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3.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4.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theme/theme5.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theme/theme6.xml" ContentType="application/vnd.openxmlformats-officedocument.theme+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theme/theme7.xml" ContentType="application/vnd.openxmlformats-officedocument.theme+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theme/theme8.xml" ContentType="application/vnd.openxmlformats-officedocument.theme+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theme/theme9.xml" ContentType="application/vnd.openxmlformats-officedocument.theme+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slideLayouts/slideLayout274.xml" ContentType="application/vnd.openxmlformats-officedocument.presentationml.slideLayout+xml"/>
  <Override PartName="/ppt/theme/theme10.xml" ContentType="application/vnd.openxmlformats-officedocument.theme+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theme/theme11.xml" ContentType="application/vnd.openxmlformats-officedocument.theme+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theme/theme12.xml" ContentType="application/vnd.openxmlformats-officedocument.theme+xml"/>
  <Override PartName="/ppt/slideLayouts/slideLayout354.xml" ContentType="application/vnd.openxmlformats-officedocument.presentationml.slideLayout+xml"/>
  <Override PartName="/ppt/theme/theme13.xml" ContentType="application/vnd.openxmlformats-officedocument.theme+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theme/theme14.xml" ContentType="application/vnd.openxmlformats-officedocument.theme+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heme/themeOverride1.xml" ContentType="application/vnd.openxmlformats-officedocument.themeOverride+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815.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1" r:id="rId2"/>
    <p:sldMasterId id="2147483775" r:id="rId3"/>
    <p:sldMasterId id="2147483793" r:id="rId4"/>
    <p:sldMasterId id="2147483852" r:id="rId5"/>
    <p:sldMasterId id="2147483872" r:id="rId6"/>
    <p:sldMasterId id="2147483902" r:id="rId7"/>
    <p:sldMasterId id="2147483919" r:id="rId8"/>
    <p:sldMasterId id="2147483948" r:id="rId9"/>
    <p:sldMasterId id="2147483970" r:id="rId10"/>
    <p:sldMasterId id="2147483988" r:id="rId11"/>
    <p:sldMasterId id="2147484008" r:id="rId12"/>
    <p:sldMasterId id="2147484069" r:id="rId13"/>
    <p:sldMasterId id="2147484072" r:id="rId14"/>
  </p:sldMasterIdLst>
  <p:notesMasterIdLst>
    <p:notesMasterId r:id="rId52"/>
  </p:notesMasterIdLst>
  <p:sldIdLst>
    <p:sldId id="2147471179" r:id="rId15"/>
    <p:sldId id="2147471226" r:id="rId16"/>
    <p:sldId id="2147471290" r:id="rId17"/>
    <p:sldId id="2147471305" r:id="rId18"/>
    <p:sldId id="2147471260" r:id="rId19"/>
    <p:sldId id="2147471304" r:id="rId20"/>
    <p:sldId id="2147471311" r:id="rId21"/>
    <p:sldId id="2147471297" r:id="rId22"/>
    <p:sldId id="2147471298" r:id="rId23"/>
    <p:sldId id="2147471301" r:id="rId24"/>
    <p:sldId id="2147471303" r:id="rId25"/>
    <p:sldId id="2147471306" r:id="rId26"/>
    <p:sldId id="2147471186" r:id="rId27"/>
    <p:sldId id="2147471296" r:id="rId28"/>
    <p:sldId id="2147471307" r:id="rId29"/>
    <p:sldId id="2147471308" r:id="rId30"/>
    <p:sldId id="2147471309" r:id="rId31"/>
    <p:sldId id="2147471281" r:id="rId32"/>
    <p:sldId id="2147471196" r:id="rId33"/>
    <p:sldId id="2147471293" r:id="rId34"/>
    <p:sldId id="2147471294" r:id="rId35"/>
    <p:sldId id="2147471206" r:id="rId36"/>
    <p:sldId id="2147471295" r:id="rId37"/>
    <p:sldId id="2147471229" r:id="rId38"/>
    <p:sldId id="2147471230" r:id="rId39"/>
    <p:sldId id="2147471201" r:id="rId40"/>
    <p:sldId id="2147471239" r:id="rId41"/>
    <p:sldId id="2147471241" r:id="rId42"/>
    <p:sldId id="2147471240" r:id="rId43"/>
    <p:sldId id="2147471205" r:id="rId44"/>
    <p:sldId id="2147471252" r:id="rId45"/>
    <p:sldId id="2147471313" r:id="rId46"/>
    <p:sldId id="2147471323" r:id="rId47"/>
    <p:sldId id="2147471324" r:id="rId48"/>
    <p:sldId id="2147471327" r:id="rId49"/>
    <p:sldId id="2147471328" r:id="rId50"/>
    <p:sldId id="2147471329" r:id="rId51"/>
  </p:sldIdLst>
  <p:sldSz cx="12192000" cy="6858000"/>
  <p:notesSz cx="6796088"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2575339-C79A-63AD-3148-323A4A928C6F}" name="AHMED, Danish" initials="AD" userId="S::ahmedd@who.int::19b19dd3-8f9b-474c-bc6d-7baf254bd18d" providerId="AD"/>
  <p188:author id="{26EA6B3F-1469-8300-5A0A-76DC40962763}" name="Guest User" initials="GU" userId="S::urn:spo:anon#4c3c463a6d3401b169c00e0863accb7b7584e25048d22b3698d253a20917fa86::" providerId="AD"/>
  <p188:author id="{03FEC66A-AC76-6CD8-63BE-35D91BA468E0}" name="VILAJELIU, Alba" initials="VA" userId="VILAJELIU, Alba" providerId="None"/>
  <p188:author id="{430614D7-3C9A-FDD7-68CD-8F5C71B8AF5B}" name="Aleksandra" initials="A" userId="Anonymous_Aleksandra" providerId="None"/>
  <p188:author id="{76B7A4D7-0E18-C78E-FAE1-048C3C03AC90}" name="LINDSTRAND, Ann" initials="LA" userId="S::lindstranda@who.int::47c6406f-1f0c-44e0-9b14-f4f52ee9cb39" providerId="AD"/>
  <p188:author id="{BC78E6E0-F2D7-8675-9ACE-6732D00ABEF3}" name="RAMIREZ GONZALEZ, Alejandro" initials="RA" userId="S::ramirezgonzaleza@who.int::f85759c6-dd51-4b10-afc6-8161062f0dd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HANG BLANC, Diana" initials="CBD" lastIdx="16" clrIdx="0">
    <p:extLst>
      <p:ext uri="{19B8F6BF-5375-455C-9EA6-DF929625EA0E}">
        <p15:presenceInfo xmlns:p15="http://schemas.microsoft.com/office/powerpoint/2012/main" userId="S::changblancd@who.int::095af1f0-0fe9-48c0-b39d-431b31cc03ce" providerId="AD"/>
      </p:ext>
    </p:extLst>
  </p:cmAuthor>
  <p:cmAuthor id="2" name="HOMBACH, Joachim Maria" initials="HJM" lastIdx="8" clrIdx="1">
    <p:extLst>
      <p:ext uri="{19B8F6BF-5375-455C-9EA6-DF929625EA0E}">
        <p15:presenceInfo xmlns:p15="http://schemas.microsoft.com/office/powerpoint/2012/main" userId="S::hombachj@who.int::e9b73b3f-1fe2-4b0b-8234-367e42778744" providerId="AD"/>
      </p:ext>
    </p:extLst>
  </p:cmAuthor>
  <p:cmAuthor id="3" name="VILAJELIU, Alba" initials="VA" lastIdx="2" clrIdx="2">
    <p:extLst>
      <p:ext uri="{19B8F6BF-5375-455C-9EA6-DF929625EA0E}">
        <p15:presenceInfo xmlns:p15="http://schemas.microsoft.com/office/powerpoint/2012/main" userId="VILAJELIU, Alba" providerId="None"/>
      </p:ext>
    </p:extLst>
  </p:cmAuthor>
  <p:cmAuthor id="4" name="CERNUSCHI, Tania" initials="CT" lastIdx="16" clrIdx="3">
    <p:extLst>
      <p:ext uri="{19B8F6BF-5375-455C-9EA6-DF929625EA0E}">
        <p15:presenceInfo xmlns:p15="http://schemas.microsoft.com/office/powerpoint/2012/main" userId="S::cernuschit@who.int::6ba6398f-77ad-4662-81db-e0fb726333e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FD9"/>
    <a:srgbClr val="DEEAF6"/>
    <a:srgbClr val="FF9966"/>
    <a:srgbClr val="EE7D31"/>
    <a:srgbClr val="CCFFCC"/>
    <a:srgbClr val="FFCC66"/>
    <a:srgbClr val="FFCCCC"/>
    <a:srgbClr val="FFFFFF"/>
    <a:srgbClr val="FF9999"/>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6" d="100"/>
          <a:sy n="96" d="100"/>
        </p:scale>
        <p:origin x="6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commentAuthors" Target="commentAuthors.xml"/><Relationship Id="rId58" Type="http://schemas.microsoft.com/office/2016/11/relationships/changesInfo" Target="changesInfos/changesInfo1.xml"/><Relationship Id="rId5" Type="http://schemas.openxmlformats.org/officeDocument/2006/relationships/slideMaster" Target="slideMasters/slideMaster5.xml"/><Relationship Id="rId19"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7.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microsoft.com/office/2018/10/relationships/authors" Target="authors.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tableStyles" Target="tableStyles.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LAJELIU, Alba" userId="7a937d65-dd19-4d78-b565-80ebca80e53d" providerId="ADAL" clId="{26F4C214-B376-45C2-8EFB-D86E878FDEAA}"/>
    <pc:docChg chg="undo custSel addSld delSld modSld sldOrd delMainMaster">
      <pc:chgData name="VILAJELIU, Alba" userId="7a937d65-dd19-4d78-b565-80ebca80e53d" providerId="ADAL" clId="{26F4C214-B376-45C2-8EFB-D86E878FDEAA}" dt="2022-03-18T14:55:34.145" v="4521" actId="20577"/>
      <pc:docMkLst>
        <pc:docMk/>
      </pc:docMkLst>
      <pc:sldChg chg="add del">
        <pc:chgData name="VILAJELIU, Alba" userId="7a937d65-dd19-4d78-b565-80ebca80e53d" providerId="ADAL" clId="{26F4C214-B376-45C2-8EFB-D86E878FDEAA}" dt="2022-03-17T09:27:36.016" v="2123" actId="47"/>
        <pc:sldMkLst>
          <pc:docMk/>
          <pc:sldMk cId="1125587785" sldId="256"/>
        </pc:sldMkLst>
      </pc:sldChg>
      <pc:sldChg chg="del">
        <pc:chgData name="VILAJELIU, Alba" userId="7a937d65-dd19-4d78-b565-80ebca80e53d" providerId="ADAL" clId="{26F4C214-B376-45C2-8EFB-D86E878FDEAA}" dt="2022-03-18T11:45:58.485" v="3056" actId="47"/>
        <pc:sldMkLst>
          <pc:docMk/>
          <pc:sldMk cId="1276667473" sldId="287"/>
        </pc:sldMkLst>
      </pc:sldChg>
      <pc:sldChg chg="add del">
        <pc:chgData name="VILAJELIU, Alba" userId="7a937d65-dd19-4d78-b565-80ebca80e53d" providerId="ADAL" clId="{26F4C214-B376-45C2-8EFB-D86E878FDEAA}" dt="2022-03-18T11:07:39.826" v="2407" actId="2696"/>
        <pc:sldMkLst>
          <pc:docMk/>
          <pc:sldMk cId="1386436528" sldId="2147470896"/>
        </pc:sldMkLst>
      </pc:sldChg>
      <pc:sldChg chg="modSp add del mod">
        <pc:chgData name="VILAJELIU, Alba" userId="7a937d65-dd19-4d78-b565-80ebca80e53d" providerId="ADAL" clId="{26F4C214-B376-45C2-8EFB-D86E878FDEAA}" dt="2022-03-18T14:18:46.856" v="4056" actId="47"/>
        <pc:sldMkLst>
          <pc:docMk/>
          <pc:sldMk cId="2964307269" sldId="2147470896"/>
        </pc:sldMkLst>
        <pc:spChg chg="mod">
          <ac:chgData name="VILAJELIU, Alba" userId="7a937d65-dd19-4d78-b565-80ebca80e53d" providerId="ADAL" clId="{26F4C214-B376-45C2-8EFB-D86E878FDEAA}" dt="2022-03-18T14:16:45.416" v="4046" actId="207"/>
          <ac:spMkLst>
            <pc:docMk/>
            <pc:sldMk cId="2964307269" sldId="2147470896"/>
            <ac:spMk id="8" creationId="{B9FFE0C2-D5F3-4906-BCC1-305B3016BAA0}"/>
          </ac:spMkLst>
        </pc:spChg>
        <pc:spChg chg="mod">
          <ac:chgData name="VILAJELIU, Alba" userId="7a937d65-dd19-4d78-b565-80ebca80e53d" providerId="ADAL" clId="{26F4C214-B376-45C2-8EFB-D86E878FDEAA}" dt="2022-03-18T14:17:21.614" v="4050" actId="1076"/>
          <ac:spMkLst>
            <pc:docMk/>
            <pc:sldMk cId="2964307269" sldId="2147470896"/>
            <ac:spMk id="32" creationId="{3A87A286-42B8-4880-9B5C-6964F95A7D0A}"/>
          </ac:spMkLst>
        </pc:spChg>
        <pc:spChg chg="mod">
          <ac:chgData name="VILAJELIU, Alba" userId="7a937d65-dd19-4d78-b565-80ebca80e53d" providerId="ADAL" clId="{26F4C214-B376-45C2-8EFB-D86E878FDEAA}" dt="2022-03-18T14:16:26.357" v="4044" actId="1076"/>
          <ac:spMkLst>
            <pc:docMk/>
            <pc:sldMk cId="2964307269" sldId="2147470896"/>
            <ac:spMk id="36" creationId="{061DC196-54C5-46E2-9317-4BB572FF8A3C}"/>
          </ac:spMkLst>
        </pc:spChg>
      </pc:sldChg>
      <pc:sldChg chg="del">
        <pc:chgData name="VILAJELIU, Alba" userId="7a937d65-dd19-4d78-b565-80ebca80e53d" providerId="ADAL" clId="{26F4C214-B376-45C2-8EFB-D86E878FDEAA}" dt="2022-03-18T11:45:57.178" v="3055" actId="47"/>
        <pc:sldMkLst>
          <pc:docMk/>
          <pc:sldMk cId="673852090" sldId="2147470899"/>
        </pc:sldMkLst>
      </pc:sldChg>
      <pc:sldChg chg="add del">
        <pc:chgData name="VILAJELIU, Alba" userId="7a937d65-dd19-4d78-b565-80ebca80e53d" providerId="ADAL" clId="{26F4C214-B376-45C2-8EFB-D86E878FDEAA}" dt="2022-03-18T14:22:03.704" v="4093" actId="47"/>
        <pc:sldMkLst>
          <pc:docMk/>
          <pc:sldMk cId="3964900746" sldId="2147470900"/>
        </pc:sldMkLst>
      </pc:sldChg>
      <pc:sldChg chg="del">
        <pc:chgData name="VILAJELIU, Alba" userId="7a937d65-dd19-4d78-b565-80ebca80e53d" providerId="ADAL" clId="{26F4C214-B376-45C2-8EFB-D86E878FDEAA}" dt="2022-03-18T11:45:59.414" v="3057" actId="47"/>
        <pc:sldMkLst>
          <pc:docMk/>
          <pc:sldMk cId="643092962" sldId="2147470903"/>
        </pc:sldMkLst>
      </pc:sldChg>
      <pc:sldChg chg="del modCm">
        <pc:chgData name="VILAJELIU, Alba" userId="7a937d65-dd19-4d78-b565-80ebca80e53d" providerId="ADAL" clId="{26F4C214-B376-45C2-8EFB-D86E878FDEAA}" dt="2022-03-18T11:45:55.609" v="3054" actId="47"/>
        <pc:sldMkLst>
          <pc:docMk/>
          <pc:sldMk cId="867640477" sldId="2147470926"/>
        </pc:sldMkLst>
      </pc:sldChg>
      <pc:sldChg chg="addSp delSp modSp mod delCm modCm">
        <pc:chgData name="VILAJELIU, Alba" userId="7a937d65-dd19-4d78-b565-80ebca80e53d" providerId="ADAL" clId="{26F4C214-B376-45C2-8EFB-D86E878FDEAA}" dt="2022-03-18T12:28:22.798" v="3287" actId="1592"/>
        <pc:sldMkLst>
          <pc:docMk/>
          <pc:sldMk cId="3425671320" sldId="2147471179"/>
        </pc:sldMkLst>
        <pc:spChg chg="mod">
          <ac:chgData name="VILAJELIU, Alba" userId="7a937d65-dd19-4d78-b565-80ebca80e53d" providerId="ADAL" clId="{26F4C214-B376-45C2-8EFB-D86E878FDEAA}" dt="2022-03-18T11:05:22.599" v="2353" actId="20577"/>
          <ac:spMkLst>
            <pc:docMk/>
            <pc:sldMk cId="3425671320" sldId="2147471179"/>
            <ac:spMk id="3" creationId="{425873CA-7063-4D0F-BE91-827CF1E08A41}"/>
          </ac:spMkLst>
        </pc:spChg>
        <pc:spChg chg="mod">
          <ac:chgData name="VILAJELIU, Alba" userId="7a937d65-dd19-4d78-b565-80ebca80e53d" providerId="ADAL" clId="{26F4C214-B376-45C2-8EFB-D86E878FDEAA}" dt="2022-03-18T11:01:20.817" v="2297" actId="20577"/>
          <ac:spMkLst>
            <pc:docMk/>
            <pc:sldMk cId="3425671320" sldId="2147471179"/>
            <ac:spMk id="7" creationId="{5ABF5FE8-1466-4DBA-AEFE-4EECAC3A21F2}"/>
          </ac:spMkLst>
        </pc:spChg>
        <pc:spChg chg="add del mod">
          <ac:chgData name="VILAJELIU, Alba" userId="7a937d65-dd19-4d78-b565-80ebca80e53d" providerId="ADAL" clId="{26F4C214-B376-45C2-8EFB-D86E878FDEAA}" dt="2022-03-18T11:01:54.128" v="2301" actId="478"/>
          <ac:spMkLst>
            <pc:docMk/>
            <pc:sldMk cId="3425671320" sldId="2147471179"/>
            <ac:spMk id="11" creationId="{FAF80544-7389-405C-8B38-DF82F561BBA4}"/>
          </ac:spMkLst>
        </pc:spChg>
      </pc:sldChg>
      <pc:sldChg chg="modSp mod delCm">
        <pc:chgData name="VILAJELIU, Alba" userId="7a937d65-dd19-4d78-b565-80ebca80e53d" providerId="ADAL" clId="{26F4C214-B376-45C2-8EFB-D86E878FDEAA}" dt="2022-03-18T14:34:07.497" v="4281" actId="20577"/>
        <pc:sldMkLst>
          <pc:docMk/>
          <pc:sldMk cId="2919509882" sldId="2147471186"/>
        </pc:sldMkLst>
        <pc:spChg chg="mod">
          <ac:chgData name="VILAJELIU, Alba" userId="7a937d65-dd19-4d78-b565-80ebca80e53d" providerId="ADAL" clId="{26F4C214-B376-45C2-8EFB-D86E878FDEAA}" dt="2022-03-18T14:34:07.497" v="4281" actId="20577"/>
          <ac:spMkLst>
            <pc:docMk/>
            <pc:sldMk cId="2919509882" sldId="2147471186"/>
            <ac:spMk id="8" creationId="{107E3364-FFA6-4883-8F0A-9F6893000639}"/>
          </ac:spMkLst>
        </pc:spChg>
        <pc:spChg chg="mod">
          <ac:chgData name="VILAJELIU, Alba" userId="7a937d65-dd19-4d78-b565-80ebca80e53d" providerId="ADAL" clId="{26F4C214-B376-45C2-8EFB-D86E878FDEAA}" dt="2022-03-18T14:16:03.661" v="4042" actId="27636"/>
          <ac:spMkLst>
            <pc:docMk/>
            <pc:sldMk cId="2919509882" sldId="2147471186"/>
            <ac:spMk id="9" creationId="{D47FB38F-6980-4EF3-B154-03112E49B92F}"/>
          </ac:spMkLst>
        </pc:spChg>
      </pc:sldChg>
      <pc:sldChg chg="del">
        <pc:chgData name="VILAJELIU, Alba" userId="7a937d65-dd19-4d78-b565-80ebca80e53d" providerId="ADAL" clId="{26F4C214-B376-45C2-8EFB-D86E878FDEAA}" dt="2022-03-18T13:25:14.172" v="3326" actId="47"/>
        <pc:sldMkLst>
          <pc:docMk/>
          <pc:sldMk cId="3220164923" sldId="2147471188"/>
        </pc:sldMkLst>
      </pc:sldChg>
      <pc:sldChg chg="modSp mod">
        <pc:chgData name="VILAJELIU, Alba" userId="7a937d65-dd19-4d78-b565-80ebca80e53d" providerId="ADAL" clId="{26F4C214-B376-45C2-8EFB-D86E878FDEAA}" dt="2022-03-18T14:11:04.113" v="3988" actId="20577"/>
        <pc:sldMkLst>
          <pc:docMk/>
          <pc:sldMk cId="657474130" sldId="2147471196"/>
        </pc:sldMkLst>
        <pc:spChg chg="mod">
          <ac:chgData name="VILAJELIU, Alba" userId="7a937d65-dd19-4d78-b565-80ebca80e53d" providerId="ADAL" clId="{26F4C214-B376-45C2-8EFB-D86E878FDEAA}" dt="2022-03-18T14:11:04.113" v="3988" actId="20577"/>
          <ac:spMkLst>
            <pc:docMk/>
            <pc:sldMk cId="657474130" sldId="2147471196"/>
            <ac:spMk id="5" creationId="{F6850C49-43E9-4EE3-A6FB-DB58DBB2B14C}"/>
          </ac:spMkLst>
        </pc:spChg>
        <pc:spChg chg="mod">
          <ac:chgData name="VILAJELIU, Alba" userId="7a937d65-dd19-4d78-b565-80ebca80e53d" providerId="ADAL" clId="{26F4C214-B376-45C2-8EFB-D86E878FDEAA}" dt="2022-03-16T09:09:01.176" v="691" actId="20577"/>
          <ac:spMkLst>
            <pc:docMk/>
            <pc:sldMk cId="657474130" sldId="2147471196"/>
            <ac:spMk id="8" creationId="{55C4AD3C-7E9C-42DA-B611-E2A672D2B92E}"/>
          </ac:spMkLst>
        </pc:spChg>
        <pc:graphicFrameChg chg="modGraphic">
          <ac:chgData name="VILAJELIU, Alba" userId="7a937d65-dd19-4d78-b565-80ebca80e53d" providerId="ADAL" clId="{26F4C214-B376-45C2-8EFB-D86E878FDEAA}" dt="2022-03-16T09:08:32.234" v="685" actId="20577"/>
          <ac:graphicFrameMkLst>
            <pc:docMk/>
            <pc:sldMk cId="657474130" sldId="2147471196"/>
            <ac:graphicFrameMk id="11" creationId="{37D776A4-39A1-4FD5-9DBE-68FBC70B8F49}"/>
          </ac:graphicFrameMkLst>
        </pc:graphicFrameChg>
      </pc:sldChg>
      <pc:sldChg chg="modSp mod">
        <pc:chgData name="VILAJELIU, Alba" userId="7a937d65-dd19-4d78-b565-80ebca80e53d" providerId="ADAL" clId="{26F4C214-B376-45C2-8EFB-D86E878FDEAA}" dt="2022-03-18T14:14:24.998" v="4024" actId="20577"/>
        <pc:sldMkLst>
          <pc:docMk/>
          <pc:sldMk cId="2584247438" sldId="2147471201"/>
        </pc:sldMkLst>
        <pc:spChg chg="mod">
          <ac:chgData name="VILAJELIU, Alba" userId="7a937d65-dd19-4d78-b565-80ebca80e53d" providerId="ADAL" clId="{26F4C214-B376-45C2-8EFB-D86E878FDEAA}" dt="2022-03-18T14:14:24.998" v="4024" actId="20577"/>
          <ac:spMkLst>
            <pc:docMk/>
            <pc:sldMk cId="2584247438" sldId="2147471201"/>
            <ac:spMk id="10" creationId="{09F4C46F-955A-4D50-B880-135A49BE1489}"/>
          </ac:spMkLst>
        </pc:spChg>
      </pc:sldChg>
      <pc:sldChg chg="addSp delSp modSp mod">
        <pc:chgData name="VILAJELIU, Alba" userId="7a937d65-dd19-4d78-b565-80ebca80e53d" providerId="ADAL" clId="{26F4C214-B376-45C2-8EFB-D86E878FDEAA}" dt="2022-03-18T14:39:00.222" v="4350" actId="113"/>
        <pc:sldMkLst>
          <pc:docMk/>
          <pc:sldMk cId="3251931946" sldId="2147471205"/>
        </pc:sldMkLst>
        <pc:spChg chg="add del mod">
          <ac:chgData name="VILAJELIU, Alba" userId="7a937d65-dd19-4d78-b565-80ebca80e53d" providerId="ADAL" clId="{26F4C214-B376-45C2-8EFB-D86E878FDEAA}" dt="2022-03-18T14:38:34.482" v="4344" actId="14100"/>
          <ac:spMkLst>
            <pc:docMk/>
            <pc:sldMk cId="3251931946" sldId="2147471205"/>
            <ac:spMk id="2" creationId="{8E57E03C-011F-457F-AF7B-D8C2ADD2BB25}"/>
          </ac:spMkLst>
        </pc:spChg>
        <pc:spChg chg="add del mod">
          <ac:chgData name="VILAJELIU, Alba" userId="7a937d65-dd19-4d78-b565-80ebca80e53d" providerId="ADAL" clId="{26F4C214-B376-45C2-8EFB-D86E878FDEAA}" dt="2022-03-18T14:32:34.659" v="4224" actId="478"/>
          <ac:spMkLst>
            <pc:docMk/>
            <pc:sldMk cId="3251931946" sldId="2147471205"/>
            <ac:spMk id="3" creationId="{9572CA46-8BC0-4E43-A724-2A3103035647}"/>
          </ac:spMkLst>
        </pc:spChg>
        <pc:spChg chg="add del mod">
          <ac:chgData name="VILAJELIU, Alba" userId="7a937d65-dd19-4d78-b565-80ebca80e53d" providerId="ADAL" clId="{26F4C214-B376-45C2-8EFB-D86E878FDEAA}" dt="2022-03-18T14:33:50.459" v="4279" actId="478"/>
          <ac:spMkLst>
            <pc:docMk/>
            <pc:sldMk cId="3251931946" sldId="2147471205"/>
            <ac:spMk id="6" creationId="{CC996DC6-E91B-4B9E-9F21-F8C6E43F6C01}"/>
          </ac:spMkLst>
        </pc:spChg>
        <pc:spChg chg="mod">
          <ac:chgData name="VILAJELIU, Alba" userId="7a937d65-dd19-4d78-b565-80ebca80e53d" providerId="ADAL" clId="{26F4C214-B376-45C2-8EFB-D86E878FDEAA}" dt="2022-03-18T12:24:10.340" v="3280" actId="13926"/>
          <ac:spMkLst>
            <pc:docMk/>
            <pc:sldMk cId="3251931946" sldId="2147471205"/>
            <ac:spMk id="9" creationId="{7A346CC2-02C4-4020-AE67-7C7122E4AE80}"/>
          </ac:spMkLst>
        </pc:spChg>
        <pc:spChg chg="mod">
          <ac:chgData name="VILAJELIU, Alba" userId="7a937d65-dd19-4d78-b565-80ebca80e53d" providerId="ADAL" clId="{26F4C214-B376-45C2-8EFB-D86E878FDEAA}" dt="2022-03-18T14:39:00.222" v="4350" actId="113"/>
          <ac:spMkLst>
            <pc:docMk/>
            <pc:sldMk cId="3251931946" sldId="2147471205"/>
            <ac:spMk id="10" creationId="{C6EA387C-E197-453A-B2CE-AA30B4B4DF5C}"/>
          </ac:spMkLst>
        </pc:spChg>
        <pc:spChg chg="add del mod">
          <ac:chgData name="VILAJELIU, Alba" userId="7a937d65-dd19-4d78-b565-80ebca80e53d" providerId="ADAL" clId="{26F4C214-B376-45C2-8EFB-D86E878FDEAA}" dt="2022-03-18T12:24:02.235" v="3278" actId="478"/>
          <ac:spMkLst>
            <pc:docMk/>
            <pc:sldMk cId="3251931946" sldId="2147471205"/>
            <ac:spMk id="11" creationId="{F16BA6AD-B997-4CB7-AE41-816E3BF0767C}"/>
          </ac:spMkLst>
        </pc:spChg>
        <pc:spChg chg="del">
          <ac:chgData name="VILAJELIU, Alba" userId="7a937d65-dd19-4d78-b565-80ebca80e53d" providerId="ADAL" clId="{26F4C214-B376-45C2-8EFB-D86E878FDEAA}" dt="2022-03-18T14:33:26.326" v="4276" actId="478"/>
          <ac:spMkLst>
            <pc:docMk/>
            <pc:sldMk cId="3251931946" sldId="2147471205"/>
            <ac:spMk id="12" creationId="{8C6D665B-4B6D-40DC-8062-7FD209EC1F7B}"/>
          </ac:spMkLst>
        </pc:spChg>
        <pc:spChg chg="add del mod">
          <ac:chgData name="VILAJELIU, Alba" userId="7a937d65-dd19-4d78-b565-80ebca80e53d" providerId="ADAL" clId="{26F4C214-B376-45C2-8EFB-D86E878FDEAA}" dt="2022-03-18T14:38:36.921" v="4345" actId="14100"/>
          <ac:spMkLst>
            <pc:docMk/>
            <pc:sldMk cId="3251931946" sldId="2147471205"/>
            <ac:spMk id="13" creationId="{AFBF49F6-5C6E-4181-AE3B-6E0070F6C400}"/>
          </ac:spMkLst>
        </pc:spChg>
        <pc:spChg chg="mod">
          <ac:chgData name="VILAJELIU, Alba" userId="7a937d65-dd19-4d78-b565-80ebca80e53d" providerId="ADAL" clId="{26F4C214-B376-45C2-8EFB-D86E878FDEAA}" dt="2022-03-18T14:14:41.413" v="4030" actId="20577"/>
          <ac:spMkLst>
            <pc:docMk/>
            <pc:sldMk cId="3251931946" sldId="2147471205"/>
            <ac:spMk id="14" creationId="{FDB3EB9F-9283-4045-9212-0D6FC0B8F238}"/>
          </ac:spMkLst>
        </pc:spChg>
        <pc:spChg chg="mod">
          <ac:chgData name="VILAJELIU, Alba" userId="7a937d65-dd19-4d78-b565-80ebca80e53d" providerId="ADAL" clId="{26F4C214-B376-45C2-8EFB-D86E878FDEAA}" dt="2022-03-18T14:38:45.102" v="4349" actId="113"/>
          <ac:spMkLst>
            <pc:docMk/>
            <pc:sldMk cId="3251931946" sldId="2147471205"/>
            <ac:spMk id="16" creationId="{B309B653-4305-4433-8DE6-FD0CAE7CADEF}"/>
          </ac:spMkLst>
        </pc:spChg>
        <pc:spChg chg="add mod">
          <ac:chgData name="VILAJELIU, Alba" userId="7a937d65-dd19-4d78-b565-80ebca80e53d" providerId="ADAL" clId="{26F4C214-B376-45C2-8EFB-D86E878FDEAA}" dt="2022-03-18T14:33:50.806" v="4280"/>
          <ac:spMkLst>
            <pc:docMk/>
            <pc:sldMk cId="3251931946" sldId="2147471205"/>
            <ac:spMk id="17" creationId="{60F6BDAF-41B9-4806-8671-DBE7833C7DD3}"/>
          </ac:spMkLst>
        </pc:spChg>
        <pc:cxnChg chg="add del mod">
          <ac:chgData name="VILAJELIU, Alba" userId="7a937d65-dd19-4d78-b565-80ebca80e53d" providerId="ADAL" clId="{26F4C214-B376-45C2-8EFB-D86E878FDEAA}" dt="2022-03-18T14:38:30.958" v="4343" actId="1076"/>
          <ac:cxnSpMkLst>
            <pc:docMk/>
            <pc:sldMk cId="3251931946" sldId="2147471205"/>
            <ac:cxnSpMk id="15" creationId="{F2493978-6AF2-4072-A7DE-C606F2C6BCD7}"/>
          </ac:cxnSpMkLst>
        </pc:cxnChg>
      </pc:sldChg>
      <pc:sldChg chg="delSp modSp add del mod ord">
        <pc:chgData name="VILAJELIU, Alba" userId="7a937d65-dd19-4d78-b565-80ebca80e53d" providerId="ADAL" clId="{26F4C214-B376-45C2-8EFB-D86E878FDEAA}" dt="2022-03-18T14:14:10.108" v="4018" actId="20577"/>
        <pc:sldMkLst>
          <pc:docMk/>
          <pc:sldMk cId="3184966469" sldId="2147471206"/>
        </pc:sldMkLst>
        <pc:spChg chg="mod">
          <ac:chgData name="VILAJELIU, Alba" userId="7a937d65-dd19-4d78-b565-80ebca80e53d" providerId="ADAL" clId="{26F4C214-B376-45C2-8EFB-D86E878FDEAA}" dt="2022-03-18T11:40:23.367" v="3044" actId="13926"/>
          <ac:spMkLst>
            <pc:docMk/>
            <pc:sldMk cId="3184966469" sldId="2147471206"/>
            <ac:spMk id="2" creationId="{CA097A59-7CEB-4317-86A0-6872FB174C39}"/>
          </ac:spMkLst>
        </pc:spChg>
        <pc:spChg chg="mod">
          <ac:chgData name="VILAJELIU, Alba" userId="7a937d65-dd19-4d78-b565-80ebca80e53d" providerId="ADAL" clId="{26F4C214-B376-45C2-8EFB-D86E878FDEAA}" dt="2022-03-18T14:14:10.108" v="4018" actId="20577"/>
          <ac:spMkLst>
            <pc:docMk/>
            <pc:sldMk cId="3184966469" sldId="2147471206"/>
            <ac:spMk id="8" creationId="{1AA12183-FDCD-4492-B775-8EA4DE625E6F}"/>
          </ac:spMkLst>
        </pc:spChg>
        <pc:spChg chg="del">
          <ac:chgData name="VILAJELIU, Alba" userId="7a937d65-dd19-4d78-b565-80ebca80e53d" providerId="ADAL" clId="{26F4C214-B376-45C2-8EFB-D86E878FDEAA}" dt="2022-03-18T14:13:52.631" v="4014" actId="478"/>
          <ac:spMkLst>
            <pc:docMk/>
            <pc:sldMk cId="3184966469" sldId="2147471206"/>
            <ac:spMk id="9" creationId="{F77C2ED2-2BF8-4D27-8343-F21999AD93B8}"/>
          </ac:spMkLst>
        </pc:spChg>
      </pc:sldChg>
      <pc:sldChg chg="modSp mod delCm">
        <pc:chgData name="VILAJELIU, Alba" userId="7a937d65-dd19-4d78-b565-80ebca80e53d" providerId="ADAL" clId="{26F4C214-B376-45C2-8EFB-D86E878FDEAA}" dt="2022-03-18T14:55:34.145" v="4521" actId="20577"/>
        <pc:sldMkLst>
          <pc:docMk/>
          <pc:sldMk cId="1625207338" sldId="2147471226"/>
        </pc:sldMkLst>
        <pc:spChg chg="mod">
          <ac:chgData name="VILAJELIU, Alba" userId="7a937d65-dd19-4d78-b565-80ebca80e53d" providerId="ADAL" clId="{26F4C214-B376-45C2-8EFB-D86E878FDEAA}" dt="2022-03-18T11:25:13.760" v="2904" actId="790"/>
          <ac:spMkLst>
            <pc:docMk/>
            <pc:sldMk cId="1625207338" sldId="2147471226"/>
            <ac:spMk id="8" creationId="{23F706E2-4E14-4566-BC50-995387B0BF76}"/>
          </ac:spMkLst>
        </pc:spChg>
        <pc:spChg chg="mod">
          <ac:chgData name="VILAJELIU, Alba" userId="7a937d65-dd19-4d78-b565-80ebca80e53d" providerId="ADAL" clId="{26F4C214-B376-45C2-8EFB-D86E878FDEAA}" dt="2022-03-18T14:55:34.145" v="4521" actId="20577"/>
          <ac:spMkLst>
            <pc:docMk/>
            <pc:sldMk cId="1625207338" sldId="2147471226"/>
            <ac:spMk id="10" creationId="{D39D774C-CBBC-4307-87DF-28CBFA280029}"/>
          </ac:spMkLst>
        </pc:spChg>
        <pc:spChg chg="mod">
          <ac:chgData name="VILAJELIU, Alba" userId="7a937d65-dd19-4d78-b565-80ebca80e53d" providerId="ADAL" clId="{26F4C214-B376-45C2-8EFB-D86E878FDEAA}" dt="2022-03-18T11:12:29.875" v="2581"/>
          <ac:spMkLst>
            <pc:docMk/>
            <pc:sldMk cId="1625207338" sldId="2147471226"/>
            <ac:spMk id="11" creationId="{991B5D58-AC35-4043-B5C3-102393B95CB9}"/>
          </ac:spMkLst>
        </pc:spChg>
        <pc:spChg chg="mod">
          <ac:chgData name="VILAJELIU, Alba" userId="7a937d65-dd19-4d78-b565-80ebca80e53d" providerId="ADAL" clId="{26F4C214-B376-45C2-8EFB-D86E878FDEAA}" dt="2022-03-18T11:25:06.674" v="2903" actId="1076"/>
          <ac:spMkLst>
            <pc:docMk/>
            <pc:sldMk cId="1625207338" sldId="2147471226"/>
            <ac:spMk id="12" creationId="{7F762067-598A-45C1-A814-2DC7FD3C3017}"/>
          </ac:spMkLst>
        </pc:spChg>
        <pc:picChg chg="mod">
          <ac:chgData name="VILAJELIU, Alba" userId="7a937d65-dd19-4d78-b565-80ebca80e53d" providerId="ADAL" clId="{26F4C214-B376-45C2-8EFB-D86E878FDEAA}" dt="2022-03-18T11:24:59.982" v="2900" actId="14100"/>
          <ac:picMkLst>
            <pc:docMk/>
            <pc:sldMk cId="1625207338" sldId="2147471226"/>
            <ac:picMk id="13" creationId="{45D486A6-09B8-4E2D-869C-9A47307D998E}"/>
          </ac:picMkLst>
        </pc:picChg>
        <pc:picChg chg="mod">
          <ac:chgData name="VILAJELIU, Alba" userId="7a937d65-dd19-4d78-b565-80ebca80e53d" providerId="ADAL" clId="{26F4C214-B376-45C2-8EFB-D86E878FDEAA}" dt="2022-03-18T11:25:03.122" v="2901" actId="1076"/>
          <ac:picMkLst>
            <pc:docMk/>
            <pc:sldMk cId="1625207338" sldId="2147471226"/>
            <ac:picMk id="1026" creationId="{054C5DAF-E1C5-4119-9B6B-3D04A2FA81FB}"/>
          </ac:picMkLst>
        </pc:picChg>
      </pc:sldChg>
      <pc:sldChg chg="modSp mod">
        <pc:chgData name="VILAJELIU, Alba" userId="7a937d65-dd19-4d78-b565-80ebca80e53d" providerId="ADAL" clId="{26F4C214-B376-45C2-8EFB-D86E878FDEAA}" dt="2022-03-18T14:14:19.543" v="4022" actId="20577"/>
        <pc:sldMkLst>
          <pc:docMk/>
          <pc:sldMk cId="1809911819" sldId="2147471229"/>
        </pc:sldMkLst>
        <pc:spChg chg="mod">
          <ac:chgData name="VILAJELIU, Alba" userId="7a937d65-dd19-4d78-b565-80ebca80e53d" providerId="ADAL" clId="{26F4C214-B376-45C2-8EFB-D86E878FDEAA}" dt="2022-03-18T14:14:19.543" v="4022" actId="20577"/>
          <ac:spMkLst>
            <pc:docMk/>
            <pc:sldMk cId="1809911819" sldId="2147471229"/>
            <ac:spMk id="12" creationId="{13CE3F26-CBFB-4264-973F-85E24A5149D4}"/>
          </ac:spMkLst>
        </pc:spChg>
      </pc:sldChg>
      <pc:sldChg chg="modSp del mod delCm">
        <pc:chgData name="VILAJELIU, Alba" userId="7a937d65-dd19-4d78-b565-80ebca80e53d" providerId="ADAL" clId="{26F4C214-B376-45C2-8EFB-D86E878FDEAA}" dt="2022-03-16T15:11:15.087" v="1493" actId="47"/>
        <pc:sldMkLst>
          <pc:docMk/>
          <pc:sldMk cId="2713730657" sldId="2147471233"/>
        </pc:sldMkLst>
        <pc:graphicFrameChg chg="mod modGraphic">
          <ac:chgData name="VILAJELIU, Alba" userId="7a937d65-dd19-4d78-b565-80ebca80e53d" providerId="ADAL" clId="{26F4C214-B376-45C2-8EFB-D86E878FDEAA}" dt="2022-03-16T08:43:24.836" v="15"/>
          <ac:graphicFrameMkLst>
            <pc:docMk/>
            <pc:sldMk cId="2713730657" sldId="2147471233"/>
            <ac:graphicFrameMk id="8" creationId="{1104BF02-3527-4FE1-A0E6-FEF56944ADED}"/>
          </ac:graphicFrameMkLst>
        </pc:graphicFrameChg>
      </pc:sldChg>
      <pc:sldChg chg="modSp mod">
        <pc:chgData name="VILAJELIU, Alba" userId="7a937d65-dd19-4d78-b565-80ebca80e53d" providerId="ADAL" clId="{26F4C214-B376-45C2-8EFB-D86E878FDEAA}" dt="2022-03-18T14:39:15.900" v="4351" actId="1076"/>
        <pc:sldMkLst>
          <pc:docMk/>
          <pc:sldMk cId="3861306393" sldId="2147471240"/>
        </pc:sldMkLst>
        <pc:spChg chg="mod">
          <ac:chgData name="VILAJELIU, Alba" userId="7a937d65-dd19-4d78-b565-80ebca80e53d" providerId="ADAL" clId="{26F4C214-B376-45C2-8EFB-D86E878FDEAA}" dt="2022-03-16T15:18:57.931" v="1529" actId="20577"/>
          <ac:spMkLst>
            <pc:docMk/>
            <pc:sldMk cId="3861306393" sldId="2147471240"/>
            <ac:spMk id="12" creationId="{066BD4F1-3232-497E-A86B-5C8FAE83BAA6}"/>
          </ac:spMkLst>
        </pc:spChg>
        <pc:spChg chg="mod">
          <ac:chgData name="VILAJELIU, Alba" userId="7a937d65-dd19-4d78-b565-80ebca80e53d" providerId="ADAL" clId="{26F4C214-B376-45C2-8EFB-D86E878FDEAA}" dt="2022-03-18T14:14:37.520" v="4028" actId="20577"/>
          <ac:spMkLst>
            <pc:docMk/>
            <pc:sldMk cId="3861306393" sldId="2147471240"/>
            <ac:spMk id="17" creationId="{20E2C84A-FEA8-4384-937B-9C8C8F0B379D}"/>
          </ac:spMkLst>
        </pc:spChg>
        <pc:spChg chg="mod">
          <ac:chgData name="VILAJELIU, Alba" userId="7a937d65-dd19-4d78-b565-80ebca80e53d" providerId="ADAL" clId="{26F4C214-B376-45C2-8EFB-D86E878FDEAA}" dt="2022-03-18T14:39:15.900" v="4351" actId="1076"/>
          <ac:spMkLst>
            <pc:docMk/>
            <pc:sldMk cId="3861306393" sldId="2147471240"/>
            <ac:spMk id="21" creationId="{8A2FFD98-0BB4-45E0-B398-D7B9F49B5B78}"/>
          </ac:spMkLst>
        </pc:spChg>
      </pc:sldChg>
      <pc:sldChg chg="modSp mod">
        <pc:chgData name="VILAJELIU, Alba" userId="7a937d65-dd19-4d78-b565-80ebca80e53d" providerId="ADAL" clId="{26F4C214-B376-45C2-8EFB-D86E878FDEAA}" dt="2022-03-18T14:14:32.753" v="4026" actId="20577"/>
        <pc:sldMkLst>
          <pc:docMk/>
          <pc:sldMk cId="570960740" sldId="2147471241"/>
        </pc:sldMkLst>
        <pc:spChg chg="mod">
          <ac:chgData name="VILAJELIU, Alba" userId="7a937d65-dd19-4d78-b565-80ebca80e53d" providerId="ADAL" clId="{26F4C214-B376-45C2-8EFB-D86E878FDEAA}" dt="2022-03-18T14:14:32.753" v="4026" actId="20577"/>
          <ac:spMkLst>
            <pc:docMk/>
            <pc:sldMk cId="570960740" sldId="2147471241"/>
            <ac:spMk id="16" creationId="{21D334CA-29DC-4C7D-95C8-0B3FC7A12CD4}"/>
          </ac:spMkLst>
        </pc:spChg>
      </pc:sldChg>
      <pc:sldChg chg="del">
        <pc:chgData name="VILAJELIU, Alba" userId="7a937d65-dd19-4d78-b565-80ebca80e53d" providerId="ADAL" clId="{26F4C214-B376-45C2-8EFB-D86E878FDEAA}" dt="2022-03-18T11:46:05.062" v="3059" actId="47"/>
        <pc:sldMkLst>
          <pc:docMk/>
          <pc:sldMk cId="2526476538" sldId="2147471245"/>
        </pc:sldMkLst>
      </pc:sldChg>
      <pc:sldChg chg="addSp delSp modSp mod">
        <pc:chgData name="VILAJELIU, Alba" userId="7a937d65-dd19-4d78-b565-80ebca80e53d" providerId="ADAL" clId="{26F4C214-B376-45C2-8EFB-D86E878FDEAA}" dt="2022-03-18T14:31:53.824" v="4222" actId="1076"/>
        <pc:sldMkLst>
          <pc:docMk/>
          <pc:sldMk cId="3814970723" sldId="2147471252"/>
        </pc:sldMkLst>
        <pc:spChg chg="mod">
          <ac:chgData name="VILAJELIU, Alba" userId="7a937d65-dd19-4d78-b565-80ebca80e53d" providerId="ADAL" clId="{26F4C214-B376-45C2-8EFB-D86E878FDEAA}" dt="2022-03-18T14:30:28.727" v="4211" actId="14100"/>
          <ac:spMkLst>
            <pc:docMk/>
            <pc:sldMk cId="3814970723" sldId="2147471252"/>
            <ac:spMk id="2" creationId="{8E57E03C-011F-457F-AF7B-D8C2ADD2BB25}"/>
          </ac:spMkLst>
        </pc:spChg>
        <pc:spChg chg="del">
          <ac:chgData name="VILAJELIU, Alba" userId="7a937d65-dd19-4d78-b565-80ebca80e53d" providerId="ADAL" clId="{26F4C214-B376-45C2-8EFB-D86E878FDEAA}" dt="2022-03-18T12:17:22.498" v="3231" actId="478"/>
          <ac:spMkLst>
            <pc:docMk/>
            <pc:sldMk cId="3814970723" sldId="2147471252"/>
            <ac:spMk id="6" creationId="{98137DA0-E056-4518-AE88-9E3399B7B4FB}"/>
          </ac:spMkLst>
        </pc:spChg>
        <pc:spChg chg="mod">
          <ac:chgData name="VILAJELIU, Alba" userId="7a937d65-dd19-4d78-b565-80ebca80e53d" providerId="ADAL" clId="{26F4C214-B376-45C2-8EFB-D86E878FDEAA}" dt="2022-03-18T14:28:20.461" v="4184" actId="20577"/>
          <ac:spMkLst>
            <pc:docMk/>
            <pc:sldMk cId="3814970723" sldId="2147471252"/>
            <ac:spMk id="9" creationId="{7A346CC2-02C4-4020-AE67-7C7122E4AE80}"/>
          </ac:spMkLst>
        </pc:spChg>
        <pc:spChg chg="mod">
          <ac:chgData name="VILAJELIU, Alba" userId="7a937d65-dd19-4d78-b565-80ebca80e53d" providerId="ADAL" clId="{26F4C214-B376-45C2-8EFB-D86E878FDEAA}" dt="2022-03-18T14:30:20.584" v="4209" actId="14100"/>
          <ac:spMkLst>
            <pc:docMk/>
            <pc:sldMk cId="3814970723" sldId="2147471252"/>
            <ac:spMk id="10" creationId="{C6EA387C-E197-453A-B2CE-AA30B4B4DF5C}"/>
          </ac:spMkLst>
        </pc:spChg>
        <pc:spChg chg="mod">
          <ac:chgData name="VILAJELIU, Alba" userId="7a937d65-dd19-4d78-b565-80ebca80e53d" providerId="ADAL" clId="{26F4C214-B376-45C2-8EFB-D86E878FDEAA}" dt="2022-03-18T14:29:53.184" v="4203" actId="14100"/>
          <ac:spMkLst>
            <pc:docMk/>
            <pc:sldMk cId="3814970723" sldId="2147471252"/>
            <ac:spMk id="13" creationId="{AFBF49F6-5C6E-4181-AE3B-6E0070F6C400}"/>
          </ac:spMkLst>
        </pc:spChg>
        <pc:spChg chg="mod">
          <ac:chgData name="VILAJELIU, Alba" userId="7a937d65-dd19-4d78-b565-80ebca80e53d" providerId="ADAL" clId="{26F4C214-B376-45C2-8EFB-D86E878FDEAA}" dt="2022-03-18T14:14:47.484" v="4032" actId="20577"/>
          <ac:spMkLst>
            <pc:docMk/>
            <pc:sldMk cId="3814970723" sldId="2147471252"/>
            <ac:spMk id="14" creationId="{D5925B8B-462A-4622-B196-8F3AB3ECF5E7}"/>
          </ac:spMkLst>
        </pc:spChg>
        <pc:spChg chg="mod">
          <ac:chgData name="VILAJELIU, Alba" userId="7a937d65-dd19-4d78-b565-80ebca80e53d" providerId="ADAL" clId="{26F4C214-B376-45C2-8EFB-D86E878FDEAA}" dt="2022-03-18T14:30:17.935" v="4208" actId="14100"/>
          <ac:spMkLst>
            <pc:docMk/>
            <pc:sldMk cId="3814970723" sldId="2147471252"/>
            <ac:spMk id="16" creationId="{B309B653-4305-4433-8DE6-FD0CAE7CADEF}"/>
          </ac:spMkLst>
        </pc:spChg>
        <pc:spChg chg="add del mod">
          <ac:chgData name="VILAJELIU, Alba" userId="7a937d65-dd19-4d78-b565-80ebca80e53d" providerId="ADAL" clId="{26F4C214-B376-45C2-8EFB-D86E878FDEAA}" dt="2022-03-18T14:28:27.667" v="4185" actId="478"/>
          <ac:spMkLst>
            <pc:docMk/>
            <pc:sldMk cId="3814970723" sldId="2147471252"/>
            <ac:spMk id="18" creationId="{4AA9EDD2-9262-430A-9E55-27DEF0C52DF9}"/>
          </ac:spMkLst>
        </pc:spChg>
        <pc:spChg chg="add mod">
          <ac:chgData name="VILAJELIU, Alba" userId="7a937d65-dd19-4d78-b565-80ebca80e53d" providerId="ADAL" clId="{26F4C214-B376-45C2-8EFB-D86E878FDEAA}" dt="2022-03-18T14:31:53.824" v="4222" actId="1076"/>
          <ac:spMkLst>
            <pc:docMk/>
            <pc:sldMk cId="3814970723" sldId="2147471252"/>
            <ac:spMk id="19" creationId="{45DD000E-EB82-4CD2-92A1-F5D51E3CFA67}"/>
          </ac:spMkLst>
        </pc:spChg>
        <pc:cxnChg chg="mod">
          <ac:chgData name="VILAJELIU, Alba" userId="7a937d65-dd19-4d78-b565-80ebca80e53d" providerId="ADAL" clId="{26F4C214-B376-45C2-8EFB-D86E878FDEAA}" dt="2022-03-18T14:29:51.036" v="4202" actId="1076"/>
          <ac:cxnSpMkLst>
            <pc:docMk/>
            <pc:sldMk cId="3814970723" sldId="2147471252"/>
            <ac:cxnSpMk id="15" creationId="{F2493978-6AF2-4072-A7DE-C606F2C6BCD7}"/>
          </ac:cxnSpMkLst>
        </pc:cxnChg>
        <pc:cxnChg chg="mod">
          <ac:chgData name="VILAJELIU, Alba" userId="7a937d65-dd19-4d78-b565-80ebca80e53d" providerId="ADAL" clId="{26F4C214-B376-45C2-8EFB-D86E878FDEAA}" dt="2022-03-18T12:22:00.137" v="3266" actId="1076"/>
          <ac:cxnSpMkLst>
            <pc:docMk/>
            <pc:sldMk cId="3814970723" sldId="2147471252"/>
            <ac:cxnSpMk id="17" creationId="{A64FFE5D-7CC8-4440-B128-0D3FC13549A6}"/>
          </ac:cxnSpMkLst>
        </pc:cxnChg>
      </pc:sldChg>
      <pc:sldChg chg="modSp mod delCm">
        <pc:chgData name="VILAJELIU, Alba" userId="7a937d65-dd19-4d78-b565-80ebca80e53d" providerId="ADAL" clId="{26F4C214-B376-45C2-8EFB-D86E878FDEAA}" dt="2022-03-18T14:36:38.891" v="4309" actId="14100"/>
        <pc:sldMkLst>
          <pc:docMk/>
          <pc:sldMk cId="2478233280" sldId="2147471260"/>
        </pc:sldMkLst>
        <pc:spChg chg="mod">
          <ac:chgData name="VILAJELIU, Alba" userId="7a937d65-dd19-4d78-b565-80ebca80e53d" providerId="ADAL" clId="{26F4C214-B376-45C2-8EFB-D86E878FDEAA}" dt="2022-03-18T14:36:38.891" v="4309" actId="14100"/>
          <ac:spMkLst>
            <pc:docMk/>
            <pc:sldMk cId="2478233280" sldId="2147471260"/>
            <ac:spMk id="2" creationId="{61184F40-6224-4A53-98F8-EC7312E9C008}"/>
          </ac:spMkLst>
        </pc:spChg>
        <pc:spChg chg="mod">
          <ac:chgData name="VILAJELIU, Alba" userId="7a937d65-dd19-4d78-b565-80ebca80e53d" providerId="ADAL" clId="{26F4C214-B376-45C2-8EFB-D86E878FDEAA}" dt="2022-03-18T13:31:29.937" v="3351"/>
          <ac:spMkLst>
            <pc:docMk/>
            <pc:sldMk cId="2478233280" sldId="2147471260"/>
            <ac:spMk id="5" creationId="{CC7C810B-9396-4A48-A497-1D436A69820E}"/>
          </ac:spMkLst>
        </pc:spChg>
        <pc:picChg chg="mod">
          <ac:chgData name="VILAJELIU, Alba" userId="7a937d65-dd19-4d78-b565-80ebca80e53d" providerId="ADAL" clId="{26F4C214-B376-45C2-8EFB-D86E878FDEAA}" dt="2022-03-18T14:36:36.447" v="4308" actId="1076"/>
          <ac:picMkLst>
            <pc:docMk/>
            <pc:sldMk cId="2478233280" sldId="2147471260"/>
            <ac:picMk id="6" creationId="{51F0906F-7C34-41F5-8C5F-09D0DFF9DE1B}"/>
          </ac:picMkLst>
        </pc:picChg>
      </pc:sldChg>
      <pc:sldChg chg="modSp mod">
        <pc:chgData name="VILAJELIU, Alba" userId="7a937d65-dd19-4d78-b565-80ebca80e53d" providerId="ADAL" clId="{26F4C214-B376-45C2-8EFB-D86E878FDEAA}" dt="2022-03-16T09:07:52.690" v="655" actId="790"/>
        <pc:sldMkLst>
          <pc:docMk/>
          <pc:sldMk cId="1653479356" sldId="2147471281"/>
        </pc:sldMkLst>
        <pc:spChg chg="mod">
          <ac:chgData name="VILAJELIU, Alba" userId="7a937d65-dd19-4d78-b565-80ebca80e53d" providerId="ADAL" clId="{26F4C214-B376-45C2-8EFB-D86E878FDEAA}" dt="2022-03-16T09:07:52.690" v="655" actId="790"/>
          <ac:spMkLst>
            <pc:docMk/>
            <pc:sldMk cId="1653479356" sldId="2147471281"/>
            <ac:spMk id="6" creationId="{305F5986-1C43-4047-86FD-A1C0A13325FF}"/>
          </ac:spMkLst>
        </pc:spChg>
      </pc:sldChg>
      <pc:sldChg chg="add del">
        <pc:chgData name="VILAJELIU, Alba" userId="7a937d65-dd19-4d78-b565-80ebca80e53d" providerId="ADAL" clId="{26F4C214-B376-45C2-8EFB-D86E878FDEAA}" dt="2022-03-18T11:07:27.434" v="2406" actId="47"/>
        <pc:sldMkLst>
          <pc:docMk/>
          <pc:sldMk cId="3194076971" sldId="2147471284"/>
        </pc:sldMkLst>
      </pc:sldChg>
      <pc:sldChg chg="addSp delSp modSp add del mod">
        <pc:chgData name="VILAJELIU, Alba" userId="7a937d65-dd19-4d78-b565-80ebca80e53d" providerId="ADAL" clId="{26F4C214-B376-45C2-8EFB-D86E878FDEAA}" dt="2022-03-18T11:07:26.041" v="2405" actId="47"/>
        <pc:sldMkLst>
          <pc:docMk/>
          <pc:sldMk cId="1431692226" sldId="2147471285"/>
        </pc:sldMkLst>
        <pc:spChg chg="del">
          <ac:chgData name="VILAJELIU, Alba" userId="7a937d65-dd19-4d78-b565-80ebca80e53d" providerId="ADAL" clId="{26F4C214-B376-45C2-8EFB-D86E878FDEAA}" dt="2022-03-18T09:25:13.257" v="2294" actId="478"/>
          <ac:spMkLst>
            <pc:docMk/>
            <pc:sldMk cId="1431692226" sldId="2147471285"/>
            <ac:spMk id="2" creationId="{58CF2AB0-DE7A-4085-80A7-2C5FA679E888}"/>
          </ac:spMkLst>
        </pc:spChg>
        <pc:spChg chg="mod">
          <ac:chgData name="VILAJELIU, Alba" userId="7a937d65-dd19-4d78-b565-80ebca80e53d" providerId="ADAL" clId="{26F4C214-B376-45C2-8EFB-D86E878FDEAA}" dt="2022-03-18T09:24:49.699" v="2290" actId="13926"/>
          <ac:spMkLst>
            <pc:docMk/>
            <pc:sldMk cId="1431692226" sldId="2147471285"/>
            <ac:spMk id="3" creationId="{D96D9012-6277-4D36-96AC-D0FDD2E3064B}"/>
          </ac:spMkLst>
        </pc:spChg>
        <pc:spChg chg="add mod">
          <ac:chgData name="VILAJELIU, Alba" userId="7a937d65-dd19-4d78-b565-80ebca80e53d" providerId="ADAL" clId="{26F4C214-B376-45C2-8EFB-D86E878FDEAA}" dt="2022-03-18T09:25:11.119" v="2293" actId="1076"/>
          <ac:spMkLst>
            <pc:docMk/>
            <pc:sldMk cId="1431692226" sldId="2147471285"/>
            <ac:spMk id="9" creationId="{40506CCE-C898-4B75-BD50-4DB6E6764E16}"/>
          </ac:spMkLst>
        </pc:spChg>
      </pc:sldChg>
      <pc:sldChg chg="addSp delSp modSp mod">
        <pc:chgData name="VILAJELIU, Alba" userId="7a937d65-dd19-4d78-b565-80ebca80e53d" providerId="ADAL" clId="{26F4C214-B376-45C2-8EFB-D86E878FDEAA}" dt="2022-03-18T14:22:45.805" v="4100" actId="478"/>
        <pc:sldMkLst>
          <pc:docMk/>
          <pc:sldMk cId="454407127" sldId="2147471290"/>
        </pc:sldMkLst>
        <pc:spChg chg="mod">
          <ac:chgData name="VILAJELIU, Alba" userId="7a937d65-dd19-4d78-b565-80ebca80e53d" providerId="ADAL" clId="{26F4C214-B376-45C2-8EFB-D86E878FDEAA}" dt="2022-03-18T13:30:50.990" v="3348" actId="13926"/>
          <ac:spMkLst>
            <pc:docMk/>
            <pc:sldMk cId="454407127" sldId="2147471290"/>
            <ac:spMk id="2" creationId="{8E97555C-2726-4ED1-B306-1E2D226F74CC}"/>
          </ac:spMkLst>
        </pc:spChg>
        <pc:spChg chg="del">
          <ac:chgData name="VILAJELIU, Alba" userId="7a937d65-dd19-4d78-b565-80ebca80e53d" providerId="ADAL" clId="{26F4C214-B376-45C2-8EFB-D86E878FDEAA}" dt="2022-03-18T14:22:43.464" v="4099" actId="478"/>
          <ac:spMkLst>
            <pc:docMk/>
            <pc:sldMk cId="454407127" sldId="2147471290"/>
            <ac:spMk id="3" creationId="{4141790F-D0BE-45CB-9BC1-B5EE71133405}"/>
          </ac:spMkLst>
        </pc:spChg>
        <pc:spChg chg="del">
          <ac:chgData name="VILAJELIU, Alba" userId="7a937d65-dd19-4d78-b565-80ebca80e53d" providerId="ADAL" clId="{26F4C214-B376-45C2-8EFB-D86E878FDEAA}" dt="2022-03-18T14:22:45.805" v="4100" actId="478"/>
          <ac:spMkLst>
            <pc:docMk/>
            <pc:sldMk cId="454407127" sldId="2147471290"/>
            <ac:spMk id="5" creationId="{D37BF7A6-1C9E-4879-AF49-06485AAE5C2A}"/>
          </ac:spMkLst>
        </pc:spChg>
        <pc:spChg chg="add del mod">
          <ac:chgData name="VILAJELIU, Alba" userId="7a937d65-dd19-4d78-b565-80ebca80e53d" providerId="ADAL" clId="{26F4C214-B376-45C2-8EFB-D86E878FDEAA}" dt="2022-03-17T09:25:27.774" v="2109" actId="478"/>
          <ac:spMkLst>
            <pc:docMk/>
            <pc:sldMk cId="454407127" sldId="2147471290"/>
            <ac:spMk id="7" creationId="{0E93358E-F828-406B-9F8A-9E689A9C63C3}"/>
          </ac:spMkLst>
        </pc:spChg>
      </pc:sldChg>
      <pc:sldChg chg="modSp mod">
        <pc:chgData name="VILAJELIU, Alba" userId="7a937d65-dd19-4d78-b565-80ebca80e53d" providerId="ADAL" clId="{26F4C214-B376-45C2-8EFB-D86E878FDEAA}" dt="2022-03-18T14:48:07.063" v="4382" actId="6549"/>
        <pc:sldMkLst>
          <pc:docMk/>
          <pc:sldMk cId="2805939468" sldId="2147471293"/>
        </pc:sldMkLst>
        <pc:spChg chg="mod">
          <ac:chgData name="VILAJELIU, Alba" userId="7a937d65-dd19-4d78-b565-80ebca80e53d" providerId="ADAL" clId="{26F4C214-B376-45C2-8EFB-D86E878FDEAA}" dt="2022-03-18T14:48:07.063" v="4382" actId="6549"/>
          <ac:spMkLst>
            <pc:docMk/>
            <pc:sldMk cId="2805939468" sldId="2147471293"/>
            <ac:spMk id="10" creationId="{DC531DEE-6575-4788-B877-84D3706500CF}"/>
          </ac:spMkLst>
        </pc:spChg>
        <pc:graphicFrameChg chg="mod modGraphic">
          <ac:chgData name="VILAJELIU, Alba" userId="7a937d65-dd19-4d78-b565-80ebca80e53d" providerId="ADAL" clId="{26F4C214-B376-45C2-8EFB-D86E878FDEAA}" dt="2022-03-18T11:31:16.567" v="2961" actId="20577"/>
          <ac:graphicFrameMkLst>
            <pc:docMk/>
            <pc:sldMk cId="2805939468" sldId="2147471293"/>
            <ac:graphicFrameMk id="8" creationId="{1104BF02-3527-4FE1-A0E6-FEF56944ADED}"/>
          </ac:graphicFrameMkLst>
        </pc:graphicFrameChg>
      </pc:sldChg>
      <pc:sldChg chg="modSp mod">
        <pc:chgData name="VILAJELIU, Alba" userId="7a937d65-dd19-4d78-b565-80ebca80e53d" providerId="ADAL" clId="{26F4C214-B376-45C2-8EFB-D86E878FDEAA}" dt="2022-03-18T14:12:20.590" v="3999" actId="20577"/>
        <pc:sldMkLst>
          <pc:docMk/>
          <pc:sldMk cId="2029540656" sldId="2147471294"/>
        </pc:sldMkLst>
        <pc:spChg chg="mod">
          <ac:chgData name="VILAJELIU, Alba" userId="7a937d65-dd19-4d78-b565-80ebca80e53d" providerId="ADAL" clId="{26F4C214-B376-45C2-8EFB-D86E878FDEAA}" dt="2022-03-18T14:12:20.590" v="3999" actId="20577"/>
          <ac:spMkLst>
            <pc:docMk/>
            <pc:sldMk cId="2029540656" sldId="2147471294"/>
            <ac:spMk id="12" creationId="{F7E31A9E-DCE6-4816-B132-4864D6D9FA21}"/>
          </ac:spMkLst>
        </pc:spChg>
        <pc:graphicFrameChg chg="mod modGraphic">
          <ac:chgData name="VILAJELIU, Alba" userId="7a937d65-dd19-4d78-b565-80ebca80e53d" providerId="ADAL" clId="{26F4C214-B376-45C2-8EFB-D86E878FDEAA}" dt="2022-03-16T11:49:40.360" v="1173" actId="20577"/>
          <ac:graphicFrameMkLst>
            <pc:docMk/>
            <pc:sldMk cId="2029540656" sldId="2147471294"/>
            <ac:graphicFrameMk id="8" creationId="{1104BF02-3527-4FE1-A0E6-FEF56944ADED}"/>
          </ac:graphicFrameMkLst>
        </pc:graphicFrameChg>
      </pc:sldChg>
      <pc:sldChg chg="modSp mod">
        <pc:chgData name="VILAJELIU, Alba" userId="7a937d65-dd19-4d78-b565-80ebca80e53d" providerId="ADAL" clId="{26F4C214-B376-45C2-8EFB-D86E878FDEAA}" dt="2022-03-18T14:14:15.812" v="4020" actId="20577"/>
        <pc:sldMkLst>
          <pc:docMk/>
          <pc:sldMk cId="656864456" sldId="2147471295"/>
        </pc:sldMkLst>
        <pc:spChg chg="mod">
          <ac:chgData name="VILAJELIU, Alba" userId="7a937d65-dd19-4d78-b565-80ebca80e53d" providerId="ADAL" clId="{26F4C214-B376-45C2-8EFB-D86E878FDEAA}" dt="2022-03-18T14:14:15.812" v="4020" actId="20577"/>
          <ac:spMkLst>
            <pc:docMk/>
            <pc:sldMk cId="656864456" sldId="2147471295"/>
            <ac:spMk id="7" creationId="{AE7521ED-FC1D-4D3F-B400-25516DFA53E7}"/>
          </ac:spMkLst>
        </pc:spChg>
        <pc:spChg chg="mod">
          <ac:chgData name="VILAJELIU, Alba" userId="7a937d65-dd19-4d78-b565-80ebca80e53d" providerId="ADAL" clId="{26F4C214-B376-45C2-8EFB-D86E878FDEAA}" dt="2022-03-16T15:45:44.775" v="1720" actId="20577"/>
          <ac:spMkLst>
            <pc:docMk/>
            <pc:sldMk cId="656864456" sldId="2147471295"/>
            <ac:spMk id="8" creationId="{4A5108E6-AD1E-4BE2-AB32-3C404FCC5FED}"/>
          </ac:spMkLst>
        </pc:spChg>
        <pc:graphicFrameChg chg="mod modGraphic">
          <ac:chgData name="VILAJELIU, Alba" userId="7a937d65-dd19-4d78-b565-80ebca80e53d" providerId="ADAL" clId="{26F4C214-B376-45C2-8EFB-D86E878FDEAA}" dt="2022-03-18T14:00:43.779" v="3892" actId="14734"/>
          <ac:graphicFrameMkLst>
            <pc:docMk/>
            <pc:sldMk cId="656864456" sldId="2147471295"/>
            <ac:graphicFrameMk id="9" creationId="{3452770C-CF29-41EE-8A92-6C482676C928}"/>
          </ac:graphicFrameMkLst>
        </pc:graphicFrameChg>
      </pc:sldChg>
      <pc:sldChg chg="delSp modSp mod">
        <pc:chgData name="VILAJELIU, Alba" userId="7a937d65-dd19-4d78-b565-80ebca80e53d" providerId="ADAL" clId="{26F4C214-B376-45C2-8EFB-D86E878FDEAA}" dt="2022-03-18T14:10:23.696" v="3977" actId="1076"/>
        <pc:sldMkLst>
          <pc:docMk/>
          <pc:sldMk cId="3038235918" sldId="2147471296"/>
        </pc:sldMkLst>
        <pc:spChg chg="mod">
          <ac:chgData name="VILAJELIU, Alba" userId="7a937d65-dd19-4d78-b565-80ebca80e53d" providerId="ADAL" clId="{26F4C214-B376-45C2-8EFB-D86E878FDEAA}" dt="2022-03-18T14:10:23.696" v="3977" actId="1076"/>
          <ac:spMkLst>
            <pc:docMk/>
            <pc:sldMk cId="3038235918" sldId="2147471296"/>
            <ac:spMk id="10" creationId="{49B10062-7DF8-412A-B0CA-C7CC34B42308}"/>
          </ac:spMkLst>
        </pc:spChg>
        <pc:spChg chg="del">
          <ac:chgData name="VILAJELIU, Alba" userId="7a937d65-dd19-4d78-b565-80ebca80e53d" providerId="ADAL" clId="{26F4C214-B376-45C2-8EFB-D86E878FDEAA}" dt="2022-03-18T14:10:21.042" v="3976" actId="478"/>
          <ac:spMkLst>
            <pc:docMk/>
            <pc:sldMk cId="3038235918" sldId="2147471296"/>
            <ac:spMk id="11" creationId="{1EBDD230-3313-4C0C-902B-3DD82D48AF6B}"/>
          </ac:spMkLst>
        </pc:spChg>
      </pc:sldChg>
      <pc:sldChg chg="addSp delSp modSp mod addCm delCm">
        <pc:chgData name="VILAJELIU, Alba" userId="7a937d65-dd19-4d78-b565-80ebca80e53d" providerId="ADAL" clId="{26F4C214-B376-45C2-8EFB-D86E878FDEAA}" dt="2022-03-18T14:26:02.416" v="4168" actId="14100"/>
        <pc:sldMkLst>
          <pc:docMk/>
          <pc:sldMk cId="502665476" sldId="2147471297"/>
        </pc:sldMkLst>
        <pc:spChg chg="mod">
          <ac:chgData name="VILAJELIU, Alba" userId="7a937d65-dd19-4d78-b565-80ebca80e53d" providerId="ADAL" clId="{26F4C214-B376-45C2-8EFB-D86E878FDEAA}" dt="2022-03-18T11:15:04.240" v="2667" actId="20577"/>
          <ac:spMkLst>
            <pc:docMk/>
            <pc:sldMk cId="502665476" sldId="2147471297"/>
            <ac:spMk id="5" creationId="{936B1770-0D54-4E5F-98BB-EEEDE65CA687}"/>
          </ac:spMkLst>
        </pc:spChg>
        <pc:spChg chg="mod">
          <ac:chgData name="VILAJELIU, Alba" userId="7a937d65-dd19-4d78-b565-80ebca80e53d" providerId="ADAL" clId="{26F4C214-B376-45C2-8EFB-D86E878FDEAA}" dt="2022-03-18T14:26:02.416" v="4168" actId="14100"/>
          <ac:spMkLst>
            <pc:docMk/>
            <pc:sldMk cId="502665476" sldId="2147471297"/>
            <ac:spMk id="9" creationId="{672C4FB8-2AB2-4317-B8F0-7310E9EDD582}"/>
          </ac:spMkLst>
        </pc:spChg>
        <pc:spChg chg="mod">
          <ac:chgData name="VILAJELIU, Alba" userId="7a937d65-dd19-4d78-b565-80ebca80e53d" providerId="ADAL" clId="{26F4C214-B376-45C2-8EFB-D86E878FDEAA}" dt="2022-03-18T11:54:19.713" v="3115" actId="1076"/>
          <ac:spMkLst>
            <pc:docMk/>
            <pc:sldMk cId="502665476" sldId="2147471297"/>
            <ac:spMk id="11" creationId="{E6890486-9484-4485-B3BD-58232A7571CC}"/>
          </ac:spMkLst>
        </pc:spChg>
        <pc:spChg chg="add del mod">
          <ac:chgData name="VILAJELIU, Alba" userId="7a937d65-dd19-4d78-b565-80ebca80e53d" providerId="ADAL" clId="{26F4C214-B376-45C2-8EFB-D86E878FDEAA}" dt="2022-03-18T09:25:02.513" v="2291" actId="21"/>
          <ac:spMkLst>
            <pc:docMk/>
            <pc:sldMk cId="502665476" sldId="2147471297"/>
            <ac:spMk id="12" creationId="{133E064F-96BE-45E7-9E60-7BC36630C775}"/>
          </ac:spMkLst>
        </pc:spChg>
        <pc:spChg chg="mod">
          <ac:chgData name="VILAJELIU, Alba" userId="7a937d65-dd19-4d78-b565-80ebca80e53d" providerId="ADAL" clId="{26F4C214-B376-45C2-8EFB-D86E878FDEAA}" dt="2022-03-18T11:24:23.320" v="2898" actId="20577"/>
          <ac:spMkLst>
            <pc:docMk/>
            <pc:sldMk cId="502665476" sldId="2147471297"/>
            <ac:spMk id="13" creationId="{8ACB3DC7-78F3-4084-BF04-1A82F916D7B2}"/>
          </ac:spMkLst>
        </pc:spChg>
      </pc:sldChg>
      <pc:sldChg chg="addSp delSp modSp mod delCm">
        <pc:chgData name="VILAJELIU, Alba" userId="7a937d65-dd19-4d78-b565-80ebca80e53d" providerId="ADAL" clId="{26F4C214-B376-45C2-8EFB-D86E878FDEAA}" dt="2022-03-18T14:25:47.660" v="4165" actId="1076"/>
        <pc:sldMkLst>
          <pc:docMk/>
          <pc:sldMk cId="3065699842" sldId="2147471298"/>
        </pc:sldMkLst>
        <pc:spChg chg="ord">
          <ac:chgData name="VILAJELIU, Alba" userId="7a937d65-dd19-4d78-b565-80ebca80e53d" providerId="ADAL" clId="{26F4C214-B376-45C2-8EFB-D86E878FDEAA}" dt="2022-03-18T14:25:42.904" v="4164" actId="166"/>
          <ac:spMkLst>
            <pc:docMk/>
            <pc:sldMk cId="3065699842" sldId="2147471298"/>
            <ac:spMk id="4" creationId="{2BA5BEF1-ED34-41E2-AC6A-BF92FAC00692}"/>
          </ac:spMkLst>
        </pc:spChg>
        <pc:spChg chg="mod">
          <ac:chgData name="VILAJELIU, Alba" userId="7a937d65-dd19-4d78-b565-80ebca80e53d" providerId="ADAL" clId="{26F4C214-B376-45C2-8EFB-D86E878FDEAA}" dt="2022-03-18T11:15:17.004" v="2669" actId="20577"/>
          <ac:spMkLst>
            <pc:docMk/>
            <pc:sldMk cId="3065699842" sldId="2147471298"/>
            <ac:spMk id="5" creationId="{69920178-C889-4308-AA47-D41409B944FC}"/>
          </ac:spMkLst>
        </pc:spChg>
        <pc:spChg chg="mod">
          <ac:chgData name="VILAJELIU, Alba" userId="7a937d65-dd19-4d78-b565-80ebca80e53d" providerId="ADAL" clId="{26F4C214-B376-45C2-8EFB-D86E878FDEAA}" dt="2022-03-18T14:25:47.660" v="4165" actId="1076"/>
          <ac:spMkLst>
            <pc:docMk/>
            <pc:sldMk cId="3065699842" sldId="2147471298"/>
            <ac:spMk id="9" creationId="{9FFB510F-C050-4ADD-87AC-88E93C38A9C4}"/>
          </ac:spMkLst>
        </pc:spChg>
        <pc:spChg chg="mod">
          <ac:chgData name="VILAJELIU, Alba" userId="7a937d65-dd19-4d78-b565-80ebca80e53d" providerId="ADAL" clId="{26F4C214-B376-45C2-8EFB-D86E878FDEAA}" dt="2022-03-16T11:08:08.099" v="942" actId="14100"/>
          <ac:spMkLst>
            <pc:docMk/>
            <pc:sldMk cId="3065699842" sldId="2147471298"/>
            <ac:spMk id="10" creationId="{8ACBB90C-70B5-4C56-97F4-A58168282E02}"/>
          </ac:spMkLst>
        </pc:spChg>
        <pc:spChg chg="mod">
          <ac:chgData name="VILAJELIU, Alba" userId="7a937d65-dd19-4d78-b565-80ebca80e53d" providerId="ADAL" clId="{26F4C214-B376-45C2-8EFB-D86E878FDEAA}" dt="2022-03-18T14:03:36.804" v="3915" actId="20577"/>
          <ac:spMkLst>
            <pc:docMk/>
            <pc:sldMk cId="3065699842" sldId="2147471298"/>
            <ac:spMk id="11" creationId="{BB300684-CA76-4E0A-8037-28806766E853}"/>
          </ac:spMkLst>
        </pc:spChg>
        <pc:spChg chg="add del mod">
          <ac:chgData name="VILAJELIU, Alba" userId="7a937d65-dd19-4d78-b565-80ebca80e53d" providerId="ADAL" clId="{26F4C214-B376-45C2-8EFB-D86E878FDEAA}" dt="2022-03-16T11:05:29.162" v="928" actId="478"/>
          <ac:spMkLst>
            <pc:docMk/>
            <pc:sldMk cId="3065699842" sldId="2147471298"/>
            <ac:spMk id="12" creationId="{7D2DBB2C-01AF-4B44-8D3F-AB1E376C881F}"/>
          </ac:spMkLst>
        </pc:spChg>
      </pc:sldChg>
      <pc:sldChg chg="addSp delSp modSp mod addCm delCm modCm">
        <pc:chgData name="VILAJELIU, Alba" userId="7a937d65-dd19-4d78-b565-80ebca80e53d" providerId="ADAL" clId="{26F4C214-B376-45C2-8EFB-D86E878FDEAA}" dt="2022-03-18T14:09:45.652" v="3974" actId="6549"/>
        <pc:sldMkLst>
          <pc:docMk/>
          <pc:sldMk cId="4065496015" sldId="2147471301"/>
        </pc:sldMkLst>
        <pc:spChg chg="mod">
          <ac:chgData name="VILAJELIU, Alba" userId="7a937d65-dd19-4d78-b565-80ebca80e53d" providerId="ADAL" clId="{26F4C214-B376-45C2-8EFB-D86E878FDEAA}" dt="2022-03-18T13:57:52.059" v="3853" actId="1076"/>
          <ac:spMkLst>
            <pc:docMk/>
            <pc:sldMk cId="4065496015" sldId="2147471301"/>
            <ac:spMk id="6" creationId="{5E70D59D-C3C0-4D31-A841-CEEA1293BFE7}"/>
          </ac:spMkLst>
        </pc:spChg>
        <pc:spChg chg="mod">
          <ac:chgData name="VILAJELIU, Alba" userId="7a937d65-dd19-4d78-b565-80ebca80e53d" providerId="ADAL" clId="{26F4C214-B376-45C2-8EFB-D86E878FDEAA}" dt="2022-03-18T13:54:30.326" v="3793" actId="20577"/>
          <ac:spMkLst>
            <pc:docMk/>
            <pc:sldMk cId="4065496015" sldId="2147471301"/>
            <ac:spMk id="7" creationId="{2EFADA89-7DD2-4212-BBD1-170130D30615}"/>
          </ac:spMkLst>
        </pc:spChg>
        <pc:spChg chg="mod">
          <ac:chgData name="VILAJELIU, Alba" userId="7a937d65-dd19-4d78-b565-80ebca80e53d" providerId="ADAL" clId="{26F4C214-B376-45C2-8EFB-D86E878FDEAA}" dt="2022-03-18T14:09:45.652" v="3974" actId="6549"/>
          <ac:spMkLst>
            <pc:docMk/>
            <pc:sldMk cId="4065496015" sldId="2147471301"/>
            <ac:spMk id="14" creationId="{2F7CDE44-91D7-4DA1-AD89-99C54F7CC510}"/>
          </ac:spMkLst>
        </pc:spChg>
        <pc:spChg chg="add del mod">
          <ac:chgData name="VILAJELIU, Alba" userId="7a937d65-dd19-4d78-b565-80ebca80e53d" providerId="ADAL" clId="{26F4C214-B376-45C2-8EFB-D86E878FDEAA}" dt="2022-03-18T13:56:11.772" v="3841" actId="478"/>
          <ac:spMkLst>
            <pc:docMk/>
            <pc:sldMk cId="4065496015" sldId="2147471301"/>
            <ac:spMk id="15" creationId="{98787CAF-F988-40BC-B43D-060A55F30971}"/>
          </ac:spMkLst>
        </pc:spChg>
        <pc:graphicFrameChg chg="mod modGraphic">
          <ac:chgData name="VILAJELIU, Alba" userId="7a937d65-dd19-4d78-b565-80ebca80e53d" providerId="ADAL" clId="{26F4C214-B376-45C2-8EFB-D86E878FDEAA}" dt="2022-03-18T14:09:41.764" v="3973" actId="20577"/>
          <ac:graphicFrameMkLst>
            <pc:docMk/>
            <pc:sldMk cId="4065496015" sldId="2147471301"/>
            <ac:graphicFrameMk id="8" creationId="{8CD35EA4-2701-47E6-9AA1-AFECB5118241}"/>
          </ac:graphicFrameMkLst>
        </pc:graphicFrameChg>
        <pc:picChg chg="mod">
          <ac:chgData name="VILAJELIU, Alba" userId="7a937d65-dd19-4d78-b565-80ebca80e53d" providerId="ADAL" clId="{26F4C214-B376-45C2-8EFB-D86E878FDEAA}" dt="2022-03-18T13:58:29.945" v="3873" actId="1076"/>
          <ac:picMkLst>
            <pc:docMk/>
            <pc:sldMk cId="4065496015" sldId="2147471301"/>
            <ac:picMk id="10" creationId="{09DDAF16-B494-4D99-A402-03EA966F2D8F}"/>
          </ac:picMkLst>
        </pc:picChg>
        <pc:picChg chg="mod">
          <ac:chgData name="VILAJELIU, Alba" userId="7a937d65-dd19-4d78-b565-80ebca80e53d" providerId="ADAL" clId="{26F4C214-B376-45C2-8EFB-D86E878FDEAA}" dt="2022-03-18T13:58:29.945" v="3873" actId="1076"/>
          <ac:picMkLst>
            <pc:docMk/>
            <pc:sldMk cId="4065496015" sldId="2147471301"/>
            <ac:picMk id="11" creationId="{AC03482A-87C0-4D40-A7F1-C0B63B8E3A37}"/>
          </ac:picMkLst>
        </pc:picChg>
        <pc:picChg chg="mod">
          <ac:chgData name="VILAJELIU, Alba" userId="7a937d65-dd19-4d78-b565-80ebca80e53d" providerId="ADAL" clId="{26F4C214-B376-45C2-8EFB-D86E878FDEAA}" dt="2022-03-18T13:58:29.945" v="3873" actId="1076"/>
          <ac:picMkLst>
            <pc:docMk/>
            <pc:sldMk cId="4065496015" sldId="2147471301"/>
            <ac:picMk id="12" creationId="{24DA63AB-8EC3-49A7-8B02-55EF13A2F8A4}"/>
          </ac:picMkLst>
        </pc:picChg>
        <pc:picChg chg="mod">
          <ac:chgData name="VILAJELIU, Alba" userId="7a937d65-dd19-4d78-b565-80ebca80e53d" providerId="ADAL" clId="{26F4C214-B376-45C2-8EFB-D86E878FDEAA}" dt="2022-03-18T13:58:29.945" v="3873" actId="1076"/>
          <ac:picMkLst>
            <pc:docMk/>
            <pc:sldMk cId="4065496015" sldId="2147471301"/>
            <ac:picMk id="13" creationId="{EE704186-DBCE-4449-9BA1-83B55BADCE48}"/>
          </ac:picMkLst>
        </pc:picChg>
        <pc:picChg chg="mod">
          <ac:chgData name="VILAJELIU, Alba" userId="7a937d65-dd19-4d78-b565-80ebca80e53d" providerId="ADAL" clId="{26F4C214-B376-45C2-8EFB-D86E878FDEAA}" dt="2022-03-18T13:58:29.945" v="3873" actId="1076"/>
          <ac:picMkLst>
            <pc:docMk/>
            <pc:sldMk cId="4065496015" sldId="2147471301"/>
            <ac:picMk id="16" creationId="{7974E3EF-EA3A-463A-A92C-F5C6FDC5EBF7}"/>
          </ac:picMkLst>
        </pc:picChg>
        <pc:picChg chg="mod">
          <ac:chgData name="VILAJELIU, Alba" userId="7a937d65-dd19-4d78-b565-80ebca80e53d" providerId="ADAL" clId="{26F4C214-B376-45C2-8EFB-D86E878FDEAA}" dt="2022-03-18T13:58:29.945" v="3873" actId="1076"/>
          <ac:picMkLst>
            <pc:docMk/>
            <pc:sldMk cId="4065496015" sldId="2147471301"/>
            <ac:picMk id="17" creationId="{3FCC22EF-1E4D-4FB5-A617-766D9ABC6B72}"/>
          </ac:picMkLst>
        </pc:picChg>
      </pc:sldChg>
      <pc:sldChg chg="modSp mod">
        <pc:chgData name="VILAJELIU, Alba" userId="7a937d65-dd19-4d78-b565-80ebca80e53d" providerId="ADAL" clId="{26F4C214-B376-45C2-8EFB-D86E878FDEAA}" dt="2022-03-18T14:27:05.685" v="4176" actId="20577"/>
        <pc:sldMkLst>
          <pc:docMk/>
          <pc:sldMk cId="2161160377" sldId="2147471303"/>
        </pc:sldMkLst>
        <pc:spChg chg="mod">
          <ac:chgData name="VILAJELIU, Alba" userId="7a937d65-dd19-4d78-b565-80ebca80e53d" providerId="ADAL" clId="{26F4C214-B376-45C2-8EFB-D86E878FDEAA}" dt="2022-03-18T11:15:24.742" v="2671" actId="20577"/>
          <ac:spMkLst>
            <pc:docMk/>
            <pc:sldMk cId="2161160377" sldId="2147471303"/>
            <ac:spMk id="5" creationId="{FFBE18B8-8CCC-4FDE-937C-F308F4D217FE}"/>
          </ac:spMkLst>
        </pc:spChg>
        <pc:spChg chg="mod">
          <ac:chgData name="VILAJELIU, Alba" userId="7a937d65-dd19-4d78-b565-80ebca80e53d" providerId="ADAL" clId="{26F4C214-B376-45C2-8EFB-D86E878FDEAA}" dt="2022-03-18T14:27:05.685" v="4176" actId="20577"/>
          <ac:spMkLst>
            <pc:docMk/>
            <pc:sldMk cId="2161160377" sldId="2147471303"/>
            <ac:spMk id="9" creationId="{99C663A8-798B-4D50-964D-57506F00A3A0}"/>
          </ac:spMkLst>
        </pc:spChg>
      </pc:sldChg>
      <pc:sldChg chg="modSp mod">
        <pc:chgData name="VILAJELIU, Alba" userId="7a937d65-dd19-4d78-b565-80ebca80e53d" providerId="ADAL" clId="{26F4C214-B376-45C2-8EFB-D86E878FDEAA}" dt="2022-03-18T11:13:47.488" v="2658" actId="6549"/>
        <pc:sldMkLst>
          <pc:docMk/>
          <pc:sldMk cId="3516676393" sldId="2147471304"/>
        </pc:sldMkLst>
        <pc:spChg chg="mod">
          <ac:chgData name="VILAJELIU, Alba" userId="7a937d65-dd19-4d78-b565-80ebca80e53d" providerId="ADAL" clId="{26F4C214-B376-45C2-8EFB-D86E878FDEAA}" dt="2022-03-18T11:13:47.488" v="2658" actId="6549"/>
          <ac:spMkLst>
            <pc:docMk/>
            <pc:sldMk cId="3516676393" sldId="2147471304"/>
            <ac:spMk id="8" creationId="{107E3364-FFA6-4883-8F0A-9F6893000639}"/>
          </ac:spMkLst>
        </pc:spChg>
      </pc:sldChg>
      <pc:sldChg chg="addSp delSp modSp mod">
        <pc:chgData name="VILAJELIU, Alba" userId="7a937d65-dd19-4d78-b565-80ebca80e53d" providerId="ADAL" clId="{26F4C214-B376-45C2-8EFB-D86E878FDEAA}" dt="2022-03-18T13:31:23.300" v="3350" actId="6549"/>
        <pc:sldMkLst>
          <pc:docMk/>
          <pc:sldMk cId="348065646" sldId="2147471305"/>
        </pc:sldMkLst>
        <pc:spChg chg="add del mod">
          <ac:chgData name="VILAJELIU, Alba" userId="7a937d65-dd19-4d78-b565-80ebca80e53d" providerId="ADAL" clId="{26F4C214-B376-45C2-8EFB-D86E878FDEAA}" dt="2022-03-16T10:29:26.115" v="926" actId="478"/>
          <ac:spMkLst>
            <pc:docMk/>
            <pc:sldMk cId="348065646" sldId="2147471305"/>
            <ac:spMk id="6" creationId="{DECB47D8-A62C-4503-B962-1ADD5006A757}"/>
          </ac:spMkLst>
        </pc:spChg>
        <pc:spChg chg="mod">
          <ac:chgData name="VILAJELIU, Alba" userId="7a937d65-dd19-4d78-b565-80ebca80e53d" providerId="ADAL" clId="{26F4C214-B376-45C2-8EFB-D86E878FDEAA}" dt="2022-03-18T13:31:23.300" v="3350" actId="6549"/>
          <ac:spMkLst>
            <pc:docMk/>
            <pc:sldMk cId="348065646" sldId="2147471305"/>
            <ac:spMk id="8" creationId="{107E3364-FFA6-4883-8F0A-9F6893000639}"/>
          </ac:spMkLst>
        </pc:spChg>
      </pc:sldChg>
      <pc:sldChg chg="modSp mod">
        <pc:chgData name="VILAJELIU, Alba" userId="7a937d65-dd19-4d78-b565-80ebca80e53d" providerId="ADAL" clId="{26F4C214-B376-45C2-8EFB-D86E878FDEAA}" dt="2022-03-18T14:26:20.992" v="4171" actId="403"/>
        <pc:sldMkLst>
          <pc:docMk/>
          <pc:sldMk cId="2307507506" sldId="2147471306"/>
        </pc:sldMkLst>
        <pc:spChg chg="mod">
          <ac:chgData name="VILAJELIU, Alba" userId="7a937d65-dd19-4d78-b565-80ebca80e53d" providerId="ADAL" clId="{26F4C214-B376-45C2-8EFB-D86E878FDEAA}" dt="2022-03-18T11:15:36.044" v="2674" actId="20577"/>
          <ac:spMkLst>
            <pc:docMk/>
            <pc:sldMk cId="2307507506" sldId="2147471306"/>
            <ac:spMk id="5" creationId="{FFBE18B8-8CCC-4FDE-937C-F308F4D217FE}"/>
          </ac:spMkLst>
        </pc:spChg>
        <pc:spChg chg="mod">
          <ac:chgData name="VILAJELIU, Alba" userId="7a937d65-dd19-4d78-b565-80ebca80e53d" providerId="ADAL" clId="{26F4C214-B376-45C2-8EFB-D86E878FDEAA}" dt="2022-03-18T14:26:20.992" v="4171" actId="403"/>
          <ac:spMkLst>
            <pc:docMk/>
            <pc:sldMk cId="2307507506" sldId="2147471306"/>
            <ac:spMk id="9" creationId="{99C663A8-798B-4D50-964D-57506F00A3A0}"/>
          </ac:spMkLst>
        </pc:spChg>
      </pc:sldChg>
      <pc:sldChg chg="delSp modSp mod delAnim delCm">
        <pc:chgData name="VILAJELIU, Alba" userId="7a937d65-dd19-4d78-b565-80ebca80e53d" providerId="ADAL" clId="{26F4C214-B376-45C2-8EFB-D86E878FDEAA}" dt="2022-03-16T09:15:33.462" v="721" actId="478"/>
        <pc:sldMkLst>
          <pc:docMk/>
          <pc:sldMk cId="2230859750" sldId="2147471308"/>
        </pc:sldMkLst>
        <pc:spChg chg="mod">
          <ac:chgData name="VILAJELIU, Alba" userId="7a937d65-dd19-4d78-b565-80ebca80e53d" providerId="ADAL" clId="{26F4C214-B376-45C2-8EFB-D86E878FDEAA}" dt="2022-03-16T09:15:09.814" v="715" actId="1076"/>
          <ac:spMkLst>
            <pc:docMk/>
            <pc:sldMk cId="2230859750" sldId="2147471308"/>
            <ac:spMk id="117" creationId="{0BD9B60C-BE51-491F-A101-05547BDDD3CE}"/>
          </ac:spMkLst>
        </pc:spChg>
        <pc:spChg chg="del">
          <ac:chgData name="VILAJELIU, Alba" userId="7a937d65-dd19-4d78-b565-80ebca80e53d" providerId="ADAL" clId="{26F4C214-B376-45C2-8EFB-D86E878FDEAA}" dt="2022-03-16T09:14:09.552" v="693" actId="478"/>
          <ac:spMkLst>
            <pc:docMk/>
            <pc:sldMk cId="2230859750" sldId="2147471308"/>
            <ac:spMk id="119" creationId="{5EFDD150-C2AB-43FC-9C1A-8A4D94101E1A}"/>
          </ac:spMkLst>
        </pc:spChg>
        <pc:spChg chg="mod">
          <ac:chgData name="VILAJELIU, Alba" userId="7a937d65-dd19-4d78-b565-80ebca80e53d" providerId="ADAL" clId="{26F4C214-B376-45C2-8EFB-D86E878FDEAA}" dt="2022-03-16T09:15:09.814" v="715" actId="1076"/>
          <ac:spMkLst>
            <pc:docMk/>
            <pc:sldMk cId="2230859750" sldId="2147471308"/>
            <ac:spMk id="120" creationId="{C09BC81C-D0B5-40BF-AA36-AE592E7FE9A8}"/>
          </ac:spMkLst>
        </pc:spChg>
        <pc:spChg chg="mod">
          <ac:chgData name="VILAJELIU, Alba" userId="7a937d65-dd19-4d78-b565-80ebca80e53d" providerId="ADAL" clId="{26F4C214-B376-45C2-8EFB-D86E878FDEAA}" dt="2022-03-16T09:15:09.814" v="715" actId="1076"/>
          <ac:spMkLst>
            <pc:docMk/>
            <pc:sldMk cId="2230859750" sldId="2147471308"/>
            <ac:spMk id="122" creationId="{F2274253-2DC5-4226-9D3A-DCC99F7D043C}"/>
          </ac:spMkLst>
        </pc:spChg>
        <pc:spChg chg="del">
          <ac:chgData name="VILAJELIU, Alba" userId="7a937d65-dd19-4d78-b565-80ebca80e53d" providerId="ADAL" clId="{26F4C214-B376-45C2-8EFB-D86E878FDEAA}" dt="2022-03-16T09:14:14.303" v="694" actId="478"/>
          <ac:spMkLst>
            <pc:docMk/>
            <pc:sldMk cId="2230859750" sldId="2147471308"/>
            <ac:spMk id="125" creationId="{C911B99A-C0CD-4DFF-A3C9-950049C49304}"/>
          </ac:spMkLst>
        </pc:spChg>
        <pc:spChg chg="del">
          <ac:chgData name="VILAJELIU, Alba" userId="7a937d65-dd19-4d78-b565-80ebca80e53d" providerId="ADAL" clId="{26F4C214-B376-45C2-8EFB-D86E878FDEAA}" dt="2022-03-16T09:14:17.982" v="696" actId="478"/>
          <ac:spMkLst>
            <pc:docMk/>
            <pc:sldMk cId="2230859750" sldId="2147471308"/>
            <ac:spMk id="126" creationId="{EC8D567B-5531-477D-A09F-883920379903}"/>
          </ac:spMkLst>
        </pc:spChg>
        <pc:spChg chg="mod">
          <ac:chgData name="VILAJELIU, Alba" userId="7a937d65-dd19-4d78-b565-80ebca80e53d" providerId="ADAL" clId="{26F4C214-B376-45C2-8EFB-D86E878FDEAA}" dt="2022-03-16T09:15:09.814" v="715" actId="1076"/>
          <ac:spMkLst>
            <pc:docMk/>
            <pc:sldMk cId="2230859750" sldId="2147471308"/>
            <ac:spMk id="128" creationId="{7A26FFD8-7078-4D9F-AB78-2B6A02C037AF}"/>
          </ac:spMkLst>
        </pc:spChg>
        <pc:spChg chg="mod">
          <ac:chgData name="VILAJELIU, Alba" userId="7a937d65-dd19-4d78-b565-80ebca80e53d" providerId="ADAL" clId="{26F4C214-B376-45C2-8EFB-D86E878FDEAA}" dt="2022-03-16T09:15:09.814" v="715" actId="1076"/>
          <ac:spMkLst>
            <pc:docMk/>
            <pc:sldMk cId="2230859750" sldId="2147471308"/>
            <ac:spMk id="129" creationId="{102C6B93-D035-4DAA-BC2C-53148792A57B}"/>
          </ac:spMkLst>
        </pc:spChg>
        <pc:spChg chg="mod">
          <ac:chgData name="VILAJELIU, Alba" userId="7a937d65-dd19-4d78-b565-80ebca80e53d" providerId="ADAL" clId="{26F4C214-B376-45C2-8EFB-D86E878FDEAA}" dt="2022-03-16T09:15:09.814" v="715" actId="1076"/>
          <ac:spMkLst>
            <pc:docMk/>
            <pc:sldMk cId="2230859750" sldId="2147471308"/>
            <ac:spMk id="130" creationId="{CE8982DC-5933-4CBC-BB83-7BB4F8748D8D}"/>
          </ac:spMkLst>
        </pc:spChg>
        <pc:spChg chg="mod">
          <ac:chgData name="VILAJELIU, Alba" userId="7a937d65-dd19-4d78-b565-80ebca80e53d" providerId="ADAL" clId="{26F4C214-B376-45C2-8EFB-D86E878FDEAA}" dt="2022-03-16T09:15:09.814" v="715" actId="1076"/>
          <ac:spMkLst>
            <pc:docMk/>
            <pc:sldMk cId="2230859750" sldId="2147471308"/>
            <ac:spMk id="131" creationId="{0379DE21-2646-4C2F-B3AC-7AA0167D8B93}"/>
          </ac:spMkLst>
        </pc:spChg>
        <pc:spChg chg="mod">
          <ac:chgData name="VILAJELIU, Alba" userId="7a937d65-dd19-4d78-b565-80ebca80e53d" providerId="ADAL" clId="{26F4C214-B376-45C2-8EFB-D86E878FDEAA}" dt="2022-03-16T09:15:09.814" v="715" actId="1076"/>
          <ac:spMkLst>
            <pc:docMk/>
            <pc:sldMk cId="2230859750" sldId="2147471308"/>
            <ac:spMk id="132" creationId="{EA79FE1A-F2BA-485D-91D5-1A222B6E7E0E}"/>
          </ac:spMkLst>
        </pc:spChg>
        <pc:spChg chg="mod">
          <ac:chgData name="VILAJELIU, Alba" userId="7a937d65-dd19-4d78-b565-80ebca80e53d" providerId="ADAL" clId="{26F4C214-B376-45C2-8EFB-D86E878FDEAA}" dt="2022-03-16T09:15:09.814" v="715" actId="1076"/>
          <ac:spMkLst>
            <pc:docMk/>
            <pc:sldMk cId="2230859750" sldId="2147471308"/>
            <ac:spMk id="133" creationId="{EDC54CC1-31D3-4EC3-B6D6-67ABC028CDD7}"/>
          </ac:spMkLst>
        </pc:spChg>
        <pc:spChg chg="del">
          <ac:chgData name="VILAJELIU, Alba" userId="7a937d65-dd19-4d78-b565-80ebca80e53d" providerId="ADAL" clId="{26F4C214-B376-45C2-8EFB-D86E878FDEAA}" dt="2022-03-16T09:14:19.508" v="698" actId="478"/>
          <ac:spMkLst>
            <pc:docMk/>
            <pc:sldMk cId="2230859750" sldId="2147471308"/>
            <ac:spMk id="134" creationId="{0CF73B79-F318-4535-AB0B-B4E31D625394}"/>
          </ac:spMkLst>
        </pc:spChg>
        <pc:spChg chg="mod">
          <ac:chgData name="VILAJELIU, Alba" userId="7a937d65-dd19-4d78-b565-80ebca80e53d" providerId="ADAL" clId="{26F4C214-B376-45C2-8EFB-D86E878FDEAA}" dt="2022-03-16T09:15:09.814" v="715" actId="1076"/>
          <ac:spMkLst>
            <pc:docMk/>
            <pc:sldMk cId="2230859750" sldId="2147471308"/>
            <ac:spMk id="135" creationId="{F65D5D4D-53FF-4268-A7C8-ABC0976FA858}"/>
          </ac:spMkLst>
        </pc:spChg>
        <pc:spChg chg="mod">
          <ac:chgData name="VILAJELIU, Alba" userId="7a937d65-dd19-4d78-b565-80ebca80e53d" providerId="ADAL" clId="{26F4C214-B376-45C2-8EFB-D86E878FDEAA}" dt="2022-03-16T09:15:09.814" v="715" actId="1076"/>
          <ac:spMkLst>
            <pc:docMk/>
            <pc:sldMk cId="2230859750" sldId="2147471308"/>
            <ac:spMk id="137" creationId="{87F72629-5D24-4358-9F51-E4D15840A739}"/>
          </ac:spMkLst>
        </pc:spChg>
        <pc:spChg chg="mod">
          <ac:chgData name="VILAJELIU, Alba" userId="7a937d65-dd19-4d78-b565-80ebca80e53d" providerId="ADAL" clId="{26F4C214-B376-45C2-8EFB-D86E878FDEAA}" dt="2022-03-16T09:15:09.814" v="715" actId="1076"/>
          <ac:spMkLst>
            <pc:docMk/>
            <pc:sldMk cId="2230859750" sldId="2147471308"/>
            <ac:spMk id="139" creationId="{0FE4FCD4-47B4-4558-9033-9665816CF38A}"/>
          </ac:spMkLst>
        </pc:spChg>
        <pc:spChg chg="mod">
          <ac:chgData name="VILAJELIU, Alba" userId="7a937d65-dd19-4d78-b565-80ebca80e53d" providerId="ADAL" clId="{26F4C214-B376-45C2-8EFB-D86E878FDEAA}" dt="2022-03-16T09:15:09.814" v="715" actId="1076"/>
          <ac:spMkLst>
            <pc:docMk/>
            <pc:sldMk cId="2230859750" sldId="2147471308"/>
            <ac:spMk id="140" creationId="{5C11CED9-E913-4D19-B293-2862187D8741}"/>
          </ac:spMkLst>
        </pc:spChg>
        <pc:spChg chg="mod">
          <ac:chgData name="VILAJELIU, Alba" userId="7a937d65-dd19-4d78-b565-80ebca80e53d" providerId="ADAL" clId="{26F4C214-B376-45C2-8EFB-D86E878FDEAA}" dt="2022-03-16T09:15:09.814" v="715" actId="1076"/>
          <ac:spMkLst>
            <pc:docMk/>
            <pc:sldMk cId="2230859750" sldId="2147471308"/>
            <ac:spMk id="141" creationId="{6C47BE54-9881-498A-B405-1835B2861EDA}"/>
          </ac:spMkLst>
        </pc:spChg>
        <pc:spChg chg="mod">
          <ac:chgData name="VILAJELIU, Alba" userId="7a937d65-dd19-4d78-b565-80ebca80e53d" providerId="ADAL" clId="{26F4C214-B376-45C2-8EFB-D86E878FDEAA}" dt="2022-03-16T09:15:09.814" v="715" actId="1076"/>
          <ac:spMkLst>
            <pc:docMk/>
            <pc:sldMk cId="2230859750" sldId="2147471308"/>
            <ac:spMk id="142" creationId="{305F462A-8A38-44F3-B640-DDF5692C4129}"/>
          </ac:spMkLst>
        </pc:spChg>
        <pc:spChg chg="mod">
          <ac:chgData name="VILAJELIU, Alba" userId="7a937d65-dd19-4d78-b565-80ebca80e53d" providerId="ADAL" clId="{26F4C214-B376-45C2-8EFB-D86E878FDEAA}" dt="2022-03-16T09:15:09.814" v="715" actId="1076"/>
          <ac:spMkLst>
            <pc:docMk/>
            <pc:sldMk cId="2230859750" sldId="2147471308"/>
            <ac:spMk id="143" creationId="{D42B9827-CBCD-492F-B147-B0C8682E883C}"/>
          </ac:spMkLst>
        </pc:spChg>
        <pc:spChg chg="mod">
          <ac:chgData name="VILAJELIU, Alba" userId="7a937d65-dd19-4d78-b565-80ebca80e53d" providerId="ADAL" clId="{26F4C214-B376-45C2-8EFB-D86E878FDEAA}" dt="2022-03-16T09:15:09.814" v="715" actId="1076"/>
          <ac:spMkLst>
            <pc:docMk/>
            <pc:sldMk cId="2230859750" sldId="2147471308"/>
            <ac:spMk id="145" creationId="{7BCC94CB-F2E4-46F1-A9C3-C5EA6415C7C8}"/>
          </ac:spMkLst>
        </pc:spChg>
        <pc:spChg chg="mod">
          <ac:chgData name="VILAJELIU, Alba" userId="7a937d65-dd19-4d78-b565-80ebca80e53d" providerId="ADAL" clId="{26F4C214-B376-45C2-8EFB-D86E878FDEAA}" dt="2022-03-16T09:15:09.814" v="715" actId="1076"/>
          <ac:spMkLst>
            <pc:docMk/>
            <pc:sldMk cId="2230859750" sldId="2147471308"/>
            <ac:spMk id="146" creationId="{FF49F3AD-FEF6-4B6F-9193-09BFC5C5F1F2}"/>
          </ac:spMkLst>
        </pc:spChg>
        <pc:spChg chg="mod">
          <ac:chgData name="VILAJELIU, Alba" userId="7a937d65-dd19-4d78-b565-80ebca80e53d" providerId="ADAL" clId="{26F4C214-B376-45C2-8EFB-D86E878FDEAA}" dt="2022-03-16T09:15:09.814" v="715" actId="1076"/>
          <ac:spMkLst>
            <pc:docMk/>
            <pc:sldMk cId="2230859750" sldId="2147471308"/>
            <ac:spMk id="147" creationId="{4B2610E1-5DFA-4288-9722-269790D6E51D}"/>
          </ac:spMkLst>
        </pc:spChg>
        <pc:spChg chg="mod">
          <ac:chgData name="VILAJELIU, Alba" userId="7a937d65-dd19-4d78-b565-80ebca80e53d" providerId="ADAL" clId="{26F4C214-B376-45C2-8EFB-D86E878FDEAA}" dt="2022-03-16T09:15:09.814" v="715" actId="1076"/>
          <ac:spMkLst>
            <pc:docMk/>
            <pc:sldMk cId="2230859750" sldId="2147471308"/>
            <ac:spMk id="151" creationId="{D923105C-7E70-4135-B7E9-11B3A6C09715}"/>
          </ac:spMkLst>
        </pc:spChg>
        <pc:spChg chg="mod">
          <ac:chgData name="VILAJELIU, Alba" userId="7a937d65-dd19-4d78-b565-80ebca80e53d" providerId="ADAL" clId="{26F4C214-B376-45C2-8EFB-D86E878FDEAA}" dt="2022-03-16T09:15:09.814" v="715" actId="1076"/>
          <ac:spMkLst>
            <pc:docMk/>
            <pc:sldMk cId="2230859750" sldId="2147471308"/>
            <ac:spMk id="152" creationId="{21B84406-BBCD-40D7-8843-BE9989C19C64}"/>
          </ac:spMkLst>
        </pc:spChg>
        <pc:spChg chg="mod">
          <ac:chgData name="VILAJELIU, Alba" userId="7a937d65-dd19-4d78-b565-80ebca80e53d" providerId="ADAL" clId="{26F4C214-B376-45C2-8EFB-D86E878FDEAA}" dt="2022-03-16T09:15:09.814" v="715" actId="1076"/>
          <ac:spMkLst>
            <pc:docMk/>
            <pc:sldMk cId="2230859750" sldId="2147471308"/>
            <ac:spMk id="153" creationId="{0D47C610-1E40-4A67-BDA2-92D899C717B1}"/>
          </ac:spMkLst>
        </pc:spChg>
        <pc:spChg chg="mod">
          <ac:chgData name="VILAJELIU, Alba" userId="7a937d65-dd19-4d78-b565-80ebca80e53d" providerId="ADAL" clId="{26F4C214-B376-45C2-8EFB-D86E878FDEAA}" dt="2022-03-16T09:15:09.814" v="715" actId="1076"/>
          <ac:spMkLst>
            <pc:docMk/>
            <pc:sldMk cId="2230859750" sldId="2147471308"/>
            <ac:spMk id="155" creationId="{CFF6B6F0-2762-46C5-A599-2E49E7D5D3D3}"/>
          </ac:spMkLst>
        </pc:spChg>
        <pc:spChg chg="mod">
          <ac:chgData name="VILAJELIU, Alba" userId="7a937d65-dd19-4d78-b565-80ebca80e53d" providerId="ADAL" clId="{26F4C214-B376-45C2-8EFB-D86E878FDEAA}" dt="2022-03-16T09:15:09.814" v="715" actId="1076"/>
          <ac:spMkLst>
            <pc:docMk/>
            <pc:sldMk cId="2230859750" sldId="2147471308"/>
            <ac:spMk id="156" creationId="{6FC9B75B-119D-4038-B6B4-92153E83DE37}"/>
          </ac:spMkLst>
        </pc:spChg>
        <pc:spChg chg="del">
          <ac:chgData name="VILAJELIU, Alba" userId="7a937d65-dd19-4d78-b565-80ebca80e53d" providerId="ADAL" clId="{26F4C214-B376-45C2-8EFB-D86E878FDEAA}" dt="2022-03-16T09:14:14.303" v="694" actId="478"/>
          <ac:spMkLst>
            <pc:docMk/>
            <pc:sldMk cId="2230859750" sldId="2147471308"/>
            <ac:spMk id="166" creationId="{C4B48A78-E5F8-4D85-ADAB-D9D691249550}"/>
          </ac:spMkLst>
        </pc:spChg>
        <pc:spChg chg="del">
          <ac:chgData name="VILAJELIU, Alba" userId="7a937d65-dd19-4d78-b565-80ebca80e53d" providerId="ADAL" clId="{26F4C214-B376-45C2-8EFB-D86E878FDEAA}" dt="2022-03-16T09:14:20.999" v="700" actId="478"/>
          <ac:spMkLst>
            <pc:docMk/>
            <pc:sldMk cId="2230859750" sldId="2147471308"/>
            <ac:spMk id="167" creationId="{647DA758-D831-4531-9E52-D1311AF14AC6}"/>
          </ac:spMkLst>
        </pc:spChg>
        <pc:spChg chg="del">
          <ac:chgData name="VILAJELIU, Alba" userId="7a937d65-dd19-4d78-b565-80ebca80e53d" providerId="ADAL" clId="{26F4C214-B376-45C2-8EFB-D86E878FDEAA}" dt="2022-03-16T09:14:14.303" v="694" actId="478"/>
          <ac:spMkLst>
            <pc:docMk/>
            <pc:sldMk cId="2230859750" sldId="2147471308"/>
            <ac:spMk id="168" creationId="{A3AEE0F0-A3E8-485D-AA9C-F297C0031632}"/>
          </ac:spMkLst>
        </pc:spChg>
        <pc:spChg chg="del">
          <ac:chgData name="VILAJELIU, Alba" userId="7a937d65-dd19-4d78-b565-80ebca80e53d" providerId="ADAL" clId="{26F4C214-B376-45C2-8EFB-D86E878FDEAA}" dt="2022-03-16T09:14:14.303" v="694" actId="478"/>
          <ac:spMkLst>
            <pc:docMk/>
            <pc:sldMk cId="2230859750" sldId="2147471308"/>
            <ac:spMk id="169" creationId="{221D50A4-97EE-4660-82C6-F71B8BF5FABE}"/>
          </ac:spMkLst>
        </pc:spChg>
        <pc:spChg chg="del">
          <ac:chgData name="VILAJELIU, Alba" userId="7a937d65-dd19-4d78-b565-80ebca80e53d" providerId="ADAL" clId="{26F4C214-B376-45C2-8EFB-D86E878FDEAA}" dt="2022-03-16T09:14:14.303" v="694" actId="478"/>
          <ac:spMkLst>
            <pc:docMk/>
            <pc:sldMk cId="2230859750" sldId="2147471308"/>
            <ac:spMk id="170" creationId="{25007C93-0DCC-4B5A-8A9A-64B7358B70D4}"/>
          </ac:spMkLst>
        </pc:spChg>
        <pc:spChg chg="del">
          <ac:chgData name="VILAJELIU, Alba" userId="7a937d65-dd19-4d78-b565-80ebca80e53d" providerId="ADAL" clId="{26F4C214-B376-45C2-8EFB-D86E878FDEAA}" dt="2022-03-16T09:14:14.303" v="694" actId="478"/>
          <ac:spMkLst>
            <pc:docMk/>
            <pc:sldMk cId="2230859750" sldId="2147471308"/>
            <ac:spMk id="171" creationId="{5E677DD5-8ACE-49D1-A3F6-4242A4FDBFD1}"/>
          </ac:spMkLst>
        </pc:spChg>
        <pc:spChg chg="del">
          <ac:chgData name="VILAJELIU, Alba" userId="7a937d65-dd19-4d78-b565-80ebca80e53d" providerId="ADAL" clId="{26F4C214-B376-45C2-8EFB-D86E878FDEAA}" dt="2022-03-16T09:14:14.303" v="694" actId="478"/>
          <ac:spMkLst>
            <pc:docMk/>
            <pc:sldMk cId="2230859750" sldId="2147471308"/>
            <ac:spMk id="172" creationId="{C3A1A709-5896-44CB-ACF3-8695D2A37E8E}"/>
          </ac:spMkLst>
        </pc:spChg>
        <pc:spChg chg="del">
          <ac:chgData name="VILAJELIU, Alba" userId="7a937d65-dd19-4d78-b565-80ebca80e53d" providerId="ADAL" clId="{26F4C214-B376-45C2-8EFB-D86E878FDEAA}" dt="2022-03-16T09:14:14.303" v="694" actId="478"/>
          <ac:spMkLst>
            <pc:docMk/>
            <pc:sldMk cId="2230859750" sldId="2147471308"/>
            <ac:spMk id="173" creationId="{8C7FB38E-D84F-4960-BDE1-D36D766ABE56}"/>
          </ac:spMkLst>
        </pc:spChg>
        <pc:spChg chg="del">
          <ac:chgData name="VILAJELIU, Alba" userId="7a937d65-dd19-4d78-b565-80ebca80e53d" providerId="ADAL" clId="{26F4C214-B376-45C2-8EFB-D86E878FDEAA}" dt="2022-03-16T09:14:14.303" v="694" actId="478"/>
          <ac:spMkLst>
            <pc:docMk/>
            <pc:sldMk cId="2230859750" sldId="2147471308"/>
            <ac:spMk id="174" creationId="{7F2AB94E-B28E-4B7B-AF83-90AFDFC12CF3}"/>
          </ac:spMkLst>
        </pc:spChg>
        <pc:spChg chg="del">
          <ac:chgData name="VILAJELIU, Alba" userId="7a937d65-dd19-4d78-b565-80ebca80e53d" providerId="ADAL" clId="{26F4C214-B376-45C2-8EFB-D86E878FDEAA}" dt="2022-03-16T09:14:24.033" v="702" actId="478"/>
          <ac:spMkLst>
            <pc:docMk/>
            <pc:sldMk cId="2230859750" sldId="2147471308"/>
            <ac:spMk id="175" creationId="{DFA4784F-32BB-40E4-B664-65284454F37C}"/>
          </ac:spMkLst>
        </pc:spChg>
        <pc:spChg chg="del">
          <ac:chgData name="VILAJELIU, Alba" userId="7a937d65-dd19-4d78-b565-80ebca80e53d" providerId="ADAL" clId="{26F4C214-B376-45C2-8EFB-D86E878FDEAA}" dt="2022-03-16T09:14:14.303" v="694" actId="478"/>
          <ac:spMkLst>
            <pc:docMk/>
            <pc:sldMk cId="2230859750" sldId="2147471308"/>
            <ac:spMk id="176" creationId="{DF95B1A4-18AB-466C-8F3E-BCA6083BC66C}"/>
          </ac:spMkLst>
        </pc:spChg>
        <pc:spChg chg="del">
          <ac:chgData name="VILAJELIU, Alba" userId="7a937d65-dd19-4d78-b565-80ebca80e53d" providerId="ADAL" clId="{26F4C214-B376-45C2-8EFB-D86E878FDEAA}" dt="2022-03-16T09:14:14.303" v="694" actId="478"/>
          <ac:spMkLst>
            <pc:docMk/>
            <pc:sldMk cId="2230859750" sldId="2147471308"/>
            <ac:spMk id="177" creationId="{9AD05845-9C52-49B3-812F-E5507A521260}"/>
          </ac:spMkLst>
        </pc:spChg>
        <pc:spChg chg="del">
          <ac:chgData name="VILAJELIU, Alba" userId="7a937d65-dd19-4d78-b565-80ebca80e53d" providerId="ADAL" clId="{26F4C214-B376-45C2-8EFB-D86E878FDEAA}" dt="2022-03-16T09:14:14.303" v="694" actId="478"/>
          <ac:spMkLst>
            <pc:docMk/>
            <pc:sldMk cId="2230859750" sldId="2147471308"/>
            <ac:spMk id="178" creationId="{A77FAEDF-4388-4887-97FA-B433B7289D4F}"/>
          </ac:spMkLst>
        </pc:spChg>
        <pc:spChg chg="del">
          <ac:chgData name="VILAJELIU, Alba" userId="7a937d65-dd19-4d78-b565-80ebca80e53d" providerId="ADAL" clId="{26F4C214-B376-45C2-8EFB-D86E878FDEAA}" dt="2022-03-16T09:14:14.303" v="694" actId="478"/>
          <ac:spMkLst>
            <pc:docMk/>
            <pc:sldMk cId="2230859750" sldId="2147471308"/>
            <ac:spMk id="179" creationId="{6EE421E4-A4D7-43FB-93C7-AED55078DC47}"/>
          </ac:spMkLst>
        </pc:spChg>
        <pc:spChg chg="del">
          <ac:chgData name="VILAJELIU, Alba" userId="7a937d65-dd19-4d78-b565-80ebca80e53d" providerId="ADAL" clId="{26F4C214-B376-45C2-8EFB-D86E878FDEAA}" dt="2022-03-16T09:14:14.303" v="694" actId="478"/>
          <ac:spMkLst>
            <pc:docMk/>
            <pc:sldMk cId="2230859750" sldId="2147471308"/>
            <ac:spMk id="180" creationId="{2B1AA387-C6B9-40B4-81D7-1E8DDA381CDE}"/>
          </ac:spMkLst>
        </pc:spChg>
        <pc:spChg chg="del">
          <ac:chgData name="VILAJELIU, Alba" userId="7a937d65-dd19-4d78-b565-80ebca80e53d" providerId="ADAL" clId="{26F4C214-B376-45C2-8EFB-D86E878FDEAA}" dt="2022-03-16T09:14:25.724" v="704" actId="478"/>
          <ac:spMkLst>
            <pc:docMk/>
            <pc:sldMk cId="2230859750" sldId="2147471308"/>
            <ac:spMk id="181" creationId="{32D59812-E28E-42A6-A019-273DB910B2DD}"/>
          </ac:spMkLst>
        </pc:spChg>
        <pc:spChg chg="del">
          <ac:chgData name="VILAJELIU, Alba" userId="7a937d65-dd19-4d78-b565-80ebca80e53d" providerId="ADAL" clId="{26F4C214-B376-45C2-8EFB-D86E878FDEAA}" dt="2022-03-16T09:14:14.303" v="694" actId="478"/>
          <ac:spMkLst>
            <pc:docMk/>
            <pc:sldMk cId="2230859750" sldId="2147471308"/>
            <ac:spMk id="182" creationId="{35336B73-8C6C-4878-B868-9B4FDFAA0B6A}"/>
          </ac:spMkLst>
        </pc:spChg>
        <pc:spChg chg="del">
          <ac:chgData name="VILAJELIU, Alba" userId="7a937d65-dd19-4d78-b565-80ebca80e53d" providerId="ADAL" clId="{26F4C214-B376-45C2-8EFB-D86E878FDEAA}" dt="2022-03-16T09:14:14.303" v="694" actId="478"/>
          <ac:spMkLst>
            <pc:docMk/>
            <pc:sldMk cId="2230859750" sldId="2147471308"/>
            <ac:spMk id="183" creationId="{8F225380-5EB9-4B46-BA03-0CD66344ED4E}"/>
          </ac:spMkLst>
        </pc:spChg>
        <pc:spChg chg="del">
          <ac:chgData name="VILAJELIU, Alba" userId="7a937d65-dd19-4d78-b565-80ebca80e53d" providerId="ADAL" clId="{26F4C214-B376-45C2-8EFB-D86E878FDEAA}" dt="2022-03-16T09:14:14.303" v="694" actId="478"/>
          <ac:spMkLst>
            <pc:docMk/>
            <pc:sldMk cId="2230859750" sldId="2147471308"/>
            <ac:spMk id="184" creationId="{A4507D62-439D-422B-A349-8B6C21A183DB}"/>
          </ac:spMkLst>
        </pc:spChg>
        <pc:spChg chg="del">
          <ac:chgData name="VILAJELIU, Alba" userId="7a937d65-dd19-4d78-b565-80ebca80e53d" providerId="ADAL" clId="{26F4C214-B376-45C2-8EFB-D86E878FDEAA}" dt="2022-03-16T09:14:14.303" v="694" actId="478"/>
          <ac:spMkLst>
            <pc:docMk/>
            <pc:sldMk cId="2230859750" sldId="2147471308"/>
            <ac:spMk id="185" creationId="{05FB4EA6-BB31-4154-BBFB-3F040BF7F6CF}"/>
          </ac:spMkLst>
        </pc:spChg>
        <pc:spChg chg="del">
          <ac:chgData name="VILAJELIU, Alba" userId="7a937d65-dd19-4d78-b565-80ebca80e53d" providerId="ADAL" clId="{26F4C214-B376-45C2-8EFB-D86E878FDEAA}" dt="2022-03-16T09:14:14.303" v="694" actId="478"/>
          <ac:spMkLst>
            <pc:docMk/>
            <pc:sldMk cId="2230859750" sldId="2147471308"/>
            <ac:spMk id="186" creationId="{E785F1CE-011A-4AB0-B218-9FAA6CF31EB8}"/>
          </ac:spMkLst>
        </pc:spChg>
        <pc:spChg chg="del">
          <ac:chgData name="VILAJELIU, Alba" userId="7a937d65-dd19-4d78-b565-80ebca80e53d" providerId="ADAL" clId="{26F4C214-B376-45C2-8EFB-D86E878FDEAA}" dt="2022-03-16T09:14:14.303" v="694" actId="478"/>
          <ac:spMkLst>
            <pc:docMk/>
            <pc:sldMk cId="2230859750" sldId="2147471308"/>
            <ac:spMk id="187" creationId="{17D9C692-0FAD-4550-9531-51581EDF4F18}"/>
          </ac:spMkLst>
        </pc:spChg>
        <pc:spChg chg="del">
          <ac:chgData name="VILAJELIU, Alba" userId="7a937d65-dd19-4d78-b565-80ebca80e53d" providerId="ADAL" clId="{26F4C214-B376-45C2-8EFB-D86E878FDEAA}" dt="2022-03-16T09:14:14.303" v="694" actId="478"/>
          <ac:spMkLst>
            <pc:docMk/>
            <pc:sldMk cId="2230859750" sldId="2147471308"/>
            <ac:spMk id="188" creationId="{A64320F3-0811-46AC-B5B7-3DD6792B90CD}"/>
          </ac:spMkLst>
        </pc:spChg>
        <pc:spChg chg="del">
          <ac:chgData name="VILAJELIU, Alba" userId="7a937d65-dd19-4d78-b565-80ebca80e53d" providerId="ADAL" clId="{26F4C214-B376-45C2-8EFB-D86E878FDEAA}" dt="2022-03-16T09:14:14.303" v="694" actId="478"/>
          <ac:spMkLst>
            <pc:docMk/>
            <pc:sldMk cId="2230859750" sldId="2147471308"/>
            <ac:spMk id="189" creationId="{5D85794D-2CF7-4CE5-BAC1-65C6CE66002D}"/>
          </ac:spMkLst>
        </pc:spChg>
        <pc:spChg chg="del">
          <ac:chgData name="VILAJELIU, Alba" userId="7a937d65-dd19-4d78-b565-80ebca80e53d" providerId="ADAL" clId="{26F4C214-B376-45C2-8EFB-D86E878FDEAA}" dt="2022-03-16T09:14:14.303" v="694" actId="478"/>
          <ac:spMkLst>
            <pc:docMk/>
            <pc:sldMk cId="2230859750" sldId="2147471308"/>
            <ac:spMk id="190" creationId="{7A01E4D3-B5D3-4B00-ABAB-A30A1A6D86CE}"/>
          </ac:spMkLst>
        </pc:spChg>
        <pc:spChg chg="del">
          <ac:chgData name="VILAJELIU, Alba" userId="7a937d65-dd19-4d78-b565-80ebca80e53d" providerId="ADAL" clId="{26F4C214-B376-45C2-8EFB-D86E878FDEAA}" dt="2022-03-16T09:14:14.303" v="694" actId="478"/>
          <ac:spMkLst>
            <pc:docMk/>
            <pc:sldMk cId="2230859750" sldId="2147471308"/>
            <ac:spMk id="191" creationId="{661FCFFD-4297-4E78-8426-BE4D68BD43E2}"/>
          </ac:spMkLst>
        </pc:spChg>
        <pc:spChg chg="del">
          <ac:chgData name="VILAJELIU, Alba" userId="7a937d65-dd19-4d78-b565-80ebca80e53d" providerId="ADAL" clId="{26F4C214-B376-45C2-8EFB-D86E878FDEAA}" dt="2022-03-16T09:14:14.303" v="694" actId="478"/>
          <ac:spMkLst>
            <pc:docMk/>
            <pc:sldMk cId="2230859750" sldId="2147471308"/>
            <ac:spMk id="192" creationId="{2BEE8A24-315F-41D8-9A75-15430176118C}"/>
          </ac:spMkLst>
        </pc:spChg>
        <pc:spChg chg="del">
          <ac:chgData name="VILAJELIU, Alba" userId="7a937d65-dd19-4d78-b565-80ebca80e53d" providerId="ADAL" clId="{26F4C214-B376-45C2-8EFB-D86E878FDEAA}" dt="2022-03-16T09:14:14.303" v="694" actId="478"/>
          <ac:spMkLst>
            <pc:docMk/>
            <pc:sldMk cId="2230859750" sldId="2147471308"/>
            <ac:spMk id="193" creationId="{9EC063F4-4CFF-4A78-AC21-B8EF8969E7D3}"/>
          </ac:spMkLst>
        </pc:spChg>
        <pc:spChg chg="del">
          <ac:chgData name="VILAJELIU, Alba" userId="7a937d65-dd19-4d78-b565-80ebca80e53d" providerId="ADAL" clId="{26F4C214-B376-45C2-8EFB-D86E878FDEAA}" dt="2022-03-16T09:14:14.303" v="694" actId="478"/>
          <ac:spMkLst>
            <pc:docMk/>
            <pc:sldMk cId="2230859750" sldId="2147471308"/>
            <ac:spMk id="194" creationId="{872C7171-BFF4-48FD-9B17-EDAF18407511}"/>
          </ac:spMkLst>
        </pc:spChg>
        <pc:spChg chg="del">
          <ac:chgData name="VILAJELIU, Alba" userId="7a937d65-dd19-4d78-b565-80ebca80e53d" providerId="ADAL" clId="{26F4C214-B376-45C2-8EFB-D86E878FDEAA}" dt="2022-03-16T09:14:14.303" v="694" actId="478"/>
          <ac:spMkLst>
            <pc:docMk/>
            <pc:sldMk cId="2230859750" sldId="2147471308"/>
            <ac:spMk id="195" creationId="{7413F6A5-C211-40E6-9874-7DDD09ED2876}"/>
          </ac:spMkLst>
        </pc:spChg>
        <pc:spChg chg="del">
          <ac:chgData name="VILAJELIU, Alba" userId="7a937d65-dd19-4d78-b565-80ebca80e53d" providerId="ADAL" clId="{26F4C214-B376-45C2-8EFB-D86E878FDEAA}" dt="2022-03-16T09:14:14.303" v="694" actId="478"/>
          <ac:spMkLst>
            <pc:docMk/>
            <pc:sldMk cId="2230859750" sldId="2147471308"/>
            <ac:spMk id="196" creationId="{A1ACEF86-3389-4A39-B177-BE3D044099BF}"/>
          </ac:spMkLst>
        </pc:spChg>
        <pc:spChg chg="mod">
          <ac:chgData name="VILAJELIU, Alba" userId="7a937d65-dd19-4d78-b565-80ebca80e53d" providerId="ADAL" clId="{26F4C214-B376-45C2-8EFB-D86E878FDEAA}" dt="2022-03-16T09:15:09.814" v="715" actId="1076"/>
          <ac:spMkLst>
            <pc:docMk/>
            <pc:sldMk cId="2230859750" sldId="2147471308"/>
            <ac:spMk id="209" creationId="{329D351C-A063-419A-96E7-FBF394BB3F21}"/>
          </ac:spMkLst>
        </pc:spChg>
        <pc:spChg chg="del">
          <ac:chgData name="VILAJELIU, Alba" userId="7a937d65-dd19-4d78-b565-80ebca80e53d" providerId="ADAL" clId="{26F4C214-B376-45C2-8EFB-D86E878FDEAA}" dt="2022-03-16T09:14:29.011" v="706" actId="478"/>
          <ac:spMkLst>
            <pc:docMk/>
            <pc:sldMk cId="2230859750" sldId="2147471308"/>
            <ac:spMk id="210" creationId="{0054443F-5170-478C-B59E-8304DD2B20E3}"/>
          </ac:spMkLst>
        </pc:spChg>
        <pc:spChg chg="del">
          <ac:chgData name="VILAJELIU, Alba" userId="7a937d65-dd19-4d78-b565-80ebca80e53d" providerId="ADAL" clId="{26F4C214-B376-45C2-8EFB-D86E878FDEAA}" dt="2022-03-16T09:14:14.303" v="694" actId="478"/>
          <ac:spMkLst>
            <pc:docMk/>
            <pc:sldMk cId="2230859750" sldId="2147471308"/>
            <ac:spMk id="211" creationId="{8C9CB539-B765-4283-A88B-C18B12C428DE}"/>
          </ac:spMkLst>
        </pc:spChg>
        <pc:spChg chg="mod">
          <ac:chgData name="VILAJELIU, Alba" userId="7a937d65-dd19-4d78-b565-80ebca80e53d" providerId="ADAL" clId="{26F4C214-B376-45C2-8EFB-D86E878FDEAA}" dt="2022-03-16T09:15:09.814" v="715" actId="1076"/>
          <ac:spMkLst>
            <pc:docMk/>
            <pc:sldMk cId="2230859750" sldId="2147471308"/>
            <ac:spMk id="212" creationId="{21A0CE08-0790-4C85-97F8-4ECBCCCCFDAE}"/>
          </ac:spMkLst>
        </pc:spChg>
        <pc:spChg chg="mod">
          <ac:chgData name="VILAJELIU, Alba" userId="7a937d65-dd19-4d78-b565-80ebca80e53d" providerId="ADAL" clId="{26F4C214-B376-45C2-8EFB-D86E878FDEAA}" dt="2022-03-16T09:15:09.814" v="715" actId="1076"/>
          <ac:spMkLst>
            <pc:docMk/>
            <pc:sldMk cId="2230859750" sldId="2147471308"/>
            <ac:spMk id="213" creationId="{C7610DA4-6DE5-4C79-851B-1CE7F3E57A47}"/>
          </ac:spMkLst>
        </pc:spChg>
        <pc:spChg chg="del">
          <ac:chgData name="VILAJELIU, Alba" userId="7a937d65-dd19-4d78-b565-80ebca80e53d" providerId="ADAL" clId="{26F4C214-B376-45C2-8EFB-D86E878FDEAA}" dt="2022-03-16T09:14:14.303" v="694" actId="478"/>
          <ac:spMkLst>
            <pc:docMk/>
            <pc:sldMk cId="2230859750" sldId="2147471308"/>
            <ac:spMk id="214" creationId="{D859EC51-05B2-4015-80F5-73D9A765C530}"/>
          </ac:spMkLst>
        </pc:spChg>
        <pc:spChg chg="del">
          <ac:chgData name="VILAJELIU, Alba" userId="7a937d65-dd19-4d78-b565-80ebca80e53d" providerId="ADAL" clId="{26F4C214-B376-45C2-8EFB-D86E878FDEAA}" dt="2022-03-16T09:14:14.303" v="694" actId="478"/>
          <ac:spMkLst>
            <pc:docMk/>
            <pc:sldMk cId="2230859750" sldId="2147471308"/>
            <ac:spMk id="221" creationId="{9B29EFED-E5C5-442F-A48C-6F228EFDECEA}"/>
          </ac:spMkLst>
        </pc:spChg>
        <pc:spChg chg="del">
          <ac:chgData name="VILAJELIU, Alba" userId="7a937d65-dd19-4d78-b565-80ebca80e53d" providerId="ADAL" clId="{26F4C214-B376-45C2-8EFB-D86E878FDEAA}" dt="2022-03-16T09:14:14.303" v="694" actId="478"/>
          <ac:spMkLst>
            <pc:docMk/>
            <pc:sldMk cId="2230859750" sldId="2147471308"/>
            <ac:spMk id="222" creationId="{08CBAA79-CCA6-4940-A6AB-27CC9E58B6E6}"/>
          </ac:spMkLst>
        </pc:spChg>
        <pc:spChg chg="del mod">
          <ac:chgData name="VILAJELIU, Alba" userId="7a937d65-dd19-4d78-b565-80ebca80e53d" providerId="ADAL" clId="{26F4C214-B376-45C2-8EFB-D86E878FDEAA}" dt="2022-03-16T09:15:33.462" v="721" actId="478"/>
          <ac:spMkLst>
            <pc:docMk/>
            <pc:sldMk cId="2230859750" sldId="2147471308"/>
            <ac:spMk id="224" creationId="{2E5C357A-7E2E-4E90-AF6A-3A2D38E185FB}"/>
          </ac:spMkLst>
        </pc:spChg>
        <pc:spChg chg="mod">
          <ac:chgData name="VILAJELIU, Alba" userId="7a937d65-dd19-4d78-b565-80ebca80e53d" providerId="ADAL" clId="{26F4C214-B376-45C2-8EFB-D86E878FDEAA}" dt="2022-03-16T09:15:19.180" v="719" actId="14100"/>
          <ac:spMkLst>
            <pc:docMk/>
            <pc:sldMk cId="2230859750" sldId="2147471308"/>
            <ac:spMk id="225" creationId="{27AE36C3-CAE3-4C71-8903-CF671C1933F1}"/>
          </ac:spMkLst>
        </pc:spChg>
        <pc:cxnChg chg="del">
          <ac:chgData name="VILAJELIU, Alba" userId="7a937d65-dd19-4d78-b565-80ebca80e53d" providerId="ADAL" clId="{26F4C214-B376-45C2-8EFB-D86E878FDEAA}" dt="2022-03-16T09:14:16.131" v="695" actId="478"/>
          <ac:cxnSpMkLst>
            <pc:docMk/>
            <pc:sldMk cId="2230859750" sldId="2147471308"/>
            <ac:cxnSpMk id="116" creationId="{C0E3876F-1554-4340-8ADC-E25CE606AC88}"/>
          </ac:cxnSpMkLst>
        </pc:cxnChg>
        <pc:cxnChg chg="mod">
          <ac:chgData name="VILAJELIU, Alba" userId="7a937d65-dd19-4d78-b565-80ebca80e53d" providerId="ADAL" clId="{26F4C214-B376-45C2-8EFB-D86E878FDEAA}" dt="2022-03-16T09:15:09.814" v="715" actId="1076"/>
          <ac:cxnSpMkLst>
            <pc:docMk/>
            <pc:sldMk cId="2230859750" sldId="2147471308"/>
            <ac:cxnSpMk id="118" creationId="{E9FAFB7D-1A03-4B2D-8C03-2D4293C95F14}"/>
          </ac:cxnSpMkLst>
        </pc:cxnChg>
        <pc:cxnChg chg="mod">
          <ac:chgData name="VILAJELIU, Alba" userId="7a937d65-dd19-4d78-b565-80ebca80e53d" providerId="ADAL" clId="{26F4C214-B376-45C2-8EFB-D86E878FDEAA}" dt="2022-03-16T09:15:09.814" v="715" actId="1076"/>
          <ac:cxnSpMkLst>
            <pc:docMk/>
            <pc:sldMk cId="2230859750" sldId="2147471308"/>
            <ac:cxnSpMk id="121" creationId="{2A2ED270-9CE1-4655-9119-3DFC3D16C4DE}"/>
          </ac:cxnSpMkLst>
        </pc:cxnChg>
        <pc:cxnChg chg="mod">
          <ac:chgData name="VILAJELIU, Alba" userId="7a937d65-dd19-4d78-b565-80ebca80e53d" providerId="ADAL" clId="{26F4C214-B376-45C2-8EFB-D86E878FDEAA}" dt="2022-03-16T09:15:09.814" v="715" actId="1076"/>
          <ac:cxnSpMkLst>
            <pc:docMk/>
            <pc:sldMk cId="2230859750" sldId="2147471308"/>
            <ac:cxnSpMk id="123" creationId="{A85851EE-53C9-415A-AB48-697D2CC0A852}"/>
          </ac:cxnSpMkLst>
        </pc:cxnChg>
        <pc:cxnChg chg="del">
          <ac:chgData name="VILAJELIU, Alba" userId="7a937d65-dd19-4d78-b565-80ebca80e53d" providerId="ADAL" clId="{26F4C214-B376-45C2-8EFB-D86E878FDEAA}" dt="2022-03-16T09:14:14.303" v="694" actId="478"/>
          <ac:cxnSpMkLst>
            <pc:docMk/>
            <pc:sldMk cId="2230859750" sldId="2147471308"/>
            <ac:cxnSpMk id="124" creationId="{BF43315B-6C2A-41BC-90EC-EFCB0E3F8721}"/>
          </ac:cxnSpMkLst>
        </pc:cxnChg>
        <pc:cxnChg chg="del">
          <ac:chgData name="VILAJELIU, Alba" userId="7a937d65-dd19-4d78-b565-80ebca80e53d" providerId="ADAL" clId="{26F4C214-B376-45C2-8EFB-D86E878FDEAA}" dt="2022-03-16T09:14:18.802" v="697" actId="478"/>
          <ac:cxnSpMkLst>
            <pc:docMk/>
            <pc:sldMk cId="2230859750" sldId="2147471308"/>
            <ac:cxnSpMk id="127" creationId="{B43330B5-9488-40FA-9D2F-4F032BB3002E}"/>
          </ac:cxnSpMkLst>
        </pc:cxnChg>
        <pc:cxnChg chg="mod">
          <ac:chgData name="VILAJELIU, Alba" userId="7a937d65-dd19-4d78-b565-80ebca80e53d" providerId="ADAL" clId="{26F4C214-B376-45C2-8EFB-D86E878FDEAA}" dt="2022-03-16T09:15:09.814" v="715" actId="1076"/>
          <ac:cxnSpMkLst>
            <pc:docMk/>
            <pc:sldMk cId="2230859750" sldId="2147471308"/>
            <ac:cxnSpMk id="136" creationId="{15DADAD5-D498-40DB-82DF-4CDE497E59EA}"/>
          </ac:cxnSpMkLst>
        </pc:cxnChg>
        <pc:cxnChg chg="mod">
          <ac:chgData name="VILAJELIU, Alba" userId="7a937d65-dd19-4d78-b565-80ebca80e53d" providerId="ADAL" clId="{26F4C214-B376-45C2-8EFB-D86E878FDEAA}" dt="2022-03-16T09:15:09.814" v="715" actId="1076"/>
          <ac:cxnSpMkLst>
            <pc:docMk/>
            <pc:sldMk cId="2230859750" sldId="2147471308"/>
            <ac:cxnSpMk id="138" creationId="{52E63ACD-43DA-4707-B428-02FCD45672F8}"/>
          </ac:cxnSpMkLst>
        </pc:cxnChg>
        <pc:cxnChg chg="mod">
          <ac:chgData name="VILAJELIU, Alba" userId="7a937d65-dd19-4d78-b565-80ebca80e53d" providerId="ADAL" clId="{26F4C214-B376-45C2-8EFB-D86E878FDEAA}" dt="2022-03-16T09:15:09.814" v="715" actId="1076"/>
          <ac:cxnSpMkLst>
            <pc:docMk/>
            <pc:sldMk cId="2230859750" sldId="2147471308"/>
            <ac:cxnSpMk id="144" creationId="{73866B52-1629-4F3B-AC8A-7DB4EC3C76BF}"/>
          </ac:cxnSpMkLst>
        </pc:cxnChg>
        <pc:cxnChg chg="mod">
          <ac:chgData name="VILAJELIU, Alba" userId="7a937d65-dd19-4d78-b565-80ebca80e53d" providerId="ADAL" clId="{26F4C214-B376-45C2-8EFB-D86E878FDEAA}" dt="2022-03-16T09:15:09.814" v="715" actId="1076"/>
          <ac:cxnSpMkLst>
            <pc:docMk/>
            <pc:sldMk cId="2230859750" sldId="2147471308"/>
            <ac:cxnSpMk id="148" creationId="{30C46CC3-0350-4085-B8F6-C318766819A0}"/>
          </ac:cxnSpMkLst>
        </pc:cxnChg>
        <pc:cxnChg chg="mod">
          <ac:chgData name="VILAJELIU, Alba" userId="7a937d65-dd19-4d78-b565-80ebca80e53d" providerId="ADAL" clId="{26F4C214-B376-45C2-8EFB-D86E878FDEAA}" dt="2022-03-16T09:15:09.814" v="715" actId="1076"/>
          <ac:cxnSpMkLst>
            <pc:docMk/>
            <pc:sldMk cId="2230859750" sldId="2147471308"/>
            <ac:cxnSpMk id="149" creationId="{2B12E5D3-558B-49C0-871B-594E5BB7F4CC}"/>
          </ac:cxnSpMkLst>
        </pc:cxnChg>
        <pc:cxnChg chg="mod">
          <ac:chgData name="VILAJELIU, Alba" userId="7a937d65-dd19-4d78-b565-80ebca80e53d" providerId="ADAL" clId="{26F4C214-B376-45C2-8EFB-D86E878FDEAA}" dt="2022-03-16T09:15:09.814" v="715" actId="1076"/>
          <ac:cxnSpMkLst>
            <pc:docMk/>
            <pc:sldMk cId="2230859750" sldId="2147471308"/>
            <ac:cxnSpMk id="150" creationId="{5CA7BF8A-A4F0-4817-AD05-625BC70495DA}"/>
          </ac:cxnSpMkLst>
        </pc:cxnChg>
        <pc:cxnChg chg="mod">
          <ac:chgData name="VILAJELIU, Alba" userId="7a937d65-dd19-4d78-b565-80ebca80e53d" providerId="ADAL" clId="{26F4C214-B376-45C2-8EFB-D86E878FDEAA}" dt="2022-03-16T09:15:09.814" v="715" actId="1076"/>
          <ac:cxnSpMkLst>
            <pc:docMk/>
            <pc:sldMk cId="2230859750" sldId="2147471308"/>
            <ac:cxnSpMk id="154" creationId="{490B6461-18FE-4F5E-A8C9-F618D717D1D4}"/>
          </ac:cxnSpMkLst>
        </pc:cxnChg>
        <pc:cxnChg chg="mod">
          <ac:chgData name="VILAJELIU, Alba" userId="7a937d65-dd19-4d78-b565-80ebca80e53d" providerId="ADAL" clId="{26F4C214-B376-45C2-8EFB-D86E878FDEAA}" dt="2022-03-16T09:15:09.814" v="715" actId="1076"/>
          <ac:cxnSpMkLst>
            <pc:docMk/>
            <pc:sldMk cId="2230859750" sldId="2147471308"/>
            <ac:cxnSpMk id="157" creationId="{E95497E9-7153-49A9-B93B-F67F88DC6083}"/>
          </ac:cxnSpMkLst>
        </pc:cxnChg>
        <pc:cxnChg chg="mod">
          <ac:chgData name="VILAJELIU, Alba" userId="7a937d65-dd19-4d78-b565-80ebca80e53d" providerId="ADAL" clId="{26F4C214-B376-45C2-8EFB-D86E878FDEAA}" dt="2022-03-16T09:15:09.814" v="715" actId="1076"/>
          <ac:cxnSpMkLst>
            <pc:docMk/>
            <pc:sldMk cId="2230859750" sldId="2147471308"/>
            <ac:cxnSpMk id="158" creationId="{3C195BA7-029E-4265-9D73-D8A9CA894750}"/>
          </ac:cxnSpMkLst>
        </pc:cxnChg>
        <pc:cxnChg chg="mod">
          <ac:chgData name="VILAJELIU, Alba" userId="7a937d65-dd19-4d78-b565-80ebca80e53d" providerId="ADAL" clId="{26F4C214-B376-45C2-8EFB-D86E878FDEAA}" dt="2022-03-16T09:15:09.814" v="715" actId="1076"/>
          <ac:cxnSpMkLst>
            <pc:docMk/>
            <pc:sldMk cId="2230859750" sldId="2147471308"/>
            <ac:cxnSpMk id="159" creationId="{DA53FE81-EBAF-495C-ACC2-075E057A67F4}"/>
          </ac:cxnSpMkLst>
        </pc:cxnChg>
        <pc:cxnChg chg="del">
          <ac:chgData name="VILAJELIU, Alba" userId="7a937d65-dd19-4d78-b565-80ebca80e53d" providerId="ADAL" clId="{26F4C214-B376-45C2-8EFB-D86E878FDEAA}" dt="2022-03-16T09:14:24.914" v="703" actId="478"/>
          <ac:cxnSpMkLst>
            <pc:docMk/>
            <pc:sldMk cId="2230859750" sldId="2147471308"/>
            <ac:cxnSpMk id="160" creationId="{CA2D93DC-A302-49AD-BBB5-229BBF20567B}"/>
          </ac:cxnSpMkLst>
        </pc:cxnChg>
        <pc:cxnChg chg="del">
          <ac:chgData name="VILAJELIU, Alba" userId="7a937d65-dd19-4d78-b565-80ebca80e53d" providerId="ADAL" clId="{26F4C214-B376-45C2-8EFB-D86E878FDEAA}" dt="2022-03-16T09:14:20.340" v="699" actId="478"/>
          <ac:cxnSpMkLst>
            <pc:docMk/>
            <pc:sldMk cId="2230859750" sldId="2147471308"/>
            <ac:cxnSpMk id="161" creationId="{B07EE6F8-B046-41B4-84B9-805D8C38CC75}"/>
          </ac:cxnSpMkLst>
        </pc:cxnChg>
        <pc:cxnChg chg="del">
          <ac:chgData name="VILAJELIU, Alba" userId="7a937d65-dd19-4d78-b565-80ebca80e53d" providerId="ADAL" clId="{26F4C214-B376-45C2-8EFB-D86E878FDEAA}" dt="2022-03-16T09:14:30.432" v="707" actId="478"/>
          <ac:cxnSpMkLst>
            <pc:docMk/>
            <pc:sldMk cId="2230859750" sldId="2147471308"/>
            <ac:cxnSpMk id="162" creationId="{A9244BC4-D37C-45D4-B6A7-9BF5D37DE834}"/>
          </ac:cxnSpMkLst>
        </pc:cxnChg>
        <pc:cxnChg chg="del">
          <ac:chgData name="VILAJELIU, Alba" userId="7a937d65-dd19-4d78-b565-80ebca80e53d" providerId="ADAL" clId="{26F4C214-B376-45C2-8EFB-D86E878FDEAA}" dt="2022-03-16T09:14:26.979" v="705" actId="478"/>
          <ac:cxnSpMkLst>
            <pc:docMk/>
            <pc:sldMk cId="2230859750" sldId="2147471308"/>
            <ac:cxnSpMk id="163" creationId="{CD626CC6-8A47-4F85-A395-AC421E94953A}"/>
          </ac:cxnSpMkLst>
        </pc:cxnChg>
        <pc:cxnChg chg="del">
          <ac:chgData name="VILAJELIU, Alba" userId="7a937d65-dd19-4d78-b565-80ebca80e53d" providerId="ADAL" clId="{26F4C214-B376-45C2-8EFB-D86E878FDEAA}" dt="2022-03-16T09:14:21.775" v="701" actId="478"/>
          <ac:cxnSpMkLst>
            <pc:docMk/>
            <pc:sldMk cId="2230859750" sldId="2147471308"/>
            <ac:cxnSpMk id="164" creationId="{BD6ABD12-4710-451E-BFCC-A22AC79E4151}"/>
          </ac:cxnSpMkLst>
        </pc:cxnChg>
        <pc:cxnChg chg="mod">
          <ac:chgData name="VILAJELIU, Alba" userId="7a937d65-dd19-4d78-b565-80ebca80e53d" providerId="ADAL" clId="{26F4C214-B376-45C2-8EFB-D86E878FDEAA}" dt="2022-03-16T09:15:09.814" v="715" actId="1076"/>
          <ac:cxnSpMkLst>
            <pc:docMk/>
            <pc:sldMk cId="2230859750" sldId="2147471308"/>
            <ac:cxnSpMk id="165" creationId="{36DEF8EA-E7EF-4362-9ECE-7214719D18B2}"/>
          </ac:cxnSpMkLst>
        </pc:cxnChg>
      </pc:sldChg>
      <pc:sldChg chg="addSp delSp modSp mod delCm">
        <pc:chgData name="VILAJELIU, Alba" userId="7a937d65-dd19-4d78-b565-80ebca80e53d" providerId="ADAL" clId="{26F4C214-B376-45C2-8EFB-D86E878FDEAA}" dt="2022-03-18T14:41:05.395" v="4352" actId="1592"/>
        <pc:sldMkLst>
          <pc:docMk/>
          <pc:sldMk cId="782486820" sldId="2147471309"/>
        </pc:sldMkLst>
        <pc:spChg chg="add del mod">
          <ac:chgData name="VILAJELIU, Alba" userId="7a937d65-dd19-4d78-b565-80ebca80e53d" providerId="ADAL" clId="{26F4C214-B376-45C2-8EFB-D86E878FDEAA}" dt="2022-03-16T09:16:21.480" v="801" actId="478"/>
          <ac:spMkLst>
            <pc:docMk/>
            <pc:sldMk cId="782486820" sldId="2147471309"/>
            <ac:spMk id="2" creationId="{896C76DD-3EF0-4217-851C-FB87B45BFCEF}"/>
          </ac:spMkLst>
        </pc:spChg>
        <pc:spChg chg="mod">
          <ac:chgData name="VILAJELIU, Alba" userId="7a937d65-dd19-4d78-b565-80ebca80e53d" providerId="ADAL" clId="{26F4C214-B376-45C2-8EFB-D86E878FDEAA}" dt="2022-03-18T13:59:26.731" v="3877" actId="13926"/>
          <ac:spMkLst>
            <pc:docMk/>
            <pc:sldMk cId="782486820" sldId="2147471309"/>
            <ac:spMk id="6" creationId="{38576154-CE42-431A-A0A2-0A778DAD1D32}"/>
          </ac:spMkLst>
        </pc:spChg>
      </pc:sldChg>
      <pc:sldChg chg="addSp delSp modSp new del mod">
        <pc:chgData name="VILAJELIU, Alba" userId="7a937d65-dd19-4d78-b565-80ebca80e53d" providerId="ADAL" clId="{26F4C214-B376-45C2-8EFB-D86E878FDEAA}" dt="2022-03-18T14:01:01.297" v="3893" actId="2696"/>
        <pc:sldMkLst>
          <pc:docMk/>
          <pc:sldMk cId="3049007333" sldId="2147471310"/>
        </pc:sldMkLst>
        <pc:spChg chg="add del">
          <ac:chgData name="VILAJELIU, Alba" userId="7a937d65-dd19-4d78-b565-80ebca80e53d" providerId="ADAL" clId="{26F4C214-B376-45C2-8EFB-D86E878FDEAA}" dt="2022-03-16T10:08:45.427" v="877"/>
          <ac:spMkLst>
            <pc:docMk/>
            <pc:sldMk cId="3049007333" sldId="2147471310"/>
            <ac:spMk id="2" creationId="{EF8C8105-A30F-452A-9334-08D86FA7CE86}"/>
          </ac:spMkLst>
        </pc:spChg>
        <pc:spChg chg="del">
          <ac:chgData name="VILAJELIU, Alba" userId="7a937d65-dd19-4d78-b565-80ebca80e53d" providerId="ADAL" clId="{26F4C214-B376-45C2-8EFB-D86E878FDEAA}" dt="2022-03-16T10:09:34.473" v="888" actId="478"/>
          <ac:spMkLst>
            <pc:docMk/>
            <pc:sldMk cId="3049007333" sldId="2147471310"/>
            <ac:spMk id="3" creationId="{2B1CE156-49A2-4C3C-9D1E-ECEC801CEE8F}"/>
          </ac:spMkLst>
        </pc:spChg>
        <pc:spChg chg="del">
          <ac:chgData name="VILAJELIU, Alba" userId="7a937d65-dd19-4d78-b565-80ebca80e53d" providerId="ADAL" clId="{26F4C214-B376-45C2-8EFB-D86E878FDEAA}" dt="2022-03-16T10:09:37.481" v="889" actId="478"/>
          <ac:spMkLst>
            <pc:docMk/>
            <pc:sldMk cId="3049007333" sldId="2147471310"/>
            <ac:spMk id="5" creationId="{F28CA3B8-2328-4AA3-A098-3177ECA7FD31}"/>
          </ac:spMkLst>
        </pc:spChg>
        <pc:spChg chg="mod">
          <ac:chgData name="VILAJELIU, Alba" userId="7a937d65-dd19-4d78-b565-80ebca80e53d" providerId="ADAL" clId="{26F4C214-B376-45C2-8EFB-D86E878FDEAA}" dt="2022-03-16T10:11:10.321" v="905" actId="20577"/>
          <ac:spMkLst>
            <pc:docMk/>
            <pc:sldMk cId="3049007333" sldId="2147471310"/>
            <ac:spMk id="6" creationId="{5A016DB6-96F9-4D3C-93BA-E097DADB8AC0}"/>
          </ac:spMkLst>
        </pc:spChg>
        <pc:spChg chg="add mod">
          <ac:chgData name="VILAJELIU, Alba" userId="7a937d65-dd19-4d78-b565-80ebca80e53d" providerId="ADAL" clId="{26F4C214-B376-45C2-8EFB-D86E878FDEAA}" dt="2022-03-16T10:11:22.386" v="908" actId="20577"/>
          <ac:spMkLst>
            <pc:docMk/>
            <pc:sldMk cId="3049007333" sldId="2147471310"/>
            <ac:spMk id="9" creationId="{F4677A70-E62E-4D3B-AE6A-577BC7CB76B0}"/>
          </ac:spMkLst>
        </pc:spChg>
        <pc:graphicFrameChg chg="add del mod">
          <ac:chgData name="VILAJELIU, Alba" userId="7a937d65-dd19-4d78-b565-80ebca80e53d" providerId="ADAL" clId="{26F4C214-B376-45C2-8EFB-D86E878FDEAA}" dt="2022-03-16T10:08:40.886" v="876"/>
          <ac:graphicFrameMkLst>
            <pc:docMk/>
            <pc:sldMk cId="3049007333" sldId="2147471310"/>
            <ac:graphicFrameMk id="7" creationId="{AE517300-EB42-48AC-862F-0C18813C1137}"/>
          </ac:graphicFrameMkLst>
        </pc:graphicFrameChg>
        <pc:graphicFrameChg chg="add mod modGraphic">
          <ac:chgData name="VILAJELIU, Alba" userId="7a937d65-dd19-4d78-b565-80ebca80e53d" providerId="ADAL" clId="{26F4C214-B376-45C2-8EFB-D86E878FDEAA}" dt="2022-03-16T11:24:58.754" v="1068" actId="115"/>
          <ac:graphicFrameMkLst>
            <pc:docMk/>
            <pc:sldMk cId="3049007333" sldId="2147471310"/>
            <ac:graphicFrameMk id="8" creationId="{39784A9A-256B-43D0-B221-B5C93CB4AFAC}"/>
          </ac:graphicFrameMkLst>
        </pc:graphicFrameChg>
        <pc:picChg chg="add del">
          <ac:chgData name="VILAJELIU, Alba" userId="7a937d65-dd19-4d78-b565-80ebca80e53d" providerId="ADAL" clId="{26F4C214-B376-45C2-8EFB-D86E878FDEAA}" dt="2022-03-17T09:01:45.271" v="2091" actId="22"/>
          <ac:picMkLst>
            <pc:docMk/>
            <pc:sldMk cId="3049007333" sldId="2147471310"/>
            <ac:picMk id="3" creationId="{26367985-50F1-494C-BEDE-3D236B3981A5}"/>
          </ac:picMkLst>
        </pc:picChg>
        <pc:picChg chg="add del">
          <ac:chgData name="VILAJELIU, Alba" userId="7a937d65-dd19-4d78-b565-80ebca80e53d" providerId="ADAL" clId="{26F4C214-B376-45C2-8EFB-D86E878FDEAA}" dt="2022-03-17T09:03:22.520" v="2093" actId="22"/>
          <ac:picMkLst>
            <pc:docMk/>
            <pc:sldMk cId="3049007333" sldId="2147471310"/>
            <ac:picMk id="7" creationId="{EE4870A3-9D4A-468F-879E-68142C896473}"/>
          </ac:picMkLst>
        </pc:picChg>
      </pc:sldChg>
      <pc:sldChg chg="modSp add mod">
        <pc:chgData name="VILAJELIU, Alba" userId="7a937d65-dd19-4d78-b565-80ebca80e53d" providerId="ADAL" clId="{26F4C214-B376-45C2-8EFB-D86E878FDEAA}" dt="2022-03-18T11:34:04.310" v="2967" actId="6549"/>
        <pc:sldMkLst>
          <pc:docMk/>
          <pc:sldMk cId="193328334" sldId="2147471311"/>
        </pc:sldMkLst>
        <pc:spChg chg="mod">
          <ac:chgData name="VILAJELIU, Alba" userId="7a937d65-dd19-4d78-b565-80ebca80e53d" providerId="ADAL" clId="{26F4C214-B376-45C2-8EFB-D86E878FDEAA}" dt="2022-03-18T11:34:04.310" v="2967" actId="6549"/>
          <ac:spMkLst>
            <pc:docMk/>
            <pc:sldMk cId="193328334" sldId="2147471311"/>
            <ac:spMk id="5" creationId="{65366CF2-BC23-4747-8DC0-159690273553}"/>
          </ac:spMkLst>
        </pc:spChg>
        <pc:graphicFrameChg chg="mod modGraphic">
          <ac:chgData name="VILAJELIU, Alba" userId="7a937d65-dd19-4d78-b565-80ebca80e53d" providerId="ADAL" clId="{26F4C214-B376-45C2-8EFB-D86E878FDEAA}" dt="2022-03-18T11:20:46.208" v="2719" actId="20577"/>
          <ac:graphicFrameMkLst>
            <pc:docMk/>
            <pc:sldMk cId="193328334" sldId="2147471311"/>
            <ac:graphicFrameMk id="8" creationId="{1104BF02-3527-4FE1-A0E6-FEF56944ADED}"/>
          </ac:graphicFrameMkLst>
        </pc:graphicFrameChg>
      </pc:sldChg>
      <pc:sldChg chg="delSp modSp add del mod setBg delDesignElem">
        <pc:chgData name="VILAJELIU, Alba" userId="7a937d65-dd19-4d78-b565-80ebca80e53d" providerId="ADAL" clId="{26F4C214-B376-45C2-8EFB-D86E878FDEAA}" dt="2022-03-18T14:18:47.701" v="4057" actId="47"/>
        <pc:sldMkLst>
          <pc:docMk/>
          <pc:sldMk cId="1567457431" sldId="2147471312"/>
        </pc:sldMkLst>
        <pc:spChg chg="mod">
          <ac:chgData name="VILAJELIU, Alba" userId="7a937d65-dd19-4d78-b565-80ebca80e53d" providerId="ADAL" clId="{26F4C214-B376-45C2-8EFB-D86E878FDEAA}" dt="2022-03-18T14:16:55.642" v="4048" actId="1076"/>
          <ac:spMkLst>
            <pc:docMk/>
            <pc:sldMk cId="1567457431" sldId="2147471312"/>
            <ac:spMk id="9" creationId="{08151B29-C2FE-40CD-AE69-0F4E1A327670}"/>
          </ac:spMkLst>
        </pc:spChg>
        <pc:spChg chg="del">
          <ac:chgData name="VILAJELIU, Alba" userId="7a937d65-dd19-4d78-b565-80ebca80e53d" providerId="ADAL" clId="{26F4C214-B376-45C2-8EFB-D86E878FDEAA}" dt="2022-03-18T11:07:43.517" v="2410"/>
          <ac:spMkLst>
            <pc:docMk/>
            <pc:sldMk cId="1567457431" sldId="2147471312"/>
            <ac:spMk id="25" creationId="{32AEEBC8-9D30-42EF-95F2-386C2653FBF0}"/>
          </ac:spMkLst>
        </pc:spChg>
        <pc:spChg chg="del">
          <ac:chgData name="VILAJELIU, Alba" userId="7a937d65-dd19-4d78-b565-80ebca80e53d" providerId="ADAL" clId="{26F4C214-B376-45C2-8EFB-D86E878FDEAA}" dt="2022-03-18T11:07:43.517" v="2410"/>
          <ac:spMkLst>
            <pc:docMk/>
            <pc:sldMk cId="1567457431" sldId="2147471312"/>
            <ac:spMk id="27" creationId="{2E92FA66-67D7-4CB4-94D3-E643A9AD4757}"/>
          </ac:spMkLst>
        </pc:spChg>
      </pc:sldChg>
      <pc:sldChg chg="add del">
        <pc:chgData name="VILAJELIU, Alba" userId="7a937d65-dd19-4d78-b565-80ebca80e53d" providerId="ADAL" clId="{26F4C214-B376-45C2-8EFB-D86E878FDEAA}" dt="2022-03-18T11:07:39.826" v="2407" actId="2696"/>
        <pc:sldMkLst>
          <pc:docMk/>
          <pc:sldMk cId="1949713992" sldId="2147471312"/>
        </pc:sldMkLst>
      </pc:sldChg>
      <pc:sldChg chg="modSp add del mod">
        <pc:chgData name="VILAJELIU, Alba" userId="7a937d65-dd19-4d78-b565-80ebca80e53d" providerId="ADAL" clId="{26F4C214-B376-45C2-8EFB-D86E878FDEAA}" dt="2022-03-17T13:31:32.295" v="2129" actId="47"/>
        <pc:sldMkLst>
          <pc:docMk/>
          <pc:sldMk cId="4081498906" sldId="2147471312"/>
        </pc:sldMkLst>
        <pc:spChg chg="mod">
          <ac:chgData name="VILAJELIU, Alba" userId="7a937d65-dd19-4d78-b565-80ebca80e53d" providerId="ADAL" clId="{26F4C214-B376-45C2-8EFB-D86E878FDEAA}" dt="2022-03-16T15:26:25.206" v="1590" actId="13926"/>
          <ac:spMkLst>
            <pc:docMk/>
            <pc:sldMk cId="4081498906" sldId="2147471312"/>
            <ac:spMk id="7" creationId="{E250CF92-A0C4-4701-BEF2-05DF0E47979F}"/>
          </ac:spMkLst>
        </pc:spChg>
      </pc:sldChg>
      <pc:sldChg chg="addSp delSp modSp new mod">
        <pc:chgData name="VILAJELIU, Alba" userId="7a937d65-dd19-4d78-b565-80ebca80e53d" providerId="ADAL" clId="{26F4C214-B376-45C2-8EFB-D86E878FDEAA}" dt="2022-03-18T14:33:41.108" v="4278" actId="1076"/>
        <pc:sldMkLst>
          <pc:docMk/>
          <pc:sldMk cId="2188746196" sldId="2147471313"/>
        </pc:sldMkLst>
        <pc:spChg chg="del">
          <ac:chgData name="VILAJELIU, Alba" userId="7a937d65-dd19-4d78-b565-80ebca80e53d" providerId="ADAL" clId="{26F4C214-B376-45C2-8EFB-D86E878FDEAA}" dt="2022-03-18T08:07:03.502" v="2286" actId="478"/>
          <ac:spMkLst>
            <pc:docMk/>
            <pc:sldMk cId="2188746196" sldId="2147471313"/>
            <ac:spMk id="2" creationId="{AD9DDDD1-D5BF-41C2-B295-1D166E79EEC9}"/>
          </ac:spMkLst>
        </pc:spChg>
        <pc:spChg chg="del">
          <ac:chgData name="VILAJELIU, Alba" userId="7a937d65-dd19-4d78-b565-80ebca80e53d" providerId="ADAL" clId="{26F4C214-B376-45C2-8EFB-D86E878FDEAA}" dt="2022-03-17T09:27:27.352" v="2120" actId="478"/>
          <ac:spMkLst>
            <pc:docMk/>
            <pc:sldMk cId="2188746196" sldId="2147471313"/>
            <ac:spMk id="3" creationId="{EA3EE39F-15A7-40D4-A92C-335C0D15A03F}"/>
          </ac:spMkLst>
        </pc:spChg>
        <pc:spChg chg="del">
          <ac:chgData name="VILAJELIU, Alba" userId="7a937d65-dd19-4d78-b565-80ebca80e53d" providerId="ADAL" clId="{26F4C214-B376-45C2-8EFB-D86E878FDEAA}" dt="2022-03-17T09:29:11.481" v="2127" actId="478"/>
          <ac:spMkLst>
            <pc:docMk/>
            <pc:sldMk cId="2188746196" sldId="2147471313"/>
            <ac:spMk id="5" creationId="{AB74895A-0FFC-4B03-9448-00788CCEC5FC}"/>
          </ac:spMkLst>
        </pc:spChg>
        <pc:spChg chg="mod">
          <ac:chgData name="VILAJELIU, Alba" userId="7a937d65-dd19-4d78-b565-80ebca80e53d" providerId="ADAL" clId="{26F4C214-B376-45C2-8EFB-D86E878FDEAA}" dt="2022-03-18T13:24:26.347" v="3313" actId="14100"/>
          <ac:spMkLst>
            <pc:docMk/>
            <pc:sldMk cId="2188746196" sldId="2147471313"/>
            <ac:spMk id="6" creationId="{675141DE-9D85-4575-869B-52D6BF87C2D5}"/>
          </ac:spMkLst>
        </pc:spChg>
        <pc:spChg chg="add mod">
          <ac:chgData name="VILAJELIU, Alba" userId="7a937d65-dd19-4d78-b565-80ebca80e53d" providerId="ADAL" clId="{26F4C214-B376-45C2-8EFB-D86E878FDEAA}" dt="2022-03-18T14:33:36.777" v="4277" actId="1076"/>
          <ac:spMkLst>
            <pc:docMk/>
            <pc:sldMk cId="2188746196" sldId="2147471313"/>
            <ac:spMk id="8" creationId="{B6E5445F-FCDB-4CEC-A311-903A083C4249}"/>
          </ac:spMkLst>
        </pc:spChg>
        <pc:spChg chg="add mod">
          <ac:chgData name="VILAJELIU, Alba" userId="7a937d65-dd19-4d78-b565-80ebca80e53d" providerId="ADAL" clId="{26F4C214-B376-45C2-8EFB-D86E878FDEAA}" dt="2022-03-18T14:15:09.560" v="4039" actId="20577"/>
          <ac:spMkLst>
            <pc:docMk/>
            <pc:sldMk cId="2188746196" sldId="2147471313"/>
            <ac:spMk id="9" creationId="{1E7D8D12-8DC0-4188-9C72-94AC47C9B11D}"/>
          </ac:spMkLst>
        </pc:spChg>
        <pc:spChg chg="add del mod">
          <ac:chgData name="VILAJELIU, Alba" userId="7a937d65-dd19-4d78-b565-80ebca80e53d" providerId="ADAL" clId="{26F4C214-B376-45C2-8EFB-D86E878FDEAA}" dt="2022-03-17T09:29:06.466" v="2124" actId="478"/>
          <ac:spMkLst>
            <pc:docMk/>
            <pc:sldMk cId="2188746196" sldId="2147471313"/>
            <ac:spMk id="9" creationId="{A2E5A819-DAA0-45DA-849E-0AAAA993BADF}"/>
          </ac:spMkLst>
        </pc:spChg>
        <pc:spChg chg="add mod">
          <ac:chgData name="VILAJELIU, Alba" userId="7a937d65-dd19-4d78-b565-80ebca80e53d" providerId="ADAL" clId="{26F4C214-B376-45C2-8EFB-D86E878FDEAA}" dt="2022-03-18T14:33:41.108" v="4278" actId="1076"/>
          <ac:spMkLst>
            <pc:docMk/>
            <pc:sldMk cId="2188746196" sldId="2147471313"/>
            <ac:spMk id="10" creationId="{DAEAA9F3-7DF7-4100-9A3A-95B3BC7912F3}"/>
          </ac:spMkLst>
        </pc:spChg>
        <pc:graphicFrameChg chg="add mod modGraphic">
          <ac:chgData name="VILAJELIU, Alba" userId="7a937d65-dd19-4d78-b565-80ebca80e53d" providerId="ADAL" clId="{26F4C214-B376-45C2-8EFB-D86E878FDEAA}" dt="2022-03-18T13:25:05.823" v="3325" actId="14734"/>
          <ac:graphicFrameMkLst>
            <pc:docMk/>
            <pc:sldMk cId="2188746196" sldId="2147471313"/>
            <ac:graphicFrameMk id="7" creationId="{3563607B-7FBF-411D-A24B-D0A840A99489}"/>
          </ac:graphicFrameMkLst>
        </pc:graphicFrameChg>
      </pc:sldChg>
      <pc:sldChg chg="modSp add del mod">
        <pc:chgData name="VILAJELIU, Alba" userId="7a937d65-dd19-4d78-b565-80ebca80e53d" providerId="ADAL" clId="{26F4C214-B376-45C2-8EFB-D86E878FDEAA}" dt="2022-03-18T14:18:44.412" v="4055" actId="47"/>
        <pc:sldMkLst>
          <pc:docMk/>
          <pc:sldMk cId="3348123346" sldId="2147471320"/>
        </pc:sldMkLst>
        <pc:spChg chg="mod">
          <ac:chgData name="VILAJELIU, Alba" userId="7a937d65-dd19-4d78-b565-80ebca80e53d" providerId="ADAL" clId="{26F4C214-B376-45C2-8EFB-D86E878FDEAA}" dt="2022-03-18T11:48:21.216" v="3081" actId="108"/>
          <ac:spMkLst>
            <pc:docMk/>
            <pc:sldMk cId="3348123346" sldId="2147471320"/>
            <ac:spMk id="2" creationId="{A22067DA-81A1-4054-AD23-7CB37E5854BA}"/>
          </ac:spMkLst>
        </pc:spChg>
        <pc:spChg chg="mod">
          <ac:chgData name="VILAJELIU, Alba" userId="7a937d65-dd19-4d78-b565-80ebca80e53d" providerId="ADAL" clId="{26F4C214-B376-45C2-8EFB-D86E878FDEAA}" dt="2022-03-18T11:48:44.733" v="3087" actId="20577"/>
          <ac:spMkLst>
            <pc:docMk/>
            <pc:sldMk cId="3348123346" sldId="2147471320"/>
            <ac:spMk id="8" creationId="{F3E2C930-CDAF-4802-9263-80D526C454CE}"/>
          </ac:spMkLst>
        </pc:spChg>
        <pc:spChg chg="mod">
          <ac:chgData name="VILAJELIU, Alba" userId="7a937d65-dd19-4d78-b565-80ebca80e53d" providerId="ADAL" clId="{26F4C214-B376-45C2-8EFB-D86E878FDEAA}" dt="2022-03-18T14:17:17.647" v="4049" actId="1076"/>
          <ac:spMkLst>
            <pc:docMk/>
            <pc:sldMk cId="3348123346" sldId="2147471320"/>
            <ac:spMk id="17" creationId="{D0666A3D-2EE0-4218-AB09-DF6C13556EC7}"/>
          </ac:spMkLst>
        </pc:spChg>
      </pc:sldChg>
      <pc:sldChg chg="add del">
        <pc:chgData name="VILAJELIU, Alba" userId="7a937d65-dd19-4d78-b565-80ebca80e53d" providerId="ADAL" clId="{26F4C214-B376-45C2-8EFB-D86E878FDEAA}" dt="2022-03-18T11:07:39.826" v="2407" actId="2696"/>
        <pc:sldMkLst>
          <pc:docMk/>
          <pc:sldMk cId="3798967624" sldId="2147471320"/>
        </pc:sldMkLst>
      </pc:sldChg>
      <pc:sldChg chg="delSp modSp add del mod setBg delDesignElem">
        <pc:chgData name="VILAJELIU, Alba" userId="7a937d65-dd19-4d78-b565-80ebca80e53d" providerId="ADAL" clId="{26F4C214-B376-45C2-8EFB-D86E878FDEAA}" dt="2022-03-18T14:18:48.426" v="4058" actId="47"/>
        <pc:sldMkLst>
          <pc:docMk/>
          <pc:sldMk cId="1573187940" sldId="2147471321"/>
        </pc:sldMkLst>
        <pc:spChg chg="mod">
          <ac:chgData name="VILAJELIU, Alba" userId="7a937d65-dd19-4d78-b565-80ebca80e53d" providerId="ADAL" clId="{26F4C214-B376-45C2-8EFB-D86E878FDEAA}" dt="2022-03-18T14:17:26.299" v="4051" actId="1076"/>
          <ac:spMkLst>
            <pc:docMk/>
            <pc:sldMk cId="1573187940" sldId="2147471321"/>
            <ac:spMk id="8" creationId="{DDE75B26-0AAA-4DED-95AE-B2FD178D984C}"/>
          </ac:spMkLst>
        </pc:spChg>
        <pc:spChg chg="del">
          <ac:chgData name="VILAJELIU, Alba" userId="7a937d65-dd19-4d78-b565-80ebca80e53d" providerId="ADAL" clId="{26F4C214-B376-45C2-8EFB-D86E878FDEAA}" dt="2022-03-18T11:07:43.517" v="2410"/>
          <ac:spMkLst>
            <pc:docMk/>
            <pc:sldMk cId="1573187940" sldId="2147471321"/>
            <ac:spMk id="19" creationId="{32AEEBC8-9D30-42EF-95F2-386C2653FBF0}"/>
          </ac:spMkLst>
        </pc:spChg>
        <pc:spChg chg="del">
          <ac:chgData name="VILAJELIU, Alba" userId="7a937d65-dd19-4d78-b565-80ebca80e53d" providerId="ADAL" clId="{26F4C214-B376-45C2-8EFB-D86E878FDEAA}" dt="2022-03-18T11:07:43.517" v="2410"/>
          <ac:spMkLst>
            <pc:docMk/>
            <pc:sldMk cId="1573187940" sldId="2147471321"/>
            <ac:spMk id="20" creationId="{2E92FA66-67D7-4CB4-94D3-E643A9AD4757}"/>
          </ac:spMkLst>
        </pc:spChg>
      </pc:sldChg>
      <pc:sldChg chg="add del">
        <pc:chgData name="VILAJELIU, Alba" userId="7a937d65-dd19-4d78-b565-80ebca80e53d" providerId="ADAL" clId="{26F4C214-B376-45C2-8EFB-D86E878FDEAA}" dt="2022-03-18T11:07:39.826" v="2407" actId="2696"/>
        <pc:sldMkLst>
          <pc:docMk/>
          <pc:sldMk cId="1576431590" sldId="2147471321"/>
        </pc:sldMkLst>
      </pc:sldChg>
      <pc:sldChg chg="addSp modSp add del">
        <pc:chgData name="VILAJELIU, Alba" userId="7a937d65-dd19-4d78-b565-80ebca80e53d" providerId="ADAL" clId="{26F4C214-B376-45C2-8EFB-D86E878FDEAA}" dt="2022-03-18T14:18:48.956" v="4059" actId="47"/>
        <pc:sldMkLst>
          <pc:docMk/>
          <pc:sldMk cId="382486696" sldId="2147471322"/>
        </pc:sldMkLst>
        <pc:spChg chg="add mod">
          <ac:chgData name="VILAJELIU, Alba" userId="7a937d65-dd19-4d78-b565-80ebca80e53d" providerId="ADAL" clId="{26F4C214-B376-45C2-8EFB-D86E878FDEAA}" dt="2022-03-18T14:17:33.435" v="4052"/>
          <ac:spMkLst>
            <pc:docMk/>
            <pc:sldMk cId="382486696" sldId="2147471322"/>
            <ac:spMk id="16" creationId="{9601C1FE-14EB-4784-8042-D0ADC95ADBBA}"/>
          </ac:spMkLst>
        </pc:spChg>
      </pc:sldChg>
      <pc:sldChg chg="add del">
        <pc:chgData name="VILAJELIU, Alba" userId="7a937d65-dd19-4d78-b565-80ebca80e53d" providerId="ADAL" clId="{26F4C214-B376-45C2-8EFB-D86E878FDEAA}" dt="2022-03-18T11:07:39.826" v="2407" actId="2696"/>
        <pc:sldMkLst>
          <pc:docMk/>
          <pc:sldMk cId="2161574183" sldId="2147471322"/>
        </pc:sldMkLst>
      </pc:sldChg>
      <pc:sldChg chg="delSp modSp add mod">
        <pc:chgData name="VILAJELIU, Alba" userId="7a937d65-dd19-4d78-b565-80ebca80e53d" providerId="ADAL" clId="{26F4C214-B376-45C2-8EFB-D86E878FDEAA}" dt="2022-03-18T14:22:24.694" v="4098" actId="20577"/>
        <pc:sldMkLst>
          <pc:docMk/>
          <pc:sldMk cId="1470784023" sldId="2147471323"/>
        </pc:sldMkLst>
        <pc:spChg chg="del">
          <ac:chgData name="VILAJELIU, Alba" userId="7a937d65-dd19-4d78-b565-80ebca80e53d" providerId="ADAL" clId="{26F4C214-B376-45C2-8EFB-D86E878FDEAA}" dt="2022-03-18T11:08:08.443" v="2412" actId="478"/>
          <ac:spMkLst>
            <pc:docMk/>
            <pc:sldMk cId="1470784023" sldId="2147471323"/>
            <ac:spMk id="5" creationId="{D2187735-D0CE-4A8C-9EF8-DF03076B0EBD}"/>
          </ac:spMkLst>
        </pc:spChg>
        <pc:spChg chg="mod">
          <ac:chgData name="VILAJELIU, Alba" userId="7a937d65-dd19-4d78-b565-80ebca80e53d" providerId="ADAL" clId="{26F4C214-B376-45C2-8EFB-D86E878FDEAA}" dt="2022-03-18T14:22:24.694" v="4098" actId="20577"/>
          <ac:spMkLst>
            <pc:docMk/>
            <pc:sldMk cId="1470784023" sldId="2147471323"/>
            <ac:spMk id="8" creationId="{107E3364-FFA6-4883-8F0A-9F6893000639}"/>
          </ac:spMkLst>
        </pc:spChg>
      </pc:sldChg>
      <pc:sldChg chg="modSp add mod">
        <pc:chgData name="VILAJELIU, Alba" userId="7a937d65-dd19-4d78-b565-80ebca80e53d" providerId="ADAL" clId="{26F4C214-B376-45C2-8EFB-D86E878FDEAA}" dt="2022-03-18T14:18:56.988" v="4061" actId="1076"/>
        <pc:sldMkLst>
          <pc:docMk/>
          <pc:sldMk cId="1386436528" sldId="2147471324"/>
        </pc:sldMkLst>
        <pc:spChg chg="mod">
          <ac:chgData name="VILAJELIU, Alba" userId="7a937d65-dd19-4d78-b565-80ebca80e53d" providerId="ADAL" clId="{26F4C214-B376-45C2-8EFB-D86E878FDEAA}" dt="2022-03-18T14:18:56.988" v="4061" actId="1076"/>
          <ac:spMkLst>
            <pc:docMk/>
            <pc:sldMk cId="1386436528" sldId="2147471324"/>
            <ac:spMk id="36" creationId="{061DC196-54C5-46E2-9317-4BB572FF8A3C}"/>
          </ac:spMkLst>
        </pc:spChg>
      </pc:sldChg>
      <pc:sldChg chg="add del">
        <pc:chgData name="VILAJELIU, Alba" userId="7a937d65-dd19-4d78-b565-80ebca80e53d" providerId="ADAL" clId="{26F4C214-B376-45C2-8EFB-D86E878FDEAA}" dt="2022-03-18T14:20:07.898" v="4070" actId="47"/>
        <pc:sldMkLst>
          <pc:docMk/>
          <pc:sldMk cId="1949713992" sldId="2147471325"/>
        </pc:sldMkLst>
      </pc:sldChg>
      <pc:sldChg chg="add del">
        <pc:chgData name="VILAJELIU, Alba" userId="7a937d65-dd19-4d78-b565-80ebca80e53d" providerId="ADAL" clId="{26F4C214-B376-45C2-8EFB-D86E878FDEAA}" dt="2022-03-18T14:22:03.040" v="4092" actId="47"/>
        <pc:sldMkLst>
          <pc:docMk/>
          <pc:sldMk cId="1576431590" sldId="2147471326"/>
        </pc:sldMkLst>
      </pc:sldChg>
      <pc:sldChg chg="addSp delSp modSp new mod">
        <pc:chgData name="VILAJELIU, Alba" userId="7a937d65-dd19-4d78-b565-80ebca80e53d" providerId="ADAL" clId="{26F4C214-B376-45C2-8EFB-D86E878FDEAA}" dt="2022-03-18T14:21:54.957" v="4091" actId="1076"/>
        <pc:sldMkLst>
          <pc:docMk/>
          <pc:sldMk cId="2537413504" sldId="2147471327"/>
        </pc:sldMkLst>
        <pc:spChg chg="del">
          <ac:chgData name="VILAJELIU, Alba" userId="7a937d65-dd19-4d78-b565-80ebca80e53d" providerId="ADAL" clId="{26F4C214-B376-45C2-8EFB-D86E878FDEAA}" dt="2022-03-18T14:19:28.825" v="4066" actId="478"/>
          <ac:spMkLst>
            <pc:docMk/>
            <pc:sldMk cId="2537413504" sldId="2147471327"/>
            <ac:spMk id="2" creationId="{A9D14AC7-4E6A-4E4F-86BE-84DD3A2089F3}"/>
          </ac:spMkLst>
        </pc:spChg>
        <pc:spChg chg="del">
          <ac:chgData name="VILAJELIU, Alba" userId="7a937d65-dd19-4d78-b565-80ebca80e53d" providerId="ADAL" clId="{26F4C214-B376-45C2-8EFB-D86E878FDEAA}" dt="2022-03-18T14:19:30.730" v="4067" actId="478"/>
          <ac:spMkLst>
            <pc:docMk/>
            <pc:sldMk cId="2537413504" sldId="2147471327"/>
            <ac:spMk id="3" creationId="{6A6BC7E9-2294-4B4C-9E78-A04F06FEBE0C}"/>
          </ac:spMkLst>
        </pc:spChg>
        <pc:spChg chg="del">
          <ac:chgData name="VILAJELIU, Alba" userId="7a937d65-dd19-4d78-b565-80ebca80e53d" providerId="ADAL" clId="{26F4C214-B376-45C2-8EFB-D86E878FDEAA}" dt="2022-03-18T14:19:33.965" v="4068" actId="478"/>
          <ac:spMkLst>
            <pc:docMk/>
            <pc:sldMk cId="2537413504" sldId="2147471327"/>
            <ac:spMk id="4" creationId="{53A130FD-6427-408F-BE27-EFD13137833F}"/>
          </ac:spMkLst>
        </pc:spChg>
        <pc:spChg chg="add mod">
          <ac:chgData name="VILAJELIU, Alba" userId="7a937d65-dd19-4d78-b565-80ebca80e53d" providerId="ADAL" clId="{26F4C214-B376-45C2-8EFB-D86E878FDEAA}" dt="2022-03-18T14:19:46.237" v="4069" actId="113"/>
          <ac:spMkLst>
            <pc:docMk/>
            <pc:sldMk cId="2537413504" sldId="2147471327"/>
            <ac:spMk id="5" creationId="{7E33F979-5A41-4BBC-A29B-529C187D1CC6}"/>
          </ac:spMkLst>
        </pc:spChg>
        <pc:spChg chg="add mod">
          <ac:chgData name="VILAJELIU, Alba" userId="7a937d65-dd19-4d78-b565-80ebca80e53d" providerId="ADAL" clId="{26F4C214-B376-45C2-8EFB-D86E878FDEAA}" dt="2022-03-18T14:19:20.526" v="4065"/>
          <ac:spMkLst>
            <pc:docMk/>
            <pc:sldMk cId="2537413504" sldId="2147471327"/>
            <ac:spMk id="6" creationId="{6ED46E32-9AB8-4ADA-8C01-C83682BF2F8A}"/>
          </ac:spMkLst>
        </pc:spChg>
        <pc:spChg chg="add mod">
          <ac:chgData name="VILAJELIU, Alba" userId="7a937d65-dd19-4d78-b565-80ebca80e53d" providerId="ADAL" clId="{26F4C214-B376-45C2-8EFB-D86E878FDEAA}" dt="2022-03-18T14:19:20.526" v="4065"/>
          <ac:spMkLst>
            <pc:docMk/>
            <pc:sldMk cId="2537413504" sldId="2147471327"/>
            <ac:spMk id="8" creationId="{49D72D4D-2115-459F-BD65-65C3115243E8}"/>
          </ac:spMkLst>
        </pc:spChg>
        <pc:picChg chg="add mod">
          <ac:chgData name="VILAJELIU, Alba" userId="7a937d65-dd19-4d78-b565-80ebca80e53d" providerId="ADAL" clId="{26F4C214-B376-45C2-8EFB-D86E878FDEAA}" dt="2022-03-18T14:19:20.526" v="4065"/>
          <ac:picMkLst>
            <pc:docMk/>
            <pc:sldMk cId="2537413504" sldId="2147471327"/>
            <ac:picMk id="7" creationId="{9724651C-E20A-4A6A-9509-5FAF6B2F9162}"/>
          </ac:picMkLst>
        </pc:picChg>
        <pc:cxnChg chg="add mod">
          <ac:chgData name="VILAJELIU, Alba" userId="7a937d65-dd19-4d78-b565-80ebca80e53d" providerId="ADAL" clId="{26F4C214-B376-45C2-8EFB-D86E878FDEAA}" dt="2022-03-18T14:21:54.957" v="4091" actId="1076"/>
          <ac:cxnSpMkLst>
            <pc:docMk/>
            <pc:sldMk cId="2537413504" sldId="2147471327"/>
            <ac:cxnSpMk id="9" creationId="{29446ED0-5C5E-46B1-8C8A-28A4A9AF1804}"/>
          </ac:cxnSpMkLst>
        </pc:cxnChg>
        <pc:cxnChg chg="add mod">
          <ac:chgData name="VILAJELIU, Alba" userId="7a937d65-dd19-4d78-b565-80ebca80e53d" providerId="ADAL" clId="{26F4C214-B376-45C2-8EFB-D86E878FDEAA}" dt="2022-03-18T14:21:54.957" v="4091" actId="1076"/>
          <ac:cxnSpMkLst>
            <pc:docMk/>
            <pc:sldMk cId="2537413504" sldId="2147471327"/>
            <ac:cxnSpMk id="10" creationId="{18C66F4D-E2D6-40A8-803D-5C6E657DE829}"/>
          </ac:cxnSpMkLst>
        </pc:cxnChg>
      </pc:sldChg>
      <pc:sldChg chg="new del">
        <pc:chgData name="VILAJELIU, Alba" userId="7a937d65-dd19-4d78-b565-80ebca80e53d" providerId="ADAL" clId="{26F4C214-B376-45C2-8EFB-D86E878FDEAA}" dt="2022-03-18T14:19:08.842" v="4063" actId="47"/>
        <pc:sldMkLst>
          <pc:docMk/>
          <pc:sldMk cId="3727679404" sldId="2147471327"/>
        </pc:sldMkLst>
      </pc:sldChg>
      <pc:sldChg chg="addSp delSp modSp new mod">
        <pc:chgData name="VILAJELIU, Alba" userId="7a937d65-dd19-4d78-b565-80ebca80e53d" providerId="ADAL" clId="{26F4C214-B376-45C2-8EFB-D86E878FDEAA}" dt="2022-03-18T14:21:43.107" v="4088" actId="1076"/>
        <pc:sldMkLst>
          <pc:docMk/>
          <pc:sldMk cId="3644895455" sldId="2147471328"/>
        </pc:sldMkLst>
        <pc:spChg chg="del">
          <ac:chgData name="VILAJELIU, Alba" userId="7a937d65-dd19-4d78-b565-80ebca80e53d" providerId="ADAL" clId="{26F4C214-B376-45C2-8EFB-D86E878FDEAA}" dt="2022-03-18T14:21:04.124" v="4080" actId="478"/>
          <ac:spMkLst>
            <pc:docMk/>
            <pc:sldMk cId="3644895455" sldId="2147471328"/>
            <ac:spMk id="2" creationId="{082BCB00-CEC5-4691-BDB8-02B26510B7CF}"/>
          </ac:spMkLst>
        </pc:spChg>
        <pc:spChg chg="del">
          <ac:chgData name="VILAJELIU, Alba" userId="7a937d65-dd19-4d78-b565-80ebca80e53d" providerId="ADAL" clId="{26F4C214-B376-45C2-8EFB-D86E878FDEAA}" dt="2022-03-18T14:21:02.718" v="4079" actId="478"/>
          <ac:spMkLst>
            <pc:docMk/>
            <pc:sldMk cId="3644895455" sldId="2147471328"/>
            <ac:spMk id="3" creationId="{AEE4D21A-51FF-44A5-A59A-B15A7821F02F}"/>
          </ac:spMkLst>
        </pc:spChg>
        <pc:spChg chg="del">
          <ac:chgData name="VILAJELIU, Alba" userId="7a937d65-dd19-4d78-b565-80ebca80e53d" providerId="ADAL" clId="{26F4C214-B376-45C2-8EFB-D86E878FDEAA}" dt="2022-03-18T14:21:05.923" v="4081" actId="478"/>
          <ac:spMkLst>
            <pc:docMk/>
            <pc:sldMk cId="3644895455" sldId="2147471328"/>
            <ac:spMk id="4" creationId="{A35398D4-5835-4580-8B1C-3C02C21A27D9}"/>
          </ac:spMkLst>
        </pc:spChg>
        <pc:spChg chg="add mod">
          <ac:chgData name="VILAJELIU, Alba" userId="7a937d65-dd19-4d78-b565-80ebca80e53d" providerId="ADAL" clId="{26F4C214-B376-45C2-8EFB-D86E878FDEAA}" dt="2022-03-18T14:21:12.161" v="4083" actId="113"/>
          <ac:spMkLst>
            <pc:docMk/>
            <pc:sldMk cId="3644895455" sldId="2147471328"/>
            <ac:spMk id="5" creationId="{768D6A42-7A70-4969-AF11-61486E7F2875}"/>
          </ac:spMkLst>
        </pc:spChg>
        <pc:spChg chg="add mod">
          <ac:chgData name="VILAJELIU, Alba" userId="7a937d65-dd19-4d78-b565-80ebca80e53d" providerId="ADAL" clId="{26F4C214-B376-45C2-8EFB-D86E878FDEAA}" dt="2022-03-18T14:21:07.912" v="4082"/>
          <ac:spMkLst>
            <pc:docMk/>
            <pc:sldMk cId="3644895455" sldId="2147471328"/>
            <ac:spMk id="6" creationId="{8566C9F6-BA98-496C-B5D6-10AF2D3992F1}"/>
          </ac:spMkLst>
        </pc:spChg>
        <pc:spChg chg="add mod">
          <ac:chgData name="VILAJELIU, Alba" userId="7a937d65-dd19-4d78-b565-80ebca80e53d" providerId="ADAL" clId="{26F4C214-B376-45C2-8EFB-D86E878FDEAA}" dt="2022-03-18T14:21:07.912" v="4082"/>
          <ac:spMkLst>
            <pc:docMk/>
            <pc:sldMk cId="3644895455" sldId="2147471328"/>
            <ac:spMk id="8" creationId="{E542DA72-D3C4-4D3B-9970-8BEB16523E65}"/>
          </ac:spMkLst>
        </pc:spChg>
        <pc:picChg chg="add mod">
          <ac:chgData name="VILAJELIU, Alba" userId="7a937d65-dd19-4d78-b565-80ebca80e53d" providerId="ADAL" clId="{26F4C214-B376-45C2-8EFB-D86E878FDEAA}" dt="2022-03-18T14:21:07.912" v="4082"/>
          <ac:picMkLst>
            <pc:docMk/>
            <pc:sldMk cId="3644895455" sldId="2147471328"/>
            <ac:picMk id="7" creationId="{748AC6D7-9E04-4234-A885-AA503EC9C38F}"/>
          </ac:picMkLst>
        </pc:picChg>
        <pc:cxnChg chg="add mod">
          <ac:chgData name="VILAJELIU, Alba" userId="7a937d65-dd19-4d78-b565-80ebca80e53d" providerId="ADAL" clId="{26F4C214-B376-45C2-8EFB-D86E878FDEAA}" dt="2022-03-18T14:21:24.208" v="4086" actId="13822"/>
          <ac:cxnSpMkLst>
            <pc:docMk/>
            <pc:sldMk cId="3644895455" sldId="2147471328"/>
            <ac:cxnSpMk id="10" creationId="{51DDF129-2945-48F2-8A77-2EC487A58A9A}"/>
          </ac:cxnSpMkLst>
        </pc:cxnChg>
        <pc:cxnChg chg="add mod">
          <ac:chgData name="VILAJELIU, Alba" userId="7a937d65-dd19-4d78-b565-80ebca80e53d" providerId="ADAL" clId="{26F4C214-B376-45C2-8EFB-D86E878FDEAA}" dt="2022-03-18T14:21:43.107" v="4088" actId="1076"/>
          <ac:cxnSpMkLst>
            <pc:docMk/>
            <pc:sldMk cId="3644895455" sldId="2147471328"/>
            <ac:cxnSpMk id="12" creationId="{56ABC5BF-0292-457E-BB1F-26A65CEA6510}"/>
          </ac:cxnSpMkLst>
        </pc:cxnChg>
      </pc:sldChg>
      <pc:sldChg chg="addSp delSp modSp new mod">
        <pc:chgData name="VILAJELIU, Alba" userId="7a937d65-dd19-4d78-b565-80ebca80e53d" providerId="ADAL" clId="{26F4C214-B376-45C2-8EFB-D86E878FDEAA}" dt="2022-03-18T14:20:46.035" v="4078" actId="478"/>
        <pc:sldMkLst>
          <pc:docMk/>
          <pc:sldMk cId="2101769434" sldId="2147471329"/>
        </pc:sldMkLst>
        <pc:spChg chg="del">
          <ac:chgData name="VILAJELIU, Alba" userId="7a937d65-dd19-4d78-b565-80ebca80e53d" providerId="ADAL" clId="{26F4C214-B376-45C2-8EFB-D86E878FDEAA}" dt="2022-03-18T14:20:31.619" v="4074" actId="478"/>
          <ac:spMkLst>
            <pc:docMk/>
            <pc:sldMk cId="2101769434" sldId="2147471329"/>
            <ac:spMk id="2" creationId="{52BF2F45-C11B-4BC5-A634-50E2C669604F}"/>
          </ac:spMkLst>
        </pc:spChg>
        <pc:spChg chg="del">
          <ac:chgData name="VILAJELIU, Alba" userId="7a937d65-dd19-4d78-b565-80ebca80e53d" providerId="ADAL" clId="{26F4C214-B376-45C2-8EFB-D86E878FDEAA}" dt="2022-03-18T14:20:30.718" v="4073" actId="478"/>
          <ac:spMkLst>
            <pc:docMk/>
            <pc:sldMk cId="2101769434" sldId="2147471329"/>
            <ac:spMk id="3" creationId="{68C5FCF9-9F82-4CCA-AC8A-FFFC7F0A7955}"/>
          </ac:spMkLst>
        </pc:spChg>
        <pc:spChg chg="del">
          <ac:chgData name="VILAJELIU, Alba" userId="7a937d65-dd19-4d78-b565-80ebca80e53d" providerId="ADAL" clId="{26F4C214-B376-45C2-8EFB-D86E878FDEAA}" dt="2022-03-18T14:20:34.411" v="4075" actId="478"/>
          <ac:spMkLst>
            <pc:docMk/>
            <pc:sldMk cId="2101769434" sldId="2147471329"/>
            <ac:spMk id="4" creationId="{5008E87D-C987-47C0-A538-3546831A92A7}"/>
          </ac:spMkLst>
        </pc:spChg>
        <pc:spChg chg="add mod">
          <ac:chgData name="VILAJELIU, Alba" userId="7a937d65-dd19-4d78-b565-80ebca80e53d" providerId="ADAL" clId="{26F4C214-B376-45C2-8EFB-D86E878FDEAA}" dt="2022-03-18T14:20:37.588" v="4076"/>
          <ac:spMkLst>
            <pc:docMk/>
            <pc:sldMk cId="2101769434" sldId="2147471329"/>
            <ac:spMk id="5" creationId="{66D91D2A-8CC8-4E1D-B7B5-48AB16BA8861}"/>
          </ac:spMkLst>
        </pc:spChg>
        <pc:spChg chg="add del mod">
          <ac:chgData name="VILAJELIU, Alba" userId="7a937d65-dd19-4d78-b565-80ebca80e53d" providerId="ADAL" clId="{26F4C214-B376-45C2-8EFB-D86E878FDEAA}" dt="2022-03-18T14:20:46.035" v="4078" actId="478"/>
          <ac:spMkLst>
            <pc:docMk/>
            <pc:sldMk cId="2101769434" sldId="2147471329"/>
            <ac:spMk id="6" creationId="{7DA72FCF-F32B-47FD-979D-350ECB8C75FD}"/>
          </ac:spMkLst>
        </pc:spChg>
        <pc:spChg chg="add mod">
          <ac:chgData name="VILAJELIU, Alba" userId="7a937d65-dd19-4d78-b565-80ebca80e53d" providerId="ADAL" clId="{26F4C214-B376-45C2-8EFB-D86E878FDEAA}" dt="2022-03-18T14:20:37.588" v="4076"/>
          <ac:spMkLst>
            <pc:docMk/>
            <pc:sldMk cId="2101769434" sldId="2147471329"/>
            <ac:spMk id="14" creationId="{7350A179-9D1D-408A-AF9E-173A2AD164D6}"/>
          </ac:spMkLst>
        </pc:spChg>
        <pc:spChg chg="add mod">
          <ac:chgData name="VILAJELIU, Alba" userId="7a937d65-dd19-4d78-b565-80ebca80e53d" providerId="ADAL" clId="{26F4C214-B376-45C2-8EFB-D86E878FDEAA}" dt="2022-03-18T14:20:37.588" v="4076"/>
          <ac:spMkLst>
            <pc:docMk/>
            <pc:sldMk cId="2101769434" sldId="2147471329"/>
            <ac:spMk id="15" creationId="{0E1F5309-1049-41B9-8CA2-F9204F8B277A}"/>
          </ac:spMkLst>
        </pc:spChg>
        <pc:grpChg chg="add mod">
          <ac:chgData name="VILAJELIU, Alba" userId="7a937d65-dd19-4d78-b565-80ebca80e53d" providerId="ADAL" clId="{26F4C214-B376-45C2-8EFB-D86E878FDEAA}" dt="2022-03-18T14:20:37.588" v="4076"/>
          <ac:grpSpMkLst>
            <pc:docMk/>
            <pc:sldMk cId="2101769434" sldId="2147471329"/>
            <ac:grpSpMk id="7" creationId="{1B0407D6-3B02-45D3-BB81-FE068D84CB07}"/>
          </ac:grpSpMkLst>
        </pc:grpChg>
        <pc:grpChg chg="mod">
          <ac:chgData name="VILAJELIU, Alba" userId="7a937d65-dd19-4d78-b565-80ebca80e53d" providerId="ADAL" clId="{26F4C214-B376-45C2-8EFB-D86E878FDEAA}" dt="2022-03-18T14:20:37.588" v="4076"/>
          <ac:grpSpMkLst>
            <pc:docMk/>
            <pc:sldMk cId="2101769434" sldId="2147471329"/>
            <ac:grpSpMk id="8" creationId="{9E4ED339-9184-4F78-BA12-86F364B7417F}"/>
          </ac:grpSpMkLst>
        </pc:grpChg>
        <pc:grpChg chg="mod">
          <ac:chgData name="VILAJELIU, Alba" userId="7a937d65-dd19-4d78-b565-80ebca80e53d" providerId="ADAL" clId="{26F4C214-B376-45C2-8EFB-D86E878FDEAA}" dt="2022-03-18T14:20:37.588" v="4076"/>
          <ac:grpSpMkLst>
            <pc:docMk/>
            <pc:sldMk cId="2101769434" sldId="2147471329"/>
            <ac:grpSpMk id="9" creationId="{F2FFC80B-B11C-4A84-9F7E-22DE79031FF5}"/>
          </ac:grpSpMkLst>
        </pc:grpChg>
        <pc:picChg chg="mod">
          <ac:chgData name="VILAJELIU, Alba" userId="7a937d65-dd19-4d78-b565-80ebca80e53d" providerId="ADAL" clId="{26F4C214-B376-45C2-8EFB-D86E878FDEAA}" dt="2022-03-18T14:20:37.588" v="4076"/>
          <ac:picMkLst>
            <pc:docMk/>
            <pc:sldMk cId="2101769434" sldId="2147471329"/>
            <ac:picMk id="10" creationId="{7CE29ECD-2F12-4097-B3F8-BA64A6792531}"/>
          </ac:picMkLst>
        </pc:picChg>
        <pc:picChg chg="mod">
          <ac:chgData name="VILAJELIU, Alba" userId="7a937d65-dd19-4d78-b565-80ebca80e53d" providerId="ADAL" clId="{26F4C214-B376-45C2-8EFB-D86E878FDEAA}" dt="2022-03-18T14:20:37.588" v="4076"/>
          <ac:picMkLst>
            <pc:docMk/>
            <pc:sldMk cId="2101769434" sldId="2147471329"/>
            <ac:picMk id="11" creationId="{79D0DA55-E59B-4309-991A-EFCBF7E74C2D}"/>
          </ac:picMkLst>
        </pc:picChg>
        <pc:picChg chg="mod">
          <ac:chgData name="VILAJELIU, Alba" userId="7a937d65-dd19-4d78-b565-80ebca80e53d" providerId="ADAL" clId="{26F4C214-B376-45C2-8EFB-D86E878FDEAA}" dt="2022-03-18T14:20:37.588" v="4076"/>
          <ac:picMkLst>
            <pc:docMk/>
            <pc:sldMk cId="2101769434" sldId="2147471329"/>
            <ac:picMk id="12" creationId="{1E4631BF-0DAF-4AAB-8E21-16FED703C49F}"/>
          </ac:picMkLst>
        </pc:picChg>
        <pc:picChg chg="mod">
          <ac:chgData name="VILAJELIU, Alba" userId="7a937d65-dd19-4d78-b565-80ebca80e53d" providerId="ADAL" clId="{26F4C214-B376-45C2-8EFB-D86E878FDEAA}" dt="2022-03-18T14:20:37.588" v="4076"/>
          <ac:picMkLst>
            <pc:docMk/>
            <pc:sldMk cId="2101769434" sldId="2147471329"/>
            <ac:picMk id="13" creationId="{1F844618-172F-483A-B693-AE496F59E858}"/>
          </ac:picMkLst>
        </pc:picChg>
      </pc:sldChg>
      <pc:sldMasterChg chg="delSldLayout">
        <pc:chgData name="VILAJELIU, Alba" userId="7a937d65-dd19-4d78-b565-80ebca80e53d" providerId="ADAL" clId="{26F4C214-B376-45C2-8EFB-D86E878FDEAA}" dt="2022-03-18T14:22:03.704" v="4093" actId="47"/>
        <pc:sldMasterMkLst>
          <pc:docMk/>
          <pc:sldMasterMk cId="3667031142" sldId="2147483775"/>
        </pc:sldMasterMkLst>
        <pc:sldLayoutChg chg="del">
          <pc:chgData name="VILAJELIU, Alba" userId="7a937d65-dd19-4d78-b565-80ebca80e53d" providerId="ADAL" clId="{26F4C214-B376-45C2-8EFB-D86E878FDEAA}" dt="2022-03-18T11:45:55.609" v="3054" actId="47"/>
          <pc:sldLayoutMkLst>
            <pc:docMk/>
            <pc:sldMasterMk cId="3667031142" sldId="2147483775"/>
            <pc:sldLayoutMk cId="1988068402" sldId="2147483985"/>
          </pc:sldLayoutMkLst>
        </pc:sldLayoutChg>
        <pc:sldLayoutChg chg="del">
          <pc:chgData name="VILAJELIU, Alba" userId="7a937d65-dd19-4d78-b565-80ebca80e53d" providerId="ADAL" clId="{26F4C214-B376-45C2-8EFB-D86E878FDEAA}" dt="2022-03-18T14:18:46.856" v="4056" actId="47"/>
          <pc:sldLayoutMkLst>
            <pc:docMk/>
            <pc:sldMasterMk cId="3667031142" sldId="2147483775"/>
            <pc:sldLayoutMk cId="2535087449" sldId="2147483986"/>
          </pc:sldLayoutMkLst>
        </pc:sldLayoutChg>
        <pc:sldLayoutChg chg="del">
          <pc:chgData name="VILAJELIU, Alba" userId="7a937d65-dd19-4d78-b565-80ebca80e53d" providerId="ADAL" clId="{26F4C214-B376-45C2-8EFB-D86E878FDEAA}" dt="2022-03-18T14:22:03.704" v="4093" actId="47"/>
          <pc:sldLayoutMkLst>
            <pc:docMk/>
            <pc:sldMasterMk cId="3667031142" sldId="2147483775"/>
            <pc:sldLayoutMk cId="390047185" sldId="2147483987"/>
          </pc:sldLayoutMkLst>
        </pc:sldLayoutChg>
      </pc:sldMasterChg>
      <pc:sldMasterChg chg="del delSldLayout">
        <pc:chgData name="VILAJELIU, Alba" userId="7a937d65-dd19-4d78-b565-80ebca80e53d" providerId="ADAL" clId="{26F4C214-B376-45C2-8EFB-D86E878FDEAA}" dt="2022-03-17T09:27:36.016" v="2123" actId="47"/>
        <pc:sldMasterMkLst>
          <pc:docMk/>
          <pc:sldMasterMk cId="2521988859" sldId="2147484072"/>
        </pc:sldMasterMkLst>
        <pc:sldLayoutChg chg="del">
          <pc:chgData name="VILAJELIU, Alba" userId="7a937d65-dd19-4d78-b565-80ebca80e53d" providerId="ADAL" clId="{26F4C214-B376-45C2-8EFB-D86E878FDEAA}" dt="2022-03-17T09:27:36.016" v="2123" actId="47"/>
          <pc:sldLayoutMkLst>
            <pc:docMk/>
            <pc:sldMasterMk cId="2521988859" sldId="2147484072"/>
            <pc:sldLayoutMk cId="1034777190" sldId="2147484073"/>
          </pc:sldLayoutMkLst>
        </pc:sldLayoutChg>
        <pc:sldLayoutChg chg="del">
          <pc:chgData name="VILAJELIU, Alba" userId="7a937d65-dd19-4d78-b565-80ebca80e53d" providerId="ADAL" clId="{26F4C214-B376-45C2-8EFB-D86E878FDEAA}" dt="2022-03-17T09:27:36.016" v="2123" actId="47"/>
          <pc:sldLayoutMkLst>
            <pc:docMk/>
            <pc:sldMasterMk cId="2521988859" sldId="2147484072"/>
            <pc:sldLayoutMk cId="2469852882" sldId="2147484074"/>
          </pc:sldLayoutMkLst>
        </pc:sldLayoutChg>
        <pc:sldLayoutChg chg="del">
          <pc:chgData name="VILAJELIU, Alba" userId="7a937d65-dd19-4d78-b565-80ebca80e53d" providerId="ADAL" clId="{26F4C214-B376-45C2-8EFB-D86E878FDEAA}" dt="2022-03-17T09:27:36.016" v="2123" actId="47"/>
          <pc:sldLayoutMkLst>
            <pc:docMk/>
            <pc:sldMasterMk cId="2521988859" sldId="2147484072"/>
            <pc:sldLayoutMk cId="1172914193" sldId="2147484075"/>
          </pc:sldLayoutMkLst>
        </pc:sldLayoutChg>
        <pc:sldLayoutChg chg="del">
          <pc:chgData name="VILAJELIU, Alba" userId="7a937d65-dd19-4d78-b565-80ebca80e53d" providerId="ADAL" clId="{26F4C214-B376-45C2-8EFB-D86E878FDEAA}" dt="2022-03-17T09:27:36.016" v="2123" actId="47"/>
          <pc:sldLayoutMkLst>
            <pc:docMk/>
            <pc:sldMasterMk cId="2521988859" sldId="2147484072"/>
            <pc:sldLayoutMk cId="3839489407" sldId="2147484076"/>
          </pc:sldLayoutMkLst>
        </pc:sldLayoutChg>
        <pc:sldLayoutChg chg="del">
          <pc:chgData name="VILAJELIU, Alba" userId="7a937d65-dd19-4d78-b565-80ebca80e53d" providerId="ADAL" clId="{26F4C214-B376-45C2-8EFB-D86E878FDEAA}" dt="2022-03-17T09:27:36.016" v="2123" actId="47"/>
          <pc:sldLayoutMkLst>
            <pc:docMk/>
            <pc:sldMasterMk cId="2521988859" sldId="2147484072"/>
            <pc:sldLayoutMk cId="3509387887" sldId="2147484077"/>
          </pc:sldLayoutMkLst>
        </pc:sldLayoutChg>
        <pc:sldLayoutChg chg="del">
          <pc:chgData name="VILAJELIU, Alba" userId="7a937d65-dd19-4d78-b565-80ebca80e53d" providerId="ADAL" clId="{26F4C214-B376-45C2-8EFB-D86E878FDEAA}" dt="2022-03-17T09:27:36.016" v="2123" actId="47"/>
          <pc:sldLayoutMkLst>
            <pc:docMk/>
            <pc:sldMasterMk cId="2521988859" sldId="2147484072"/>
            <pc:sldLayoutMk cId="1492970139" sldId="2147484078"/>
          </pc:sldLayoutMkLst>
        </pc:sldLayoutChg>
        <pc:sldLayoutChg chg="del">
          <pc:chgData name="VILAJELIU, Alba" userId="7a937d65-dd19-4d78-b565-80ebca80e53d" providerId="ADAL" clId="{26F4C214-B376-45C2-8EFB-D86E878FDEAA}" dt="2022-03-17T09:27:36.016" v="2123" actId="47"/>
          <pc:sldLayoutMkLst>
            <pc:docMk/>
            <pc:sldMasterMk cId="2521988859" sldId="2147484072"/>
            <pc:sldLayoutMk cId="2842579519" sldId="2147484079"/>
          </pc:sldLayoutMkLst>
        </pc:sldLayoutChg>
        <pc:sldLayoutChg chg="del">
          <pc:chgData name="VILAJELIU, Alba" userId="7a937d65-dd19-4d78-b565-80ebca80e53d" providerId="ADAL" clId="{26F4C214-B376-45C2-8EFB-D86E878FDEAA}" dt="2022-03-17T09:27:36.016" v="2123" actId="47"/>
          <pc:sldLayoutMkLst>
            <pc:docMk/>
            <pc:sldMasterMk cId="2521988859" sldId="2147484072"/>
            <pc:sldLayoutMk cId="3714589904" sldId="2147484080"/>
          </pc:sldLayoutMkLst>
        </pc:sldLayoutChg>
        <pc:sldLayoutChg chg="del">
          <pc:chgData name="VILAJELIU, Alba" userId="7a937d65-dd19-4d78-b565-80ebca80e53d" providerId="ADAL" clId="{26F4C214-B376-45C2-8EFB-D86E878FDEAA}" dt="2022-03-17T09:27:36.016" v="2123" actId="47"/>
          <pc:sldLayoutMkLst>
            <pc:docMk/>
            <pc:sldMasterMk cId="2521988859" sldId="2147484072"/>
            <pc:sldLayoutMk cId="2770799618" sldId="2147484081"/>
          </pc:sldLayoutMkLst>
        </pc:sldLayoutChg>
        <pc:sldLayoutChg chg="del">
          <pc:chgData name="VILAJELIU, Alba" userId="7a937d65-dd19-4d78-b565-80ebca80e53d" providerId="ADAL" clId="{26F4C214-B376-45C2-8EFB-D86E878FDEAA}" dt="2022-03-17T09:27:36.016" v="2123" actId="47"/>
          <pc:sldLayoutMkLst>
            <pc:docMk/>
            <pc:sldMasterMk cId="2521988859" sldId="2147484072"/>
            <pc:sldLayoutMk cId="4124443740" sldId="2147484082"/>
          </pc:sldLayoutMkLst>
        </pc:sldLayoutChg>
        <pc:sldLayoutChg chg="del">
          <pc:chgData name="VILAJELIU, Alba" userId="7a937d65-dd19-4d78-b565-80ebca80e53d" providerId="ADAL" clId="{26F4C214-B376-45C2-8EFB-D86E878FDEAA}" dt="2022-03-17T09:27:36.016" v="2123" actId="47"/>
          <pc:sldLayoutMkLst>
            <pc:docMk/>
            <pc:sldMasterMk cId="2521988859" sldId="2147484072"/>
            <pc:sldLayoutMk cId="2043879885" sldId="2147484083"/>
          </pc:sldLayoutMkLst>
        </pc:sldLayoutChg>
      </pc:sldMasterChg>
    </pc:docChg>
  </pc:docChgLst>
  <pc:docChgLst>
    <pc:chgData name="CERNUSCHI, Tania" userId="S::cernuschit@who.int::6ba6398f-77ad-4662-81db-e0fb726333e4" providerId="AD" clId="Web-{B8689B6E-4B4C-4E7F-B127-623BB04934F5}"/>
    <pc:docChg chg="">
      <pc:chgData name="CERNUSCHI, Tania" userId="S::cernuschit@who.int::6ba6398f-77ad-4662-81db-e0fb726333e4" providerId="AD" clId="Web-{B8689B6E-4B4C-4E7F-B127-623BB04934F5}" dt="2022-03-16T12:29:07.879" v="19"/>
      <pc:docMkLst>
        <pc:docMk/>
      </pc:docMkLst>
      <pc:sldChg chg="addCm">
        <pc:chgData name="CERNUSCHI, Tania" userId="S::cernuschit@who.int::6ba6398f-77ad-4662-81db-e0fb726333e4" providerId="AD" clId="Web-{B8689B6E-4B4C-4E7F-B127-623BB04934F5}" dt="2022-03-16T12:26:18.979" v="14"/>
        <pc:sldMkLst>
          <pc:docMk/>
          <pc:sldMk cId="1276667473" sldId="287"/>
        </pc:sldMkLst>
      </pc:sldChg>
      <pc:sldChg chg="addCm">
        <pc:chgData name="CERNUSCHI, Tania" userId="S::cernuschit@who.int::6ba6398f-77ad-4662-81db-e0fb726333e4" providerId="AD" clId="Web-{B8689B6E-4B4C-4E7F-B127-623BB04934F5}" dt="2022-03-16T12:26:14.510" v="13"/>
        <pc:sldMkLst>
          <pc:docMk/>
          <pc:sldMk cId="673852090" sldId="2147470899"/>
        </pc:sldMkLst>
      </pc:sldChg>
      <pc:sldChg chg="addCm">
        <pc:chgData name="CERNUSCHI, Tania" userId="S::cernuschit@who.int::6ba6398f-77ad-4662-81db-e0fb726333e4" providerId="AD" clId="Web-{B8689B6E-4B4C-4E7F-B127-623BB04934F5}" dt="2022-03-16T12:27:10.591" v="17"/>
        <pc:sldMkLst>
          <pc:docMk/>
          <pc:sldMk cId="3964900746" sldId="2147470900"/>
        </pc:sldMkLst>
      </pc:sldChg>
      <pc:sldChg chg="addCm">
        <pc:chgData name="CERNUSCHI, Tania" userId="S::cernuschit@who.int::6ba6398f-77ad-4662-81db-e0fb726333e4" providerId="AD" clId="Web-{B8689B6E-4B4C-4E7F-B127-623BB04934F5}" dt="2022-03-16T12:26:43.652" v="16"/>
        <pc:sldMkLst>
          <pc:docMk/>
          <pc:sldMk cId="643092962" sldId="2147470903"/>
        </pc:sldMkLst>
      </pc:sldChg>
      <pc:sldChg chg="addCm modCm">
        <pc:chgData name="CERNUSCHI, Tania" userId="S::cernuschit@who.int::6ba6398f-77ad-4662-81db-e0fb726333e4" providerId="AD" clId="Web-{B8689B6E-4B4C-4E7F-B127-623BB04934F5}" dt="2022-03-16T12:26:35.699" v="15"/>
        <pc:sldMkLst>
          <pc:docMk/>
          <pc:sldMk cId="867640477" sldId="2147470926"/>
        </pc:sldMkLst>
      </pc:sldChg>
      <pc:sldChg chg="addCm">
        <pc:chgData name="CERNUSCHI, Tania" userId="S::cernuschit@who.int::6ba6398f-77ad-4662-81db-e0fb726333e4" providerId="AD" clId="Web-{B8689B6E-4B4C-4E7F-B127-623BB04934F5}" dt="2022-03-16T12:09:37.888" v="0"/>
        <pc:sldMkLst>
          <pc:docMk/>
          <pc:sldMk cId="3425671320" sldId="2147471179"/>
        </pc:sldMkLst>
      </pc:sldChg>
      <pc:sldChg chg="addCm">
        <pc:chgData name="CERNUSCHI, Tania" userId="S::cernuschit@who.int::6ba6398f-77ad-4662-81db-e0fb726333e4" providerId="AD" clId="Web-{B8689B6E-4B4C-4E7F-B127-623BB04934F5}" dt="2022-03-16T12:22:04.870" v="9"/>
        <pc:sldMkLst>
          <pc:docMk/>
          <pc:sldMk cId="2919509882" sldId="2147471186"/>
        </pc:sldMkLst>
      </pc:sldChg>
      <pc:sldChg chg="addCm">
        <pc:chgData name="CERNUSCHI, Tania" userId="S::cernuschit@who.int::6ba6398f-77ad-4662-81db-e0fb726333e4" providerId="AD" clId="Web-{B8689B6E-4B4C-4E7F-B127-623BB04934F5}" dt="2022-03-16T12:11:20.972" v="1"/>
        <pc:sldMkLst>
          <pc:docMk/>
          <pc:sldMk cId="1625207338" sldId="2147471226"/>
        </pc:sldMkLst>
      </pc:sldChg>
      <pc:sldChg chg="addCm">
        <pc:chgData name="CERNUSCHI, Tania" userId="S::cernuschit@who.int::6ba6398f-77ad-4662-81db-e0fb726333e4" providerId="AD" clId="Web-{B8689B6E-4B4C-4E7F-B127-623BB04934F5}" dt="2022-03-16T12:27:20.186" v="18"/>
        <pc:sldMkLst>
          <pc:docMk/>
          <pc:sldMk cId="2526476538" sldId="2147471245"/>
        </pc:sldMkLst>
      </pc:sldChg>
      <pc:sldChg chg="addCm">
        <pc:chgData name="CERNUSCHI, Tania" userId="S::cernuschit@who.int::6ba6398f-77ad-4662-81db-e0fb726333e4" providerId="AD" clId="Web-{B8689B6E-4B4C-4E7F-B127-623BB04934F5}" dt="2022-03-16T12:13:34.121" v="3"/>
        <pc:sldMkLst>
          <pc:docMk/>
          <pc:sldMk cId="2478233280" sldId="2147471260"/>
        </pc:sldMkLst>
      </pc:sldChg>
      <pc:sldChg chg="addCm delCm modCm">
        <pc:chgData name="CERNUSCHI, Tania" userId="S::cernuschit@who.int::6ba6398f-77ad-4662-81db-e0fb726333e4" providerId="AD" clId="Web-{B8689B6E-4B4C-4E7F-B127-623BB04934F5}" dt="2022-03-16T12:24:59.865" v="11"/>
        <pc:sldMkLst>
          <pc:docMk/>
          <pc:sldMk cId="502665476" sldId="2147471297"/>
        </pc:sldMkLst>
      </pc:sldChg>
      <pc:sldChg chg="addCm">
        <pc:chgData name="CERNUSCHI, Tania" userId="S::cernuschit@who.int::6ba6398f-77ad-4662-81db-e0fb726333e4" providerId="AD" clId="Web-{B8689B6E-4B4C-4E7F-B127-623BB04934F5}" dt="2022-03-16T12:14:53" v="5"/>
        <pc:sldMkLst>
          <pc:docMk/>
          <pc:sldMk cId="3065699842" sldId="2147471298"/>
        </pc:sldMkLst>
      </pc:sldChg>
      <pc:sldChg chg="addCm modCm">
        <pc:chgData name="CERNUSCHI, Tania" userId="S::cernuschit@who.int::6ba6398f-77ad-4662-81db-e0fb726333e4" providerId="AD" clId="Web-{B8689B6E-4B4C-4E7F-B127-623BB04934F5}" dt="2022-03-16T12:20:44.084" v="8"/>
        <pc:sldMkLst>
          <pc:docMk/>
          <pc:sldMk cId="4065496015" sldId="2147471301"/>
        </pc:sldMkLst>
      </pc:sldChg>
      <pc:sldChg chg="addCm">
        <pc:chgData name="CERNUSCHI, Tania" userId="S::cernuschit@who.int::6ba6398f-77ad-4662-81db-e0fb726333e4" providerId="AD" clId="Web-{B8689B6E-4B4C-4E7F-B127-623BB04934F5}" dt="2022-03-16T12:29:07.879" v="19"/>
        <pc:sldMkLst>
          <pc:docMk/>
          <pc:sldMk cId="3049007333" sldId="2147471310"/>
        </pc:sldMkLst>
      </pc:sldChg>
    </pc:docChg>
  </pc:docChgLst>
  <pc:docChgLst>
    <pc:chgData name="VANDE MAELE, Nathalie" userId="S::vandemaelen@who.int::8d4a1647-dc26-460b-8165-f2d0a5d1bb5f" providerId="AD" clId="Web-{DF0112BC-1C3E-4A68-A7E8-CC47E028D651}"/>
    <pc:docChg chg="modSld">
      <pc:chgData name="VANDE MAELE, Nathalie" userId="S::vandemaelen@who.int::8d4a1647-dc26-460b-8165-f2d0a5d1bb5f" providerId="AD" clId="Web-{DF0112BC-1C3E-4A68-A7E8-CC47E028D651}" dt="2022-03-16T10:42:58.800" v="328" actId="20577"/>
      <pc:docMkLst>
        <pc:docMk/>
      </pc:docMkLst>
      <pc:sldChg chg="modSp">
        <pc:chgData name="VANDE MAELE, Nathalie" userId="S::vandemaelen@who.int::8d4a1647-dc26-460b-8165-f2d0a5d1bb5f" providerId="AD" clId="Web-{DF0112BC-1C3E-4A68-A7E8-CC47E028D651}" dt="2022-03-16T10:42:55.160" v="326" actId="20577"/>
        <pc:sldMkLst>
          <pc:docMk/>
          <pc:sldMk cId="3065699842" sldId="2147471298"/>
        </pc:sldMkLst>
        <pc:spChg chg="mod">
          <ac:chgData name="VANDE MAELE, Nathalie" userId="S::vandemaelen@who.int::8d4a1647-dc26-460b-8165-f2d0a5d1bb5f" providerId="AD" clId="Web-{DF0112BC-1C3E-4A68-A7E8-CC47E028D651}" dt="2022-03-16T10:42:55.160" v="326" actId="20577"/>
          <ac:spMkLst>
            <pc:docMk/>
            <pc:sldMk cId="3065699842" sldId="2147471298"/>
            <ac:spMk id="9" creationId="{9FFB510F-C050-4ADD-87AC-88E93C38A9C4}"/>
          </ac:spMkLst>
        </pc:spChg>
        <pc:spChg chg="mod">
          <ac:chgData name="VANDE MAELE, Nathalie" userId="S::vandemaelen@who.int::8d4a1647-dc26-460b-8165-f2d0a5d1bb5f" providerId="AD" clId="Web-{DF0112BC-1C3E-4A68-A7E8-CC47E028D651}" dt="2022-03-16T10:22:18.331" v="5" actId="20577"/>
          <ac:spMkLst>
            <pc:docMk/>
            <pc:sldMk cId="3065699842" sldId="2147471298"/>
            <ac:spMk id="12" creationId="{7D2DBB2C-01AF-4B44-8D3F-AB1E376C881F}"/>
          </ac:spMkLst>
        </pc:spChg>
      </pc:sldChg>
      <pc:sldChg chg="modSp">
        <pc:chgData name="VANDE MAELE, Nathalie" userId="S::vandemaelen@who.int::8d4a1647-dc26-460b-8165-f2d0a5d1bb5f" providerId="AD" clId="Web-{DF0112BC-1C3E-4A68-A7E8-CC47E028D651}" dt="2022-03-16T10:42:58.800" v="328" actId="20577"/>
        <pc:sldMkLst>
          <pc:docMk/>
          <pc:sldMk cId="2161160377" sldId="2147471303"/>
        </pc:sldMkLst>
        <pc:spChg chg="mod">
          <ac:chgData name="VANDE MAELE, Nathalie" userId="S::vandemaelen@who.int::8d4a1647-dc26-460b-8165-f2d0a5d1bb5f" providerId="AD" clId="Web-{DF0112BC-1C3E-4A68-A7E8-CC47E028D651}" dt="2022-03-16T10:42:58.800" v="328" actId="20577"/>
          <ac:spMkLst>
            <pc:docMk/>
            <pc:sldMk cId="2161160377" sldId="2147471303"/>
            <ac:spMk id="9" creationId="{99C663A8-798B-4D50-964D-57506F00A3A0}"/>
          </ac:spMkLst>
        </pc:spChg>
      </pc:sldChg>
    </pc:docChg>
  </pc:docChgLst>
  <pc:docChgLst>
    <pc:chgData name="VILAJELIU, Alba" userId="7a937d65-dd19-4d78-b565-80ebca80e53d" providerId="ADAL" clId="{D9206F7B-63B6-4DD4-87E7-B42E8C34EC02}"/>
    <pc:docChg chg="modSld">
      <pc:chgData name="VILAJELIU, Alba" userId="7a937d65-dd19-4d78-b565-80ebca80e53d" providerId="ADAL" clId="{D9206F7B-63B6-4DD4-87E7-B42E8C34EC02}" dt="2022-03-24T11:43:16.157" v="7"/>
      <pc:docMkLst>
        <pc:docMk/>
      </pc:docMkLst>
      <pc:sldChg chg="modSp mod">
        <pc:chgData name="VILAJELIU, Alba" userId="7a937d65-dd19-4d78-b565-80ebca80e53d" providerId="ADAL" clId="{D9206F7B-63B6-4DD4-87E7-B42E8C34EC02}" dt="2022-03-24T11:42:41.956" v="1"/>
        <pc:sldMkLst>
          <pc:docMk/>
          <pc:sldMk cId="454407127" sldId="2147471290"/>
        </pc:sldMkLst>
        <pc:spChg chg="mod">
          <ac:chgData name="VILAJELIU, Alba" userId="7a937d65-dd19-4d78-b565-80ebca80e53d" providerId="ADAL" clId="{D9206F7B-63B6-4DD4-87E7-B42E8C34EC02}" dt="2022-03-24T11:42:41.956" v="1"/>
          <ac:spMkLst>
            <pc:docMk/>
            <pc:sldMk cId="454407127" sldId="2147471290"/>
            <ac:spMk id="2" creationId="{8E97555C-2726-4ED1-B306-1E2D226F74CC}"/>
          </ac:spMkLst>
        </pc:spChg>
      </pc:sldChg>
      <pc:sldChg chg="modSp mod">
        <pc:chgData name="VILAJELIU, Alba" userId="7a937d65-dd19-4d78-b565-80ebca80e53d" providerId="ADAL" clId="{D9206F7B-63B6-4DD4-87E7-B42E8C34EC02}" dt="2022-03-24T11:42:55.665" v="4" actId="20577"/>
        <pc:sldMkLst>
          <pc:docMk/>
          <pc:sldMk cId="502665476" sldId="2147471297"/>
        </pc:sldMkLst>
        <pc:spChg chg="mod">
          <ac:chgData name="VILAJELIU, Alba" userId="7a937d65-dd19-4d78-b565-80ebca80e53d" providerId="ADAL" clId="{D9206F7B-63B6-4DD4-87E7-B42E8C34EC02}" dt="2022-03-24T11:42:55.665" v="4" actId="20577"/>
          <ac:spMkLst>
            <pc:docMk/>
            <pc:sldMk cId="502665476" sldId="2147471297"/>
            <ac:spMk id="5" creationId="{936B1770-0D54-4E5F-98BB-EEEDE65CA687}"/>
          </ac:spMkLst>
        </pc:spChg>
      </pc:sldChg>
      <pc:sldChg chg="modSp mod">
        <pc:chgData name="VILAJELIU, Alba" userId="7a937d65-dd19-4d78-b565-80ebca80e53d" providerId="ADAL" clId="{D9206F7B-63B6-4DD4-87E7-B42E8C34EC02}" dt="2022-03-24T11:43:03.506" v="5"/>
        <pc:sldMkLst>
          <pc:docMk/>
          <pc:sldMk cId="3065699842" sldId="2147471298"/>
        </pc:sldMkLst>
        <pc:spChg chg="mod">
          <ac:chgData name="VILAJELIU, Alba" userId="7a937d65-dd19-4d78-b565-80ebca80e53d" providerId="ADAL" clId="{D9206F7B-63B6-4DD4-87E7-B42E8C34EC02}" dt="2022-03-24T11:43:03.506" v="5"/>
          <ac:spMkLst>
            <pc:docMk/>
            <pc:sldMk cId="3065699842" sldId="2147471298"/>
            <ac:spMk id="5" creationId="{69920178-C889-4308-AA47-D41409B944FC}"/>
          </ac:spMkLst>
        </pc:spChg>
      </pc:sldChg>
      <pc:sldChg chg="modSp mod">
        <pc:chgData name="VILAJELIU, Alba" userId="7a937d65-dd19-4d78-b565-80ebca80e53d" providerId="ADAL" clId="{D9206F7B-63B6-4DD4-87E7-B42E8C34EC02}" dt="2022-03-24T11:43:11.335" v="6"/>
        <pc:sldMkLst>
          <pc:docMk/>
          <pc:sldMk cId="2161160377" sldId="2147471303"/>
        </pc:sldMkLst>
        <pc:spChg chg="mod">
          <ac:chgData name="VILAJELIU, Alba" userId="7a937d65-dd19-4d78-b565-80ebca80e53d" providerId="ADAL" clId="{D9206F7B-63B6-4DD4-87E7-B42E8C34EC02}" dt="2022-03-24T11:43:11.335" v="6"/>
          <ac:spMkLst>
            <pc:docMk/>
            <pc:sldMk cId="2161160377" sldId="2147471303"/>
            <ac:spMk id="5" creationId="{FFBE18B8-8CCC-4FDE-937C-F308F4D217FE}"/>
          </ac:spMkLst>
        </pc:spChg>
      </pc:sldChg>
      <pc:sldChg chg="modSp mod">
        <pc:chgData name="VILAJELIU, Alba" userId="7a937d65-dd19-4d78-b565-80ebca80e53d" providerId="ADAL" clId="{D9206F7B-63B6-4DD4-87E7-B42E8C34EC02}" dt="2022-03-24T11:43:16.157" v="7"/>
        <pc:sldMkLst>
          <pc:docMk/>
          <pc:sldMk cId="2307507506" sldId="2147471306"/>
        </pc:sldMkLst>
        <pc:spChg chg="mod">
          <ac:chgData name="VILAJELIU, Alba" userId="7a937d65-dd19-4d78-b565-80ebca80e53d" providerId="ADAL" clId="{D9206F7B-63B6-4DD4-87E7-B42E8C34EC02}" dt="2022-03-24T11:43:16.157" v="7"/>
          <ac:spMkLst>
            <pc:docMk/>
            <pc:sldMk cId="2307507506" sldId="2147471306"/>
            <ac:spMk id="5" creationId="{FFBE18B8-8CCC-4FDE-937C-F308F4D217FE}"/>
          </ac:spMkLst>
        </pc:spChg>
      </pc:sldChg>
    </pc:docChg>
  </pc:docChgLst>
  <pc:docChgLst>
    <pc:chgData name="VANDE MAELE, Nathalie" userId="S::vandemaelen@who.int::8d4a1647-dc26-460b-8165-f2d0a5d1bb5f" providerId="AD" clId="Web-{2866DD4F-4F4C-42EF-B345-7E80C12C83D7}"/>
    <pc:docChg chg="modSld">
      <pc:chgData name="VANDE MAELE, Nathalie" userId="S::vandemaelen@who.int::8d4a1647-dc26-460b-8165-f2d0a5d1bb5f" providerId="AD" clId="Web-{2866DD4F-4F4C-42EF-B345-7E80C12C83D7}" dt="2022-03-17T09:02:13.786" v="215" actId="20577"/>
      <pc:docMkLst>
        <pc:docMk/>
      </pc:docMkLst>
      <pc:sldChg chg="modSp">
        <pc:chgData name="VANDE MAELE, Nathalie" userId="S::vandemaelen@who.int::8d4a1647-dc26-460b-8165-f2d0a5d1bb5f" providerId="AD" clId="Web-{2866DD4F-4F4C-42EF-B345-7E80C12C83D7}" dt="2022-03-17T09:02:13.786" v="215" actId="20577"/>
        <pc:sldMkLst>
          <pc:docMk/>
          <pc:sldMk cId="3065699842" sldId="2147471298"/>
        </pc:sldMkLst>
        <pc:spChg chg="mod">
          <ac:chgData name="VANDE MAELE, Nathalie" userId="S::vandemaelen@who.int::8d4a1647-dc26-460b-8165-f2d0a5d1bb5f" providerId="AD" clId="Web-{2866DD4F-4F4C-42EF-B345-7E80C12C83D7}" dt="2022-03-17T09:02:13.786" v="215" actId="20577"/>
          <ac:spMkLst>
            <pc:docMk/>
            <pc:sldMk cId="3065699842" sldId="2147471298"/>
            <ac:spMk id="9" creationId="{9FFB510F-C050-4ADD-87AC-88E93C38A9C4}"/>
          </ac:spMkLst>
        </pc:spChg>
      </pc:sldChg>
    </pc:docChg>
  </pc:docChgLst>
  <pc:docChgLst>
    <pc:chgData name="LINDSTRAND, Ann" userId="47c6406f-1f0c-44e0-9b14-f4f52ee9cb39" providerId="ADAL" clId="{E3E7FE1C-CD12-4DB7-941D-BF56235130EE}"/>
    <pc:docChg chg="custSel modSld">
      <pc:chgData name="LINDSTRAND, Ann" userId="47c6406f-1f0c-44e0-9b14-f4f52ee9cb39" providerId="ADAL" clId="{E3E7FE1C-CD12-4DB7-941D-BF56235130EE}" dt="2022-03-22T08:31:50.141" v="104" actId="1038"/>
      <pc:docMkLst>
        <pc:docMk/>
      </pc:docMkLst>
      <pc:sldChg chg="addSp delSp modSp mod">
        <pc:chgData name="LINDSTRAND, Ann" userId="47c6406f-1f0c-44e0-9b14-f4f52ee9cb39" providerId="ADAL" clId="{E3E7FE1C-CD12-4DB7-941D-BF56235130EE}" dt="2022-03-22T08:31:50.141" v="104" actId="1038"/>
        <pc:sldMkLst>
          <pc:docMk/>
          <pc:sldMk cId="3425671320" sldId="2147471179"/>
        </pc:sldMkLst>
        <pc:spChg chg="mod">
          <ac:chgData name="LINDSTRAND, Ann" userId="47c6406f-1f0c-44e0-9b14-f4f52ee9cb39" providerId="ADAL" clId="{E3E7FE1C-CD12-4DB7-941D-BF56235130EE}" dt="2022-03-21T10:52:42.726" v="26" actId="20577"/>
          <ac:spMkLst>
            <pc:docMk/>
            <pc:sldMk cId="3425671320" sldId="2147471179"/>
            <ac:spMk id="3" creationId="{425873CA-7063-4D0F-BE91-827CF1E08A41}"/>
          </ac:spMkLst>
        </pc:spChg>
        <pc:spChg chg="add mod">
          <ac:chgData name="LINDSTRAND, Ann" userId="47c6406f-1f0c-44e0-9b14-f4f52ee9cb39" providerId="ADAL" clId="{E3E7FE1C-CD12-4DB7-941D-BF56235130EE}" dt="2022-03-22T08:31:50.141" v="104" actId="1038"/>
          <ac:spMkLst>
            <pc:docMk/>
            <pc:sldMk cId="3425671320" sldId="2147471179"/>
            <ac:spMk id="4" creationId="{6F1FC42F-9616-4641-B4D7-0ECFA41E9BC9}"/>
          </ac:spMkLst>
        </pc:spChg>
        <pc:spChg chg="add del">
          <ac:chgData name="LINDSTRAND, Ann" userId="47c6406f-1f0c-44e0-9b14-f4f52ee9cb39" providerId="ADAL" clId="{E3E7FE1C-CD12-4DB7-941D-BF56235130EE}" dt="2022-03-22T08:29:59.750" v="42" actId="478"/>
          <ac:spMkLst>
            <pc:docMk/>
            <pc:sldMk cId="3425671320" sldId="2147471179"/>
            <ac:spMk id="12" creationId="{F2CF6CF6-70F6-4D7E-90B5-B36760A1F312}"/>
          </ac:spMkLst>
        </pc:spChg>
        <pc:picChg chg="add mod">
          <ac:chgData name="LINDSTRAND, Ann" userId="47c6406f-1f0c-44e0-9b14-f4f52ee9cb39" providerId="ADAL" clId="{E3E7FE1C-CD12-4DB7-941D-BF56235130EE}" dt="2022-03-22T08:30:34.241" v="47" actId="1076"/>
          <ac:picMkLst>
            <pc:docMk/>
            <pc:sldMk cId="3425671320" sldId="2147471179"/>
            <ac:picMk id="11" creationId="{68EC2603-CBEF-41BE-BF5D-F05FAD389C7A}"/>
          </ac:picMkLst>
        </pc:picChg>
        <pc:picChg chg="add mod">
          <ac:chgData name="LINDSTRAND, Ann" userId="47c6406f-1f0c-44e0-9b14-f4f52ee9cb39" providerId="ADAL" clId="{E3E7FE1C-CD12-4DB7-941D-BF56235130EE}" dt="2022-03-22T08:30:40.933" v="49" actId="1076"/>
          <ac:picMkLst>
            <pc:docMk/>
            <pc:sldMk cId="3425671320" sldId="2147471179"/>
            <ac:picMk id="1026" creationId="{47E6FE90-08BC-458F-AFA3-C0CD6C3FADEB}"/>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D57B77-5285-4A18-8FA5-D7932752DA1A}" type="doc">
      <dgm:prSet loTypeId="urn:microsoft.com/office/officeart/2005/8/layout/chevron1" loCatId="process" qsTypeId="urn:microsoft.com/office/officeart/2005/8/quickstyle/simple1" qsCatId="simple" csTypeId="urn:microsoft.com/office/officeart/2005/8/colors/accent1_2" csCatId="accent1" phldr="1"/>
      <dgm:spPr/>
    </dgm:pt>
    <dgm:pt modelId="{D0413AC3-98EE-4677-BF01-7F0BB1BBD91F}">
      <dgm:prSet phldrT="[Text]" custT="1"/>
      <dgm:spPr/>
      <dgm:t>
        <a:bodyPr/>
        <a:lstStyle/>
        <a:p>
          <a:r>
            <a:rPr lang="en-US" sz="1800"/>
            <a:t>End of Month</a:t>
          </a:r>
        </a:p>
      </dgm:t>
    </dgm:pt>
    <dgm:pt modelId="{07049F77-84C6-4CC6-AEBE-323E357B49AB}" type="parTrans" cxnId="{9DDC0928-23E8-46F5-9B81-E1B9A03CEA82}">
      <dgm:prSet/>
      <dgm:spPr/>
      <dgm:t>
        <a:bodyPr/>
        <a:lstStyle/>
        <a:p>
          <a:endParaRPr lang="en-US" sz="1400"/>
        </a:p>
      </dgm:t>
    </dgm:pt>
    <dgm:pt modelId="{B6C09605-449D-437E-83B2-FFEA5450444F}" type="sibTrans" cxnId="{9DDC0928-23E8-46F5-9B81-E1B9A03CEA82}">
      <dgm:prSet/>
      <dgm:spPr/>
      <dgm:t>
        <a:bodyPr/>
        <a:lstStyle/>
        <a:p>
          <a:endParaRPr lang="en-US" sz="1400"/>
        </a:p>
      </dgm:t>
    </dgm:pt>
    <dgm:pt modelId="{E1012382-1940-4076-8641-68F3A4E86B87}">
      <dgm:prSet phldrT="[Text]" custT="1"/>
      <dgm:spPr/>
      <dgm:t>
        <a:bodyPr/>
        <a:lstStyle/>
        <a:p>
          <a:r>
            <a:rPr lang="en-US" sz="1800"/>
            <a:t>Week 1</a:t>
          </a:r>
        </a:p>
      </dgm:t>
    </dgm:pt>
    <dgm:pt modelId="{5A4A69FA-90BB-41CD-AF54-2EB2EA2A4687}" type="parTrans" cxnId="{78168565-EDCD-443F-81A7-423CB4F48EC5}">
      <dgm:prSet/>
      <dgm:spPr/>
      <dgm:t>
        <a:bodyPr/>
        <a:lstStyle/>
        <a:p>
          <a:endParaRPr lang="en-US" sz="1400"/>
        </a:p>
      </dgm:t>
    </dgm:pt>
    <dgm:pt modelId="{825393EA-0243-4F59-B72C-E88306BA5538}" type="sibTrans" cxnId="{78168565-EDCD-443F-81A7-423CB4F48EC5}">
      <dgm:prSet/>
      <dgm:spPr/>
      <dgm:t>
        <a:bodyPr/>
        <a:lstStyle/>
        <a:p>
          <a:endParaRPr lang="en-US" sz="1400"/>
        </a:p>
      </dgm:t>
    </dgm:pt>
    <dgm:pt modelId="{8830DE3E-0BF8-4795-9031-38D367D91832}">
      <dgm:prSet phldrT="[Text]" custT="1"/>
      <dgm:spPr/>
      <dgm:t>
        <a:bodyPr/>
        <a:lstStyle/>
        <a:p>
          <a:r>
            <a:rPr lang="en-US" sz="1800"/>
            <a:t>Week 2+3</a:t>
          </a:r>
        </a:p>
      </dgm:t>
    </dgm:pt>
    <dgm:pt modelId="{4EABABEB-674D-42DA-9D96-2C70C245B395}" type="parTrans" cxnId="{23D9BA7F-EBD4-4FB2-A7DB-651BC9EB689A}">
      <dgm:prSet/>
      <dgm:spPr/>
      <dgm:t>
        <a:bodyPr/>
        <a:lstStyle/>
        <a:p>
          <a:endParaRPr lang="en-US" sz="1400"/>
        </a:p>
      </dgm:t>
    </dgm:pt>
    <dgm:pt modelId="{E0FF0172-F6A8-43AC-954D-A46543A1043F}" type="sibTrans" cxnId="{23D9BA7F-EBD4-4FB2-A7DB-651BC9EB689A}">
      <dgm:prSet/>
      <dgm:spPr/>
      <dgm:t>
        <a:bodyPr/>
        <a:lstStyle/>
        <a:p>
          <a:endParaRPr lang="en-US" sz="1400"/>
        </a:p>
      </dgm:t>
    </dgm:pt>
    <dgm:pt modelId="{528D240F-7A6B-4823-A400-CF434CBEEFC1}">
      <dgm:prSet custT="1"/>
      <dgm:spPr/>
      <dgm:t>
        <a:bodyPr/>
        <a:lstStyle/>
        <a:p>
          <a:r>
            <a:rPr lang="en-US" sz="1800"/>
            <a:t>Week 3+4</a:t>
          </a:r>
        </a:p>
      </dgm:t>
    </dgm:pt>
    <dgm:pt modelId="{40F1567C-F67A-4075-8B27-D6DE766B64DF}" type="parTrans" cxnId="{3BE498D3-85B5-4207-9381-A5E42B6E8073}">
      <dgm:prSet/>
      <dgm:spPr/>
      <dgm:t>
        <a:bodyPr/>
        <a:lstStyle/>
        <a:p>
          <a:endParaRPr lang="en-US" sz="1400"/>
        </a:p>
      </dgm:t>
    </dgm:pt>
    <dgm:pt modelId="{2E7CB530-1530-460F-9CBB-78509F8679B7}" type="sibTrans" cxnId="{3BE498D3-85B5-4207-9381-A5E42B6E8073}">
      <dgm:prSet/>
      <dgm:spPr/>
      <dgm:t>
        <a:bodyPr/>
        <a:lstStyle/>
        <a:p>
          <a:endParaRPr lang="en-US" sz="1400"/>
        </a:p>
      </dgm:t>
    </dgm:pt>
    <dgm:pt modelId="{CCDD3325-C6D6-4526-A98D-B8919B2F796F}">
      <dgm:prSet custT="1"/>
      <dgm:spPr/>
      <dgm:t>
        <a:bodyPr/>
        <a:lstStyle/>
        <a:p>
          <a:r>
            <a:rPr lang="en-US" sz="1800"/>
            <a:t>Week 5</a:t>
          </a:r>
        </a:p>
      </dgm:t>
    </dgm:pt>
    <dgm:pt modelId="{1B233B68-9052-4B4A-87D1-7764EBCCA27A}" type="parTrans" cxnId="{437B9868-99DC-4E83-9122-188191C5E0A1}">
      <dgm:prSet/>
      <dgm:spPr/>
      <dgm:t>
        <a:bodyPr/>
        <a:lstStyle/>
        <a:p>
          <a:endParaRPr lang="en-US" sz="1400"/>
        </a:p>
      </dgm:t>
    </dgm:pt>
    <dgm:pt modelId="{D85B4660-1CB9-4755-B108-417DFC521EB0}" type="sibTrans" cxnId="{437B9868-99DC-4E83-9122-188191C5E0A1}">
      <dgm:prSet/>
      <dgm:spPr/>
      <dgm:t>
        <a:bodyPr/>
        <a:lstStyle/>
        <a:p>
          <a:endParaRPr lang="en-US" sz="1400"/>
        </a:p>
      </dgm:t>
    </dgm:pt>
    <dgm:pt modelId="{C37253B7-B005-4917-988C-97C1D65AA526}" type="pres">
      <dgm:prSet presAssocID="{C3D57B77-5285-4A18-8FA5-D7932752DA1A}" presName="Name0" presStyleCnt="0">
        <dgm:presLayoutVars>
          <dgm:dir/>
          <dgm:animLvl val="lvl"/>
          <dgm:resizeHandles val="exact"/>
        </dgm:presLayoutVars>
      </dgm:prSet>
      <dgm:spPr/>
    </dgm:pt>
    <dgm:pt modelId="{4150A190-C1C3-45F3-BB81-6F377D82FDA2}" type="pres">
      <dgm:prSet presAssocID="{D0413AC3-98EE-4677-BF01-7F0BB1BBD91F}" presName="parTxOnly" presStyleLbl="node1" presStyleIdx="0" presStyleCnt="5">
        <dgm:presLayoutVars>
          <dgm:chMax val="0"/>
          <dgm:chPref val="0"/>
          <dgm:bulletEnabled val="1"/>
        </dgm:presLayoutVars>
      </dgm:prSet>
      <dgm:spPr/>
    </dgm:pt>
    <dgm:pt modelId="{EB57C3A6-B098-42B1-8316-A78305AF996D}" type="pres">
      <dgm:prSet presAssocID="{B6C09605-449D-437E-83B2-FFEA5450444F}" presName="parTxOnlySpace" presStyleCnt="0"/>
      <dgm:spPr/>
    </dgm:pt>
    <dgm:pt modelId="{978C5B64-5011-4D13-80E8-80D31947F2F8}" type="pres">
      <dgm:prSet presAssocID="{E1012382-1940-4076-8641-68F3A4E86B87}" presName="parTxOnly" presStyleLbl="node1" presStyleIdx="1" presStyleCnt="5">
        <dgm:presLayoutVars>
          <dgm:chMax val="0"/>
          <dgm:chPref val="0"/>
          <dgm:bulletEnabled val="1"/>
        </dgm:presLayoutVars>
      </dgm:prSet>
      <dgm:spPr/>
    </dgm:pt>
    <dgm:pt modelId="{F96B35C3-E86A-4EEF-97A5-3B2B5AEFBCA7}" type="pres">
      <dgm:prSet presAssocID="{825393EA-0243-4F59-B72C-E88306BA5538}" presName="parTxOnlySpace" presStyleCnt="0"/>
      <dgm:spPr/>
    </dgm:pt>
    <dgm:pt modelId="{9DA317C8-CD1C-4341-9C83-D94F452921EB}" type="pres">
      <dgm:prSet presAssocID="{8830DE3E-0BF8-4795-9031-38D367D91832}" presName="parTxOnly" presStyleLbl="node1" presStyleIdx="2" presStyleCnt="5">
        <dgm:presLayoutVars>
          <dgm:chMax val="0"/>
          <dgm:chPref val="0"/>
          <dgm:bulletEnabled val="1"/>
        </dgm:presLayoutVars>
      </dgm:prSet>
      <dgm:spPr/>
    </dgm:pt>
    <dgm:pt modelId="{589F16B8-8A05-47B9-9FBF-BD86F7EF3390}" type="pres">
      <dgm:prSet presAssocID="{E0FF0172-F6A8-43AC-954D-A46543A1043F}" presName="parTxOnlySpace" presStyleCnt="0"/>
      <dgm:spPr/>
    </dgm:pt>
    <dgm:pt modelId="{9B1F4FB1-9C91-4295-ABAC-BE37B39839A5}" type="pres">
      <dgm:prSet presAssocID="{528D240F-7A6B-4823-A400-CF434CBEEFC1}" presName="parTxOnly" presStyleLbl="node1" presStyleIdx="3" presStyleCnt="5" custLinFactNeighborX="6924">
        <dgm:presLayoutVars>
          <dgm:chMax val="0"/>
          <dgm:chPref val="0"/>
          <dgm:bulletEnabled val="1"/>
        </dgm:presLayoutVars>
      </dgm:prSet>
      <dgm:spPr/>
    </dgm:pt>
    <dgm:pt modelId="{65BDE245-1BD6-4D07-AC2C-FB3056405E72}" type="pres">
      <dgm:prSet presAssocID="{2E7CB530-1530-460F-9CBB-78509F8679B7}" presName="parTxOnlySpace" presStyleCnt="0"/>
      <dgm:spPr/>
    </dgm:pt>
    <dgm:pt modelId="{07855DFA-0FBA-4040-90DA-4EE119A6192C}" type="pres">
      <dgm:prSet presAssocID="{CCDD3325-C6D6-4526-A98D-B8919B2F796F}" presName="parTxOnly" presStyleLbl="node1" presStyleIdx="4" presStyleCnt="5">
        <dgm:presLayoutVars>
          <dgm:chMax val="0"/>
          <dgm:chPref val="0"/>
          <dgm:bulletEnabled val="1"/>
        </dgm:presLayoutVars>
      </dgm:prSet>
      <dgm:spPr/>
    </dgm:pt>
  </dgm:ptLst>
  <dgm:cxnLst>
    <dgm:cxn modelId="{66248523-8B5B-4D71-B8ED-20DD58AF5F5B}" type="presOf" srcId="{E1012382-1940-4076-8641-68F3A4E86B87}" destId="{978C5B64-5011-4D13-80E8-80D31947F2F8}" srcOrd="0" destOrd="0" presId="urn:microsoft.com/office/officeart/2005/8/layout/chevron1"/>
    <dgm:cxn modelId="{9DDC0928-23E8-46F5-9B81-E1B9A03CEA82}" srcId="{C3D57B77-5285-4A18-8FA5-D7932752DA1A}" destId="{D0413AC3-98EE-4677-BF01-7F0BB1BBD91F}" srcOrd="0" destOrd="0" parTransId="{07049F77-84C6-4CC6-AEBE-323E357B49AB}" sibTransId="{B6C09605-449D-437E-83B2-FFEA5450444F}"/>
    <dgm:cxn modelId="{B0B2B930-AB77-4892-98BE-A58C920EF536}" type="presOf" srcId="{D0413AC3-98EE-4677-BF01-7F0BB1BBD91F}" destId="{4150A190-C1C3-45F3-BB81-6F377D82FDA2}" srcOrd="0" destOrd="0" presId="urn:microsoft.com/office/officeart/2005/8/layout/chevron1"/>
    <dgm:cxn modelId="{78168565-EDCD-443F-81A7-423CB4F48EC5}" srcId="{C3D57B77-5285-4A18-8FA5-D7932752DA1A}" destId="{E1012382-1940-4076-8641-68F3A4E86B87}" srcOrd="1" destOrd="0" parTransId="{5A4A69FA-90BB-41CD-AF54-2EB2EA2A4687}" sibTransId="{825393EA-0243-4F59-B72C-E88306BA5538}"/>
    <dgm:cxn modelId="{17677446-B2B1-420E-A2C0-FEC2F46E5DE1}" type="presOf" srcId="{C3D57B77-5285-4A18-8FA5-D7932752DA1A}" destId="{C37253B7-B005-4917-988C-97C1D65AA526}" srcOrd="0" destOrd="0" presId="urn:microsoft.com/office/officeart/2005/8/layout/chevron1"/>
    <dgm:cxn modelId="{437B9868-99DC-4E83-9122-188191C5E0A1}" srcId="{C3D57B77-5285-4A18-8FA5-D7932752DA1A}" destId="{CCDD3325-C6D6-4526-A98D-B8919B2F796F}" srcOrd="4" destOrd="0" parTransId="{1B233B68-9052-4B4A-87D1-7764EBCCA27A}" sibTransId="{D85B4660-1CB9-4755-B108-417DFC521EB0}"/>
    <dgm:cxn modelId="{96DC8475-CBAC-4A02-9D90-E115F6FC8D5F}" type="presOf" srcId="{CCDD3325-C6D6-4526-A98D-B8919B2F796F}" destId="{07855DFA-0FBA-4040-90DA-4EE119A6192C}" srcOrd="0" destOrd="0" presId="urn:microsoft.com/office/officeart/2005/8/layout/chevron1"/>
    <dgm:cxn modelId="{454EAC55-55F7-401D-B146-8F9435BE0D9C}" type="presOf" srcId="{528D240F-7A6B-4823-A400-CF434CBEEFC1}" destId="{9B1F4FB1-9C91-4295-ABAC-BE37B39839A5}" srcOrd="0" destOrd="0" presId="urn:microsoft.com/office/officeart/2005/8/layout/chevron1"/>
    <dgm:cxn modelId="{23D9BA7F-EBD4-4FB2-A7DB-651BC9EB689A}" srcId="{C3D57B77-5285-4A18-8FA5-D7932752DA1A}" destId="{8830DE3E-0BF8-4795-9031-38D367D91832}" srcOrd="2" destOrd="0" parTransId="{4EABABEB-674D-42DA-9D96-2C70C245B395}" sibTransId="{E0FF0172-F6A8-43AC-954D-A46543A1043F}"/>
    <dgm:cxn modelId="{2C947785-43EB-4B4A-BBD8-EBE6B7246F03}" type="presOf" srcId="{8830DE3E-0BF8-4795-9031-38D367D91832}" destId="{9DA317C8-CD1C-4341-9C83-D94F452921EB}" srcOrd="0" destOrd="0" presId="urn:microsoft.com/office/officeart/2005/8/layout/chevron1"/>
    <dgm:cxn modelId="{3BE498D3-85B5-4207-9381-A5E42B6E8073}" srcId="{C3D57B77-5285-4A18-8FA5-D7932752DA1A}" destId="{528D240F-7A6B-4823-A400-CF434CBEEFC1}" srcOrd="3" destOrd="0" parTransId="{40F1567C-F67A-4075-8B27-D6DE766B64DF}" sibTransId="{2E7CB530-1530-460F-9CBB-78509F8679B7}"/>
    <dgm:cxn modelId="{D79203E1-D2A1-42F8-A3D7-3EF50D305857}" type="presParOf" srcId="{C37253B7-B005-4917-988C-97C1D65AA526}" destId="{4150A190-C1C3-45F3-BB81-6F377D82FDA2}" srcOrd="0" destOrd="0" presId="urn:microsoft.com/office/officeart/2005/8/layout/chevron1"/>
    <dgm:cxn modelId="{11C4AB1E-3232-4B57-BE12-349EAD61D86C}" type="presParOf" srcId="{C37253B7-B005-4917-988C-97C1D65AA526}" destId="{EB57C3A6-B098-42B1-8316-A78305AF996D}" srcOrd="1" destOrd="0" presId="urn:microsoft.com/office/officeart/2005/8/layout/chevron1"/>
    <dgm:cxn modelId="{8503D0A9-5655-4098-AF4F-378C9975F104}" type="presParOf" srcId="{C37253B7-B005-4917-988C-97C1D65AA526}" destId="{978C5B64-5011-4D13-80E8-80D31947F2F8}" srcOrd="2" destOrd="0" presId="urn:microsoft.com/office/officeart/2005/8/layout/chevron1"/>
    <dgm:cxn modelId="{BFD0FF2D-A254-4DD5-963C-91095090050C}" type="presParOf" srcId="{C37253B7-B005-4917-988C-97C1D65AA526}" destId="{F96B35C3-E86A-4EEF-97A5-3B2B5AEFBCA7}" srcOrd="3" destOrd="0" presId="urn:microsoft.com/office/officeart/2005/8/layout/chevron1"/>
    <dgm:cxn modelId="{87BCA982-A594-4664-A9A1-D36D21C97D57}" type="presParOf" srcId="{C37253B7-B005-4917-988C-97C1D65AA526}" destId="{9DA317C8-CD1C-4341-9C83-D94F452921EB}" srcOrd="4" destOrd="0" presId="urn:microsoft.com/office/officeart/2005/8/layout/chevron1"/>
    <dgm:cxn modelId="{9EA05F4F-0766-429B-BC1C-1688F677687F}" type="presParOf" srcId="{C37253B7-B005-4917-988C-97C1D65AA526}" destId="{589F16B8-8A05-47B9-9FBF-BD86F7EF3390}" srcOrd="5" destOrd="0" presId="urn:microsoft.com/office/officeart/2005/8/layout/chevron1"/>
    <dgm:cxn modelId="{9300D95D-6328-47F3-B9ED-0D0D4A257514}" type="presParOf" srcId="{C37253B7-B005-4917-988C-97C1D65AA526}" destId="{9B1F4FB1-9C91-4295-ABAC-BE37B39839A5}" srcOrd="6" destOrd="0" presId="urn:microsoft.com/office/officeart/2005/8/layout/chevron1"/>
    <dgm:cxn modelId="{6D9CEA73-30DD-480D-BD80-9A89219A9CA8}" type="presParOf" srcId="{C37253B7-B005-4917-988C-97C1D65AA526}" destId="{65BDE245-1BD6-4D07-AC2C-FB3056405E72}" srcOrd="7" destOrd="0" presId="urn:microsoft.com/office/officeart/2005/8/layout/chevron1"/>
    <dgm:cxn modelId="{5C075F5F-8CEE-43D9-819B-CDC4CAD62E6D}" type="presParOf" srcId="{C37253B7-B005-4917-988C-97C1D65AA526}" destId="{07855DFA-0FBA-4040-90DA-4EE119A6192C}"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50A190-C1C3-45F3-BB81-6F377D82FDA2}">
      <dsp:nvSpPr>
        <dsp:cNvPr id="0" name=""/>
        <dsp:cNvSpPr/>
      </dsp:nvSpPr>
      <dsp:spPr>
        <a:xfrm>
          <a:off x="2580" y="0"/>
          <a:ext cx="2296818" cy="384203"/>
        </a:xfrm>
        <a:prstGeom prst="chevron">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a:t>End of Month</a:t>
          </a:r>
        </a:p>
      </dsp:txBody>
      <dsp:txXfrm>
        <a:off x="194682" y="0"/>
        <a:ext cx="1912615" cy="384203"/>
      </dsp:txXfrm>
    </dsp:sp>
    <dsp:sp modelId="{978C5B64-5011-4D13-80E8-80D31947F2F8}">
      <dsp:nvSpPr>
        <dsp:cNvPr id="0" name=""/>
        <dsp:cNvSpPr/>
      </dsp:nvSpPr>
      <dsp:spPr>
        <a:xfrm>
          <a:off x="2069717" y="0"/>
          <a:ext cx="2296818" cy="384203"/>
        </a:xfrm>
        <a:prstGeom prst="chevron">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a:t>Week 1</a:t>
          </a:r>
        </a:p>
      </dsp:txBody>
      <dsp:txXfrm>
        <a:off x="2261819" y="0"/>
        <a:ext cx="1912615" cy="384203"/>
      </dsp:txXfrm>
    </dsp:sp>
    <dsp:sp modelId="{9DA317C8-CD1C-4341-9C83-D94F452921EB}">
      <dsp:nvSpPr>
        <dsp:cNvPr id="0" name=""/>
        <dsp:cNvSpPr/>
      </dsp:nvSpPr>
      <dsp:spPr>
        <a:xfrm>
          <a:off x="4136854" y="0"/>
          <a:ext cx="2296818" cy="384203"/>
        </a:xfrm>
        <a:prstGeom prst="chevron">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a:t>Week 2+3</a:t>
          </a:r>
        </a:p>
      </dsp:txBody>
      <dsp:txXfrm>
        <a:off x="4328956" y="0"/>
        <a:ext cx="1912615" cy="384203"/>
      </dsp:txXfrm>
    </dsp:sp>
    <dsp:sp modelId="{9B1F4FB1-9C91-4295-ABAC-BE37B39839A5}">
      <dsp:nvSpPr>
        <dsp:cNvPr id="0" name=""/>
        <dsp:cNvSpPr/>
      </dsp:nvSpPr>
      <dsp:spPr>
        <a:xfrm>
          <a:off x="6219894" y="0"/>
          <a:ext cx="2296818" cy="384203"/>
        </a:xfrm>
        <a:prstGeom prst="chevron">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a:t>Week 3+4</a:t>
          </a:r>
        </a:p>
      </dsp:txBody>
      <dsp:txXfrm>
        <a:off x="6411996" y="0"/>
        <a:ext cx="1912615" cy="384203"/>
      </dsp:txXfrm>
    </dsp:sp>
    <dsp:sp modelId="{07855DFA-0FBA-4040-90DA-4EE119A6192C}">
      <dsp:nvSpPr>
        <dsp:cNvPr id="0" name=""/>
        <dsp:cNvSpPr/>
      </dsp:nvSpPr>
      <dsp:spPr>
        <a:xfrm>
          <a:off x="8271127" y="0"/>
          <a:ext cx="2296818" cy="384203"/>
        </a:xfrm>
        <a:prstGeom prst="chevron">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a:t>Week 5</a:t>
          </a:r>
        </a:p>
      </dsp:txBody>
      <dsp:txXfrm>
        <a:off x="8463229" y="0"/>
        <a:ext cx="1912615" cy="384203"/>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971" cy="4981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544" y="0"/>
            <a:ext cx="2944971" cy="498135"/>
          </a:xfrm>
          <a:prstGeom prst="rect">
            <a:avLst/>
          </a:prstGeom>
        </p:spPr>
        <p:txBody>
          <a:bodyPr vert="horz" lIns="91440" tIns="45720" rIns="91440" bIns="45720" rtlCol="0"/>
          <a:lstStyle>
            <a:lvl1pPr algn="r">
              <a:defRPr sz="1200"/>
            </a:lvl1pPr>
          </a:lstStyle>
          <a:p>
            <a:fld id="{90D7E1A9-88E3-43D2-852A-233E2B41A4A7}" type="datetimeFigureOut">
              <a:rPr lang="en-US" smtClean="0"/>
              <a:t>3/24/2022</a:t>
            </a:fld>
            <a:endParaRPr lang="en-US"/>
          </a:p>
        </p:txBody>
      </p:sp>
      <p:sp>
        <p:nvSpPr>
          <p:cNvPr id="4" name="Slide Image Placeholder 3"/>
          <p:cNvSpPr>
            <a:spLocks noGrp="1" noRot="1" noChangeAspect="1"/>
          </p:cNvSpPr>
          <p:nvPr>
            <p:ph type="sldImg" idx="2"/>
          </p:nvPr>
        </p:nvSpPr>
        <p:spPr>
          <a:xfrm>
            <a:off x="420688" y="1241425"/>
            <a:ext cx="5954712"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609" y="4777958"/>
            <a:ext cx="543687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0091"/>
            <a:ext cx="2944971" cy="49813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544" y="9430091"/>
            <a:ext cx="2944971" cy="498134"/>
          </a:xfrm>
          <a:prstGeom prst="rect">
            <a:avLst/>
          </a:prstGeom>
        </p:spPr>
        <p:txBody>
          <a:bodyPr vert="horz" lIns="91440" tIns="45720" rIns="91440" bIns="45720" rtlCol="0" anchor="b"/>
          <a:lstStyle>
            <a:lvl1pPr algn="r">
              <a:defRPr sz="1200"/>
            </a:lvl1pPr>
          </a:lstStyle>
          <a:p>
            <a:fld id="{21913865-AD8A-4943-AD26-A01A2FD60889}" type="slidenum">
              <a:rPr lang="en-US" smtClean="0"/>
              <a:t>‹Nº›</a:t>
            </a:fld>
            <a:endParaRPr lang="en-US"/>
          </a:p>
        </p:txBody>
      </p:sp>
    </p:spTree>
    <p:extLst>
      <p:ext uri="{BB962C8B-B14F-4D97-AF65-F5344CB8AC3E}">
        <p14:creationId xmlns:p14="http://schemas.microsoft.com/office/powerpoint/2010/main" val="3348726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fld id="{21913865-AD8A-4943-AD26-A01A2FD60889}" type="slidenum">
              <a:rPr lang="en-US" smtClean="0"/>
              <a:t>5</a:t>
            </a:fld>
            <a:endParaRPr lang="en-US"/>
          </a:p>
        </p:txBody>
      </p:sp>
    </p:spTree>
    <p:extLst>
      <p:ext uri="{BB962C8B-B14F-4D97-AF65-F5344CB8AC3E}">
        <p14:creationId xmlns:p14="http://schemas.microsoft.com/office/powerpoint/2010/main" val="1653500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1913865-AD8A-4943-AD26-A01A2FD60889}" type="slidenum">
              <a:rPr lang="en-US" smtClean="0"/>
              <a:t>9</a:t>
            </a:fld>
            <a:endParaRPr lang="en-US"/>
          </a:p>
        </p:txBody>
      </p:sp>
    </p:spTree>
    <p:extLst>
      <p:ext uri="{BB962C8B-B14F-4D97-AF65-F5344CB8AC3E}">
        <p14:creationId xmlns:p14="http://schemas.microsoft.com/office/powerpoint/2010/main" val="318594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fld id="{21913865-AD8A-4943-AD26-A01A2FD60889}" type="slidenum">
              <a:rPr lang="en-US" smtClean="0"/>
              <a:t>20</a:t>
            </a:fld>
            <a:endParaRPr lang="en-US"/>
          </a:p>
        </p:txBody>
      </p:sp>
    </p:spTree>
    <p:extLst>
      <p:ext uri="{BB962C8B-B14F-4D97-AF65-F5344CB8AC3E}">
        <p14:creationId xmlns:p14="http://schemas.microsoft.com/office/powerpoint/2010/main" val="2950365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Omicron: Sisonke data, </a:t>
            </a:r>
            <a:r>
              <a:rPr lang="da-DK"/>
              <a:t>*Bekker et al., medRxiv 2021</a:t>
            </a:r>
          </a:p>
          <a:p>
            <a:r>
              <a:rPr lang="da-DK"/>
              <a:t>There is also data on robust immunological cross-reactivity</a:t>
            </a: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5AA585-4681-486C-86F2-6A0D83C7D9B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208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7163" y="639763"/>
            <a:ext cx="7353301" cy="4137025"/>
          </a:xfrm>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F34805-1F01-4BDA-A8CA-FCEA2B4BC8D0}" type="datetime3">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 March 2022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23208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21.emf"/><Relationship Id="rId4" Type="http://schemas.openxmlformats.org/officeDocument/2006/relationships/oleObject" Target="../embeddings/oleObject1.bin"/></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4.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89.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tags" Target="../tags/tag25.xml"/><Relationship Id="rId7" Type="http://schemas.openxmlformats.org/officeDocument/2006/relationships/oleObject" Target="../embeddings/oleObject3.bin"/><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slideMaster" Target="../slideMasters/slideMaster5.xml"/><Relationship Id="rId5" Type="http://schemas.openxmlformats.org/officeDocument/2006/relationships/tags" Target="../tags/tag27.xml"/><Relationship Id="rId4" Type="http://schemas.openxmlformats.org/officeDocument/2006/relationships/tags" Target="../tags/tag26.xml"/><Relationship Id="rId9" Type="http://schemas.openxmlformats.org/officeDocument/2006/relationships/image" Target="../media/image26.e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8" Type="http://schemas.openxmlformats.org/officeDocument/2006/relationships/slideMaster" Target="../slideMasters/slideMaster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10" Type="http://schemas.openxmlformats.org/officeDocument/2006/relationships/image" Target="../media/image24.emf"/><Relationship Id="rId4" Type="http://schemas.openxmlformats.org/officeDocument/2006/relationships/tags" Target="../tags/tag31.xml"/><Relationship Id="rId9" Type="http://schemas.openxmlformats.org/officeDocument/2006/relationships/oleObject" Target="../embeddings/oleObject4.bin"/></Relationships>
</file>

<file path=ppt/slideLayouts/_rels/slideLayout191.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tags" Target="../tags/tag37.xml"/><Relationship Id="rId7" Type="http://schemas.openxmlformats.org/officeDocument/2006/relationships/slideMaster" Target="../slideMasters/slideMaster5.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9" Type="http://schemas.openxmlformats.org/officeDocument/2006/relationships/image" Target="../media/image25.emf"/></Relationships>
</file>

<file path=ppt/slideLayouts/_rels/slideLayout192.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tags" Target="../tags/tag43.xml"/><Relationship Id="rId7" Type="http://schemas.openxmlformats.org/officeDocument/2006/relationships/slideMaster" Target="../slideMasters/slideMaster5.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tags" Target="../tags/tag44.xml"/><Relationship Id="rId9" Type="http://schemas.openxmlformats.org/officeDocument/2006/relationships/image" Target="../media/image25.emf"/></Relationships>
</file>

<file path=ppt/slideLayouts/_rels/slideLayout193.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tags" Target="../tags/tag49.xml"/><Relationship Id="rId7" Type="http://schemas.openxmlformats.org/officeDocument/2006/relationships/slideMaster" Target="../slideMasters/slideMaster5.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tags" Target="../tags/tag50.xml"/><Relationship Id="rId9" Type="http://schemas.openxmlformats.org/officeDocument/2006/relationships/image" Target="../media/image25.emf"/></Relationships>
</file>

<file path=ppt/slideLayouts/_rels/slideLayout194.xml.rels><?xml version="1.0" encoding="UTF-8" standalone="yes"?>
<Relationships xmlns="http://schemas.openxmlformats.org/package/2006/relationships"><Relationship Id="rId8" Type="http://schemas.openxmlformats.org/officeDocument/2006/relationships/slideMaster" Target="../slideMasters/slideMaster5.xml"/><Relationship Id="rId3" Type="http://schemas.openxmlformats.org/officeDocument/2006/relationships/tags" Target="../tags/tag55.xml"/><Relationship Id="rId7" Type="http://schemas.openxmlformats.org/officeDocument/2006/relationships/tags" Target="../tags/tag59.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tags" Target="../tags/tag58.xml"/><Relationship Id="rId5" Type="http://schemas.openxmlformats.org/officeDocument/2006/relationships/tags" Target="../tags/tag57.xml"/><Relationship Id="rId10" Type="http://schemas.openxmlformats.org/officeDocument/2006/relationships/image" Target="../media/image25.emf"/><Relationship Id="rId4" Type="http://schemas.openxmlformats.org/officeDocument/2006/relationships/tags" Target="../tags/tag56.xml"/><Relationship Id="rId9" Type="http://schemas.openxmlformats.org/officeDocument/2006/relationships/oleObject" Target="../embeddings/oleObject8.bin"/></Relationships>
</file>

<file path=ppt/slideLayouts/_rels/slideLayout195.xml.rels><?xml version="1.0" encoding="UTF-8" standalone="yes"?>
<Relationships xmlns="http://schemas.openxmlformats.org/package/2006/relationships"><Relationship Id="rId8" Type="http://schemas.openxmlformats.org/officeDocument/2006/relationships/tags" Target="../tags/tag67.xml"/><Relationship Id="rId3" Type="http://schemas.openxmlformats.org/officeDocument/2006/relationships/tags" Target="../tags/tag62.xml"/><Relationship Id="rId7" Type="http://schemas.openxmlformats.org/officeDocument/2006/relationships/tags" Target="../tags/tag66.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tags" Target="../tags/tag65.xml"/><Relationship Id="rId11" Type="http://schemas.openxmlformats.org/officeDocument/2006/relationships/image" Target="../media/image24.emf"/><Relationship Id="rId5" Type="http://schemas.openxmlformats.org/officeDocument/2006/relationships/tags" Target="../tags/tag64.xml"/><Relationship Id="rId10" Type="http://schemas.openxmlformats.org/officeDocument/2006/relationships/oleObject" Target="../embeddings/oleObject9.bin"/><Relationship Id="rId4" Type="http://schemas.openxmlformats.org/officeDocument/2006/relationships/tags" Target="../tags/tag63.xml"/><Relationship Id="rId9" Type="http://schemas.openxmlformats.org/officeDocument/2006/relationships/slideMaster" Target="../slideMasters/slideMaster5.xml"/></Relationships>
</file>

<file path=ppt/slideLayouts/_rels/slideLayout196.xml.rels><?xml version="1.0" encoding="UTF-8" standalone="yes"?>
<Relationships xmlns="http://schemas.openxmlformats.org/package/2006/relationships"><Relationship Id="rId8" Type="http://schemas.openxmlformats.org/officeDocument/2006/relationships/tags" Target="../tags/tag75.xml"/><Relationship Id="rId3" Type="http://schemas.openxmlformats.org/officeDocument/2006/relationships/tags" Target="../tags/tag70.xml"/><Relationship Id="rId7" Type="http://schemas.openxmlformats.org/officeDocument/2006/relationships/tags" Target="../tags/tag74.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tags" Target="../tags/tag73.xml"/><Relationship Id="rId11" Type="http://schemas.openxmlformats.org/officeDocument/2006/relationships/image" Target="../media/image24.emf"/><Relationship Id="rId5" Type="http://schemas.openxmlformats.org/officeDocument/2006/relationships/tags" Target="../tags/tag72.xml"/><Relationship Id="rId10" Type="http://schemas.openxmlformats.org/officeDocument/2006/relationships/oleObject" Target="../embeddings/oleObject10.bin"/><Relationship Id="rId4" Type="http://schemas.openxmlformats.org/officeDocument/2006/relationships/tags" Target="../tags/tag71.xml"/><Relationship Id="rId9" Type="http://schemas.openxmlformats.org/officeDocument/2006/relationships/slideMaster" Target="../slideMasters/slideMaster5.xml"/></Relationships>
</file>

<file path=ppt/slideLayouts/_rels/slideLayout197.xml.rels><?xml version="1.0" encoding="UTF-8" standalone="yes"?>
<Relationships xmlns="http://schemas.openxmlformats.org/package/2006/relationships"><Relationship Id="rId8" Type="http://schemas.openxmlformats.org/officeDocument/2006/relationships/tags" Target="../tags/tag83.xml"/><Relationship Id="rId3" Type="http://schemas.openxmlformats.org/officeDocument/2006/relationships/tags" Target="../tags/tag78.xml"/><Relationship Id="rId7" Type="http://schemas.openxmlformats.org/officeDocument/2006/relationships/tags" Target="../tags/tag82.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tags" Target="../tags/tag81.xml"/><Relationship Id="rId11" Type="http://schemas.openxmlformats.org/officeDocument/2006/relationships/image" Target="../media/image24.emf"/><Relationship Id="rId5" Type="http://schemas.openxmlformats.org/officeDocument/2006/relationships/tags" Target="../tags/tag80.xml"/><Relationship Id="rId10" Type="http://schemas.openxmlformats.org/officeDocument/2006/relationships/oleObject" Target="../embeddings/oleObject11.bin"/><Relationship Id="rId4" Type="http://schemas.openxmlformats.org/officeDocument/2006/relationships/tags" Target="../tags/tag79.xml"/><Relationship Id="rId9" Type="http://schemas.openxmlformats.org/officeDocument/2006/relationships/slideMaster" Target="../slideMasters/slideMaster5.xml"/></Relationships>
</file>

<file path=ppt/slideLayouts/_rels/slideLayout198.xml.rels><?xml version="1.0" encoding="UTF-8" standalone="yes"?>
<Relationships xmlns="http://schemas.openxmlformats.org/package/2006/relationships"><Relationship Id="rId8" Type="http://schemas.openxmlformats.org/officeDocument/2006/relationships/tags" Target="../tags/tag91.xml"/><Relationship Id="rId3" Type="http://schemas.openxmlformats.org/officeDocument/2006/relationships/tags" Target="../tags/tag86.xml"/><Relationship Id="rId7" Type="http://schemas.openxmlformats.org/officeDocument/2006/relationships/tags" Target="../tags/tag90.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tags" Target="../tags/tag89.xml"/><Relationship Id="rId11" Type="http://schemas.openxmlformats.org/officeDocument/2006/relationships/image" Target="../media/image27.emf"/><Relationship Id="rId5" Type="http://schemas.openxmlformats.org/officeDocument/2006/relationships/tags" Target="../tags/tag88.xml"/><Relationship Id="rId10" Type="http://schemas.openxmlformats.org/officeDocument/2006/relationships/oleObject" Target="../embeddings/oleObject12.bin"/><Relationship Id="rId4" Type="http://schemas.openxmlformats.org/officeDocument/2006/relationships/tags" Target="../tags/tag87.xml"/><Relationship Id="rId9" Type="http://schemas.openxmlformats.org/officeDocument/2006/relationships/slideMaster" Target="../slideMasters/slideMaster5.xml"/></Relationships>
</file>

<file path=ppt/slideLayouts/_rels/slideLayout199.xml.rels><?xml version="1.0" encoding="UTF-8" standalone="yes"?>
<Relationships xmlns="http://schemas.openxmlformats.org/package/2006/relationships"><Relationship Id="rId8" Type="http://schemas.openxmlformats.org/officeDocument/2006/relationships/tags" Target="../tags/tag99.xml"/><Relationship Id="rId3" Type="http://schemas.openxmlformats.org/officeDocument/2006/relationships/tags" Target="../tags/tag94.xml"/><Relationship Id="rId7" Type="http://schemas.openxmlformats.org/officeDocument/2006/relationships/tags" Target="../tags/tag98.xml"/><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tags" Target="../tags/tag97.xml"/><Relationship Id="rId11" Type="http://schemas.openxmlformats.org/officeDocument/2006/relationships/image" Target="../media/image24.emf"/><Relationship Id="rId5" Type="http://schemas.openxmlformats.org/officeDocument/2006/relationships/tags" Target="../tags/tag96.xml"/><Relationship Id="rId10" Type="http://schemas.openxmlformats.org/officeDocument/2006/relationships/oleObject" Target="../embeddings/oleObject13.bin"/><Relationship Id="rId4" Type="http://schemas.openxmlformats.org/officeDocument/2006/relationships/tags" Target="../tags/tag95.xml"/><Relationship Id="rId9"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tags" Target="../tags/tag102.xml"/><Relationship Id="rId7" Type="http://schemas.openxmlformats.org/officeDocument/2006/relationships/slideMaster" Target="../slideMasters/slideMaster5.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tags" Target="../tags/tag105.xml"/><Relationship Id="rId5" Type="http://schemas.openxmlformats.org/officeDocument/2006/relationships/tags" Target="../tags/tag104.xml"/><Relationship Id="rId4" Type="http://schemas.openxmlformats.org/officeDocument/2006/relationships/tags" Target="../tags/tag103.xml"/><Relationship Id="rId9" Type="http://schemas.openxmlformats.org/officeDocument/2006/relationships/image" Target="../media/image25.emf"/></Relationships>
</file>

<file path=ppt/slideLayouts/_rels/slideLayout201.xml.rels><?xml version="1.0" encoding="UTF-8" standalone="yes"?>
<Relationships xmlns="http://schemas.openxmlformats.org/package/2006/relationships"><Relationship Id="rId3" Type="http://schemas.openxmlformats.org/officeDocument/2006/relationships/tags" Target="../tags/tag108.xml"/><Relationship Id="rId7" Type="http://schemas.openxmlformats.org/officeDocument/2006/relationships/image" Target="../media/image25.emf"/><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oleObject" Target="../embeddings/oleObject15.bin"/><Relationship Id="rId5" Type="http://schemas.openxmlformats.org/officeDocument/2006/relationships/slideMaster" Target="../slideMasters/slideMaster5.xml"/><Relationship Id="rId4" Type="http://schemas.openxmlformats.org/officeDocument/2006/relationships/tags" Target="../tags/tag109.xml"/></Relationships>
</file>

<file path=ppt/slideLayouts/_rels/slideLayout202.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5.xml"/><Relationship Id="rId1" Type="http://schemas.openxmlformats.org/officeDocument/2006/relationships/tags" Target="../tags/tag110.xml"/><Relationship Id="rId5" Type="http://schemas.openxmlformats.org/officeDocument/2006/relationships/image" Target="../media/image26.emf"/><Relationship Id="rId4" Type="http://schemas.openxmlformats.org/officeDocument/2006/relationships/image" Target="../media/image25.emf"/></Relationships>
</file>

<file path=ppt/slideLayouts/_rels/slideLayout20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slideMaster" Target="../slideMasters/slideMaster5.xml"/><Relationship Id="rId7" Type="http://schemas.openxmlformats.org/officeDocument/2006/relationships/image" Target="../media/image30.png"/><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image" Target="../media/image29.png"/><Relationship Id="rId5" Type="http://schemas.openxmlformats.org/officeDocument/2006/relationships/image" Target="../media/image28.emf"/><Relationship Id="rId4" Type="http://schemas.openxmlformats.org/officeDocument/2006/relationships/oleObject" Target="../embeddings/oleObject17.bin"/></Relationships>
</file>

<file path=ppt/slideLayouts/_rels/slideLayout20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14.xml"/><Relationship Id="rId1" Type="http://schemas.openxmlformats.org/officeDocument/2006/relationships/tags" Target="../tags/tag113.xml"/><Relationship Id="rId5" Type="http://schemas.openxmlformats.org/officeDocument/2006/relationships/image" Target="../media/image32.emf"/><Relationship Id="rId4" Type="http://schemas.openxmlformats.org/officeDocument/2006/relationships/oleObject" Target="../embeddings/oleObject18.bin"/></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6.xml.rels><?xml version="1.0" encoding="UTF-8" standalone="yes"?>
<Relationships xmlns="http://schemas.openxmlformats.org/package/2006/relationships"><Relationship Id="rId3" Type="http://schemas.openxmlformats.org/officeDocument/2006/relationships/tags" Target="../tags/tag117.xml"/><Relationship Id="rId7" Type="http://schemas.openxmlformats.org/officeDocument/2006/relationships/image" Target="../media/image25.emf"/><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oleObject" Target="../embeddings/oleObject19.bin"/><Relationship Id="rId5" Type="http://schemas.openxmlformats.org/officeDocument/2006/relationships/slideMaster" Target="../slideMasters/slideMaster5.xml"/><Relationship Id="rId4" Type="http://schemas.openxmlformats.org/officeDocument/2006/relationships/tags" Target="../tags/tag118.xml"/></Relationships>
</file>

<file path=ppt/slideLayouts/_rels/slideLayout207.xml.rels><?xml version="1.0" encoding="UTF-8" standalone="yes"?>
<Relationships xmlns="http://schemas.openxmlformats.org/package/2006/relationships"><Relationship Id="rId8" Type="http://schemas.openxmlformats.org/officeDocument/2006/relationships/slideMaster" Target="../slideMasters/slideMaster5.xml"/><Relationship Id="rId3" Type="http://schemas.openxmlformats.org/officeDocument/2006/relationships/tags" Target="../tags/tag121.xml"/><Relationship Id="rId7" Type="http://schemas.openxmlformats.org/officeDocument/2006/relationships/tags" Target="../tags/tag125.xml"/><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tags" Target="../tags/tag124.xml"/><Relationship Id="rId5" Type="http://schemas.openxmlformats.org/officeDocument/2006/relationships/tags" Target="../tags/tag123.xml"/><Relationship Id="rId10" Type="http://schemas.openxmlformats.org/officeDocument/2006/relationships/image" Target="../media/image24.emf"/><Relationship Id="rId4" Type="http://schemas.openxmlformats.org/officeDocument/2006/relationships/tags" Target="../tags/tag122.xml"/><Relationship Id="rId9" Type="http://schemas.openxmlformats.org/officeDocument/2006/relationships/oleObject" Target="../embeddings/oleObject20.bin"/></Relationships>
</file>

<file path=ppt/slideLayouts/_rels/slideLayout208.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tags" Target="../tags/tag149.xml"/><Relationship Id="rId7" Type="http://schemas.openxmlformats.org/officeDocument/2006/relationships/oleObject" Target="../embeddings/oleObject22.bin"/><Relationship Id="rId2" Type="http://schemas.openxmlformats.org/officeDocument/2006/relationships/tags" Target="../tags/tag148.xml"/><Relationship Id="rId1" Type="http://schemas.openxmlformats.org/officeDocument/2006/relationships/tags" Target="../tags/tag147.xml"/><Relationship Id="rId6" Type="http://schemas.openxmlformats.org/officeDocument/2006/relationships/slideMaster" Target="../slideMasters/slideMaster6.xml"/><Relationship Id="rId5" Type="http://schemas.openxmlformats.org/officeDocument/2006/relationships/tags" Target="../tags/tag151.xml"/><Relationship Id="rId4" Type="http://schemas.openxmlformats.org/officeDocument/2006/relationships/tags" Target="../tags/tag150.xml"/><Relationship Id="rId9" Type="http://schemas.openxmlformats.org/officeDocument/2006/relationships/image" Target="../media/image26.emf"/></Relationships>
</file>

<file path=ppt/slideLayouts/_rels/slideLayout209.xml.rels><?xml version="1.0" encoding="UTF-8" standalone="yes"?>
<Relationships xmlns="http://schemas.openxmlformats.org/package/2006/relationships"><Relationship Id="rId8" Type="http://schemas.openxmlformats.org/officeDocument/2006/relationships/slideMaster" Target="../slideMasters/slideMaster6.xml"/><Relationship Id="rId3" Type="http://schemas.openxmlformats.org/officeDocument/2006/relationships/tags" Target="../tags/tag154.xml"/><Relationship Id="rId7" Type="http://schemas.openxmlformats.org/officeDocument/2006/relationships/tags" Target="../tags/tag158.xml"/><Relationship Id="rId2" Type="http://schemas.openxmlformats.org/officeDocument/2006/relationships/tags" Target="../tags/tag153.xml"/><Relationship Id="rId1" Type="http://schemas.openxmlformats.org/officeDocument/2006/relationships/tags" Target="../tags/tag152.xml"/><Relationship Id="rId6" Type="http://schemas.openxmlformats.org/officeDocument/2006/relationships/tags" Target="../tags/tag157.xml"/><Relationship Id="rId5" Type="http://schemas.openxmlformats.org/officeDocument/2006/relationships/tags" Target="../tags/tag156.xml"/><Relationship Id="rId10" Type="http://schemas.openxmlformats.org/officeDocument/2006/relationships/image" Target="../media/image24.emf"/><Relationship Id="rId4" Type="http://schemas.openxmlformats.org/officeDocument/2006/relationships/tags" Target="../tags/tag155.xml"/><Relationship Id="rId9" Type="http://schemas.openxmlformats.org/officeDocument/2006/relationships/oleObject" Target="../embeddings/oleObject23.bin"/></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tags" Target="../tags/tag161.xml"/><Relationship Id="rId7" Type="http://schemas.openxmlformats.org/officeDocument/2006/relationships/slideMaster" Target="../slideMasters/slideMaster6.xml"/><Relationship Id="rId2" Type="http://schemas.openxmlformats.org/officeDocument/2006/relationships/tags" Target="../tags/tag160.xml"/><Relationship Id="rId1" Type="http://schemas.openxmlformats.org/officeDocument/2006/relationships/tags" Target="../tags/tag159.xml"/><Relationship Id="rId6" Type="http://schemas.openxmlformats.org/officeDocument/2006/relationships/tags" Target="../tags/tag164.xml"/><Relationship Id="rId5" Type="http://schemas.openxmlformats.org/officeDocument/2006/relationships/tags" Target="../tags/tag163.xml"/><Relationship Id="rId4" Type="http://schemas.openxmlformats.org/officeDocument/2006/relationships/tags" Target="../tags/tag162.xml"/><Relationship Id="rId9" Type="http://schemas.openxmlformats.org/officeDocument/2006/relationships/image" Target="../media/image25.emf"/></Relationships>
</file>

<file path=ppt/slideLayouts/_rels/slideLayout211.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tags" Target="../tags/tag167.xml"/><Relationship Id="rId7" Type="http://schemas.openxmlformats.org/officeDocument/2006/relationships/slideMaster" Target="../slideMasters/slideMaster6.xml"/><Relationship Id="rId2" Type="http://schemas.openxmlformats.org/officeDocument/2006/relationships/tags" Target="../tags/tag166.xml"/><Relationship Id="rId1" Type="http://schemas.openxmlformats.org/officeDocument/2006/relationships/tags" Target="../tags/tag165.xml"/><Relationship Id="rId6" Type="http://schemas.openxmlformats.org/officeDocument/2006/relationships/tags" Target="../tags/tag170.xml"/><Relationship Id="rId5" Type="http://schemas.openxmlformats.org/officeDocument/2006/relationships/tags" Target="../tags/tag169.xml"/><Relationship Id="rId4" Type="http://schemas.openxmlformats.org/officeDocument/2006/relationships/tags" Target="../tags/tag168.xml"/><Relationship Id="rId9" Type="http://schemas.openxmlformats.org/officeDocument/2006/relationships/image" Target="../media/image25.emf"/></Relationships>
</file>

<file path=ppt/slideLayouts/_rels/slideLayout212.xml.rels><?xml version="1.0" encoding="UTF-8" standalone="yes"?>
<Relationships xmlns="http://schemas.openxmlformats.org/package/2006/relationships"><Relationship Id="rId8" Type="http://schemas.openxmlformats.org/officeDocument/2006/relationships/oleObject" Target="../embeddings/oleObject26.bin"/><Relationship Id="rId3" Type="http://schemas.openxmlformats.org/officeDocument/2006/relationships/tags" Target="../tags/tag173.xml"/><Relationship Id="rId7" Type="http://schemas.openxmlformats.org/officeDocument/2006/relationships/slideMaster" Target="../slideMasters/slideMaster6.xml"/><Relationship Id="rId2" Type="http://schemas.openxmlformats.org/officeDocument/2006/relationships/tags" Target="../tags/tag172.xml"/><Relationship Id="rId1" Type="http://schemas.openxmlformats.org/officeDocument/2006/relationships/tags" Target="../tags/tag171.xml"/><Relationship Id="rId6" Type="http://schemas.openxmlformats.org/officeDocument/2006/relationships/tags" Target="../tags/tag176.xml"/><Relationship Id="rId5" Type="http://schemas.openxmlformats.org/officeDocument/2006/relationships/tags" Target="../tags/tag175.xml"/><Relationship Id="rId4" Type="http://schemas.openxmlformats.org/officeDocument/2006/relationships/tags" Target="../tags/tag174.xml"/><Relationship Id="rId9" Type="http://schemas.openxmlformats.org/officeDocument/2006/relationships/image" Target="../media/image25.emf"/></Relationships>
</file>

<file path=ppt/slideLayouts/_rels/slideLayout213.xml.rels><?xml version="1.0" encoding="UTF-8" standalone="yes"?>
<Relationships xmlns="http://schemas.openxmlformats.org/package/2006/relationships"><Relationship Id="rId8" Type="http://schemas.openxmlformats.org/officeDocument/2006/relationships/slideMaster" Target="../slideMasters/slideMaster6.xml"/><Relationship Id="rId3" Type="http://schemas.openxmlformats.org/officeDocument/2006/relationships/tags" Target="../tags/tag179.xml"/><Relationship Id="rId7" Type="http://schemas.openxmlformats.org/officeDocument/2006/relationships/tags" Target="../tags/tag183.xml"/><Relationship Id="rId2" Type="http://schemas.openxmlformats.org/officeDocument/2006/relationships/tags" Target="../tags/tag178.xml"/><Relationship Id="rId1" Type="http://schemas.openxmlformats.org/officeDocument/2006/relationships/tags" Target="../tags/tag177.xml"/><Relationship Id="rId6" Type="http://schemas.openxmlformats.org/officeDocument/2006/relationships/tags" Target="../tags/tag182.xml"/><Relationship Id="rId5" Type="http://schemas.openxmlformats.org/officeDocument/2006/relationships/tags" Target="../tags/tag181.xml"/><Relationship Id="rId10" Type="http://schemas.openxmlformats.org/officeDocument/2006/relationships/image" Target="../media/image25.emf"/><Relationship Id="rId4" Type="http://schemas.openxmlformats.org/officeDocument/2006/relationships/tags" Target="../tags/tag180.xml"/><Relationship Id="rId9" Type="http://schemas.openxmlformats.org/officeDocument/2006/relationships/oleObject" Target="../embeddings/oleObject27.bin"/></Relationships>
</file>

<file path=ppt/slideLayouts/_rels/slideLayout214.xml.rels><?xml version="1.0" encoding="UTF-8" standalone="yes"?>
<Relationships xmlns="http://schemas.openxmlformats.org/package/2006/relationships"><Relationship Id="rId8" Type="http://schemas.openxmlformats.org/officeDocument/2006/relationships/tags" Target="../tags/tag191.xml"/><Relationship Id="rId3" Type="http://schemas.openxmlformats.org/officeDocument/2006/relationships/tags" Target="../tags/tag186.xml"/><Relationship Id="rId7" Type="http://schemas.openxmlformats.org/officeDocument/2006/relationships/tags" Target="../tags/tag190.xml"/><Relationship Id="rId2" Type="http://schemas.openxmlformats.org/officeDocument/2006/relationships/tags" Target="../tags/tag185.xml"/><Relationship Id="rId1" Type="http://schemas.openxmlformats.org/officeDocument/2006/relationships/tags" Target="../tags/tag184.xml"/><Relationship Id="rId6" Type="http://schemas.openxmlformats.org/officeDocument/2006/relationships/tags" Target="../tags/tag189.xml"/><Relationship Id="rId11" Type="http://schemas.openxmlformats.org/officeDocument/2006/relationships/image" Target="../media/image24.emf"/><Relationship Id="rId5" Type="http://schemas.openxmlformats.org/officeDocument/2006/relationships/tags" Target="../tags/tag188.xml"/><Relationship Id="rId10" Type="http://schemas.openxmlformats.org/officeDocument/2006/relationships/oleObject" Target="../embeddings/oleObject28.bin"/><Relationship Id="rId4" Type="http://schemas.openxmlformats.org/officeDocument/2006/relationships/tags" Target="../tags/tag187.xml"/><Relationship Id="rId9" Type="http://schemas.openxmlformats.org/officeDocument/2006/relationships/slideMaster" Target="../slideMasters/slideMaster6.xml"/></Relationships>
</file>

<file path=ppt/slideLayouts/_rels/slideLayout215.xml.rels><?xml version="1.0" encoding="UTF-8" standalone="yes"?>
<Relationships xmlns="http://schemas.openxmlformats.org/package/2006/relationships"><Relationship Id="rId8" Type="http://schemas.openxmlformats.org/officeDocument/2006/relationships/tags" Target="../tags/tag199.xml"/><Relationship Id="rId3" Type="http://schemas.openxmlformats.org/officeDocument/2006/relationships/tags" Target="../tags/tag194.xml"/><Relationship Id="rId7" Type="http://schemas.openxmlformats.org/officeDocument/2006/relationships/tags" Target="../tags/tag198.xml"/><Relationship Id="rId2" Type="http://schemas.openxmlformats.org/officeDocument/2006/relationships/tags" Target="../tags/tag193.xml"/><Relationship Id="rId1" Type="http://schemas.openxmlformats.org/officeDocument/2006/relationships/tags" Target="../tags/tag192.xml"/><Relationship Id="rId6" Type="http://schemas.openxmlformats.org/officeDocument/2006/relationships/tags" Target="../tags/tag197.xml"/><Relationship Id="rId11" Type="http://schemas.openxmlformats.org/officeDocument/2006/relationships/image" Target="../media/image24.emf"/><Relationship Id="rId5" Type="http://schemas.openxmlformats.org/officeDocument/2006/relationships/tags" Target="../tags/tag196.xml"/><Relationship Id="rId10" Type="http://schemas.openxmlformats.org/officeDocument/2006/relationships/oleObject" Target="../embeddings/oleObject29.bin"/><Relationship Id="rId4" Type="http://schemas.openxmlformats.org/officeDocument/2006/relationships/tags" Target="../tags/tag195.xml"/><Relationship Id="rId9" Type="http://schemas.openxmlformats.org/officeDocument/2006/relationships/slideMaster" Target="../slideMasters/slideMaster6.xml"/></Relationships>
</file>

<file path=ppt/slideLayouts/_rels/slideLayout216.xml.rels><?xml version="1.0" encoding="UTF-8" standalone="yes"?>
<Relationships xmlns="http://schemas.openxmlformats.org/package/2006/relationships"><Relationship Id="rId8" Type="http://schemas.openxmlformats.org/officeDocument/2006/relationships/tags" Target="../tags/tag207.xml"/><Relationship Id="rId3" Type="http://schemas.openxmlformats.org/officeDocument/2006/relationships/tags" Target="../tags/tag202.xml"/><Relationship Id="rId7" Type="http://schemas.openxmlformats.org/officeDocument/2006/relationships/tags" Target="../tags/tag206.xml"/><Relationship Id="rId2" Type="http://schemas.openxmlformats.org/officeDocument/2006/relationships/tags" Target="../tags/tag201.xml"/><Relationship Id="rId1" Type="http://schemas.openxmlformats.org/officeDocument/2006/relationships/tags" Target="../tags/tag200.xml"/><Relationship Id="rId6" Type="http://schemas.openxmlformats.org/officeDocument/2006/relationships/tags" Target="../tags/tag205.xml"/><Relationship Id="rId11" Type="http://schemas.openxmlformats.org/officeDocument/2006/relationships/image" Target="../media/image24.emf"/><Relationship Id="rId5" Type="http://schemas.openxmlformats.org/officeDocument/2006/relationships/tags" Target="../tags/tag204.xml"/><Relationship Id="rId10" Type="http://schemas.openxmlformats.org/officeDocument/2006/relationships/oleObject" Target="../embeddings/oleObject30.bin"/><Relationship Id="rId4" Type="http://schemas.openxmlformats.org/officeDocument/2006/relationships/tags" Target="../tags/tag203.xml"/><Relationship Id="rId9" Type="http://schemas.openxmlformats.org/officeDocument/2006/relationships/slideMaster" Target="../slideMasters/slideMaster6.xml"/></Relationships>
</file>

<file path=ppt/slideLayouts/_rels/slideLayout217.xml.rels><?xml version="1.0" encoding="UTF-8" standalone="yes"?>
<Relationships xmlns="http://schemas.openxmlformats.org/package/2006/relationships"><Relationship Id="rId8" Type="http://schemas.openxmlformats.org/officeDocument/2006/relationships/tags" Target="../tags/tag215.xml"/><Relationship Id="rId3" Type="http://schemas.openxmlformats.org/officeDocument/2006/relationships/tags" Target="../tags/tag210.xml"/><Relationship Id="rId7" Type="http://schemas.openxmlformats.org/officeDocument/2006/relationships/tags" Target="../tags/tag214.xml"/><Relationship Id="rId2" Type="http://schemas.openxmlformats.org/officeDocument/2006/relationships/tags" Target="../tags/tag209.xml"/><Relationship Id="rId1" Type="http://schemas.openxmlformats.org/officeDocument/2006/relationships/tags" Target="../tags/tag208.xml"/><Relationship Id="rId6" Type="http://schemas.openxmlformats.org/officeDocument/2006/relationships/tags" Target="../tags/tag213.xml"/><Relationship Id="rId11" Type="http://schemas.openxmlformats.org/officeDocument/2006/relationships/image" Target="../media/image27.emf"/><Relationship Id="rId5" Type="http://schemas.openxmlformats.org/officeDocument/2006/relationships/tags" Target="../tags/tag212.xml"/><Relationship Id="rId10" Type="http://schemas.openxmlformats.org/officeDocument/2006/relationships/oleObject" Target="../embeddings/oleObject31.bin"/><Relationship Id="rId4" Type="http://schemas.openxmlformats.org/officeDocument/2006/relationships/tags" Target="../tags/tag211.xml"/><Relationship Id="rId9" Type="http://schemas.openxmlformats.org/officeDocument/2006/relationships/slideMaster" Target="../slideMasters/slideMaster6.xml"/></Relationships>
</file>

<file path=ppt/slideLayouts/_rels/slideLayout218.xml.rels><?xml version="1.0" encoding="UTF-8" standalone="yes"?>
<Relationships xmlns="http://schemas.openxmlformats.org/package/2006/relationships"><Relationship Id="rId8" Type="http://schemas.openxmlformats.org/officeDocument/2006/relationships/tags" Target="../tags/tag223.xml"/><Relationship Id="rId3" Type="http://schemas.openxmlformats.org/officeDocument/2006/relationships/tags" Target="../tags/tag218.xml"/><Relationship Id="rId7" Type="http://schemas.openxmlformats.org/officeDocument/2006/relationships/tags" Target="../tags/tag222.xml"/><Relationship Id="rId2" Type="http://schemas.openxmlformats.org/officeDocument/2006/relationships/tags" Target="../tags/tag217.xml"/><Relationship Id="rId1" Type="http://schemas.openxmlformats.org/officeDocument/2006/relationships/tags" Target="../tags/tag216.xml"/><Relationship Id="rId6" Type="http://schemas.openxmlformats.org/officeDocument/2006/relationships/tags" Target="../tags/tag221.xml"/><Relationship Id="rId11" Type="http://schemas.openxmlformats.org/officeDocument/2006/relationships/image" Target="../media/image24.emf"/><Relationship Id="rId5" Type="http://schemas.openxmlformats.org/officeDocument/2006/relationships/tags" Target="../tags/tag220.xml"/><Relationship Id="rId10" Type="http://schemas.openxmlformats.org/officeDocument/2006/relationships/oleObject" Target="../embeddings/oleObject32.bin"/><Relationship Id="rId4" Type="http://schemas.openxmlformats.org/officeDocument/2006/relationships/tags" Target="../tags/tag219.xml"/><Relationship Id="rId9" Type="http://schemas.openxmlformats.org/officeDocument/2006/relationships/slideMaster" Target="../slideMasters/slideMaster6.xml"/></Relationships>
</file>

<file path=ppt/slideLayouts/_rels/slideLayout219.xml.rels><?xml version="1.0" encoding="UTF-8" standalone="yes"?>
<Relationships xmlns="http://schemas.openxmlformats.org/package/2006/relationships"><Relationship Id="rId8" Type="http://schemas.openxmlformats.org/officeDocument/2006/relationships/oleObject" Target="../embeddings/oleObject33.bin"/><Relationship Id="rId3" Type="http://schemas.openxmlformats.org/officeDocument/2006/relationships/tags" Target="../tags/tag226.xml"/><Relationship Id="rId7" Type="http://schemas.openxmlformats.org/officeDocument/2006/relationships/slideMaster" Target="../slideMasters/slideMaster6.xml"/><Relationship Id="rId2" Type="http://schemas.openxmlformats.org/officeDocument/2006/relationships/tags" Target="../tags/tag225.xml"/><Relationship Id="rId1" Type="http://schemas.openxmlformats.org/officeDocument/2006/relationships/tags" Target="../tags/tag224.xml"/><Relationship Id="rId6" Type="http://schemas.openxmlformats.org/officeDocument/2006/relationships/tags" Target="../tags/tag229.xml"/><Relationship Id="rId5" Type="http://schemas.openxmlformats.org/officeDocument/2006/relationships/tags" Target="../tags/tag228.xml"/><Relationship Id="rId4" Type="http://schemas.openxmlformats.org/officeDocument/2006/relationships/tags" Target="../tags/tag227.xml"/><Relationship Id="rId9" Type="http://schemas.openxmlformats.org/officeDocument/2006/relationships/image" Target="../media/image25.emf"/></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3" Type="http://schemas.openxmlformats.org/officeDocument/2006/relationships/tags" Target="../tags/tag232.xml"/><Relationship Id="rId7" Type="http://schemas.openxmlformats.org/officeDocument/2006/relationships/image" Target="../media/image25.emf"/><Relationship Id="rId2" Type="http://schemas.openxmlformats.org/officeDocument/2006/relationships/tags" Target="../tags/tag231.xml"/><Relationship Id="rId1" Type="http://schemas.openxmlformats.org/officeDocument/2006/relationships/tags" Target="../tags/tag230.xml"/><Relationship Id="rId6" Type="http://schemas.openxmlformats.org/officeDocument/2006/relationships/oleObject" Target="../embeddings/oleObject34.bin"/><Relationship Id="rId5" Type="http://schemas.openxmlformats.org/officeDocument/2006/relationships/slideMaster" Target="../slideMasters/slideMaster6.xml"/><Relationship Id="rId4" Type="http://schemas.openxmlformats.org/officeDocument/2006/relationships/tags" Target="../tags/tag233.xml"/></Relationships>
</file>

<file path=ppt/slideLayouts/_rels/slideLayout221.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6.xml"/><Relationship Id="rId1" Type="http://schemas.openxmlformats.org/officeDocument/2006/relationships/tags" Target="../tags/tag234.xml"/><Relationship Id="rId5" Type="http://schemas.openxmlformats.org/officeDocument/2006/relationships/image" Target="../media/image26.emf"/><Relationship Id="rId4" Type="http://schemas.openxmlformats.org/officeDocument/2006/relationships/image" Target="../media/image25.emf"/></Relationships>
</file>

<file path=ppt/slideLayouts/_rels/slideLayout222.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tags" Target="../tags/tag257.xml"/><Relationship Id="rId7" Type="http://schemas.openxmlformats.org/officeDocument/2006/relationships/oleObject" Target="../embeddings/oleObject37.bin"/><Relationship Id="rId2" Type="http://schemas.openxmlformats.org/officeDocument/2006/relationships/tags" Target="../tags/tag256.xml"/><Relationship Id="rId1" Type="http://schemas.openxmlformats.org/officeDocument/2006/relationships/tags" Target="../tags/tag255.xml"/><Relationship Id="rId6" Type="http://schemas.openxmlformats.org/officeDocument/2006/relationships/slideMaster" Target="../slideMasters/slideMaster7.xml"/><Relationship Id="rId5" Type="http://schemas.openxmlformats.org/officeDocument/2006/relationships/tags" Target="../tags/tag259.xml"/><Relationship Id="rId4" Type="http://schemas.openxmlformats.org/officeDocument/2006/relationships/tags" Target="../tags/tag258.xml"/><Relationship Id="rId9" Type="http://schemas.openxmlformats.org/officeDocument/2006/relationships/image" Target="../media/image26.emf"/></Relationships>
</file>

<file path=ppt/slideLayouts/_rels/slideLayout223.xml.rels><?xml version="1.0" encoding="UTF-8" standalone="yes"?>
<Relationships xmlns="http://schemas.openxmlformats.org/package/2006/relationships"><Relationship Id="rId8" Type="http://schemas.openxmlformats.org/officeDocument/2006/relationships/slideMaster" Target="../slideMasters/slideMaster7.xml"/><Relationship Id="rId3" Type="http://schemas.openxmlformats.org/officeDocument/2006/relationships/tags" Target="../tags/tag262.xml"/><Relationship Id="rId7" Type="http://schemas.openxmlformats.org/officeDocument/2006/relationships/tags" Target="../tags/tag266.xml"/><Relationship Id="rId2" Type="http://schemas.openxmlformats.org/officeDocument/2006/relationships/tags" Target="../tags/tag261.xml"/><Relationship Id="rId1" Type="http://schemas.openxmlformats.org/officeDocument/2006/relationships/tags" Target="../tags/tag260.xml"/><Relationship Id="rId6" Type="http://schemas.openxmlformats.org/officeDocument/2006/relationships/tags" Target="../tags/tag265.xml"/><Relationship Id="rId5" Type="http://schemas.openxmlformats.org/officeDocument/2006/relationships/tags" Target="../tags/tag264.xml"/><Relationship Id="rId10" Type="http://schemas.openxmlformats.org/officeDocument/2006/relationships/image" Target="../media/image24.emf"/><Relationship Id="rId4" Type="http://schemas.openxmlformats.org/officeDocument/2006/relationships/tags" Target="../tags/tag263.xml"/><Relationship Id="rId9" Type="http://schemas.openxmlformats.org/officeDocument/2006/relationships/oleObject" Target="../embeddings/oleObject38.bin"/></Relationships>
</file>

<file path=ppt/slideLayouts/_rels/slideLayout224.xml.rels><?xml version="1.0" encoding="UTF-8" standalone="yes"?>
<Relationships xmlns="http://schemas.openxmlformats.org/package/2006/relationships"><Relationship Id="rId8" Type="http://schemas.openxmlformats.org/officeDocument/2006/relationships/oleObject" Target="../embeddings/oleObject39.bin"/><Relationship Id="rId3" Type="http://schemas.openxmlformats.org/officeDocument/2006/relationships/tags" Target="../tags/tag269.xml"/><Relationship Id="rId7" Type="http://schemas.openxmlformats.org/officeDocument/2006/relationships/slideMaster" Target="../slideMasters/slideMaster7.xml"/><Relationship Id="rId2" Type="http://schemas.openxmlformats.org/officeDocument/2006/relationships/tags" Target="../tags/tag268.xml"/><Relationship Id="rId1" Type="http://schemas.openxmlformats.org/officeDocument/2006/relationships/tags" Target="../tags/tag267.xml"/><Relationship Id="rId6" Type="http://schemas.openxmlformats.org/officeDocument/2006/relationships/tags" Target="../tags/tag272.xml"/><Relationship Id="rId5" Type="http://schemas.openxmlformats.org/officeDocument/2006/relationships/tags" Target="../tags/tag271.xml"/><Relationship Id="rId4" Type="http://schemas.openxmlformats.org/officeDocument/2006/relationships/tags" Target="../tags/tag270.xml"/><Relationship Id="rId9" Type="http://schemas.openxmlformats.org/officeDocument/2006/relationships/image" Target="../media/image25.emf"/></Relationships>
</file>

<file path=ppt/slideLayouts/_rels/slideLayout225.xml.rels><?xml version="1.0" encoding="UTF-8" standalone="yes"?>
<Relationships xmlns="http://schemas.openxmlformats.org/package/2006/relationships"><Relationship Id="rId8" Type="http://schemas.openxmlformats.org/officeDocument/2006/relationships/oleObject" Target="../embeddings/oleObject40.bin"/><Relationship Id="rId3" Type="http://schemas.openxmlformats.org/officeDocument/2006/relationships/tags" Target="../tags/tag275.xml"/><Relationship Id="rId7" Type="http://schemas.openxmlformats.org/officeDocument/2006/relationships/slideMaster" Target="../slideMasters/slideMaster7.xml"/><Relationship Id="rId2" Type="http://schemas.openxmlformats.org/officeDocument/2006/relationships/tags" Target="../tags/tag274.xml"/><Relationship Id="rId1" Type="http://schemas.openxmlformats.org/officeDocument/2006/relationships/tags" Target="../tags/tag273.xml"/><Relationship Id="rId6" Type="http://schemas.openxmlformats.org/officeDocument/2006/relationships/tags" Target="../tags/tag278.xml"/><Relationship Id="rId5" Type="http://schemas.openxmlformats.org/officeDocument/2006/relationships/tags" Target="../tags/tag277.xml"/><Relationship Id="rId4" Type="http://schemas.openxmlformats.org/officeDocument/2006/relationships/tags" Target="../tags/tag276.xml"/><Relationship Id="rId9" Type="http://schemas.openxmlformats.org/officeDocument/2006/relationships/image" Target="../media/image25.emf"/></Relationships>
</file>

<file path=ppt/slideLayouts/_rels/slideLayout226.xml.rels><?xml version="1.0" encoding="UTF-8" standalone="yes"?>
<Relationships xmlns="http://schemas.openxmlformats.org/package/2006/relationships"><Relationship Id="rId8" Type="http://schemas.openxmlformats.org/officeDocument/2006/relationships/oleObject" Target="../embeddings/oleObject41.bin"/><Relationship Id="rId3" Type="http://schemas.openxmlformats.org/officeDocument/2006/relationships/tags" Target="../tags/tag281.xml"/><Relationship Id="rId7" Type="http://schemas.openxmlformats.org/officeDocument/2006/relationships/slideMaster" Target="../slideMasters/slideMaster7.xml"/><Relationship Id="rId2" Type="http://schemas.openxmlformats.org/officeDocument/2006/relationships/tags" Target="../tags/tag280.xml"/><Relationship Id="rId1" Type="http://schemas.openxmlformats.org/officeDocument/2006/relationships/tags" Target="../tags/tag279.xml"/><Relationship Id="rId6" Type="http://schemas.openxmlformats.org/officeDocument/2006/relationships/tags" Target="../tags/tag284.xml"/><Relationship Id="rId5" Type="http://schemas.openxmlformats.org/officeDocument/2006/relationships/tags" Target="../tags/tag283.xml"/><Relationship Id="rId4" Type="http://schemas.openxmlformats.org/officeDocument/2006/relationships/tags" Target="../tags/tag282.xml"/><Relationship Id="rId9" Type="http://schemas.openxmlformats.org/officeDocument/2006/relationships/image" Target="../media/image25.emf"/></Relationships>
</file>

<file path=ppt/slideLayouts/_rels/slideLayout227.xml.rels><?xml version="1.0" encoding="UTF-8" standalone="yes"?>
<Relationships xmlns="http://schemas.openxmlformats.org/package/2006/relationships"><Relationship Id="rId8" Type="http://schemas.openxmlformats.org/officeDocument/2006/relationships/slideMaster" Target="../slideMasters/slideMaster7.xml"/><Relationship Id="rId3" Type="http://schemas.openxmlformats.org/officeDocument/2006/relationships/tags" Target="../tags/tag287.xml"/><Relationship Id="rId7" Type="http://schemas.openxmlformats.org/officeDocument/2006/relationships/tags" Target="../tags/tag291.xml"/><Relationship Id="rId2" Type="http://schemas.openxmlformats.org/officeDocument/2006/relationships/tags" Target="../tags/tag286.xml"/><Relationship Id="rId1" Type="http://schemas.openxmlformats.org/officeDocument/2006/relationships/tags" Target="../tags/tag285.xml"/><Relationship Id="rId6" Type="http://schemas.openxmlformats.org/officeDocument/2006/relationships/tags" Target="../tags/tag290.xml"/><Relationship Id="rId5" Type="http://schemas.openxmlformats.org/officeDocument/2006/relationships/tags" Target="../tags/tag289.xml"/><Relationship Id="rId10" Type="http://schemas.openxmlformats.org/officeDocument/2006/relationships/image" Target="../media/image25.emf"/><Relationship Id="rId4" Type="http://schemas.openxmlformats.org/officeDocument/2006/relationships/tags" Target="../tags/tag288.xml"/><Relationship Id="rId9" Type="http://schemas.openxmlformats.org/officeDocument/2006/relationships/oleObject" Target="../embeddings/oleObject42.bin"/></Relationships>
</file>

<file path=ppt/slideLayouts/_rels/slideLayout228.xml.rels><?xml version="1.0" encoding="UTF-8" standalone="yes"?>
<Relationships xmlns="http://schemas.openxmlformats.org/package/2006/relationships"><Relationship Id="rId8" Type="http://schemas.openxmlformats.org/officeDocument/2006/relationships/tags" Target="../tags/tag299.xml"/><Relationship Id="rId3" Type="http://schemas.openxmlformats.org/officeDocument/2006/relationships/tags" Target="../tags/tag294.xml"/><Relationship Id="rId7" Type="http://schemas.openxmlformats.org/officeDocument/2006/relationships/tags" Target="../tags/tag298.xml"/><Relationship Id="rId2" Type="http://schemas.openxmlformats.org/officeDocument/2006/relationships/tags" Target="../tags/tag293.xml"/><Relationship Id="rId1" Type="http://schemas.openxmlformats.org/officeDocument/2006/relationships/tags" Target="../tags/tag292.xml"/><Relationship Id="rId6" Type="http://schemas.openxmlformats.org/officeDocument/2006/relationships/tags" Target="../tags/tag297.xml"/><Relationship Id="rId11" Type="http://schemas.openxmlformats.org/officeDocument/2006/relationships/image" Target="../media/image24.emf"/><Relationship Id="rId5" Type="http://schemas.openxmlformats.org/officeDocument/2006/relationships/tags" Target="../tags/tag296.xml"/><Relationship Id="rId10" Type="http://schemas.openxmlformats.org/officeDocument/2006/relationships/oleObject" Target="../embeddings/oleObject43.bin"/><Relationship Id="rId4" Type="http://schemas.openxmlformats.org/officeDocument/2006/relationships/tags" Target="../tags/tag295.xml"/><Relationship Id="rId9" Type="http://schemas.openxmlformats.org/officeDocument/2006/relationships/slideMaster" Target="../slideMasters/slideMaster7.xml"/></Relationships>
</file>

<file path=ppt/slideLayouts/_rels/slideLayout229.xml.rels><?xml version="1.0" encoding="UTF-8" standalone="yes"?>
<Relationships xmlns="http://schemas.openxmlformats.org/package/2006/relationships"><Relationship Id="rId8" Type="http://schemas.openxmlformats.org/officeDocument/2006/relationships/tags" Target="../tags/tag307.xml"/><Relationship Id="rId3" Type="http://schemas.openxmlformats.org/officeDocument/2006/relationships/tags" Target="../tags/tag302.xml"/><Relationship Id="rId7" Type="http://schemas.openxmlformats.org/officeDocument/2006/relationships/tags" Target="../tags/tag306.xml"/><Relationship Id="rId2" Type="http://schemas.openxmlformats.org/officeDocument/2006/relationships/tags" Target="../tags/tag301.xml"/><Relationship Id="rId1" Type="http://schemas.openxmlformats.org/officeDocument/2006/relationships/tags" Target="../tags/tag300.xml"/><Relationship Id="rId6" Type="http://schemas.openxmlformats.org/officeDocument/2006/relationships/tags" Target="../tags/tag305.xml"/><Relationship Id="rId11" Type="http://schemas.openxmlformats.org/officeDocument/2006/relationships/image" Target="../media/image24.emf"/><Relationship Id="rId5" Type="http://schemas.openxmlformats.org/officeDocument/2006/relationships/tags" Target="../tags/tag304.xml"/><Relationship Id="rId10" Type="http://schemas.openxmlformats.org/officeDocument/2006/relationships/oleObject" Target="../embeddings/oleObject44.bin"/><Relationship Id="rId4" Type="http://schemas.openxmlformats.org/officeDocument/2006/relationships/tags" Target="../tags/tag303.xml"/><Relationship Id="rId9"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8" Type="http://schemas.openxmlformats.org/officeDocument/2006/relationships/tags" Target="../tags/tag315.xml"/><Relationship Id="rId3" Type="http://schemas.openxmlformats.org/officeDocument/2006/relationships/tags" Target="../tags/tag310.xml"/><Relationship Id="rId7" Type="http://schemas.openxmlformats.org/officeDocument/2006/relationships/tags" Target="../tags/tag314.xml"/><Relationship Id="rId2" Type="http://schemas.openxmlformats.org/officeDocument/2006/relationships/tags" Target="../tags/tag309.xml"/><Relationship Id="rId1" Type="http://schemas.openxmlformats.org/officeDocument/2006/relationships/tags" Target="../tags/tag308.xml"/><Relationship Id="rId6" Type="http://schemas.openxmlformats.org/officeDocument/2006/relationships/tags" Target="../tags/tag313.xml"/><Relationship Id="rId11" Type="http://schemas.openxmlformats.org/officeDocument/2006/relationships/image" Target="../media/image24.emf"/><Relationship Id="rId5" Type="http://schemas.openxmlformats.org/officeDocument/2006/relationships/tags" Target="../tags/tag312.xml"/><Relationship Id="rId10" Type="http://schemas.openxmlformats.org/officeDocument/2006/relationships/oleObject" Target="../embeddings/oleObject45.bin"/><Relationship Id="rId4" Type="http://schemas.openxmlformats.org/officeDocument/2006/relationships/tags" Target="../tags/tag311.xml"/><Relationship Id="rId9" Type="http://schemas.openxmlformats.org/officeDocument/2006/relationships/slideMaster" Target="../slideMasters/slideMaster7.xml"/></Relationships>
</file>

<file path=ppt/slideLayouts/_rels/slideLayout231.xml.rels><?xml version="1.0" encoding="UTF-8" standalone="yes"?>
<Relationships xmlns="http://schemas.openxmlformats.org/package/2006/relationships"><Relationship Id="rId8" Type="http://schemas.openxmlformats.org/officeDocument/2006/relationships/tags" Target="../tags/tag323.xml"/><Relationship Id="rId3" Type="http://schemas.openxmlformats.org/officeDocument/2006/relationships/tags" Target="../tags/tag318.xml"/><Relationship Id="rId7" Type="http://schemas.openxmlformats.org/officeDocument/2006/relationships/tags" Target="../tags/tag322.xml"/><Relationship Id="rId2" Type="http://schemas.openxmlformats.org/officeDocument/2006/relationships/tags" Target="../tags/tag317.xml"/><Relationship Id="rId1" Type="http://schemas.openxmlformats.org/officeDocument/2006/relationships/tags" Target="../tags/tag316.xml"/><Relationship Id="rId6" Type="http://schemas.openxmlformats.org/officeDocument/2006/relationships/tags" Target="../tags/tag321.xml"/><Relationship Id="rId11" Type="http://schemas.openxmlformats.org/officeDocument/2006/relationships/image" Target="../media/image27.emf"/><Relationship Id="rId5" Type="http://schemas.openxmlformats.org/officeDocument/2006/relationships/tags" Target="../tags/tag320.xml"/><Relationship Id="rId10" Type="http://schemas.openxmlformats.org/officeDocument/2006/relationships/oleObject" Target="../embeddings/oleObject46.bin"/><Relationship Id="rId4" Type="http://schemas.openxmlformats.org/officeDocument/2006/relationships/tags" Target="../tags/tag319.xml"/><Relationship Id="rId9" Type="http://schemas.openxmlformats.org/officeDocument/2006/relationships/slideMaster" Target="../slideMasters/slideMaster7.xml"/></Relationships>
</file>

<file path=ppt/slideLayouts/_rels/slideLayout232.xml.rels><?xml version="1.0" encoding="UTF-8" standalone="yes"?>
<Relationships xmlns="http://schemas.openxmlformats.org/package/2006/relationships"><Relationship Id="rId8" Type="http://schemas.openxmlformats.org/officeDocument/2006/relationships/tags" Target="../tags/tag331.xml"/><Relationship Id="rId3" Type="http://schemas.openxmlformats.org/officeDocument/2006/relationships/tags" Target="../tags/tag326.xml"/><Relationship Id="rId7" Type="http://schemas.openxmlformats.org/officeDocument/2006/relationships/tags" Target="../tags/tag330.xml"/><Relationship Id="rId2" Type="http://schemas.openxmlformats.org/officeDocument/2006/relationships/tags" Target="../tags/tag325.xml"/><Relationship Id="rId1" Type="http://schemas.openxmlformats.org/officeDocument/2006/relationships/tags" Target="../tags/tag324.xml"/><Relationship Id="rId6" Type="http://schemas.openxmlformats.org/officeDocument/2006/relationships/tags" Target="../tags/tag329.xml"/><Relationship Id="rId11" Type="http://schemas.openxmlformats.org/officeDocument/2006/relationships/image" Target="../media/image24.emf"/><Relationship Id="rId5" Type="http://schemas.openxmlformats.org/officeDocument/2006/relationships/tags" Target="../tags/tag328.xml"/><Relationship Id="rId10" Type="http://schemas.openxmlformats.org/officeDocument/2006/relationships/oleObject" Target="../embeddings/oleObject47.bin"/><Relationship Id="rId4" Type="http://schemas.openxmlformats.org/officeDocument/2006/relationships/tags" Target="../tags/tag327.xml"/><Relationship Id="rId9" Type="http://schemas.openxmlformats.org/officeDocument/2006/relationships/slideMaster" Target="../slideMasters/slideMaster7.xml"/></Relationships>
</file>

<file path=ppt/slideLayouts/_rels/slideLayout233.xml.rels><?xml version="1.0" encoding="UTF-8" standalone="yes"?>
<Relationships xmlns="http://schemas.openxmlformats.org/package/2006/relationships"><Relationship Id="rId8" Type="http://schemas.openxmlformats.org/officeDocument/2006/relationships/oleObject" Target="../embeddings/oleObject48.bin"/><Relationship Id="rId3" Type="http://schemas.openxmlformats.org/officeDocument/2006/relationships/tags" Target="../tags/tag334.xml"/><Relationship Id="rId7" Type="http://schemas.openxmlformats.org/officeDocument/2006/relationships/slideMaster" Target="../slideMasters/slideMaster7.xml"/><Relationship Id="rId2" Type="http://schemas.openxmlformats.org/officeDocument/2006/relationships/tags" Target="../tags/tag333.xml"/><Relationship Id="rId1" Type="http://schemas.openxmlformats.org/officeDocument/2006/relationships/tags" Target="../tags/tag332.xml"/><Relationship Id="rId6" Type="http://schemas.openxmlformats.org/officeDocument/2006/relationships/tags" Target="../tags/tag337.xml"/><Relationship Id="rId5" Type="http://schemas.openxmlformats.org/officeDocument/2006/relationships/tags" Target="../tags/tag336.xml"/><Relationship Id="rId4" Type="http://schemas.openxmlformats.org/officeDocument/2006/relationships/tags" Target="../tags/tag335.xml"/><Relationship Id="rId9" Type="http://schemas.openxmlformats.org/officeDocument/2006/relationships/image" Target="../media/image25.emf"/></Relationships>
</file>

<file path=ppt/slideLayouts/_rels/slideLayout234.xml.rels><?xml version="1.0" encoding="UTF-8" standalone="yes"?>
<Relationships xmlns="http://schemas.openxmlformats.org/package/2006/relationships"><Relationship Id="rId3" Type="http://schemas.openxmlformats.org/officeDocument/2006/relationships/tags" Target="../tags/tag340.xml"/><Relationship Id="rId7" Type="http://schemas.openxmlformats.org/officeDocument/2006/relationships/image" Target="../media/image25.emf"/><Relationship Id="rId2" Type="http://schemas.openxmlformats.org/officeDocument/2006/relationships/tags" Target="../tags/tag339.xml"/><Relationship Id="rId1" Type="http://schemas.openxmlformats.org/officeDocument/2006/relationships/tags" Target="../tags/tag338.xml"/><Relationship Id="rId6" Type="http://schemas.openxmlformats.org/officeDocument/2006/relationships/oleObject" Target="../embeddings/oleObject49.bin"/><Relationship Id="rId5" Type="http://schemas.openxmlformats.org/officeDocument/2006/relationships/slideMaster" Target="../slideMasters/slideMaster7.xml"/><Relationship Id="rId4" Type="http://schemas.openxmlformats.org/officeDocument/2006/relationships/tags" Target="../tags/tag341.xml"/></Relationships>
</file>

<file path=ppt/slideLayouts/_rels/slideLayout235.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Master" Target="../slideMasters/slideMaster7.xml"/><Relationship Id="rId1" Type="http://schemas.openxmlformats.org/officeDocument/2006/relationships/tags" Target="../tags/tag342.xml"/><Relationship Id="rId5" Type="http://schemas.openxmlformats.org/officeDocument/2006/relationships/image" Target="../media/image26.emf"/><Relationship Id="rId4" Type="http://schemas.openxmlformats.org/officeDocument/2006/relationships/image" Target="../media/image25.emf"/></Relationships>
</file>

<file path=ppt/slideLayouts/_rels/slideLayout236.xml.rels><?xml version="1.0" encoding="UTF-8" standalone="yes"?>
<Relationships xmlns="http://schemas.openxmlformats.org/package/2006/relationships"><Relationship Id="rId8" Type="http://schemas.openxmlformats.org/officeDocument/2006/relationships/slideMaster" Target="../slideMasters/slideMaster7.xml"/><Relationship Id="rId3" Type="http://schemas.openxmlformats.org/officeDocument/2006/relationships/tags" Target="../tags/tag345.xml"/><Relationship Id="rId7" Type="http://schemas.openxmlformats.org/officeDocument/2006/relationships/tags" Target="../tags/tag349.xml"/><Relationship Id="rId2" Type="http://schemas.openxmlformats.org/officeDocument/2006/relationships/tags" Target="../tags/tag344.xml"/><Relationship Id="rId1" Type="http://schemas.openxmlformats.org/officeDocument/2006/relationships/tags" Target="../tags/tag343.xml"/><Relationship Id="rId6" Type="http://schemas.openxmlformats.org/officeDocument/2006/relationships/tags" Target="../tags/tag348.xml"/><Relationship Id="rId5" Type="http://schemas.openxmlformats.org/officeDocument/2006/relationships/tags" Target="../tags/tag347.xml"/><Relationship Id="rId10" Type="http://schemas.openxmlformats.org/officeDocument/2006/relationships/image" Target="../media/image24.emf"/><Relationship Id="rId4" Type="http://schemas.openxmlformats.org/officeDocument/2006/relationships/tags" Target="../tags/tag346.xml"/><Relationship Id="rId9" Type="http://schemas.openxmlformats.org/officeDocument/2006/relationships/oleObject" Target="../embeddings/oleObject51.bin"/></Relationships>
</file>

<file path=ppt/slideLayouts/_rels/slideLayout237.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tags" Target="../tags/tag372.xml"/><Relationship Id="rId7" Type="http://schemas.openxmlformats.org/officeDocument/2006/relationships/oleObject" Target="../embeddings/oleObject53.bin"/><Relationship Id="rId2" Type="http://schemas.openxmlformats.org/officeDocument/2006/relationships/tags" Target="../tags/tag371.xml"/><Relationship Id="rId1" Type="http://schemas.openxmlformats.org/officeDocument/2006/relationships/tags" Target="../tags/tag370.xml"/><Relationship Id="rId6" Type="http://schemas.openxmlformats.org/officeDocument/2006/relationships/slideMaster" Target="../slideMasters/slideMaster8.xml"/><Relationship Id="rId5" Type="http://schemas.openxmlformats.org/officeDocument/2006/relationships/tags" Target="../tags/tag374.xml"/><Relationship Id="rId4" Type="http://schemas.openxmlformats.org/officeDocument/2006/relationships/tags" Target="../tags/tag373.xml"/><Relationship Id="rId9" Type="http://schemas.openxmlformats.org/officeDocument/2006/relationships/image" Target="../media/image33.wmf"/></Relationships>
</file>

<file path=ppt/slideLayouts/_rels/slideLayout238.xml.rels><?xml version="1.0" encoding="UTF-8" standalone="yes"?>
<Relationships xmlns="http://schemas.openxmlformats.org/package/2006/relationships"><Relationship Id="rId8" Type="http://schemas.openxmlformats.org/officeDocument/2006/relationships/slideMaster" Target="../slideMasters/slideMaster8.xml"/><Relationship Id="rId3" Type="http://schemas.openxmlformats.org/officeDocument/2006/relationships/tags" Target="../tags/tag377.xml"/><Relationship Id="rId7" Type="http://schemas.openxmlformats.org/officeDocument/2006/relationships/tags" Target="../tags/tag381.xml"/><Relationship Id="rId2" Type="http://schemas.openxmlformats.org/officeDocument/2006/relationships/tags" Target="../tags/tag376.xml"/><Relationship Id="rId1" Type="http://schemas.openxmlformats.org/officeDocument/2006/relationships/tags" Target="../tags/tag375.xml"/><Relationship Id="rId6" Type="http://schemas.openxmlformats.org/officeDocument/2006/relationships/tags" Target="../tags/tag380.xml"/><Relationship Id="rId5" Type="http://schemas.openxmlformats.org/officeDocument/2006/relationships/tags" Target="../tags/tag379.xml"/><Relationship Id="rId10" Type="http://schemas.openxmlformats.org/officeDocument/2006/relationships/image" Target="../media/image24.emf"/><Relationship Id="rId4" Type="http://schemas.openxmlformats.org/officeDocument/2006/relationships/tags" Target="../tags/tag378.xml"/><Relationship Id="rId9" Type="http://schemas.openxmlformats.org/officeDocument/2006/relationships/oleObject" Target="../embeddings/oleObject54.bin"/></Relationships>
</file>

<file path=ppt/slideLayouts/_rels/slideLayout239.xml.rels><?xml version="1.0" encoding="UTF-8" standalone="yes"?>
<Relationships xmlns="http://schemas.openxmlformats.org/package/2006/relationships"><Relationship Id="rId8" Type="http://schemas.openxmlformats.org/officeDocument/2006/relationships/oleObject" Target="../embeddings/oleObject55.bin"/><Relationship Id="rId3" Type="http://schemas.openxmlformats.org/officeDocument/2006/relationships/tags" Target="../tags/tag384.xml"/><Relationship Id="rId7" Type="http://schemas.openxmlformats.org/officeDocument/2006/relationships/slideMaster" Target="../slideMasters/slideMaster8.xml"/><Relationship Id="rId2" Type="http://schemas.openxmlformats.org/officeDocument/2006/relationships/tags" Target="../tags/tag383.xml"/><Relationship Id="rId1" Type="http://schemas.openxmlformats.org/officeDocument/2006/relationships/tags" Target="../tags/tag382.xml"/><Relationship Id="rId6" Type="http://schemas.openxmlformats.org/officeDocument/2006/relationships/tags" Target="../tags/tag387.xml"/><Relationship Id="rId5" Type="http://schemas.openxmlformats.org/officeDocument/2006/relationships/tags" Target="../tags/tag386.xml"/><Relationship Id="rId4" Type="http://schemas.openxmlformats.org/officeDocument/2006/relationships/tags" Target="../tags/tag385.xml"/><Relationship Id="rId9" Type="http://schemas.openxmlformats.org/officeDocument/2006/relationships/image" Target="../media/image25.emf"/></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8" Type="http://schemas.openxmlformats.org/officeDocument/2006/relationships/oleObject" Target="../embeddings/oleObject56.bin"/><Relationship Id="rId3" Type="http://schemas.openxmlformats.org/officeDocument/2006/relationships/tags" Target="../tags/tag390.xml"/><Relationship Id="rId7" Type="http://schemas.openxmlformats.org/officeDocument/2006/relationships/slideMaster" Target="../slideMasters/slideMaster8.xml"/><Relationship Id="rId2" Type="http://schemas.openxmlformats.org/officeDocument/2006/relationships/tags" Target="../tags/tag389.xml"/><Relationship Id="rId1" Type="http://schemas.openxmlformats.org/officeDocument/2006/relationships/tags" Target="../tags/tag388.xml"/><Relationship Id="rId6" Type="http://schemas.openxmlformats.org/officeDocument/2006/relationships/tags" Target="../tags/tag393.xml"/><Relationship Id="rId5" Type="http://schemas.openxmlformats.org/officeDocument/2006/relationships/tags" Target="../tags/tag392.xml"/><Relationship Id="rId4" Type="http://schemas.openxmlformats.org/officeDocument/2006/relationships/tags" Target="../tags/tag391.xml"/><Relationship Id="rId9" Type="http://schemas.openxmlformats.org/officeDocument/2006/relationships/image" Target="../media/image25.emf"/></Relationships>
</file>

<file path=ppt/slideLayouts/_rels/slideLayout241.xml.rels><?xml version="1.0" encoding="UTF-8" standalone="yes"?>
<Relationships xmlns="http://schemas.openxmlformats.org/package/2006/relationships"><Relationship Id="rId8" Type="http://schemas.openxmlformats.org/officeDocument/2006/relationships/oleObject" Target="../embeddings/oleObject57.bin"/><Relationship Id="rId3" Type="http://schemas.openxmlformats.org/officeDocument/2006/relationships/tags" Target="../tags/tag396.xml"/><Relationship Id="rId7" Type="http://schemas.openxmlformats.org/officeDocument/2006/relationships/slideMaster" Target="../slideMasters/slideMaster8.xml"/><Relationship Id="rId2" Type="http://schemas.openxmlformats.org/officeDocument/2006/relationships/tags" Target="../tags/tag395.xml"/><Relationship Id="rId1" Type="http://schemas.openxmlformats.org/officeDocument/2006/relationships/tags" Target="../tags/tag394.xml"/><Relationship Id="rId6" Type="http://schemas.openxmlformats.org/officeDocument/2006/relationships/tags" Target="../tags/tag399.xml"/><Relationship Id="rId5" Type="http://schemas.openxmlformats.org/officeDocument/2006/relationships/tags" Target="../tags/tag398.xml"/><Relationship Id="rId4" Type="http://schemas.openxmlformats.org/officeDocument/2006/relationships/tags" Target="../tags/tag397.xml"/><Relationship Id="rId9" Type="http://schemas.openxmlformats.org/officeDocument/2006/relationships/image" Target="../media/image25.emf"/></Relationships>
</file>

<file path=ppt/slideLayouts/_rels/slideLayout242.xml.rels><?xml version="1.0" encoding="UTF-8" standalone="yes"?>
<Relationships xmlns="http://schemas.openxmlformats.org/package/2006/relationships"><Relationship Id="rId8" Type="http://schemas.openxmlformats.org/officeDocument/2006/relationships/slideMaster" Target="../slideMasters/slideMaster8.xml"/><Relationship Id="rId3" Type="http://schemas.openxmlformats.org/officeDocument/2006/relationships/tags" Target="../tags/tag402.xml"/><Relationship Id="rId7" Type="http://schemas.openxmlformats.org/officeDocument/2006/relationships/tags" Target="../tags/tag406.xml"/><Relationship Id="rId2" Type="http://schemas.openxmlformats.org/officeDocument/2006/relationships/tags" Target="../tags/tag401.xml"/><Relationship Id="rId1" Type="http://schemas.openxmlformats.org/officeDocument/2006/relationships/tags" Target="../tags/tag400.xml"/><Relationship Id="rId6" Type="http://schemas.openxmlformats.org/officeDocument/2006/relationships/tags" Target="../tags/tag405.xml"/><Relationship Id="rId5" Type="http://schemas.openxmlformats.org/officeDocument/2006/relationships/tags" Target="../tags/tag404.xml"/><Relationship Id="rId10" Type="http://schemas.openxmlformats.org/officeDocument/2006/relationships/image" Target="../media/image25.emf"/><Relationship Id="rId4" Type="http://schemas.openxmlformats.org/officeDocument/2006/relationships/tags" Target="../tags/tag403.xml"/><Relationship Id="rId9" Type="http://schemas.openxmlformats.org/officeDocument/2006/relationships/oleObject" Target="../embeddings/oleObject58.bin"/></Relationships>
</file>

<file path=ppt/slideLayouts/_rels/slideLayout243.xml.rels><?xml version="1.0" encoding="UTF-8" standalone="yes"?>
<Relationships xmlns="http://schemas.openxmlformats.org/package/2006/relationships"><Relationship Id="rId8" Type="http://schemas.openxmlformats.org/officeDocument/2006/relationships/tags" Target="../tags/tag414.xml"/><Relationship Id="rId3" Type="http://schemas.openxmlformats.org/officeDocument/2006/relationships/tags" Target="../tags/tag409.xml"/><Relationship Id="rId7" Type="http://schemas.openxmlformats.org/officeDocument/2006/relationships/tags" Target="../tags/tag413.xml"/><Relationship Id="rId12" Type="http://schemas.openxmlformats.org/officeDocument/2006/relationships/image" Target="../media/image34.png"/><Relationship Id="rId2" Type="http://schemas.openxmlformats.org/officeDocument/2006/relationships/tags" Target="../tags/tag408.xml"/><Relationship Id="rId1" Type="http://schemas.openxmlformats.org/officeDocument/2006/relationships/tags" Target="../tags/tag407.xml"/><Relationship Id="rId6" Type="http://schemas.openxmlformats.org/officeDocument/2006/relationships/tags" Target="../tags/tag412.xml"/><Relationship Id="rId11" Type="http://schemas.openxmlformats.org/officeDocument/2006/relationships/image" Target="../media/image24.emf"/><Relationship Id="rId5" Type="http://schemas.openxmlformats.org/officeDocument/2006/relationships/tags" Target="../tags/tag411.xml"/><Relationship Id="rId10" Type="http://schemas.openxmlformats.org/officeDocument/2006/relationships/oleObject" Target="../embeddings/oleObject59.bin"/><Relationship Id="rId4" Type="http://schemas.openxmlformats.org/officeDocument/2006/relationships/tags" Target="../tags/tag410.xml"/><Relationship Id="rId9" Type="http://schemas.openxmlformats.org/officeDocument/2006/relationships/slideMaster" Target="../slideMasters/slideMaster8.xml"/></Relationships>
</file>

<file path=ppt/slideLayouts/_rels/slideLayout244.xml.rels><?xml version="1.0" encoding="UTF-8" standalone="yes"?>
<Relationships xmlns="http://schemas.openxmlformats.org/package/2006/relationships"><Relationship Id="rId8" Type="http://schemas.openxmlformats.org/officeDocument/2006/relationships/tags" Target="../tags/tag422.xml"/><Relationship Id="rId3" Type="http://schemas.openxmlformats.org/officeDocument/2006/relationships/tags" Target="../tags/tag417.xml"/><Relationship Id="rId7" Type="http://schemas.openxmlformats.org/officeDocument/2006/relationships/tags" Target="../tags/tag421.xml"/><Relationship Id="rId12" Type="http://schemas.openxmlformats.org/officeDocument/2006/relationships/image" Target="../media/image34.png"/><Relationship Id="rId2" Type="http://schemas.openxmlformats.org/officeDocument/2006/relationships/tags" Target="../tags/tag416.xml"/><Relationship Id="rId1" Type="http://schemas.openxmlformats.org/officeDocument/2006/relationships/tags" Target="../tags/tag415.xml"/><Relationship Id="rId6" Type="http://schemas.openxmlformats.org/officeDocument/2006/relationships/tags" Target="../tags/tag420.xml"/><Relationship Id="rId11" Type="http://schemas.openxmlformats.org/officeDocument/2006/relationships/image" Target="../media/image24.emf"/><Relationship Id="rId5" Type="http://schemas.openxmlformats.org/officeDocument/2006/relationships/tags" Target="../tags/tag419.xml"/><Relationship Id="rId10" Type="http://schemas.openxmlformats.org/officeDocument/2006/relationships/oleObject" Target="../embeddings/oleObject60.bin"/><Relationship Id="rId4" Type="http://schemas.openxmlformats.org/officeDocument/2006/relationships/tags" Target="../tags/tag418.xml"/><Relationship Id="rId9" Type="http://schemas.openxmlformats.org/officeDocument/2006/relationships/slideMaster" Target="../slideMasters/slideMaster8.xml"/></Relationships>
</file>

<file path=ppt/slideLayouts/_rels/slideLayout245.xml.rels><?xml version="1.0" encoding="UTF-8" standalone="yes"?>
<Relationships xmlns="http://schemas.openxmlformats.org/package/2006/relationships"><Relationship Id="rId8" Type="http://schemas.openxmlformats.org/officeDocument/2006/relationships/tags" Target="../tags/tag430.xml"/><Relationship Id="rId3" Type="http://schemas.openxmlformats.org/officeDocument/2006/relationships/tags" Target="../tags/tag425.xml"/><Relationship Id="rId7" Type="http://schemas.openxmlformats.org/officeDocument/2006/relationships/tags" Target="../tags/tag429.xml"/><Relationship Id="rId12" Type="http://schemas.openxmlformats.org/officeDocument/2006/relationships/image" Target="../media/image34.png"/><Relationship Id="rId2" Type="http://schemas.openxmlformats.org/officeDocument/2006/relationships/tags" Target="../tags/tag424.xml"/><Relationship Id="rId1" Type="http://schemas.openxmlformats.org/officeDocument/2006/relationships/tags" Target="../tags/tag423.xml"/><Relationship Id="rId6" Type="http://schemas.openxmlformats.org/officeDocument/2006/relationships/tags" Target="../tags/tag428.xml"/><Relationship Id="rId11" Type="http://schemas.openxmlformats.org/officeDocument/2006/relationships/image" Target="../media/image24.emf"/><Relationship Id="rId5" Type="http://schemas.openxmlformats.org/officeDocument/2006/relationships/tags" Target="../tags/tag427.xml"/><Relationship Id="rId10" Type="http://schemas.openxmlformats.org/officeDocument/2006/relationships/oleObject" Target="../embeddings/oleObject61.bin"/><Relationship Id="rId4" Type="http://schemas.openxmlformats.org/officeDocument/2006/relationships/tags" Target="../tags/tag426.xml"/><Relationship Id="rId9" Type="http://schemas.openxmlformats.org/officeDocument/2006/relationships/slideMaster" Target="../slideMasters/slideMaster8.xml"/></Relationships>
</file>

<file path=ppt/slideLayouts/_rels/slideLayout246.xml.rels><?xml version="1.0" encoding="UTF-8" standalone="yes"?>
<Relationships xmlns="http://schemas.openxmlformats.org/package/2006/relationships"><Relationship Id="rId8" Type="http://schemas.openxmlformats.org/officeDocument/2006/relationships/tags" Target="../tags/tag438.xml"/><Relationship Id="rId3" Type="http://schemas.openxmlformats.org/officeDocument/2006/relationships/tags" Target="../tags/tag433.xml"/><Relationship Id="rId7" Type="http://schemas.openxmlformats.org/officeDocument/2006/relationships/tags" Target="../tags/tag437.xml"/><Relationship Id="rId12" Type="http://schemas.openxmlformats.org/officeDocument/2006/relationships/image" Target="../media/image34.png"/><Relationship Id="rId2" Type="http://schemas.openxmlformats.org/officeDocument/2006/relationships/tags" Target="../tags/tag432.xml"/><Relationship Id="rId1" Type="http://schemas.openxmlformats.org/officeDocument/2006/relationships/tags" Target="../tags/tag431.xml"/><Relationship Id="rId6" Type="http://schemas.openxmlformats.org/officeDocument/2006/relationships/tags" Target="../tags/tag436.xml"/><Relationship Id="rId11" Type="http://schemas.openxmlformats.org/officeDocument/2006/relationships/image" Target="../media/image27.emf"/><Relationship Id="rId5" Type="http://schemas.openxmlformats.org/officeDocument/2006/relationships/tags" Target="../tags/tag435.xml"/><Relationship Id="rId10" Type="http://schemas.openxmlformats.org/officeDocument/2006/relationships/oleObject" Target="../embeddings/oleObject62.bin"/><Relationship Id="rId4" Type="http://schemas.openxmlformats.org/officeDocument/2006/relationships/tags" Target="../tags/tag434.xml"/><Relationship Id="rId9" Type="http://schemas.openxmlformats.org/officeDocument/2006/relationships/slideMaster" Target="../slideMasters/slideMaster8.xml"/></Relationships>
</file>

<file path=ppt/slideLayouts/_rels/slideLayout247.xml.rels><?xml version="1.0" encoding="UTF-8" standalone="yes"?>
<Relationships xmlns="http://schemas.openxmlformats.org/package/2006/relationships"><Relationship Id="rId8" Type="http://schemas.openxmlformats.org/officeDocument/2006/relationships/tags" Target="../tags/tag446.xml"/><Relationship Id="rId3" Type="http://schemas.openxmlformats.org/officeDocument/2006/relationships/tags" Target="../tags/tag441.xml"/><Relationship Id="rId7" Type="http://schemas.openxmlformats.org/officeDocument/2006/relationships/tags" Target="../tags/tag445.xml"/><Relationship Id="rId12" Type="http://schemas.openxmlformats.org/officeDocument/2006/relationships/image" Target="../media/image34.png"/><Relationship Id="rId2" Type="http://schemas.openxmlformats.org/officeDocument/2006/relationships/tags" Target="../tags/tag440.xml"/><Relationship Id="rId1" Type="http://schemas.openxmlformats.org/officeDocument/2006/relationships/tags" Target="../tags/tag439.xml"/><Relationship Id="rId6" Type="http://schemas.openxmlformats.org/officeDocument/2006/relationships/tags" Target="../tags/tag444.xml"/><Relationship Id="rId11" Type="http://schemas.openxmlformats.org/officeDocument/2006/relationships/image" Target="../media/image24.emf"/><Relationship Id="rId5" Type="http://schemas.openxmlformats.org/officeDocument/2006/relationships/tags" Target="../tags/tag443.xml"/><Relationship Id="rId10" Type="http://schemas.openxmlformats.org/officeDocument/2006/relationships/oleObject" Target="../embeddings/oleObject63.bin"/><Relationship Id="rId4" Type="http://schemas.openxmlformats.org/officeDocument/2006/relationships/tags" Target="../tags/tag442.xml"/><Relationship Id="rId9" Type="http://schemas.openxmlformats.org/officeDocument/2006/relationships/slideMaster" Target="../slideMasters/slideMaster8.xml"/></Relationships>
</file>

<file path=ppt/slideLayouts/_rels/slideLayout248.xml.rels><?xml version="1.0" encoding="UTF-8" standalone="yes"?>
<Relationships xmlns="http://schemas.openxmlformats.org/package/2006/relationships"><Relationship Id="rId8" Type="http://schemas.openxmlformats.org/officeDocument/2006/relationships/oleObject" Target="../embeddings/oleObject64.bin"/><Relationship Id="rId3" Type="http://schemas.openxmlformats.org/officeDocument/2006/relationships/tags" Target="../tags/tag449.xml"/><Relationship Id="rId7" Type="http://schemas.openxmlformats.org/officeDocument/2006/relationships/slideMaster" Target="../slideMasters/slideMaster8.xml"/><Relationship Id="rId2" Type="http://schemas.openxmlformats.org/officeDocument/2006/relationships/tags" Target="../tags/tag448.xml"/><Relationship Id="rId1" Type="http://schemas.openxmlformats.org/officeDocument/2006/relationships/tags" Target="../tags/tag447.xml"/><Relationship Id="rId6" Type="http://schemas.openxmlformats.org/officeDocument/2006/relationships/tags" Target="../tags/tag452.xml"/><Relationship Id="rId5" Type="http://schemas.openxmlformats.org/officeDocument/2006/relationships/tags" Target="../tags/tag451.xml"/><Relationship Id="rId10" Type="http://schemas.openxmlformats.org/officeDocument/2006/relationships/image" Target="../media/image33.wmf"/><Relationship Id="rId4" Type="http://schemas.openxmlformats.org/officeDocument/2006/relationships/tags" Target="../tags/tag450.xml"/><Relationship Id="rId9" Type="http://schemas.openxmlformats.org/officeDocument/2006/relationships/image" Target="../media/image25.emf"/></Relationships>
</file>

<file path=ppt/slideLayouts/_rels/slideLayout249.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tags" Target="../tags/tag455.xml"/><Relationship Id="rId7" Type="http://schemas.openxmlformats.org/officeDocument/2006/relationships/image" Target="../media/image25.emf"/><Relationship Id="rId2" Type="http://schemas.openxmlformats.org/officeDocument/2006/relationships/tags" Target="../tags/tag454.xml"/><Relationship Id="rId1" Type="http://schemas.openxmlformats.org/officeDocument/2006/relationships/tags" Target="../tags/tag453.xml"/><Relationship Id="rId6" Type="http://schemas.openxmlformats.org/officeDocument/2006/relationships/oleObject" Target="../embeddings/oleObject65.bin"/><Relationship Id="rId5" Type="http://schemas.openxmlformats.org/officeDocument/2006/relationships/slideMaster" Target="../slideMasters/slideMaster8.xml"/><Relationship Id="rId4" Type="http://schemas.openxmlformats.org/officeDocument/2006/relationships/tags" Target="../tags/tag45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458.xml"/><Relationship Id="rId1" Type="http://schemas.openxmlformats.org/officeDocument/2006/relationships/tags" Target="../tags/tag457.xml"/><Relationship Id="rId6" Type="http://schemas.openxmlformats.org/officeDocument/2006/relationships/image" Target="../media/image34.png"/><Relationship Id="rId5" Type="http://schemas.openxmlformats.org/officeDocument/2006/relationships/image" Target="../media/image25.emf"/><Relationship Id="rId4" Type="http://schemas.openxmlformats.org/officeDocument/2006/relationships/oleObject" Target="../embeddings/oleObject66.bin"/></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3.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tags" Target="../tags/tag482.xml"/><Relationship Id="rId7" Type="http://schemas.openxmlformats.org/officeDocument/2006/relationships/oleObject" Target="../embeddings/oleObject68.bin"/><Relationship Id="rId2" Type="http://schemas.openxmlformats.org/officeDocument/2006/relationships/tags" Target="../tags/tag481.xml"/><Relationship Id="rId1" Type="http://schemas.openxmlformats.org/officeDocument/2006/relationships/tags" Target="../tags/tag480.xml"/><Relationship Id="rId6" Type="http://schemas.openxmlformats.org/officeDocument/2006/relationships/slideMaster" Target="../slideMasters/slideMaster9.xml"/><Relationship Id="rId5" Type="http://schemas.openxmlformats.org/officeDocument/2006/relationships/tags" Target="../tags/tag484.xml"/><Relationship Id="rId4" Type="http://schemas.openxmlformats.org/officeDocument/2006/relationships/tags" Target="../tags/tag483.xml"/><Relationship Id="rId9" Type="http://schemas.openxmlformats.org/officeDocument/2006/relationships/image" Target="../media/image26.emf"/></Relationships>
</file>

<file path=ppt/slideLayouts/_rels/slideLayout254.xml.rels><?xml version="1.0" encoding="UTF-8" standalone="yes"?>
<Relationships xmlns="http://schemas.openxmlformats.org/package/2006/relationships"><Relationship Id="rId8" Type="http://schemas.openxmlformats.org/officeDocument/2006/relationships/slideMaster" Target="../slideMasters/slideMaster9.xml"/><Relationship Id="rId3" Type="http://schemas.openxmlformats.org/officeDocument/2006/relationships/tags" Target="../tags/tag487.xml"/><Relationship Id="rId7" Type="http://schemas.openxmlformats.org/officeDocument/2006/relationships/tags" Target="../tags/tag491.xml"/><Relationship Id="rId2" Type="http://schemas.openxmlformats.org/officeDocument/2006/relationships/tags" Target="../tags/tag486.xml"/><Relationship Id="rId1" Type="http://schemas.openxmlformats.org/officeDocument/2006/relationships/tags" Target="../tags/tag485.xml"/><Relationship Id="rId6" Type="http://schemas.openxmlformats.org/officeDocument/2006/relationships/tags" Target="../tags/tag490.xml"/><Relationship Id="rId5" Type="http://schemas.openxmlformats.org/officeDocument/2006/relationships/tags" Target="../tags/tag489.xml"/><Relationship Id="rId10" Type="http://schemas.openxmlformats.org/officeDocument/2006/relationships/image" Target="../media/image24.emf"/><Relationship Id="rId4" Type="http://schemas.openxmlformats.org/officeDocument/2006/relationships/tags" Target="../tags/tag488.xml"/><Relationship Id="rId9" Type="http://schemas.openxmlformats.org/officeDocument/2006/relationships/oleObject" Target="../embeddings/oleObject69.bin"/></Relationships>
</file>

<file path=ppt/slideLayouts/_rels/slideLayout255.xml.rels><?xml version="1.0" encoding="UTF-8" standalone="yes"?>
<Relationships xmlns="http://schemas.openxmlformats.org/package/2006/relationships"><Relationship Id="rId8" Type="http://schemas.openxmlformats.org/officeDocument/2006/relationships/oleObject" Target="../embeddings/oleObject70.bin"/><Relationship Id="rId3" Type="http://schemas.openxmlformats.org/officeDocument/2006/relationships/tags" Target="../tags/tag494.xml"/><Relationship Id="rId7" Type="http://schemas.openxmlformats.org/officeDocument/2006/relationships/slideMaster" Target="../slideMasters/slideMaster9.xml"/><Relationship Id="rId2" Type="http://schemas.openxmlformats.org/officeDocument/2006/relationships/tags" Target="../tags/tag493.xml"/><Relationship Id="rId1" Type="http://schemas.openxmlformats.org/officeDocument/2006/relationships/tags" Target="../tags/tag492.xml"/><Relationship Id="rId6" Type="http://schemas.openxmlformats.org/officeDocument/2006/relationships/tags" Target="../tags/tag497.xml"/><Relationship Id="rId5" Type="http://schemas.openxmlformats.org/officeDocument/2006/relationships/tags" Target="../tags/tag496.xml"/><Relationship Id="rId4" Type="http://schemas.openxmlformats.org/officeDocument/2006/relationships/tags" Target="../tags/tag495.xml"/><Relationship Id="rId9" Type="http://schemas.openxmlformats.org/officeDocument/2006/relationships/image" Target="../media/image25.emf"/></Relationships>
</file>

<file path=ppt/slideLayouts/_rels/slideLayout256.xml.rels><?xml version="1.0" encoding="UTF-8" standalone="yes"?>
<Relationships xmlns="http://schemas.openxmlformats.org/package/2006/relationships"><Relationship Id="rId8" Type="http://schemas.openxmlformats.org/officeDocument/2006/relationships/oleObject" Target="../embeddings/oleObject71.bin"/><Relationship Id="rId3" Type="http://schemas.openxmlformats.org/officeDocument/2006/relationships/tags" Target="../tags/tag500.xml"/><Relationship Id="rId7" Type="http://schemas.openxmlformats.org/officeDocument/2006/relationships/slideMaster" Target="../slideMasters/slideMaster9.xml"/><Relationship Id="rId2" Type="http://schemas.openxmlformats.org/officeDocument/2006/relationships/tags" Target="../tags/tag499.xml"/><Relationship Id="rId1" Type="http://schemas.openxmlformats.org/officeDocument/2006/relationships/tags" Target="../tags/tag498.xml"/><Relationship Id="rId6" Type="http://schemas.openxmlformats.org/officeDocument/2006/relationships/tags" Target="../tags/tag503.xml"/><Relationship Id="rId5" Type="http://schemas.openxmlformats.org/officeDocument/2006/relationships/tags" Target="../tags/tag502.xml"/><Relationship Id="rId4" Type="http://schemas.openxmlformats.org/officeDocument/2006/relationships/tags" Target="../tags/tag501.xml"/><Relationship Id="rId9" Type="http://schemas.openxmlformats.org/officeDocument/2006/relationships/image" Target="../media/image25.emf"/></Relationships>
</file>

<file path=ppt/slideLayouts/_rels/slideLayout257.xml.rels><?xml version="1.0" encoding="UTF-8" standalone="yes"?>
<Relationships xmlns="http://schemas.openxmlformats.org/package/2006/relationships"><Relationship Id="rId8" Type="http://schemas.openxmlformats.org/officeDocument/2006/relationships/oleObject" Target="../embeddings/oleObject72.bin"/><Relationship Id="rId3" Type="http://schemas.openxmlformats.org/officeDocument/2006/relationships/tags" Target="../tags/tag506.xml"/><Relationship Id="rId7" Type="http://schemas.openxmlformats.org/officeDocument/2006/relationships/slideMaster" Target="../slideMasters/slideMaster9.xml"/><Relationship Id="rId2" Type="http://schemas.openxmlformats.org/officeDocument/2006/relationships/tags" Target="../tags/tag505.xml"/><Relationship Id="rId1" Type="http://schemas.openxmlformats.org/officeDocument/2006/relationships/tags" Target="../tags/tag504.xml"/><Relationship Id="rId6" Type="http://schemas.openxmlformats.org/officeDocument/2006/relationships/tags" Target="../tags/tag509.xml"/><Relationship Id="rId5" Type="http://schemas.openxmlformats.org/officeDocument/2006/relationships/tags" Target="../tags/tag508.xml"/><Relationship Id="rId4" Type="http://schemas.openxmlformats.org/officeDocument/2006/relationships/tags" Target="../tags/tag507.xml"/><Relationship Id="rId9" Type="http://schemas.openxmlformats.org/officeDocument/2006/relationships/image" Target="../media/image25.emf"/></Relationships>
</file>

<file path=ppt/slideLayouts/_rels/slideLayout258.xml.rels><?xml version="1.0" encoding="UTF-8" standalone="yes"?>
<Relationships xmlns="http://schemas.openxmlformats.org/package/2006/relationships"><Relationship Id="rId8" Type="http://schemas.openxmlformats.org/officeDocument/2006/relationships/slideMaster" Target="../slideMasters/slideMaster9.xml"/><Relationship Id="rId3" Type="http://schemas.openxmlformats.org/officeDocument/2006/relationships/tags" Target="../tags/tag512.xml"/><Relationship Id="rId7" Type="http://schemas.openxmlformats.org/officeDocument/2006/relationships/tags" Target="../tags/tag516.xml"/><Relationship Id="rId2" Type="http://schemas.openxmlformats.org/officeDocument/2006/relationships/tags" Target="../tags/tag511.xml"/><Relationship Id="rId1" Type="http://schemas.openxmlformats.org/officeDocument/2006/relationships/tags" Target="../tags/tag510.xml"/><Relationship Id="rId6" Type="http://schemas.openxmlformats.org/officeDocument/2006/relationships/tags" Target="../tags/tag515.xml"/><Relationship Id="rId5" Type="http://schemas.openxmlformats.org/officeDocument/2006/relationships/tags" Target="../tags/tag514.xml"/><Relationship Id="rId10" Type="http://schemas.openxmlformats.org/officeDocument/2006/relationships/image" Target="../media/image25.emf"/><Relationship Id="rId4" Type="http://schemas.openxmlformats.org/officeDocument/2006/relationships/tags" Target="../tags/tag513.xml"/><Relationship Id="rId9" Type="http://schemas.openxmlformats.org/officeDocument/2006/relationships/oleObject" Target="../embeddings/oleObject73.bin"/></Relationships>
</file>

<file path=ppt/slideLayouts/_rels/slideLayout259.xml.rels><?xml version="1.0" encoding="UTF-8" standalone="yes"?>
<Relationships xmlns="http://schemas.openxmlformats.org/package/2006/relationships"><Relationship Id="rId8" Type="http://schemas.openxmlformats.org/officeDocument/2006/relationships/tags" Target="../tags/tag524.xml"/><Relationship Id="rId3" Type="http://schemas.openxmlformats.org/officeDocument/2006/relationships/tags" Target="../tags/tag519.xml"/><Relationship Id="rId7" Type="http://schemas.openxmlformats.org/officeDocument/2006/relationships/tags" Target="../tags/tag523.xml"/><Relationship Id="rId2" Type="http://schemas.openxmlformats.org/officeDocument/2006/relationships/tags" Target="../tags/tag518.xml"/><Relationship Id="rId1" Type="http://schemas.openxmlformats.org/officeDocument/2006/relationships/tags" Target="../tags/tag517.xml"/><Relationship Id="rId6" Type="http://schemas.openxmlformats.org/officeDocument/2006/relationships/tags" Target="../tags/tag522.xml"/><Relationship Id="rId11" Type="http://schemas.openxmlformats.org/officeDocument/2006/relationships/image" Target="../media/image24.emf"/><Relationship Id="rId5" Type="http://schemas.openxmlformats.org/officeDocument/2006/relationships/tags" Target="../tags/tag521.xml"/><Relationship Id="rId10" Type="http://schemas.openxmlformats.org/officeDocument/2006/relationships/oleObject" Target="../embeddings/oleObject74.bin"/><Relationship Id="rId4" Type="http://schemas.openxmlformats.org/officeDocument/2006/relationships/tags" Target="../tags/tag520.xml"/><Relationship Id="rId9"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8" Type="http://schemas.openxmlformats.org/officeDocument/2006/relationships/tags" Target="../tags/tag532.xml"/><Relationship Id="rId3" Type="http://schemas.openxmlformats.org/officeDocument/2006/relationships/tags" Target="../tags/tag527.xml"/><Relationship Id="rId7" Type="http://schemas.openxmlformats.org/officeDocument/2006/relationships/tags" Target="../tags/tag531.xml"/><Relationship Id="rId2" Type="http://schemas.openxmlformats.org/officeDocument/2006/relationships/tags" Target="../tags/tag526.xml"/><Relationship Id="rId1" Type="http://schemas.openxmlformats.org/officeDocument/2006/relationships/tags" Target="../tags/tag525.xml"/><Relationship Id="rId6" Type="http://schemas.openxmlformats.org/officeDocument/2006/relationships/tags" Target="../tags/tag530.xml"/><Relationship Id="rId11" Type="http://schemas.openxmlformats.org/officeDocument/2006/relationships/image" Target="../media/image24.emf"/><Relationship Id="rId5" Type="http://schemas.openxmlformats.org/officeDocument/2006/relationships/tags" Target="../tags/tag529.xml"/><Relationship Id="rId10" Type="http://schemas.openxmlformats.org/officeDocument/2006/relationships/oleObject" Target="../embeddings/oleObject75.bin"/><Relationship Id="rId4" Type="http://schemas.openxmlformats.org/officeDocument/2006/relationships/tags" Target="../tags/tag528.xml"/><Relationship Id="rId9" Type="http://schemas.openxmlformats.org/officeDocument/2006/relationships/slideMaster" Target="../slideMasters/slideMaster9.xml"/></Relationships>
</file>

<file path=ppt/slideLayouts/_rels/slideLayout261.xml.rels><?xml version="1.0" encoding="UTF-8" standalone="yes"?>
<Relationships xmlns="http://schemas.openxmlformats.org/package/2006/relationships"><Relationship Id="rId8" Type="http://schemas.openxmlformats.org/officeDocument/2006/relationships/tags" Target="../tags/tag540.xml"/><Relationship Id="rId3" Type="http://schemas.openxmlformats.org/officeDocument/2006/relationships/tags" Target="../tags/tag535.xml"/><Relationship Id="rId7" Type="http://schemas.openxmlformats.org/officeDocument/2006/relationships/tags" Target="../tags/tag539.xml"/><Relationship Id="rId2" Type="http://schemas.openxmlformats.org/officeDocument/2006/relationships/tags" Target="../tags/tag534.xml"/><Relationship Id="rId1" Type="http://schemas.openxmlformats.org/officeDocument/2006/relationships/tags" Target="../tags/tag533.xml"/><Relationship Id="rId6" Type="http://schemas.openxmlformats.org/officeDocument/2006/relationships/tags" Target="../tags/tag538.xml"/><Relationship Id="rId11" Type="http://schemas.openxmlformats.org/officeDocument/2006/relationships/image" Target="../media/image25.emf"/><Relationship Id="rId5" Type="http://schemas.openxmlformats.org/officeDocument/2006/relationships/tags" Target="../tags/tag537.xml"/><Relationship Id="rId10" Type="http://schemas.openxmlformats.org/officeDocument/2006/relationships/oleObject" Target="../embeddings/oleObject76.bin"/><Relationship Id="rId4" Type="http://schemas.openxmlformats.org/officeDocument/2006/relationships/tags" Target="../tags/tag536.xml"/><Relationship Id="rId9" Type="http://schemas.openxmlformats.org/officeDocument/2006/relationships/slideMaster" Target="../slideMasters/slideMaster9.xml"/></Relationships>
</file>

<file path=ppt/slideLayouts/_rels/slideLayout262.xml.rels><?xml version="1.0" encoding="UTF-8" standalone="yes"?>
<Relationships xmlns="http://schemas.openxmlformats.org/package/2006/relationships"><Relationship Id="rId8" Type="http://schemas.openxmlformats.org/officeDocument/2006/relationships/tags" Target="../tags/tag548.xml"/><Relationship Id="rId3" Type="http://schemas.openxmlformats.org/officeDocument/2006/relationships/tags" Target="../tags/tag543.xml"/><Relationship Id="rId7" Type="http://schemas.openxmlformats.org/officeDocument/2006/relationships/tags" Target="../tags/tag547.xml"/><Relationship Id="rId2" Type="http://schemas.openxmlformats.org/officeDocument/2006/relationships/tags" Target="../tags/tag542.xml"/><Relationship Id="rId1" Type="http://schemas.openxmlformats.org/officeDocument/2006/relationships/tags" Target="../tags/tag541.xml"/><Relationship Id="rId6" Type="http://schemas.openxmlformats.org/officeDocument/2006/relationships/tags" Target="../tags/tag546.xml"/><Relationship Id="rId11" Type="http://schemas.openxmlformats.org/officeDocument/2006/relationships/image" Target="../media/image24.emf"/><Relationship Id="rId5" Type="http://schemas.openxmlformats.org/officeDocument/2006/relationships/tags" Target="../tags/tag545.xml"/><Relationship Id="rId10" Type="http://schemas.openxmlformats.org/officeDocument/2006/relationships/oleObject" Target="../embeddings/oleObject77.bin"/><Relationship Id="rId4" Type="http://schemas.openxmlformats.org/officeDocument/2006/relationships/tags" Target="../tags/tag544.xml"/><Relationship Id="rId9" Type="http://schemas.openxmlformats.org/officeDocument/2006/relationships/slideMaster" Target="../slideMasters/slideMaster9.xml"/></Relationships>
</file>

<file path=ppt/slideLayouts/_rels/slideLayout263.xml.rels><?xml version="1.0" encoding="UTF-8" standalone="yes"?>
<Relationships xmlns="http://schemas.openxmlformats.org/package/2006/relationships"><Relationship Id="rId8" Type="http://schemas.openxmlformats.org/officeDocument/2006/relationships/tags" Target="../tags/tag556.xml"/><Relationship Id="rId3" Type="http://schemas.openxmlformats.org/officeDocument/2006/relationships/tags" Target="../tags/tag551.xml"/><Relationship Id="rId7" Type="http://schemas.openxmlformats.org/officeDocument/2006/relationships/tags" Target="../tags/tag555.xml"/><Relationship Id="rId2" Type="http://schemas.openxmlformats.org/officeDocument/2006/relationships/tags" Target="../tags/tag550.xml"/><Relationship Id="rId1" Type="http://schemas.openxmlformats.org/officeDocument/2006/relationships/tags" Target="../tags/tag549.xml"/><Relationship Id="rId6" Type="http://schemas.openxmlformats.org/officeDocument/2006/relationships/tags" Target="../tags/tag554.xml"/><Relationship Id="rId11" Type="http://schemas.openxmlformats.org/officeDocument/2006/relationships/image" Target="../media/image25.emf"/><Relationship Id="rId5" Type="http://schemas.openxmlformats.org/officeDocument/2006/relationships/tags" Target="../tags/tag553.xml"/><Relationship Id="rId10" Type="http://schemas.openxmlformats.org/officeDocument/2006/relationships/oleObject" Target="../embeddings/oleObject78.bin"/><Relationship Id="rId4" Type="http://schemas.openxmlformats.org/officeDocument/2006/relationships/tags" Target="../tags/tag552.xml"/><Relationship Id="rId9" Type="http://schemas.openxmlformats.org/officeDocument/2006/relationships/slideMaster" Target="../slideMasters/slideMaster9.xml"/></Relationships>
</file>

<file path=ppt/slideLayouts/_rels/slideLayout264.xml.rels><?xml version="1.0" encoding="UTF-8" standalone="yes"?>
<Relationships xmlns="http://schemas.openxmlformats.org/package/2006/relationships"><Relationship Id="rId8" Type="http://schemas.openxmlformats.org/officeDocument/2006/relationships/tags" Target="../tags/tag564.xml"/><Relationship Id="rId3" Type="http://schemas.openxmlformats.org/officeDocument/2006/relationships/tags" Target="../tags/tag559.xml"/><Relationship Id="rId7" Type="http://schemas.openxmlformats.org/officeDocument/2006/relationships/tags" Target="../tags/tag563.xml"/><Relationship Id="rId2" Type="http://schemas.openxmlformats.org/officeDocument/2006/relationships/tags" Target="../tags/tag558.xml"/><Relationship Id="rId1" Type="http://schemas.openxmlformats.org/officeDocument/2006/relationships/tags" Target="../tags/tag557.xml"/><Relationship Id="rId6" Type="http://schemas.openxmlformats.org/officeDocument/2006/relationships/tags" Target="../tags/tag562.xml"/><Relationship Id="rId11" Type="http://schemas.openxmlformats.org/officeDocument/2006/relationships/image" Target="../media/image25.emf"/><Relationship Id="rId5" Type="http://schemas.openxmlformats.org/officeDocument/2006/relationships/tags" Target="../tags/tag561.xml"/><Relationship Id="rId10" Type="http://schemas.openxmlformats.org/officeDocument/2006/relationships/oleObject" Target="../embeddings/oleObject79.bin"/><Relationship Id="rId4" Type="http://schemas.openxmlformats.org/officeDocument/2006/relationships/tags" Target="../tags/tag560.xml"/><Relationship Id="rId9" Type="http://schemas.openxmlformats.org/officeDocument/2006/relationships/slideMaster" Target="../slideMasters/slideMaster9.xml"/></Relationships>
</file>

<file path=ppt/slideLayouts/_rels/slideLayout265.xml.rels><?xml version="1.0" encoding="UTF-8" standalone="yes"?>
<Relationships xmlns="http://schemas.openxmlformats.org/package/2006/relationships"><Relationship Id="rId8" Type="http://schemas.openxmlformats.org/officeDocument/2006/relationships/tags" Target="../tags/tag572.xml"/><Relationship Id="rId3" Type="http://schemas.openxmlformats.org/officeDocument/2006/relationships/tags" Target="../tags/tag567.xml"/><Relationship Id="rId7" Type="http://schemas.openxmlformats.org/officeDocument/2006/relationships/tags" Target="../tags/tag571.xml"/><Relationship Id="rId2" Type="http://schemas.openxmlformats.org/officeDocument/2006/relationships/tags" Target="../tags/tag566.xml"/><Relationship Id="rId1" Type="http://schemas.openxmlformats.org/officeDocument/2006/relationships/tags" Target="../tags/tag565.xml"/><Relationship Id="rId6" Type="http://schemas.openxmlformats.org/officeDocument/2006/relationships/tags" Target="../tags/tag570.xml"/><Relationship Id="rId11" Type="http://schemas.openxmlformats.org/officeDocument/2006/relationships/image" Target="../media/image24.emf"/><Relationship Id="rId5" Type="http://schemas.openxmlformats.org/officeDocument/2006/relationships/tags" Target="../tags/tag569.xml"/><Relationship Id="rId10" Type="http://schemas.openxmlformats.org/officeDocument/2006/relationships/oleObject" Target="../embeddings/oleObject80.bin"/><Relationship Id="rId4" Type="http://schemas.openxmlformats.org/officeDocument/2006/relationships/tags" Target="../tags/tag568.xml"/><Relationship Id="rId9" Type="http://schemas.openxmlformats.org/officeDocument/2006/relationships/slideMaster" Target="../slideMasters/slideMaster9.xml"/></Relationships>
</file>

<file path=ppt/slideLayouts/_rels/slideLayout266.xml.rels><?xml version="1.0" encoding="UTF-8" standalone="yes"?>
<Relationships xmlns="http://schemas.openxmlformats.org/package/2006/relationships"><Relationship Id="rId8" Type="http://schemas.openxmlformats.org/officeDocument/2006/relationships/tags" Target="../tags/tag580.xml"/><Relationship Id="rId3" Type="http://schemas.openxmlformats.org/officeDocument/2006/relationships/tags" Target="../tags/tag575.xml"/><Relationship Id="rId7" Type="http://schemas.openxmlformats.org/officeDocument/2006/relationships/tags" Target="../tags/tag579.xml"/><Relationship Id="rId2" Type="http://schemas.openxmlformats.org/officeDocument/2006/relationships/tags" Target="../tags/tag574.xml"/><Relationship Id="rId1" Type="http://schemas.openxmlformats.org/officeDocument/2006/relationships/tags" Target="../tags/tag573.xml"/><Relationship Id="rId6" Type="http://schemas.openxmlformats.org/officeDocument/2006/relationships/tags" Target="../tags/tag578.xml"/><Relationship Id="rId11" Type="http://schemas.openxmlformats.org/officeDocument/2006/relationships/image" Target="../media/image25.emf"/><Relationship Id="rId5" Type="http://schemas.openxmlformats.org/officeDocument/2006/relationships/tags" Target="../tags/tag577.xml"/><Relationship Id="rId10" Type="http://schemas.openxmlformats.org/officeDocument/2006/relationships/oleObject" Target="../embeddings/oleObject81.bin"/><Relationship Id="rId4" Type="http://schemas.openxmlformats.org/officeDocument/2006/relationships/tags" Target="../tags/tag576.xml"/><Relationship Id="rId9" Type="http://schemas.openxmlformats.org/officeDocument/2006/relationships/slideMaster" Target="../slideMasters/slideMaster9.xml"/></Relationships>
</file>

<file path=ppt/slideLayouts/_rels/slideLayout267.xml.rels><?xml version="1.0" encoding="UTF-8" standalone="yes"?>
<Relationships xmlns="http://schemas.openxmlformats.org/package/2006/relationships"><Relationship Id="rId8" Type="http://schemas.openxmlformats.org/officeDocument/2006/relationships/oleObject" Target="../embeddings/oleObject82.bin"/><Relationship Id="rId3" Type="http://schemas.openxmlformats.org/officeDocument/2006/relationships/tags" Target="../tags/tag583.xml"/><Relationship Id="rId7" Type="http://schemas.openxmlformats.org/officeDocument/2006/relationships/slideMaster" Target="../slideMasters/slideMaster9.xml"/><Relationship Id="rId2" Type="http://schemas.openxmlformats.org/officeDocument/2006/relationships/tags" Target="../tags/tag582.xml"/><Relationship Id="rId1" Type="http://schemas.openxmlformats.org/officeDocument/2006/relationships/tags" Target="../tags/tag581.xml"/><Relationship Id="rId6" Type="http://schemas.openxmlformats.org/officeDocument/2006/relationships/tags" Target="../tags/tag586.xml"/><Relationship Id="rId5" Type="http://schemas.openxmlformats.org/officeDocument/2006/relationships/tags" Target="../tags/tag585.xml"/><Relationship Id="rId4" Type="http://schemas.openxmlformats.org/officeDocument/2006/relationships/tags" Target="../tags/tag584.xml"/><Relationship Id="rId9" Type="http://schemas.openxmlformats.org/officeDocument/2006/relationships/image" Target="../media/image25.emf"/></Relationships>
</file>

<file path=ppt/slideLayouts/_rels/slideLayout268.xml.rels><?xml version="1.0" encoding="UTF-8" standalone="yes"?>
<Relationships xmlns="http://schemas.openxmlformats.org/package/2006/relationships"><Relationship Id="rId3" Type="http://schemas.openxmlformats.org/officeDocument/2006/relationships/tags" Target="../tags/tag589.xml"/><Relationship Id="rId7" Type="http://schemas.openxmlformats.org/officeDocument/2006/relationships/image" Target="../media/image25.emf"/><Relationship Id="rId2" Type="http://schemas.openxmlformats.org/officeDocument/2006/relationships/tags" Target="../tags/tag588.xml"/><Relationship Id="rId1" Type="http://schemas.openxmlformats.org/officeDocument/2006/relationships/tags" Target="../tags/tag587.xml"/><Relationship Id="rId6" Type="http://schemas.openxmlformats.org/officeDocument/2006/relationships/oleObject" Target="../embeddings/oleObject83.bin"/><Relationship Id="rId5" Type="http://schemas.openxmlformats.org/officeDocument/2006/relationships/slideMaster" Target="../slideMasters/slideMaster9.xml"/><Relationship Id="rId4" Type="http://schemas.openxmlformats.org/officeDocument/2006/relationships/tags" Target="../tags/tag590.xml"/></Relationships>
</file>

<file path=ppt/slideLayouts/_rels/slideLayout269.xml.rels><?xml version="1.0" encoding="UTF-8" standalone="yes"?>
<Relationships xmlns="http://schemas.openxmlformats.org/package/2006/relationships"><Relationship Id="rId3" Type="http://schemas.openxmlformats.org/officeDocument/2006/relationships/oleObject" Target="../embeddings/oleObject84.bin"/><Relationship Id="rId2" Type="http://schemas.openxmlformats.org/officeDocument/2006/relationships/slideMaster" Target="../slideMasters/slideMaster9.xml"/><Relationship Id="rId1" Type="http://schemas.openxmlformats.org/officeDocument/2006/relationships/tags" Target="../tags/tag591.xml"/><Relationship Id="rId5" Type="http://schemas.openxmlformats.org/officeDocument/2006/relationships/image" Target="../media/image26.emf"/><Relationship Id="rId4" Type="http://schemas.openxmlformats.org/officeDocument/2006/relationships/image" Target="../media/image25.emf"/></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8" Type="http://schemas.openxmlformats.org/officeDocument/2006/relationships/tags" Target="../tags/tag599.xml"/><Relationship Id="rId13" Type="http://schemas.openxmlformats.org/officeDocument/2006/relationships/image" Target="../media/image35.png"/><Relationship Id="rId3" Type="http://schemas.openxmlformats.org/officeDocument/2006/relationships/tags" Target="../tags/tag594.xml"/><Relationship Id="rId7" Type="http://schemas.openxmlformats.org/officeDocument/2006/relationships/tags" Target="../tags/tag598.xml"/><Relationship Id="rId12" Type="http://schemas.openxmlformats.org/officeDocument/2006/relationships/image" Target="../media/image24.emf"/><Relationship Id="rId2" Type="http://schemas.openxmlformats.org/officeDocument/2006/relationships/tags" Target="../tags/tag593.xml"/><Relationship Id="rId1" Type="http://schemas.openxmlformats.org/officeDocument/2006/relationships/tags" Target="../tags/tag592.xml"/><Relationship Id="rId6" Type="http://schemas.openxmlformats.org/officeDocument/2006/relationships/tags" Target="../tags/tag597.xml"/><Relationship Id="rId11" Type="http://schemas.openxmlformats.org/officeDocument/2006/relationships/oleObject" Target="../embeddings/oleObject85.bin"/><Relationship Id="rId5" Type="http://schemas.openxmlformats.org/officeDocument/2006/relationships/tags" Target="../tags/tag596.xml"/><Relationship Id="rId10" Type="http://schemas.openxmlformats.org/officeDocument/2006/relationships/slideMaster" Target="../slideMasters/slideMaster9.xml"/><Relationship Id="rId4" Type="http://schemas.openxmlformats.org/officeDocument/2006/relationships/tags" Target="../tags/tag595.xml"/><Relationship Id="rId9" Type="http://schemas.openxmlformats.org/officeDocument/2006/relationships/tags" Target="../tags/tag600.xml"/></Relationships>
</file>

<file path=ppt/slideLayouts/_rels/slideLayout271.xml.rels><?xml version="1.0" encoding="UTF-8" standalone="yes"?>
<Relationships xmlns="http://schemas.openxmlformats.org/package/2006/relationships"><Relationship Id="rId8" Type="http://schemas.openxmlformats.org/officeDocument/2006/relationships/oleObject" Target="../embeddings/oleObject86.bin"/><Relationship Id="rId3" Type="http://schemas.openxmlformats.org/officeDocument/2006/relationships/tags" Target="../tags/tag603.xml"/><Relationship Id="rId7" Type="http://schemas.openxmlformats.org/officeDocument/2006/relationships/slideMaster" Target="../slideMasters/slideMaster9.xml"/><Relationship Id="rId2" Type="http://schemas.openxmlformats.org/officeDocument/2006/relationships/tags" Target="../tags/tag602.xml"/><Relationship Id="rId1" Type="http://schemas.openxmlformats.org/officeDocument/2006/relationships/tags" Target="../tags/tag601.xml"/><Relationship Id="rId6" Type="http://schemas.openxmlformats.org/officeDocument/2006/relationships/tags" Target="../tags/tag606.xml"/><Relationship Id="rId5" Type="http://schemas.openxmlformats.org/officeDocument/2006/relationships/tags" Target="../tags/tag605.xml"/><Relationship Id="rId10" Type="http://schemas.openxmlformats.org/officeDocument/2006/relationships/image" Target="../media/image36.png"/><Relationship Id="rId4" Type="http://schemas.openxmlformats.org/officeDocument/2006/relationships/tags" Target="../tags/tag604.xml"/><Relationship Id="rId9" Type="http://schemas.openxmlformats.org/officeDocument/2006/relationships/image" Target="../media/image25.emf"/></Relationships>
</file>

<file path=ppt/slideLayouts/_rels/slideLayout272.xml.rels><?xml version="1.0" encoding="UTF-8" standalone="yes"?>
<Relationships xmlns="http://schemas.openxmlformats.org/package/2006/relationships"><Relationship Id="rId8" Type="http://schemas.openxmlformats.org/officeDocument/2006/relationships/oleObject" Target="../embeddings/oleObject87.bin"/><Relationship Id="rId3" Type="http://schemas.openxmlformats.org/officeDocument/2006/relationships/tags" Target="../tags/tag609.xml"/><Relationship Id="rId7" Type="http://schemas.openxmlformats.org/officeDocument/2006/relationships/slideMaster" Target="../slideMasters/slideMaster9.xml"/><Relationship Id="rId2" Type="http://schemas.openxmlformats.org/officeDocument/2006/relationships/tags" Target="../tags/tag608.xml"/><Relationship Id="rId1" Type="http://schemas.openxmlformats.org/officeDocument/2006/relationships/tags" Target="../tags/tag607.xml"/><Relationship Id="rId6" Type="http://schemas.openxmlformats.org/officeDocument/2006/relationships/tags" Target="../tags/tag612.xml"/><Relationship Id="rId5" Type="http://schemas.openxmlformats.org/officeDocument/2006/relationships/tags" Target="../tags/tag611.xml"/><Relationship Id="rId4" Type="http://schemas.openxmlformats.org/officeDocument/2006/relationships/tags" Target="../tags/tag610.xml"/><Relationship Id="rId9" Type="http://schemas.openxmlformats.org/officeDocument/2006/relationships/image" Target="../media/image24.emf"/></Relationships>
</file>

<file path=ppt/slideLayouts/_rels/slideLayout273.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614.xml"/><Relationship Id="rId1" Type="http://schemas.openxmlformats.org/officeDocument/2006/relationships/tags" Target="../tags/tag613.xml"/><Relationship Id="rId5" Type="http://schemas.openxmlformats.org/officeDocument/2006/relationships/image" Target="../media/image37.emf"/><Relationship Id="rId4" Type="http://schemas.openxmlformats.org/officeDocument/2006/relationships/oleObject" Target="../embeddings/oleObject88.bin"/></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1.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11.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1.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2.xml.rels><?xml version="1.0" encoding="UTF-8" standalone="yes"?>
<Relationships xmlns="http://schemas.openxmlformats.org/package/2006/relationships"><Relationship Id="rId8" Type="http://schemas.openxmlformats.org/officeDocument/2006/relationships/tags" Target="../tags/tag643.xml"/><Relationship Id="rId3" Type="http://schemas.openxmlformats.org/officeDocument/2006/relationships/tags" Target="../tags/tag638.xml"/><Relationship Id="rId7" Type="http://schemas.openxmlformats.org/officeDocument/2006/relationships/tags" Target="../tags/tag642.xml"/><Relationship Id="rId2" Type="http://schemas.openxmlformats.org/officeDocument/2006/relationships/tags" Target="../tags/tag637.xml"/><Relationship Id="rId1" Type="http://schemas.openxmlformats.org/officeDocument/2006/relationships/tags" Target="../tags/tag636.xml"/><Relationship Id="rId6" Type="http://schemas.openxmlformats.org/officeDocument/2006/relationships/tags" Target="../tags/tag641.xml"/><Relationship Id="rId11" Type="http://schemas.openxmlformats.org/officeDocument/2006/relationships/image" Target="../media/image24.emf"/><Relationship Id="rId5" Type="http://schemas.openxmlformats.org/officeDocument/2006/relationships/tags" Target="../tags/tag640.xml"/><Relationship Id="rId10" Type="http://schemas.openxmlformats.org/officeDocument/2006/relationships/oleObject" Target="../embeddings/oleObject90.bin"/><Relationship Id="rId4" Type="http://schemas.openxmlformats.org/officeDocument/2006/relationships/tags" Target="../tags/tag639.xml"/><Relationship Id="rId9" Type="http://schemas.openxmlformats.org/officeDocument/2006/relationships/slideMaster" Target="../slideMasters/slideMaster11.xml"/></Relationships>
</file>

<file path=ppt/slideLayouts/_rels/slideLayout293.xml.rels><?xml version="1.0" encoding="UTF-8" standalone="yes"?>
<Relationships xmlns="http://schemas.openxmlformats.org/package/2006/relationships"><Relationship Id="rId8" Type="http://schemas.openxmlformats.org/officeDocument/2006/relationships/slideMaster" Target="../slideMasters/slideMaster11.xml"/><Relationship Id="rId3" Type="http://schemas.openxmlformats.org/officeDocument/2006/relationships/tags" Target="../tags/tag646.xml"/><Relationship Id="rId7" Type="http://schemas.openxmlformats.org/officeDocument/2006/relationships/tags" Target="../tags/tag650.xml"/><Relationship Id="rId2" Type="http://schemas.openxmlformats.org/officeDocument/2006/relationships/tags" Target="../tags/tag645.xml"/><Relationship Id="rId1" Type="http://schemas.openxmlformats.org/officeDocument/2006/relationships/tags" Target="../tags/tag644.xml"/><Relationship Id="rId6" Type="http://schemas.openxmlformats.org/officeDocument/2006/relationships/tags" Target="../tags/tag649.xml"/><Relationship Id="rId5" Type="http://schemas.openxmlformats.org/officeDocument/2006/relationships/tags" Target="../tags/tag648.xml"/><Relationship Id="rId10" Type="http://schemas.openxmlformats.org/officeDocument/2006/relationships/image" Target="../media/image24.emf"/><Relationship Id="rId4" Type="http://schemas.openxmlformats.org/officeDocument/2006/relationships/tags" Target="../tags/tag647.xml"/><Relationship Id="rId9" Type="http://schemas.openxmlformats.org/officeDocument/2006/relationships/oleObject" Target="../embeddings/oleObject91.bin"/></Relationships>
</file>

<file path=ppt/slideLayouts/_rels/slideLayout29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29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29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29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2.xml"/></Relationships>
</file>

<file path=ppt/slideLayouts/_rels/slideLayout29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2.xml"/></Relationships>
</file>

<file path=ppt/slideLayouts/_rels/slideLayout29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30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2.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6.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1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2.xml"/></Relationships>
</file>

<file path=ppt/slideLayouts/_rels/slideLayout35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54.xml.rels><?xml version="1.0" encoding="UTF-8" standalone="yes"?>
<Relationships xmlns="http://schemas.openxmlformats.org/package/2006/relationships"><Relationship Id="rId8" Type="http://schemas.openxmlformats.org/officeDocument/2006/relationships/tags" Target="../tags/tag678.xml"/><Relationship Id="rId3" Type="http://schemas.openxmlformats.org/officeDocument/2006/relationships/tags" Target="../tags/tag673.xml"/><Relationship Id="rId7" Type="http://schemas.openxmlformats.org/officeDocument/2006/relationships/tags" Target="../tags/tag677.xml"/><Relationship Id="rId2" Type="http://schemas.openxmlformats.org/officeDocument/2006/relationships/tags" Target="../tags/tag672.xml"/><Relationship Id="rId1" Type="http://schemas.openxmlformats.org/officeDocument/2006/relationships/tags" Target="../tags/tag671.xml"/><Relationship Id="rId6" Type="http://schemas.openxmlformats.org/officeDocument/2006/relationships/tags" Target="../tags/tag676.xml"/><Relationship Id="rId11" Type="http://schemas.openxmlformats.org/officeDocument/2006/relationships/image" Target="../media/image24.emf"/><Relationship Id="rId5" Type="http://schemas.openxmlformats.org/officeDocument/2006/relationships/tags" Target="../tags/tag675.xml"/><Relationship Id="rId10" Type="http://schemas.openxmlformats.org/officeDocument/2006/relationships/oleObject" Target="../embeddings/oleObject93.bin"/><Relationship Id="rId4" Type="http://schemas.openxmlformats.org/officeDocument/2006/relationships/tags" Target="../tags/tag674.xml"/><Relationship Id="rId9" Type="http://schemas.openxmlformats.org/officeDocument/2006/relationships/slideMaster" Target="../slideMasters/slideMaster13.xml"/></Relationships>
</file>

<file path=ppt/slideLayouts/_rels/slideLayout355.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tags" Target="../tags/tag701.xml"/><Relationship Id="rId7" Type="http://schemas.openxmlformats.org/officeDocument/2006/relationships/oleObject" Target="../embeddings/oleObject95.bin"/><Relationship Id="rId2" Type="http://schemas.openxmlformats.org/officeDocument/2006/relationships/tags" Target="../tags/tag700.xml"/><Relationship Id="rId1" Type="http://schemas.openxmlformats.org/officeDocument/2006/relationships/tags" Target="../tags/tag699.xml"/><Relationship Id="rId6" Type="http://schemas.openxmlformats.org/officeDocument/2006/relationships/slideMaster" Target="../slideMasters/slideMaster14.xml"/><Relationship Id="rId5" Type="http://schemas.openxmlformats.org/officeDocument/2006/relationships/tags" Target="../tags/tag703.xml"/><Relationship Id="rId4" Type="http://schemas.openxmlformats.org/officeDocument/2006/relationships/tags" Target="../tags/tag702.xml"/></Relationships>
</file>

<file path=ppt/slideLayouts/_rels/slideLayout356.xml.rels><?xml version="1.0" encoding="UTF-8" standalone="yes"?>
<Relationships xmlns="http://schemas.openxmlformats.org/package/2006/relationships"><Relationship Id="rId8" Type="http://schemas.openxmlformats.org/officeDocument/2006/relationships/slideMaster" Target="../slideMasters/slideMaster14.xml"/><Relationship Id="rId3" Type="http://schemas.openxmlformats.org/officeDocument/2006/relationships/tags" Target="../tags/tag706.xml"/><Relationship Id="rId7" Type="http://schemas.openxmlformats.org/officeDocument/2006/relationships/tags" Target="../tags/tag710.xml"/><Relationship Id="rId2" Type="http://schemas.openxmlformats.org/officeDocument/2006/relationships/tags" Target="../tags/tag705.xml"/><Relationship Id="rId1" Type="http://schemas.openxmlformats.org/officeDocument/2006/relationships/tags" Target="../tags/tag704.xml"/><Relationship Id="rId6" Type="http://schemas.openxmlformats.org/officeDocument/2006/relationships/tags" Target="../tags/tag709.xml"/><Relationship Id="rId5" Type="http://schemas.openxmlformats.org/officeDocument/2006/relationships/tags" Target="../tags/tag708.xml"/><Relationship Id="rId10" Type="http://schemas.openxmlformats.org/officeDocument/2006/relationships/image" Target="../media/image24.emf"/><Relationship Id="rId4" Type="http://schemas.openxmlformats.org/officeDocument/2006/relationships/tags" Target="../tags/tag707.xml"/><Relationship Id="rId9" Type="http://schemas.openxmlformats.org/officeDocument/2006/relationships/oleObject" Target="../embeddings/oleObject96.bin"/></Relationships>
</file>

<file path=ppt/slideLayouts/_rels/slideLayout357.xml.rels><?xml version="1.0" encoding="UTF-8" standalone="yes"?>
<Relationships xmlns="http://schemas.openxmlformats.org/package/2006/relationships"><Relationship Id="rId8" Type="http://schemas.openxmlformats.org/officeDocument/2006/relationships/oleObject" Target="../embeddings/oleObject97.bin"/><Relationship Id="rId3" Type="http://schemas.openxmlformats.org/officeDocument/2006/relationships/tags" Target="../tags/tag713.xml"/><Relationship Id="rId7" Type="http://schemas.openxmlformats.org/officeDocument/2006/relationships/slideMaster" Target="../slideMasters/slideMaster14.xml"/><Relationship Id="rId2" Type="http://schemas.openxmlformats.org/officeDocument/2006/relationships/tags" Target="../tags/tag712.xml"/><Relationship Id="rId1" Type="http://schemas.openxmlformats.org/officeDocument/2006/relationships/tags" Target="../tags/tag711.xml"/><Relationship Id="rId6" Type="http://schemas.openxmlformats.org/officeDocument/2006/relationships/tags" Target="../tags/tag716.xml"/><Relationship Id="rId5" Type="http://schemas.openxmlformats.org/officeDocument/2006/relationships/tags" Target="../tags/tag715.xml"/><Relationship Id="rId4" Type="http://schemas.openxmlformats.org/officeDocument/2006/relationships/tags" Target="../tags/tag714.xml"/><Relationship Id="rId9" Type="http://schemas.openxmlformats.org/officeDocument/2006/relationships/image" Target="../media/image25.emf"/></Relationships>
</file>

<file path=ppt/slideLayouts/_rels/slideLayout358.xml.rels><?xml version="1.0" encoding="UTF-8" standalone="yes"?>
<Relationships xmlns="http://schemas.openxmlformats.org/package/2006/relationships"><Relationship Id="rId8" Type="http://schemas.openxmlformats.org/officeDocument/2006/relationships/oleObject" Target="../embeddings/oleObject98.bin"/><Relationship Id="rId3" Type="http://schemas.openxmlformats.org/officeDocument/2006/relationships/tags" Target="../tags/tag719.xml"/><Relationship Id="rId7" Type="http://schemas.openxmlformats.org/officeDocument/2006/relationships/slideMaster" Target="../slideMasters/slideMaster14.xml"/><Relationship Id="rId2" Type="http://schemas.openxmlformats.org/officeDocument/2006/relationships/tags" Target="../tags/tag718.xml"/><Relationship Id="rId1" Type="http://schemas.openxmlformats.org/officeDocument/2006/relationships/tags" Target="../tags/tag717.xml"/><Relationship Id="rId6" Type="http://schemas.openxmlformats.org/officeDocument/2006/relationships/tags" Target="../tags/tag722.xml"/><Relationship Id="rId5" Type="http://schemas.openxmlformats.org/officeDocument/2006/relationships/tags" Target="../tags/tag721.xml"/><Relationship Id="rId4" Type="http://schemas.openxmlformats.org/officeDocument/2006/relationships/tags" Target="../tags/tag720.xml"/><Relationship Id="rId9" Type="http://schemas.openxmlformats.org/officeDocument/2006/relationships/image" Target="../media/image25.emf"/></Relationships>
</file>

<file path=ppt/slideLayouts/_rels/slideLayout359.xml.rels><?xml version="1.0" encoding="UTF-8" standalone="yes"?>
<Relationships xmlns="http://schemas.openxmlformats.org/package/2006/relationships"><Relationship Id="rId8" Type="http://schemas.openxmlformats.org/officeDocument/2006/relationships/oleObject" Target="../embeddings/oleObject99.bin"/><Relationship Id="rId3" Type="http://schemas.openxmlformats.org/officeDocument/2006/relationships/tags" Target="../tags/tag725.xml"/><Relationship Id="rId7" Type="http://schemas.openxmlformats.org/officeDocument/2006/relationships/slideMaster" Target="../slideMasters/slideMaster14.xml"/><Relationship Id="rId2" Type="http://schemas.openxmlformats.org/officeDocument/2006/relationships/tags" Target="../tags/tag724.xml"/><Relationship Id="rId1" Type="http://schemas.openxmlformats.org/officeDocument/2006/relationships/tags" Target="../tags/tag723.xml"/><Relationship Id="rId6" Type="http://schemas.openxmlformats.org/officeDocument/2006/relationships/tags" Target="../tags/tag728.xml"/><Relationship Id="rId5" Type="http://schemas.openxmlformats.org/officeDocument/2006/relationships/tags" Target="../tags/tag727.xml"/><Relationship Id="rId4" Type="http://schemas.openxmlformats.org/officeDocument/2006/relationships/tags" Target="../tags/tag726.xml"/><Relationship Id="rId9" Type="http://schemas.openxmlformats.org/officeDocument/2006/relationships/image" Target="../media/image25.emf"/></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0.xml.rels><?xml version="1.0" encoding="UTF-8" standalone="yes"?>
<Relationships xmlns="http://schemas.openxmlformats.org/package/2006/relationships"><Relationship Id="rId8" Type="http://schemas.openxmlformats.org/officeDocument/2006/relationships/slideMaster" Target="../slideMasters/slideMaster14.xml"/><Relationship Id="rId3" Type="http://schemas.openxmlformats.org/officeDocument/2006/relationships/tags" Target="../tags/tag731.xml"/><Relationship Id="rId7" Type="http://schemas.openxmlformats.org/officeDocument/2006/relationships/tags" Target="../tags/tag735.xml"/><Relationship Id="rId2" Type="http://schemas.openxmlformats.org/officeDocument/2006/relationships/tags" Target="../tags/tag730.xml"/><Relationship Id="rId1" Type="http://schemas.openxmlformats.org/officeDocument/2006/relationships/tags" Target="../tags/tag729.xml"/><Relationship Id="rId6" Type="http://schemas.openxmlformats.org/officeDocument/2006/relationships/tags" Target="../tags/tag734.xml"/><Relationship Id="rId5" Type="http://schemas.openxmlformats.org/officeDocument/2006/relationships/tags" Target="../tags/tag733.xml"/><Relationship Id="rId10" Type="http://schemas.openxmlformats.org/officeDocument/2006/relationships/image" Target="../media/image25.emf"/><Relationship Id="rId4" Type="http://schemas.openxmlformats.org/officeDocument/2006/relationships/tags" Target="../tags/tag732.xml"/><Relationship Id="rId9" Type="http://schemas.openxmlformats.org/officeDocument/2006/relationships/oleObject" Target="../embeddings/oleObject100.bin"/></Relationships>
</file>

<file path=ppt/slideLayouts/_rels/slideLayout361.xml.rels><?xml version="1.0" encoding="UTF-8" standalone="yes"?>
<Relationships xmlns="http://schemas.openxmlformats.org/package/2006/relationships"><Relationship Id="rId8" Type="http://schemas.openxmlformats.org/officeDocument/2006/relationships/tags" Target="../tags/tag743.xml"/><Relationship Id="rId3" Type="http://schemas.openxmlformats.org/officeDocument/2006/relationships/tags" Target="../tags/tag738.xml"/><Relationship Id="rId7" Type="http://schemas.openxmlformats.org/officeDocument/2006/relationships/tags" Target="../tags/tag742.xml"/><Relationship Id="rId2" Type="http://schemas.openxmlformats.org/officeDocument/2006/relationships/tags" Target="../tags/tag737.xml"/><Relationship Id="rId1" Type="http://schemas.openxmlformats.org/officeDocument/2006/relationships/tags" Target="../tags/tag736.xml"/><Relationship Id="rId6" Type="http://schemas.openxmlformats.org/officeDocument/2006/relationships/tags" Target="../tags/tag741.xml"/><Relationship Id="rId11" Type="http://schemas.openxmlformats.org/officeDocument/2006/relationships/image" Target="../media/image24.emf"/><Relationship Id="rId5" Type="http://schemas.openxmlformats.org/officeDocument/2006/relationships/tags" Target="../tags/tag740.xml"/><Relationship Id="rId10" Type="http://schemas.openxmlformats.org/officeDocument/2006/relationships/oleObject" Target="../embeddings/oleObject101.bin"/><Relationship Id="rId4" Type="http://schemas.openxmlformats.org/officeDocument/2006/relationships/tags" Target="../tags/tag739.xml"/><Relationship Id="rId9" Type="http://schemas.openxmlformats.org/officeDocument/2006/relationships/slideMaster" Target="../slideMasters/slideMaster14.xml"/></Relationships>
</file>

<file path=ppt/slideLayouts/_rels/slideLayout362.xml.rels><?xml version="1.0" encoding="UTF-8" standalone="yes"?>
<Relationships xmlns="http://schemas.openxmlformats.org/package/2006/relationships"><Relationship Id="rId8" Type="http://schemas.openxmlformats.org/officeDocument/2006/relationships/tags" Target="../tags/tag751.xml"/><Relationship Id="rId3" Type="http://schemas.openxmlformats.org/officeDocument/2006/relationships/tags" Target="../tags/tag746.xml"/><Relationship Id="rId7" Type="http://schemas.openxmlformats.org/officeDocument/2006/relationships/tags" Target="../tags/tag750.xml"/><Relationship Id="rId2" Type="http://schemas.openxmlformats.org/officeDocument/2006/relationships/tags" Target="../tags/tag745.xml"/><Relationship Id="rId1" Type="http://schemas.openxmlformats.org/officeDocument/2006/relationships/tags" Target="../tags/tag744.xml"/><Relationship Id="rId6" Type="http://schemas.openxmlformats.org/officeDocument/2006/relationships/tags" Target="../tags/tag749.xml"/><Relationship Id="rId11" Type="http://schemas.openxmlformats.org/officeDocument/2006/relationships/image" Target="../media/image24.emf"/><Relationship Id="rId5" Type="http://schemas.openxmlformats.org/officeDocument/2006/relationships/tags" Target="../tags/tag748.xml"/><Relationship Id="rId10" Type="http://schemas.openxmlformats.org/officeDocument/2006/relationships/oleObject" Target="../embeddings/oleObject102.bin"/><Relationship Id="rId4" Type="http://schemas.openxmlformats.org/officeDocument/2006/relationships/tags" Target="../tags/tag747.xml"/><Relationship Id="rId9" Type="http://schemas.openxmlformats.org/officeDocument/2006/relationships/slideMaster" Target="../slideMasters/slideMaster14.xml"/></Relationships>
</file>

<file path=ppt/slideLayouts/_rels/slideLayout363.xml.rels><?xml version="1.0" encoding="UTF-8" standalone="yes"?>
<Relationships xmlns="http://schemas.openxmlformats.org/package/2006/relationships"><Relationship Id="rId8" Type="http://schemas.openxmlformats.org/officeDocument/2006/relationships/tags" Target="../tags/tag759.xml"/><Relationship Id="rId3" Type="http://schemas.openxmlformats.org/officeDocument/2006/relationships/tags" Target="../tags/tag754.xml"/><Relationship Id="rId7" Type="http://schemas.openxmlformats.org/officeDocument/2006/relationships/tags" Target="../tags/tag758.xml"/><Relationship Id="rId2" Type="http://schemas.openxmlformats.org/officeDocument/2006/relationships/tags" Target="../tags/tag753.xml"/><Relationship Id="rId1" Type="http://schemas.openxmlformats.org/officeDocument/2006/relationships/tags" Target="../tags/tag752.xml"/><Relationship Id="rId6" Type="http://schemas.openxmlformats.org/officeDocument/2006/relationships/tags" Target="../tags/tag757.xml"/><Relationship Id="rId11" Type="http://schemas.openxmlformats.org/officeDocument/2006/relationships/image" Target="../media/image24.emf"/><Relationship Id="rId5" Type="http://schemas.openxmlformats.org/officeDocument/2006/relationships/tags" Target="../tags/tag756.xml"/><Relationship Id="rId10" Type="http://schemas.openxmlformats.org/officeDocument/2006/relationships/oleObject" Target="../embeddings/oleObject103.bin"/><Relationship Id="rId4" Type="http://schemas.openxmlformats.org/officeDocument/2006/relationships/tags" Target="../tags/tag755.xml"/><Relationship Id="rId9" Type="http://schemas.openxmlformats.org/officeDocument/2006/relationships/slideMaster" Target="../slideMasters/slideMaster14.xml"/></Relationships>
</file>

<file path=ppt/slideLayouts/_rels/slideLayout364.xml.rels><?xml version="1.0" encoding="UTF-8" standalone="yes"?>
<Relationships xmlns="http://schemas.openxmlformats.org/package/2006/relationships"><Relationship Id="rId8" Type="http://schemas.openxmlformats.org/officeDocument/2006/relationships/tags" Target="../tags/tag767.xml"/><Relationship Id="rId3" Type="http://schemas.openxmlformats.org/officeDocument/2006/relationships/tags" Target="../tags/tag762.xml"/><Relationship Id="rId7" Type="http://schemas.openxmlformats.org/officeDocument/2006/relationships/tags" Target="../tags/tag766.xml"/><Relationship Id="rId2" Type="http://schemas.openxmlformats.org/officeDocument/2006/relationships/tags" Target="../tags/tag761.xml"/><Relationship Id="rId1" Type="http://schemas.openxmlformats.org/officeDocument/2006/relationships/tags" Target="../tags/tag760.xml"/><Relationship Id="rId6" Type="http://schemas.openxmlformats.org/officeDocument/2006/relationships/tags" Target="../tags/tag765.xml"/><Relationship Id="rId11" Type="http://schemas.openxmlformats.org/officeDocument/2006/relationships/image" Target="../media/image27.emf"/><Relationship Id="rId5" Type="http://schemas.openxmlformats.org/officeDocument/2006/relationships/tags" Target="../tags/tag764.xml"/><Relationship Id="rId10" Type="http://schemas.openxmlformats.org/officeDocument/2006/relationships/oleObject" Target="../embeddings/oleObject104.bin"/><Relationship Id="rId4" Type="http://schemas.openxmlformats.org/officeDocument/2006/relationships/tags" Target="../tags/tag763.xml"/><Relationship Id="rId9" Type="http://schemas.openxmlformats.org/officeDocument/2006/relationships/slideMaster" Target="../slideMasters/slideMaster14.xml"/></Relationships>
</file>

<file path=ppt/slideLayouts/_rels/slideLayout365.xml.rels><?xml version="1.0" encoding="UTF-8" standalone="yes"?>
<Relationships xmlns="http://schemas.openxmlformats.org/package/2006/relationships"><Relationship Id="rId8" Type="http://schemas.openxmlformats.org/officeDocument/2006/relationships/tags" Target="../tags/tag775.xml"/><Relationship Id="rId3" Type="http://schemas.openxmlformats.org/officeDocument/2006/relationships/tags" Target="../tags/tag770.xml"/><Relationship Id="rId7" Type="http://schemas.openxmlformats.org/officeDocument/2006/relationships/tags" Target="../tags/tag774.xml"/><Relationship Id="rId2" Type="http://schemas.openxmlformats.org/officeDocument/2006/relationships/tags" Target="../tags/tag769.xml"/><Relationship Id="rId1" Type="http://schemas.openxmlformats.org/officeDocument/2006/relationships/tags" Target="../tags/tag768.xml"/><Relationship Id="rId6" Type="http://schemas.openxmlformats.org/officeDocument/2006/relationships/tags" Target="../tags/tag773.xml"/><Relationship Id="rId11" Type="http://schemas.openxmlformats.org/officeDocument/2006/relationships/image" Target="../media/image24.emf"/><Relationship Id="rId5" Type="http://schemas.openxmlformats.org/officeDocument/2006/relationships/tags" Target="../tags/tag772.xml"/><Relationship Id="rId10" Type="http://schemas.openxmlformats.org/officeDocument/2006/relationships/oleObject" Target="../embeddings/oleObject105.bin"/><Relationship Id="rId4" Type="http://schemas.openxmlformats.org/officeDocument/2006/relationships/tags" Target="../tags/tag771.xml"/><Relationship Id="rId9" Type="http://schemas.openxmlformats.org/officeDocument/2006/relationships/slideMaster" Target="../slideMasters/slideMaster14.xml"/></Relationships>
</file>

<file path=ppt/slideLayouts/_rels/slideLayout366.xml.rels><?xml version="1.0" encoding="UTF-8" standalone="yes"?>
<Relationships xmlns="http://schemas.openxmlformats.org/package/2006/relationships"><Relationship Id="rId8" Type="http://schemas.openxmlformats.org/officeDocument/2006/relationships/oleObject" Target="../embeddings/oleObject106.bin"/><Relationship Id="rId3" Type="http://schemas.openxmlformats.org/officeDocument/2006/relationships/tags" Target="../tags/tag778.xml"/><Relationship Id="rId7" Type="http://schemas.openxmlformats.org/officeDocument/2006/relationships/slideMaster" Target="../slideMasters/slideMaster14.xml"/><Relationship Id="rId2" Type="http://schemas.openxmlformats.org/officeDocument/2006/relationships/tags" Target="../tags/tag777.xml"/><Relationship Id="rId1" Type="http://schemas.openxmlformats.org/officeDocument/2006/relationships/tags" Target="../tags/tag776.xml"/><Relationship Id="rId6" Type="http://schemas.openxmlformats.org/officeDocument/2006/relationships/tags" Target="../tags/tag781.xml"/><Relationship Id="rId5" Type="http://schemas.openxmlformats.org/officeDocument/2006/relationships/tags" Target="../tags/tag780.xml"/><Relationship Id="rId4" Type="http://schemas.openxmlformats.org/officeDocument/2006/relationships/tags" Target="../tags/tag779.xml"/><Relationship Id="rId9" Type="http://schemas.openxmlformats.org/officeDocument/2006/relationships/image" Target="../media/image25.emf"/></Relationships>
</file>

<file path=ppt/slideLayouts/_rels/slideLayout367.xml.rels><?xml version="1.0" encoding="UTF-8" standalone="yes"?>
<Relationships xmlns="http://schemas.openxmlformats.org/package/2006/relationships"><Relationship Id="rId3" Type="http://schemas.openxmlformats.org/officeDocument/2006/relationships/tags" Target="../tags/tag784.xml"/><Relationship Id="rId7" Type="http://schemas.openxmlformats.org/officeDocument/2006/relationships/image" Target="../media/image25.emf"/><Relationship Id="rId2" Type="http://schemas.openxmlformats.org/officeDocument/2006/relationships/tags" Target="../tags/tag783.xml"/><Relationship Id="rId1" Type="http://schemas.openxmlformats.org/officeDocument/2006/relationships/tags" Target="../tags/tag782.xml"/><Relationship Id="rId6" Type="http://schemas.openxmlformats.org/officeDocument/2006/relationships/oleObject" Target="../embeddings/oleObject107.bin"/><Relationship Id="rId5" Type="http://schemas.openxmlformats.org/officeDocument/2006/relationships/slideMaster" Target="../slideMasters/slideMaster14.xml"/><Relationship Id="rId4" Type="http://schemas.openxmlformats.org/officeDocument/2006/relationships/tags" Target="../tags/tag785.xml"/></Relationships>
</file>

<file path=ppt/slideLayouts/_rels/slideLayout368.xml.rels><?xml version="1.0" encoding="UTF-8" standalone="yes"?>
<Relationships xmlns="http://schemas.openxmlformats.org/package/2006/relationships"><Relationship Id="rId3" Type="http://schemas.openxmlformats.org/officeDocument/2006/relationships/oleObject" Target="../embeddings/oleObject108.bin"/><Relationship Id="rId2" Type="http://schemas.openxmlformats.org/officeDocument/2006/relationships/slideMaster" Target="../slideMasters/slideMaster14.xml"/><Relationship Id="rId1" Type="http://schemas.openxmlformats.org/officeDocument/2006/relationships/tags" Target="../tags/tag786.xml"/><Relationship Id="rId4" Type="http://schemas.openxmlformats.org/officeDocument/2006/relationships/image" Target="../media/image25.emf"/></Relationships>
</file>

<file path=ppt/slideLayouts/_rels/slideLayout369.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788.xml"/><Relationship Id="rId1" Type="http://schemas.openxmlformats.org/officeDocument/2006/relationships/tags" Target="../tags/tag787.xml"/><Relationship Id="rId5" Type="http://schemas.openxmlformats.org/officeDocument/2006/relationships/image" Target="../media/image32.emf"/><Relationship Id="rId4" Type="http://schemas.openxmlformats.org/officeDocument/2006/relationships/oleObject" Target="../embeddings/oleObject109.bin"/></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0.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790.xml"/><Relationship Id="rId1" Type="http://schemas.openxmlformats.org/officeDocument/2006/relationships/tags" Target="../tags/tag789.xml"/><Relationship Id="rId5" Type="http://schemas.openxmlformats.org/officeDocument/2006/relationships/image" Target="../media/image32.emf"/><Relationship Id="rId4" Type="http://schemas.openxmlformats.org/officeDocument/2006/relationships/oleObject" Target="../embeddings/oleObject110.bin"/></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72.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792.xml"/><Relationship Id="rId1" Type="http://schemas.openxmlformats.org/officeDocument/2006/relationships/tags" Target="../tags/tag791.xml"/><Relationship Id="rId5" Type="http://schemas.openxmlformats.org/officeDocument/2006/relationships/image" Target="../media/image32.emf"/><Relationship Id="rId4" Type="http://schemas.openxmlformats.org/officeDocument/2006/relationships/oleObject" Target="../embeddings/oleObject111.bin"/></Relationships>
</file>

<file path=ppt/slideLayouts/_rels/slideLayout373.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794.xml"/><Relationship Id="rId1" Type="http://schemas.openxmlformats.org/officeDocument/2006/relationships/tags" Target="../tags/tag793.xml"/><Relationship Id="rId5" Type="http://schemas.openxmlformats.org/officeDocument/2006/relationships/image" Target="../media/image32.emf"/><Relationship Id="rId4" Type="http://schemas.openxmlformats.org/officeDocument/2006/relationships/oleObject" Target="../embeddings/oleObject112.bin"/></Relationships>
</file>

<file path=ppt/slideLayouts/_rels/slideLayout374.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796.xml"/><Relationship Id="rId1" Type="http://schemas.openxmlformats.org/officeDocument/2006/relationships/tags" Target="../tags/tag795.xml"/><Relationship Id="rId5" Type="http://schemas.openxmlformats.org/officeDocument/2006/relationships/image" Target="../media/image32.emf"/><Relationship Id="rId4" Type="http://schemas.openxmlformats.org/officeDocument/2006/relationships/oleObject" Target="../embeddings/oleObject113.bin"/></Relationships>
</file>

<file path=ppt/slideLayouts/_rels/slideLayout375.xml.rels><?xml version="1.0" encoding="UTF-8" standalone="yes"?>
<Relationships xmlns="http://schemas.openxmlformats.org/package/2006/relationships"><Relationship Id="rId3" Type="http://schemas.openxmlformats.org/officeDocument/2006/relationships/tags" Target="../tags/tag799.xml"/><Relationship Id="rId2" Type="http://schemas.openxmlformats.org/officeDocument/2006/relationships/tags" Target="../tags/tag798.xml"/><Relationship Id="rId1" Type="http://schemas.openxmlformats.org/officeDocument/2006/relationships/tags" Target="../tags/tag797.xml"/><Relationship Id="rId6" Type="http://schemas.openxmlformats.org/officeDocument/2006/relationships/image" Target="../media/image40.emf"/><Relationship Id="rId5" Type="http://schemas.openxmlformats.org/officeDocument/2006/relationships/oleObject" Target="../embeddings/oleObject114.bin"/><Relationship Id="rId4" Type="http://schemas.openxmlformats.org/officeDocument/2006/relationships/slideMaster" Target="../slideMasters/slideMaster14.xml"/></Relationships>
</file>

<file path=ppt/slideLayouts/_rels/slideLayout376.xml.rels><?xml version="1.0" encoding="UTF-8" standalone="yes"?>
<Relationships xmlns="http://schemas.openxmlformats.org/package/2006/relationships"><Relationship Id="rId3" Type="http://schemas.openxmlformats.org/officeDocument/2006/relationships/tags" Target="../tags/tag802.xml"/><Relationship Id="rId7" Type="http://schemas.openxmlformats.org/officeDocument/2006/relationships/image" Target="../media/image41.png"/><Relationship Id="rId2" Type="http://schemas.openxmlformats.org/officeDocument/2006/relationships/tags" Target="../tags/tag801.xml"/><Relationship Id="rId1" Type="http://schemas.openxmlformats.org/officeDocument/2006/relationships/tags" Target="../tags/tag800.xml"/><Relationship Id="rId6" Type="http://schemas.openxmlformats.org/officeDocument/2006/relationships/image" Target="../media/image40.emf"/><Relationship Id="rId5" Type="http://schemas.openxmlformats.org/officeDocument/2006/relationships/oleObject" Target="../embeddings/oleObject115.bin"/><Relationship Id="rId4" Type="http://schemas.openxmlformats.org/officeDocument/2006/relationships/slideMaster" Target="../slideMasters/slideMaster14.xml"/></Relationships>
</file>

<file path=ppt/slideLayouts/_rels/slideLayout377.xml.rels><?xml version="1.0" encoding="UTF-8" standalone="yes"?>
<Relationships xmlns="http://schemas.openxmlformats.org/package/2006/relationships"><Relationship Id="rId8" Type="http://schemas.openxmlformats.org/officeDocument/2006/relationships/tags" Target="../tags/tag810.xml"/><Relationship Id="rId3" Type="http://schemas.openxmlformats.org/officeDocument/2006/relationships/tags" Target="../tags/tag805.xml"/><Relationship Id="rId7" Type="http://schemas.openxmlformats.org/officeDocument/2006/relationships/tags" Target="../tags/tag809.xml"/><Relationship Id="rId2" Type="http://schemas.openxmlformats.org/officeDocument/2006/relationships/tags" Target="../tags/tag804.xml"/><Relationship Id="rId1" Type="http://schemas.openxmlformats.org/officeDocument/2006/relationships/tags" Target="../tags/tag803.xml"/><Relationship Id="rId6" Type="http://schemas.openxmlformats.org/officeDocument/2006/relationships/tags" Target="../tags/tag808.xml"/><Relationship Id="rId11" Type="http://schemas.openxmlformats.org/officeDocument/2006/relationships/image" Target="../media/image25.emf"/><Relationship Id="rId5" Type="http://schemas.openxmlformats.org/officeDocument/2006/relationships/tags" Target="../tags/tag807.xml"/><Relationship Id="rId10" Type="http://schemas.openxmlformats.org/officeDocument/2006/relationships/oleObject" Target="../embeddings/oleObject116.bin"/><Relationship Id="rId4" Type="http://schemas.openxmlformats.org/officeDocument/2006/relationships/tags" Target="../tags/tag806.xml"/><Relationship Id="rId9" Type="http://schemas.openxmlformats.org/officeDocument/2006/relationships/slideMaster" Target="../slideMasters/slideMaster14.xml"/></Relationships>
</file>

<file path=ppt/slideLayouts/_rels/slideLayout378.xml.rels><?xml version="1.0" encoding="UTF-8" standalone="yes"?>
<Relationships xmlns="http://schemas.openxmlformats.org/package/2006/relationships"><Relationship Id="rId8" Type="http://schemas.openxmlformats.org/officeDocument/2006/relationships/image" Target="../media/image40.emf"/><Relationship Id="rId3" Type="http://schemas.openxmlformats.org/officeDocument/2006/relationships/tags" Target="../tags/tag812.xml"/><Relationship Id="rId7" Type="http://schemas.openxmlformats.org/officeDocument/2006/relationships/oleObject" Target="../embeddings/oleObject117.bin"/><Relationship Id="rId2" Type="http://schemas.openxmlformats.org/officeDocument/2006/relationships/tags" Target="../tags/tag811.xml"/><Relationship Id="rId1" Type="http://schemas.openxmlformats.org/officeDocument/2006/relationships/themeOverride" Target="../theme/themeOverride1.xml"/><Relationship Id="rId6" Type="http://schemas.openxmlformats.org/officeDocument/2006/relationships/slideMaster" Target="../slideMasters/slideMaster14.xml"/><Relationship Id="rId5" Type="http://schemas.openxmlformats.org/officeDocument/2006/relationships/tags" Target="../tags/tag814.xml"/><Relationship Id="rId4" Type="http://schemas.openxmlformats.org/officeDocument/2006/relationships/tags" Target="../tags/tag813.xml"/><Relationship Id="rId9" Type="http://schemas.openxmlformats.org/officeDocument/2006/relationships/image" Target="../media/image41.png"/></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3128516"/>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3571782"/>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4495053"/>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4880812"/>
            <a:ext cx="3706507" cy="253787"/>
          </a:xfrm>
        </p:spPr>
        <p:txBody>
          <a:bodyPr/>
          <a:lstStyle/>
          <a:p>
            <a:pPr lvl="0"/>
            <a:r>
              <a:rPr lang="en-US"/>
              <a:t>Click to edit Master text styles</a:t>
            </a:r>
          </a:p>
        </p:txBody>
      </p:sp>
      <p:pic>
        <p:nvPicPr>
          <p:cNvPr id="14" name="Graphic 13">
            <a:extLst>
              <a:ext uri="{FF2B5EF4-FFF2-40B4-BE49-F238E27FC236}">
                <a16:creationId xmlns:a16="http://schemas.microsoft.com/office/drawing/2014/main" id="{90981E17-5695-435B-969A-5EECE710280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395" y="5750940"/>
            <a:ext cx="1704030" cy="646908"/>
          </a:xfrm>
          <a:prstGeom prst="rect">
            <a:avLst/>
          </a:prstGeom>
        </p:spPr>
      </p:pic>
      <p:sp>
        <p:nvSpPr>
          <p:cNvPr id="16" name="Picture Placeholder 4">
            <a:extLst>
              <a:ext uri="{FF2B5EF4-FFF2-40B4-BE49-F238E27FC236}">
                <a16:creationId xmlns:a16="http://schemas.microsoft.com/office/drawing/2014/main" id="{523DD328-9428-4A62-9563-5F3EC36C1554}"/>
              </a:ext>
            </a:extLst>
          </p:cNvPr>
          <p:cNvSpPr>
            <a:spLocks noGrp="1"/>
          </p:cNvSpPr>
          <p:nvPr>
            <p:ph type="pic" sz="quarter" idx="10" hasCustomPrompt="1"/>
          </p:nvPr>
        </p:nvSpPr>
        <p:spPr>
          <a:xfrm>
            <a:off x="5175632" y="0"/>
            <a:ext cx="7016369" cy="6858000"/>
          </a:xfrm>
          <a:solidFill>
            <a:schemeClr val="bg2">
              <a:lumMod val="75000"/>
            </a:schemeClr>
          </a:solidFill>
        </p:spPr>
        <p:txBody>
          <a:bodyPr bIns="1764000" anchor="ctr">
            <a:noAutofit/>
          </a:bodyPr>
          <a:lstStyle>
            <a:lvl1pPr algn="ctr">
              <a:defRPr sz="2183" b="1">
                <a:solidFill>
                  <a:schemeClr val="bg1"/>
                </a:solidFill>
              </a:defRPr>
            </a:lvl1pPr>
          </a:lstStyle>
          <a:p>
            <a:r>
              <a:rPr lang="en-GB"/>
              <a:t>Click icon to insert image</a:t>
            </a:r>
          </a:p>
        </p:txBody>
      </p:sp>
    </p:spTree>
    <p:extLst>
      <p:ext uri="{BB962C8B-B14F-4D97-AF65-F5344CB8AC3E}">
        <p14:creationId xmlns:p14="http://schemas.microsoft.com/office/powerpoint/2010/main" val="31472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5081283" cy="403133"/>
          </a:xfrm>
        </p:spPr>
        <p:txBody>
          <a:bodyPr lIns="0" tIns="0" rIns="0" bIns="0" anchor="t" anchorCtr="0"/>
          <a:lstStyle>
            <a:lvl1pPr>
              <a:defRPr/>
            </a:lvl1pPr>
          </a:lstStyle>
          <a:p>
            <a:r>
              <a:rPr lang="en-US"/>
              <a:t>Agenda</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6" name="Text Placeholder 12">
            <a:extLst>
              <a:ext uri="{FF2B5EF4-FFF2-40B4-BE49-F238E27FC236}">
                <a16:creationId xmlns:a16="http://schemas.microsoft.com/office/drawing/2014/main" id="{5A88B0FE-1A13-4CD8-8675-B560C08B33D5}"/>
              </a:ext>
            </a:extLst>
          </p:cNvPr>
          <p:cNvSpPr>
            <a:spLocks noGrp="1"/>
          </p:cNvSpPr>
          <p:nvPr>
            <p:ph type="body" sz="quarter" idx="14" hasCustomPrompt="1"/>
          </p:nvPr>
        </p:nvSpPr>
        <p:spPr>
          <a:xfrm>
            <a:off x="577637" y="2342856"/>
            <a:ext cx="7200250" cy="3274256"/>
          </a:xfrm>
        </p:spPr>
        <p:txBody>
          <a:bodyPr wrap="square" numCol="2" spcCol="756000">
            <a:noAutofit/>
          </a:bodyPr>
          <a:lstStyle>
            <a:lvl1pPr marL="0" indent="0">
              <a:spcAft>
                <a:spcPts val="0"/>
              </a:spcAft>
              <a:buFont typeface="Arial" panose="020B0604020202020204" pitchFamily="34" charset="0"/>
              <a:buNone/>
              <a:defRPr b="0" i="0">
                <a:solidFill>
                  <a:schemeClr val="accent1"/>
                </a:solidFill>
                <a:latin typeface="Poppins Medium" pitchFamily="2" charset="77"/>
                <a:cs typeface="Poppins Medium" pitchFamily="2" charset="77"/>
              </a:defRPr>
            </a:lvl1pPr>
            <a:lvl2pPr marL="0" indent="0">
              <a:spcAft>
                <a:spcPts val="1455"/>
              </a:spcAft>
              <a:buFont typeface="Arial" panose="020B0604020202020204" pitchFamily="34" charset="0"/>
              <a:buNone/>
              <a:defRPr sz="1455"/>
            </a:lvl2pPr>
            <a:lvl5pPr>
              <a:defRPr/>
            </a:lvl5pPr>
          </a:lstStyle>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8235184" y="2299040"/>
            <a:ext cx="3379179" cy="3318065"/>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588512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 Sub | 3 x stat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518361" cy="403133"/>
          </a:xfrm>
        </p:spPr>
        <p:txBody>
          <a:bodyPr lIns="0" tIns="0" rIns="0" bIns="0" anchor="t" anchorCtr="0"/>
          <a:lstStyle/>
          <a:p>
            <a:r>
              <a:rPr lang="en-US"/>
              <a:t>Click to edit Master title style</a:t>
            </a:r>
            <a:endParaRPr lang="en-GB"/>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577638" y="1519845"/>
            <a:ext cx="7357175"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hasCustomPrompt="1"/>
          </p:nvPr>
        </p:nvSpPr>
        <p:spPr>
          <a:xfrm>
            <a:off x="577637" y="2734565"/>
            <a:ext cx="3232504" cy="1429316"/>
          </a:xfrm>
        </p:spPr>
        <p:txBody>
          <a:bodyPr numCol="1" spcCol="756000" anchor="b">
            <a:normAutofit/>
          </a:bodyPr>
          <a:lstStyle>
            <a:lvl1pPr marL="0" indent="0">
              <a:buFont typeface="Arial" panose="020B0604020202020204" pitchFamily="34" charset="0"/>
              <a:buNone/>
              <a:defRPr sz="9096" b="0" i="0" spc="-315">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2" name="Text Placeholder 12">
            <a:extLst>
              <a:ext uri="{FF2B5EF4-FFF2-40B4-BE49-F238E27FC236}">
                <a16:creationId xmlns:a16="http://schemas.microsoft.com/office/drawing/2014/main" id="{D8794217-5EF6-484A-9789-939A04CBD6BD}"/>
              </a:ext>
            </a:extLst>
          </p:cNvPr>
          <p:cNvSpPr>
            <a:spLocks noGrp="1"/>
          </p:cNvSpPr>
          <p:nvPr>
            <p:ph type="body" sz="quarter" idx="15" hasCustomPrompt="1"/>
          </p:nvPr>
        </p:nvSpPr>
        <p:spPr>
          <a:xfrm>
            <a:off x="8381859" y="2734565"/>
            <a:ext cx="3232504" cy="1429316"/>
          </a:xfrm>
        </p:spPr>
        <p:txBody>
          <a:bodyPr numCol="1" spcCol="756000" anchor="b">
            <a:normAutofit/>
          </a:bodyPr>
          <a:lstStyle>
            <a:lvl1pPr marL="0" indent="0">
              <a:buFont typeface="Arial" panose="020B0604020202020204" pitchFamily="34" charset="0"/>
              <a:buNone/>
              <a:defRPr sz="9096" b="0" i="0" spc="-315">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14" name="Text Placeholder 12">
            <a:extLst>
              <a:ext uri="{FF2B5EF4-FFF2-40B4-BE49-F238E27FC236}">
                <a16:creationId xmlns:a16="http://schemas.microsoft.com/office/drawing/2014/main" id="{E0AE9E36-7C00-4922-AA13-C35396AF3813}"/>
              </a:ext>
            </a:extLst>
          </p:cNvPr>
          <p:cNvSpPr>
            <a:spLocks noGrp="1"/>
          </p:cNvSpPr>
          <p:nvPr>
            <p:ph type="body" sz="quarter" idx="16" hasCustomPrompt="1"/>
          </p:nvPr>
        </p:nvSpPr>
        <p:spPr>
          <a:xfrm>
            <a:off x="4479748" y="2734565"/>
            <a:ext cx="3232504" cy="1429316"/>
          </a:xfrm>
        </p:spPr>
        <p:txBody>
          <a:bodyPr numCol="1" spcCol="756000" anchor="b">
            <a:normAutofit/>
          </a:bodyPr>
          <a:lstStyle>
            <a:lvl1pPr marL="0" indent="0">
              <a:buFont typeface="Arial" panose="020B0604020202020204" pitchFamily="34" charset="0"/>
              <a:buNone/>
              <a:defRPr sz="9096" b="0" i="0" spc="-315">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15" name="Text Placeholder 12">
            <a:extLst>
              <a:ext uri="{FF2B5EF4-FFF2-40B4-BE49-F238E27FC236}">
                <a16:creationId xmlns:a16="http://schemas.microsoft.com/office/drawing/2014/main" id="{3530D9E0-01F3-4B3E-A984-26FC050FE96E}"/>
              </a:ext>
            </a:extLst>
          </p:cNvPr>
          <p:cNvSpPr>
            <a:spLocks noGrp="1"/>
          </p:cNvSpPr>
          <p:nvPr>
            <p:ph type="body" sz="quarter" idx="17"/>
          </p:nvPr>
        </p:nvSpPr>
        <p:spPr>
          <a:xfrm>
            <a:off x="577637" y="4248829"/>
            <a:ext cx="3232504" cy="253787"/>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16" name="Text Placeholder 12">
            <a:extLst>
              <a:ext uri="{FF2B5EF4-FFF2-40B4-BE49-F238E27FC236}">
                <a16:creationId xmlns:a16="http://schemas.microsoft.com/office/drawing/2014/main" id="{3DE89019-B2ED-4062-BEFD-1AF245BF4D3C}"/>
              </a:ext>
            </a:extLst>
          </p:cNvPr>
          <p:cNvSpPr>
            <a:spLocks noGrp="1"/>
          </p:cNvSpPr>
          <p:nvPr>
            <p:ph type="body" sz="quarter" idx="18"/>
          </p:nvPr>
        </p:nvSpPr>
        <p:spPr>
          <a:xfrm>
            <a:off x="8381859" y="4248829"/>
            <a:ext cx="3232504" cy="253787"/>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17" name="Text Placeholder 12">
            <a:extLst>
              <a:ext uri="{FF2B5EF4-FFF2-40B4-BE49-F238E27FC236}">
                <a16:creationId xmlns:a16="http://schemas.microsoft.com/office/drawing/2014/main" id="{B6F488F1-69E1-4A48-8E9C-2F5EC2BFAB4B}"/>
              </a:ext>
            </a:extLst>
          </p:cNvPr>
          <p:cNvSpPr>
            <a:spLocks noGrp="1"/>
          </p:cNvSpPr>
          <p:nvPr>
            <p:ph type="body" sz="quarter" idx="19"/>
          </p:nvPr>
        </p:nvSpPr>
        <p:spPr>
          <a:xfrm>
            <a:off x="4479748" y="4248829"/>
            <a:ext cx="3232504" cy="253787"/>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Tree>
    <p:extLst>
      <p:ext uri="{BB962C8B-B14F-4D97-AF65-F5344CB8AC3E}">
        <p14:creationId xmlns:p14="http://schemas.microsoft.com/office/powerpoint/2010/main" val="1242293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 Sub | 5 x stat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518361" cy="403133"/>
          </a:xfrm>
        </p:spPr>
        <p:txBody>
          <a:bodyPr lIns="0" tIns="0" rIns="0" bIns="0" anchor="t" anchorCtr="0"/>
          <a:lstStyle/>
          <a:p>
            <a:r>
              <a:rPr lang="en-US"/>
              <a:t>Click to edit Master title style</a:t>
            </a:r>
            <a:endParaRPr lang="en-GB"/>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hasCustomPrompt="1"/>
          </p:nvPr>
        </p:nvSpPr>
        <p:spPr>
          <a:xfrm>
            <a:off x="548755" y="2144063"/>
            <a:ext cx="1896577" cy="1429316"/>
          </a:xfrm>
        </p:spPr>
        <p:txBody>
          <a:bodyPr numCol="1" spcCol="756000" anchor="b">
            <a:noAutofit/>
          </a:bodyPr>
          <a:lstStyle>
            <a:lvl1pPr marL="0" indent="0">
              <a:buFont typeface="Arial" panose="020B0604020202020204" pitchFamily="34" charset="0"/>
              <a:buNone/>
              <a:defRPr sz="5821" b="0" i="0" spc="-73" baseline="0">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5" name="Text Placeholder 12">
            <a:extLst>
              <a:ext uri="{FF2B5EF4-FFF2-40B4-BE49-F238E27FC236}">
                <a16:creationId xmlns:a16="http://schemas.microsoft.com/office/drawing/2014/main" id="{3530D9E0-01F3-4B3E-A984-26FC050FE96E}"/>
              </a:ext>
            </a:extLst>
          </p:cNvPr>
          <p:cNvSpPr>
            <a:spLocks noGrp="1"/>
          </p:cNvSpPr>
          <p:nvPr>
            <p:ph type="body" sz="quarter" idx="17"/>
          </p:nvPr>
        </p:nvSpPr>
        <p:spPr>
          <a:xfrm>
            <a:off x="577638" y="3658327"/>
            <a:ext cx="1838812" cy="522451"/>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22" name="Text Placeholder 12">
            <a:extLst>
              <a:ext uri="{FF2B5EF4-FFF2-40B4-BE49-F238E27FC236}">
                <a16:creationId xmlns:a16="http://schemas.microsoft.com/office/drawing/2014/main" id="{D6BD4396-836B-4609-A351-6FA3B73A5FFE}"/>
              </a:ext>
            </a:extLst>
          </p:cNvPr>
          <p:cNvSpPr>
            <a:spLocks noGrp="1"/>
          </p:cNvSpPr>
          <p:nvPr>
            <p:ph type="body" sz="quarter" idx="20" hasCustomPrompt="1"/>
          </p:nvPr>
        </p:nvSpPr>
        <p:spPr>
          <a:xfrm>
            <a:off x="2840394" y="2144063"/>
            <a:ext cx="1896577" cy="1429316"/>
          </a:xfrm>
        </p:spPr>
        <p:txBody>
          <a:bodyPr numCol="1" spcCol="756000" anchor="b">
            <a:noAutofit/>
          </a:bodyPr>
          <a:lstStyle>
            <a:lvl1pPr marL="0" indent="0">
              <a:buFont typeface="Arial" panose="020B0604020202020204" pitchFamily="34" charset="0"/>
              <a:buNone/>
              <a:defRPr sz="5821" b="0" i="0" spc="-73" baseline="0">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3" name="Text Placeholder 12">
            <a:extLst>
              <a:ext uri="{FF2B5EF4-FFF2-40B4-BE49-F238E27FC236}">
                <a16:creationId xmlns:a16="http://schemas.microsoft.com/office/drawing/2014/main" id="{BEC8D12B-8172-4BD9-B198-FC940EA5F589}"/>
              </a:ext>
            </a:extLst>
          </p:cNvPr>
          <p:cNvSpPr>
            <a:spLocks noGrp="1"/>
          </p:cNvSpPr>
          <p:nvPr>
            <p:ph type="body" sz="quarter" idx="21"/>
          </p:nvPr>
        </p:nvSpPr>
        <p:spPr>
          <a:xfrm>
            <a:off x="2869276" y="3658327"/>
            <a:ext cx="1838812" cy="522451"/>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24" name="Text Placeholder 12">
            <a:extLst>
              <a:ext uri="{FF2B5EF4-FFF2-40B4-BE49-F238E27FC236}">
                <a16:creationId xmlns:a16="http://schemas.microsoft.com/office/drawing/2014/main" id="{4C3A68AC-120B-4739-BD77-EB8D9A2774CF}"/>
              </a:ext>
            </a:extLst>
          </p:cNvPr>
          <p:cNvSpPr>
            <a:spLocks noGrp="1"/>
          </p:cNvSpPr>
          <p:nvPr>
            <p:ph type="body" sz="quarter" idx="22" hasCustomPrompt="1"/>
          </p:nvPr>
        </p:nvSpPr>
        <p:spPr>
          <a:xfrm>
            <a:off x="5147712" y="2144063"/>
            <a:ext cx="1896577" cy="1429316"/>
          </a:xfrm>
        </p:spPr>
        <p:txBody>
          <a:bodyPr numCol="1" spcCol="756000" anchor="b">
            <a:noAutofit/>
          </a:bodyPr>
          <a:lstStyle>
            <a:lvl1pPr marL="0" indent="0">
              <a:buFont typeface="Arial" panose="020B0604020202020204" pitchFamily="34" charset="0"/>
              <a:buNone/>
              <a:defRPr sz="5821" b="0" i="0" spc="-73" baseline="0">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5" name="Text Placeholder 12">
            <a:extLst>
              <a:ext uri="{FF2B5EF4-FFF2-40B4-BE49-F238E27FC236}">
                <a16:creationId xmlns:a16="http://schemas.microsoft.com/office/drawing/2014/main" id="{0A9A1E10-7F09-44CE-87BF-10DBCB2DD340}"/>
              </a:ext>
            </a:extLst>
          </p:cNvPr>
          <p:cNvSpPr>
            <a:spLocks noGrp="1"/>
          </p:cNvSpPr>
          <p:nvPr>
            <p:ph type="body" sz="quarter" idx="23"/>
          </p:nvPr>
        </p:nvSpPr>
        <p:spPr>
          <a:xfrm>
            <a:off x="5176594" y="3658327"/>
            <a:ext cx="1838812" cy="522451"/>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26" name="Text Placeholder 12">
            <a:extLst>
              <a:ext uri="{FF2B5EF4-FFF2-40B4-BE49-F238E27FC236}">
                <a16:creationId xmlns:a16="http://schemas.microsoft.com/office/drawing/2014/main" id="{F45A253A-F83B-4FD4-A131-FA4682A23AFE}"/>
              </a:ext>
            </a:extLst>
          </p:cNvPr>
          <p:cNvSpPr>
            <a:spLocks noGrp="1"/>
          </p:cNvSpPr>
          <p:nvPr>
            <p:ph type="body" sz="quarter" idx="24" hasCustomPrompt="1"/>
          </p:nvPr>
        </p:nvSpPr>
        <p:spPr>
          <a:xfrm>
            <a:off x="7462836" y="2144063"/>
            <a:ext cx="1896577" cy="1429316"/>
          </a:xfrm>
        </p:spPr>
        <p:txBody>
          <a:bodyPr numCol="1" spcCol="756000" anchor="b">
            <a:noAutofit/>
          </a:bodyPr>
          <a:lstStyle>
            <a:lvl1pPr marL="0" indent="0">
              <a:buFont typeface="Arial" panose="020B0604020202020204" pitchFamily="34" charset="0"/>
              <a:buNone/>
              <a:defRPr sz="5821" b="0" i="0" spc="-73" baseline="0">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7" name="Text Placeholder 12">
            <a:extLst>
              <a:ext uri="{FF2B5EF4-FFF2-40B4-BE49-F238E27FC236}">
                <a16:creationId xmlns:a16="http://schemas.microsoft.com/office/drawing/2014/main" id="{403F967D-B169-4689-B49E-43267F0A42DC}"/>
              </a:ext>
            </a:extLst>
          </p:cNvPr>
          <p:cNvSpPr>
            <a:spLocks noGrp="1"/>
          </p:cNvSpPr>
          <p:nvPr>
            <p:ph type="body" sz="quarter" idx="25"/>
          </p:nvPr>
        </p:nvSpPr>
        <p:spPr>
          <a:xfrm>
            <a:off x="7491719" y="3658327"/>
            <a:ext cx="1838812" cy="522451"/>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28" name="Text Placeholder 12">
            <a:extLst>
              <a:ext uri="{FF2B5EF4-FFF2-40B4-BE49-F238E27FC236}">
                <a16:creationId xmlns:a16="http://schemas.microsoft.com/office/drawing/2014/main" id="{FD3AE7CA-391E-4375-9398-D249BBBFEA76}"/>
              </a:ext>
            </a:extLst>
          </p:cNvPr>
          <p:cNvSpPr>
            <a:spLocks noGrp="1"/>
          </p:cNvSpPr>
          <p:nvPr>
            <p:ph type="body" sz="quarter" idx="26" hasCustomPrompt="1"/>
          </p:nvPr>
        </p:nvSpPr>
        <p:spPr>
          <a:xfrm>
            <a:off x="9746668" y="2144063"/>
            <a:ext cx="1896577" cy="1429316"/>
          </a:xfrm>
        </p:spPr>
        <p:txBody>
          <a:bodyPr numCol="1" spcCol="756000" anchor="b">
            <a:noAutofit/>
          </a:bodyPr>
          <a:lstStyle>
            <a:lvl1pPr marL="0" indent="0">
              <a:buFont typeface="Arial" panose="020B0604020202020204" pitchFamily="34" charset="0"/>
              <a:buNone/>
              <a:defRPr sz="5821" b="0" i="0" spc="-73" baseline="0">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9" name="Text Placeholder 12">
            <a:extLst>
              <a:ext uri="{FF2B5EF4-FFF2-40B4-BE49-F238E27FC236}">
                <a16:creationId xmlns:a16="http://schemas.microsoft.com/office/drawing/2014/main" id="{E4F804E3-C2DE-4602-B167-5B66CA4202B9}"/>
              </a:ext>
            </a:extLst>
          </p:cNvPr>
          <p:cNvSpPr>
            <a:spLocks noGrp="1"/>
          </p:cNvSpPr>
          <p:nvPr>
            <p:ph type="body" sz="quarter" idx="27"/>
          </p:nvPr>
        </p:nvSpPr>
        <p:spPr>
          <a:xfrm>
            <a:off x="9775550" y="3658327"/>
            <a:ext cx="1838812" cy="522451"/>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Tree>
    <p:extLst>
      <p:ext uri="{BB962C8B-B14F-4D97-AF65-F5344CB8AC3E}">
        <p14:creationId xmlns:p14="http://schemas.microsoft.com/office/powerpoint/2010/main" val="1339024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Large stat | b/g image / grad">
    <p:bg>
      <p:bgPr>
        <a:solidFill>
          <a:schemeClr val="accent6"/>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DC44D74-3B3F-47E0-B848-9173CD01DCB4}"/>
              </a:ext>
            </a:extLst>
          </p:cNvPr>
          <p:cNvSpPr>
            <a:spLocks noGrp="1"/>
          </p:cNvSpPr>
          <p:nvPr>
            <p:ph type="pic" sz="quarter" idx="19"/>
          </p:nvPr>
        </p:nvSpPr>
        <p:spPr>
          <a:xfrm>
            <a:off x="0" y="0"/>
            <a:ext cx="12192000" cy="6858000"/>
          </a:xfrm>
          <a:noFill/>
        </p:spPr>
        <p:txBody>
          <a:bodyPr anchor="ctr">
            <a:noAutofit/>
          </a:bodyPr>
          <a:lstStyle>
            <a:lvl1pPr algn="ctr">
              <a:defRPr/>
            </a:lvl1pPr>
          </a:lstStyle>
          <a:p>
            <a:r>
              <a:rPr lang="en-US"/>
              <a:t>Click icon to add picture</a:t>
            </a:r>
            <a:endParaRPr lang="en-GB"/>
          </a:p>
        </p:txBody>
      </p:sp>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outerShdw blurRad="50800" dist="50800" dir="2700000" algn="tl" rotWithShape="0">
                    <a:prstClr val="black">
                      <a:alpha val="40000"/>
                    </a:prstClr>
                  </a:outerShdw>
                </a:effectLst>
              </a:defRPr>
            </a:lvl1p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outerShdw blurRad="50800" dist="50800" dir="2700000" algn="tl" rotWithShape="0">
                    <a:prstClr val="black">
                      <a:alpha val="40000"/>
                    </a:prstClr>
                  </a:outerShdw>
                </a:effectLst>
              </a:defRPr>
            </a:lvl1pPr>
          </a:lstStyle>
          <a:p>
            <a:fld id="{E2E31AFC-DF42-41A5-B57C-06A83BBA6616}" type="slidenum">
              <a:rPr lang="en-GB" smtClean="0"/>
              <a:pPr/>
              <a:t>‹Nº›</a:t>
            </a:fld>
            <a:endParaRPr lang="en-GB"/>
          </a:p>
        </p:txBody>
      </p:sp>
      <p:sp>
        <p:nvSpPr>
          <p:cNvPr id="12" name="Text Placeholder 12">
            <a:extLst>
              <a:ext uri="{FF2B5EF4-FFF2-40B4-BE49-F238E27FC236}">
                <a16:creationId xmlns:a16="http://schemas.microsoft.com/office/drawing/2014/main" id="{D8794217-5EF6-484A-9789-939A04CBD6BD}"/>
              </a:ext>
            </a:extLst>
          </p:cNvPr>
          <p:cNvSpPr>
            <a:spLocks noGrp="1"/>
          </p:cNvSpPr>
          <p:nvPr>
            <p:ph type="body" sz="quarter" idx="15" hasCustomPrompt="1"/>
          </p:nvPr>
        </p:nvSpPr>
        <p:spPr>
          <a:xfrm>
            <a:off x="7405918" y="2107959"/>
            <a:ext cx="4214820" cy="1429316"/>
          </a:xfrm>
        </p:spPr>
        <p:txBody>
          <a:bodyPr numCol="1" spcCol="756000" anchor="b">
            <a:noAutofit/>
          </a:bodyPr>
          <a:lstStyle>
            <a:lvl1pPr marL="0" indent="0">
              <a:buFont typeface="Arial" panose="020B0604020202020204" pitchFamily="34" charset="0"/>
              <a:buNone/>
              <a:defRPr sz="12128" b="0" i="0" spc="-637">
                <a:solidFill>
                  <a:schemeClr val="bg1"/>
                </a:solidFill>
                <a:latin typeface="Poppins Medium" pitchFamily="2" charset="77"/>
                <a:cs typeface="Poppins Medium" pitchFamily="2" charset="77"/>
              </a:defRPr>
            </a:lvl1pPr>
            <a:lvl5pPr>
              <a:defRPr/>
            </a:lvl5pPr>
          </a:lstStyle>
          <a:p>
            <a:pPr lvl="0"/>
            <a:r>
              <a:rPr lang="en-US" err="1"/>
              <a:t>x.xm</a:t>
            </a:r>
            <a:endParaRPr lang="en-US"/>
          </a:p>
        </p:txBody>
      </p:sp>
      <p:sp>
        <p:nvSpPr>
          <p:cNvPr id="16" name="Text Placeholder 12">
            <a:extLst>
              <a:ext uri="{FF2B5EF4-FFF2-40B4-BE49-F238E27FC236}">
                <a16:creationId xmlns:a16="http://schemas.microsoft.com/office/drawing/2014/main" id="{3DE89019-B2ED-4062-BEFD-1AF245BF4D3C}"/>
              </a:ext>
            </a:extLst>
          </p:cNvPr>
          <p:cNvSpPr>
            <a:spLocks noGrp="1"/>
          </p:cNvSpPr>
          <p:nvPr>
            <p:ph type="body" sz="quarter" idx="18"/>
          </p:nvPr>
        </p:nvSpPr>
        <p:spPr>
          <a:xfrm>
            <a:off x="7405918" y="3480495"/>
            <a:ext cx="4214819" cy="296171"/>
          </a:xfrm>
        </p:spPr>
        <p:txBody>
          <a:bodyPr numCol="1" spcCol="756000"/>
          <a:lstStyle>
            <a:lvl1pPr marL="0" indent="0">
              <a:buFont typeface="Arial" panose="020B0604020202020204" pitchFamily="34" charset="0"/>
              <a:buNone/>
              <a:defRPr sz="1698" b="0">
                <a:solidFill>
                  <a:schemeClr val="bg1"/>
                </a:solidFill>
              </a:defRPr>
            </a:lvl1pPr>
            <a:lvl5pPr>
              <a:defRPr/>
            </a:lvl5pPr>
          </a:lstStyle>
          <a:p>
            <a:pPr lvl="0"/>
            <a:r>
              <a:rPr lang="en-US"/>
              <a:t>Click to edit Master text styles</a:t>
            </a:r>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Tree>
    <p:extLst>
      <p:ext uri="{BB962C8B-B14F-4D97-AF65-F5344CB8AC3E}">
        <p14:creationId xmlns:p14="http://schemas.microsoft.com/office/powerpoint/2010/main" val="301829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 Sub | Map + pins">
    <p:bg>
      <p:bgPr>
        <a:solidFill>
          <a:schemeClr val="accent6"/>
        </a:solidFill>
        <a:effectLst/>
      </p:bgPr>
    </p:bg>
    <p:spTree>
      <p:nvGrpSpPr>
        <p:cNvPr id="1" name=""/>
        <p:cNvGrpSpPr/>
        <p:nvPr/>
      </p:nvGrpSpPr>
      <p:grpSpPr>
        <a:xfrm>
          <a:off x="0" y="0"/>
          <a:ext cx="0" cy="0"/>
          <a:chOff x="0" y="0"/>
          <a:chExt cx="0" cy="0"/>
        </a:xfrm>
      </p:grpSpPr>
      <p:pic>
        <p:nvPicPr>
          <p:cNvPr id="32" name="Graphic 31">
            <a:extLst>
              <a:ext uri="{FF2B5EF4-FFF2-40B4-BE49-F238E27FC236}">
                <a16:creationId xmlns:a16="http://schemas.microsoft.com/office/drawing/2014/main" id="{359EA77B-10F0-4804-A145-524336802DC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11288" y="1509771"/>
            <a:ext cx="9195987" cy="4538631"/>
          </a:xfrm>
          <a:prstGeom prst="rect">
            <a:avLst/>
          </a:prstGeom>
        </p:spPr>
      </p:pic>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‹Nº›</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
        <p:nvSpPr>
          <p:cNvPr id="21" name="Title 1">
            <a:extLst>
              <a:ext uri="{FF2B5EF4-FFF2-40B4-BE49-F238E27FC236}">
                <a16:creationId xmlns:a16="http://schemas.microsoft.com/office/drawing/2014/main" id="{2DBFC085-0C60-416E-8CFF-15E94416BA22}"/>
              </a:ext>
            </a:extLst>
          </p:cNvPr>
          <p:cNvSpPr>
            <a:spLocks noGrp="1"/>
          </p:cNvSpPr>
          <p:nvPr>
            <p:ph type="title"/>
          </p:nvPr>
        </p:nvSpPr>
        <p:spPr>
          <a:xfrm>
            <a:off x="577638" y="537198"/>
            <a:ext cx="11013551" cy="403133"/>
          </a:xfrm>
        </p:spPr>
        <p:txBody>
          <a:bodyPr lIns="0" tIns="0" rIns="0" bIns="0" anchor="t" anchorCtr="0"/>
          <a:lstStyle>
            <a:lvl1pPr>
              <a:defRPr>
                <a:solidFill>
                  <a:schemeClr val="bg1"/>
                </a:solidFill>
              </a:defRPr>
            </a:lvl1pPr>
          </a:lstStyle>
          <a:p>
            <a:r>
              <a:rPr lang="en-US"/>
              <a:t>Click to edit Master title style</a:t>
            </a:r>
            <a:endParaRPr lang="en-GB"/>
          </a:p>
        </p:txBody>
      </p:sp>
      <p:sp>
        <p:nvSpPr>
          <p:cNvPr id="22" name="Text Placeholder 9">
            <a:extLst>
              <a:ext uri="{FF2B5EF4-FFF2-40B4-BE49-F238E27FC236}">
                <a16:creationId xmlns:a16="http://schemas.microsoft.com/office/drawing/2014/main" id="{B553B6D6-CC16-4E40-914D-C81F67547FEF}"/>
              </a:ext>
            </a:extLst>
          </p:cNvPr>
          <p:cNvSpPr>
            <a:spLocks noGrp="1"/>
          </p:cNvSpPr>
          <p:nvPr>
            <p:ph type="body" sz="quarter" idx="13"/>
          </p:nvPr>
        </p:nvSpPr>
        <p:spPr>
          <a:xfrm>
            <a:off x="577638" y="1127910"/>
            <a:ext cx="5081284" cy="261290"/>
          </a:xfrm>
        </p:spPr>
        <p:txBody>
          <a:bodyPr/>
          <a:lstStyle>
            <a:lvl1pPr>
              <a:lnSpc>
                <a:spcPct val="100000"/>
              </a:lnSpc>
              <a:buFont typeface="Arial" panose="020B0604020202020204" pitchFamily="34" charset="0"/>
              <a:buNone/>
              <a:defRPr sz="1698">
                <a:solidFill>
                  <a:schemeClr val="bg1"/>
                </a:solidFill>
              </a:defRPr>
            </a:lvl1pPr>
          </a:lstStyle>
          <a:p>
            <a:pPr lvl="0"/>
            <a:r>
              <a:rPr lang="en-US"/>
              <a:t>Click to edit Master text styles</a:t>
            </a:r>
          </a:p>
        </p:txBody>
      </p:sp>
      <p:sp>
        <p:nvSpPr>
          <p:cNvPr id="33" name="Text Placeholder 22">
            <a:extLst>
              <a:ext uri="{FF2B5EF4-FFF2-40B4-BE49-F238E27FC236}">
                <a16:creationId xmlns:a16="http://schemas.microsoft.com/office/drawing/2014/main" id="{28651641-59C0-4E53-BC82-FBC2B7BB8DB1}"/>
              </a:ext>
            </a:extLst>
          </p:cNvPr>
          <p:cNvSpPr>
            <a:spLocks noGrp="1"/>
          </p:cNvSpPr>
          <p:nvPr>
            <p:ph type="body" sz="quarter" idx="15"/>
          </p:nvPr>
        </p:nvSpPr>
        <p:spPr>
          <a:xfrm>
            <a:off x="577638" y="5974456"/>
            <a:ext cx="3140422" cy="171705"/>
          </a:xfrm>
        </p:spPr>
        <p:txBody>
          <a:bodyPr tIns="0" bIns="0" anchor="t" anchorCtr="0"/>
          <a:lstStyle>
            <a:lvl1pPr marL="217561" indent="-217561">
              <a:spcBef>
                <a:spcPts val="0"/>
              </a:spcBef>
              <a:buSzPct val="200000"/>
              <a:buFontTx/>
              <a:buBlip>
                <a:blip r:embed="rId4">
                  <a:extLst>
                    <a:ext uri="{96DAC541-7B7A-43D3-8B79-37D633B846F1}">
                      <asvg:svgBlip xmlns:asvg="http://schemas.microsoft.com/office/drawing/2016/SVG/main" r:embed="rId5"/>
                    </a:ext>
                  </a:extLst>
                </a:blip>
              </a:buBlip>
              <a:defRPr sz="1455" b="1" i="0" baseline="3000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5" name="Text Placeholder 22">
            <a:extLst>
              <a:ext uri="{FF2B5EF4-FFF2-40B4-BE49-F238E27FC236}">
                <a16:creationId xmlns:a16="http://schemas.microsoft.com/office/drawing/2014/main" id="{E20BD56E-0E17-4AED-B089-01FA1B56B6FE}"/>
              </a:ext>
            </a:extLst>
          </p:cNvPr>
          <p:cNvSpPr>
            <a:spLocks noGrp="1"/>
          </p:cNvSpPr>
          <p:nvPr>
            <p:ph type="body" sz="quarter" idx="16"/>
          </p:nvPr>
        </p:nvSpPr>
        <p:spPr>
          <a:xfrm>
            <a:off x="577638" y="5537888"/>
            <a:ext cx="3140422" cy="171705"/>
          </a:xfrm>
        </p:spPr>
        <p:txBody>
          <a:bodyPr tIns="0" bIns="0" anchor="t" anchorCtr="0"/>
          <a:lstStyle>
            <a:lvl1pPr marL="217561" indent="-217561">
              <a:spcBef>
                <a:spcPts val="0"/>
              </a:spcBef>
              <a:buSzPct val="200000"/>
              <a:buFontTx/>
              <a:buBlip>
                <a:blip r:embed="rId6">
                  <a:extLst>
                    <a:ext uri="{96DAC541-7B7A-43D3-8B79-37D633B846F1}">
                      <asvg:svgBlip xmlns:asvg="http://schemas.microsoft.com/office/drawing/2016/SVG/main" r:embed="rId7"/>
                    </a:ext>
                  </a:extLst>
                </a:blip>
              </a:buBlip>
              <a:defRPr sz="1455" b="1" i="0" baseline="3000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36" name="Text Placeholder 22">
            <a:extLst>
              <a:ext uri="{FF2B5EF4-FFF2-40B4-BE49-F238E27FC236}">
                <a16:creationId xmlns:a16="http://schemas.microsoft.com/office/drawing/2014/main" id="{C73E20F7-E9CB-484A-B765-8163DC385D90}"/>
              </a:ext>
            </a:extLst>
          </p:cNvPr>
          <p:cNvSpPr>
            <a:spLocks noGrp="1"/>
          </p:cNvSpPr>
          <p:nvPr>
            <p:ph type="body" sz="quarter" idx="17"/>
          </p:nvPr>
        </p:nvSpPr>
        <p:spPr>
          <a:xfrm>
            <a:off x="3781812" y="4163432"/>
            <a:ext cx="2314188" cy="171705"/>
          </a:xfrm>
        </p:spPr>
        <p:txBody>
          <a:bodyPr wrap="square" tIns="0" bIns="0" anchor="t" anchorCtr="0">
            <a:spAutoFit/>
          </a:bodyPr>
          <a:lstStyle>
            <a:lvl1pPr marL="217561" indent="-217561">
              <a:spcBef>
                <a:spcPts val="0"/>
              </a:spcBef>
              <a:buSzPct val="200000"/>
              <a:buFontTx/>
              <a:buBlip>
                <a:blip r:embed="rId4">
                  <a:extLst>
                    <a:ext uri="{96DAC541-7B7A-43D3-8B79-37D633B846F1}">
                      <asvg:svgBlip xmlns:asvg="http://schemas.microsoft.com/office/drawing/2016/SVG/main" r:embed="rId5"/>
                    </a:ext>
                  </a:extLst>
                </a:blip>
              </a:buBlip>
              <a:defRPr sz="1455" b="1" i="0" baseline="3000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7" name="Text Placeholder 22">
            <a:extLst>
              <a:ext uri="{FF2B5EF4-FFF2-40B4-BE49-F238E27FC236}">
                <a16:creationId xmlns:a16="http://schemas.microsoft.com/office/drawing/2014/main" id="{3E398FEC-3245-4CB1-99A2-4E4EDB866903}"/>
              </a:ext>
            </a:extLst>
          </p:cNvPr>
          <p:cNvSpPr>
            <a:spLocks noGrp="1"/>
          </p:cNvSpPr>
          <p:nvPr>
            <p:ph type="body" sz="quarter" idx="18"/>
          </p:nvPr>
        </p:nvSpPr>
        <p:spPr>
          <a:xfrm>
            <a:off x="5924726" y="3036052"/>
            <a:ext cx="2314188" cy="171705"/>
          </a:xfrm>
        </p:spPr>
        <p:txBody>
          <a:bodyPr wrap="square" tIns="0" bIns="0" anchor="t" anchorCtr="0">
            <a:spAutoFit/>
          </a:bodyPr>
          <a:lstStyle>
            <a:lvl1pPr marL="217561" indent="-217561">
              <a:spcBef>
                <a:spcPts val="0"/>
              </a:spcBef>
              <a:buSzPct val="200000"/>
              <a:buFontTx/>
              <a:buBlip>
                <a:blip r:embed="rId6">
                  <a:extLst>
                    <a:ext uri="{96DAC541-7B7A-43D3-8B79-37D633B846F1}">
                      <asvg:svgBlip xmlns:asvg="http://schemas.microsoft.com/office/drawing/2016/SVG/main" r:embed="rId7"/>
                    </a:ext>
                  </a:extLst>
                </a:blip>
              </a:buBlip>
              <a:defRPr sz="1455" b="1" i="0" baseline="30000">
                <a:solidFill>
                  <a:schemeClr val="bg1"/>
                </a:solidFill>
                <a:latin typeface="Poppins SemiBold" pitchFamily="2" charset="77"/>
                <a:cs typeface="Poppins SemiBold" pitchFamily="2" charset="77"/>
              </a:defRPr>
            </a:lvl1pPr>
          </a:lstStyle>
          <a:p>
            <a:pPr lvl="0"/>
            <a:r>
              <a:rPr lang="en-US"/>
              <a:t>Click to edit Master text styles</a:t>
            </a:r>
          </a:p>
        </p:txBody>
      </p:sp>
    </p:spTree>
    <p:extLst>
      <p:ext uri="{BB962C8B-B14F-4D97-AF65-F5344CB8AC3E}">
        <p14:creationId xmlns:p14="http://schemas.microsoft.com/office/powerpoint/2010/main" val="3630452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Our vision | Centred">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a:xfrm>
            <a:off x="577638" y="6482886"/>
            <a:ext cx="7575715" cy="111982"/>
          </a:xfrm>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‹Nº›</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
        <p:nvSpPr>
          <p:cNvPr id="11" name="Title 1">
            <a:extLst>
              <a:ext uri="{FF2B5EF4-FFF2-40B4-BE49-F238E27FC236}">
                <a16:creationId xmlns:a16="http://schemas.microsoft.com/office/drawing/2014/main" id="{0E04318B-A241-43E7-94D4-29E516C89630}"/>
              </a:ext>
            </a:extLst>
          </p:cNvPr>
          <p:cNvSpPr>
            <a:spLocks noGrp="1"/>
          </p:cNvSpPr>
          <p:nvPr>
            <p:ph type="ctrTitle"/>
          </p:nvPr>
        </p:nvSpPr>
        <p:spPr>
          <a:xfrm>
            <a:off x="3316700" y="577597"/>
            <a:ext cx="5558600" cy="1175806"/>
          </a:xfrm>
        </p:spPr>
        <p:txBody>
          <a:bodyPr lIns="0" tIns="0" rIns="0" bIns="0" anchor="b" anchorCtr="0"/>
          <a:lstStyle>
            <a:lvl1pPr algn="ctr">
              <a:defRPr sz="4245">
                <a:solidFill>
                  <a:schemeClr val="bg1"/>
                </a:solidFill>
              </a:defRPr>
            </a:lvl1pPr>
          </a:lstStyle>
          <a:p>
            <a:r>
              <a:rPr lang="en-US"/>
              <a:t>Click to edit Master title style</a:t>
            </a:r>
            <a:endParaRPr lang="en-GB"/>
          </a:p>
        </p:txBody>
      </p:sp>
      <p:sp>
        <p:nvSpPr>
          <p:cNvPr id="6" name="Text Placeholder 5">
            <a:extLst>
              <a:ext uri="{FF2B5EF4-FFF2-40B4-BE49-F238E27FC236}">
                <a16:creationId xmlns:a16="http://schemas.microsoft.com/office/drawing/2014/main" id="{B0234693-3B2F-4AE8-AE43-6003C99CB8AC}"/>
              </a:ext>
            </a:extLst>
          </p:cNvPr>
          <p:cNvSpPr>
            <a:spLocks noGrp="1"/>
          </p:cNvSpPr>
          <p:nvPr>
            <p:ph type="body" sz="quarter" idx="13"/>
          </p:nvPr>
        </p:nvSpPr>
        <p:spPr>
          <a:xfrm>
            <a:off x="599847" y="2162835"/>
            <a:ext cx="10991343" cy="571182"/>
          </a:xfrm>
        </p:spPr>
        <p:txBody>
          <a:bodyPr/>
          <a:lstStyle>
            <a:lvl1pPr algn="ctr">
              <a:defRPr sz="3275">
                <a:solidFill>
                  <a:schemeClr val="bg1"/>
                </a:solidFill>
              </a:defRPr>
            </a:lvl1pPr>
          </a:lstStyle>
          <a:p>
            <a:pPr lvl="0"/>
            <a:r>
              <a:rPr lang="en-US"/>
              <a:t>Click to edit Master text styles</a:t>
            </a:r>
          </a:p>
        </p:txBody>
      </p:sp>
      <p:sp>
        <p:nvSpPr>
          <p:cNvPr id="14" name="object 37">
            <a:extLst>
              <a:ext uri="{FF2B5EF4-FFF2-40B4-BE49-F238E27FC236}">
                <a16:creationId xmlns:a16="http://schemas.microsoft.com/office/drawing/2014/main" id="{254656CD-21F4-415A-855F-8FEF936CAD12}"/>
              </a:ext>
            </a:extLst>
          </p:cNvPr>
          <p:cNvSpPr/>
          <p:nvPr userDrawn="1"/>
        </p:nvSpPr>
        <p:spPr>
          <a:xfrm>
            <a:off x="3344643" y="5294061"/>
            <a:ext cx="0" cy="754341"/>
          </a:xfrm>
          <a:custGeom>
            <a:avLst/>
            <a:gdLst/>
            <a:ahLst/>
            <a:cxnLst/>
            <a:rect l="l" t="t" r="r" b="b"/>
            <a:pathLst>
              <a:path h="1243965">
                <a:moveTo>
                  <a:pt x="0" y="0"/>
                </a:moveTo>
                <a:lnTo>
                  <a:pt x="0" y="1243564"/>
                </a:lnTo>
              </a:path>
            </a:pathLst>
          </a:custGeom>
          <a:ln w="9622">
            <a:solidFill>
              <a:srgbClr val="FFFFFF"/>
            </a:solidFill>
          </a:ln>
        </p:spPr>
        <p:txBody>
          <a:bodyPr wrap="square" lIns="0" tIns="0" rIns="0" bIns="0" rtlCol="0"/>
          <a:lstStyle/>
          <a:p>
            <a:endParaRPr sz="1092"/>
          </a:p>
        </p:txBody>
      </p:sp>
      <p:sp>
        <p:nvSpPr>
          <p:cNvPr id="15" name="object 38">
            <a:extLst>
              <a:ext uri="{FF2B5EF4-FFF2-40B4-BE49-F238E27FC236}">
                <a16:creationId xmlns:a16="http://schemas.microsoft.com/office/drawing/2014/main" id="{5C6A6A71-005C-4561-B24C-20036B336094}"/>
              </a:ext>
            </a:extLst>
          </p:cNvPr>
          <p:cNvSpPr/>
          <p:nvPr userDrawn="1"/>
        </p:nvSpPr>
        <p:spPr>
          <a:xfrm>
            <a:off x="9774588" y="5294061"/>
            <a:ext cx="0" cy="754341"/>
          </a:xfrm>
          <a:custGeom>
            <a:avLst/>
            <a:gdLst/>
            <a:ahLst/>
            <a:cxnLst/>
            <a:rect l="l" t="t" r="r" b="b"/>
            <a:pathLst>
              <a:path h="1243965">
                <a:moveTo>
                  <a:pt x="0" y="0"/>
                </a:moveTo>
                <a:lnTo>
                  <a:pt x="0" y="1243564"/>
                </a:lnTo>
              </a:path>
            </a:pathLst>
          </a:custGeom>
          <a:ln w="9622">
            <a:solidFill>
              <a:srgbClr val="FFFFFF"/>
            </a:solidFill>
          </a:ln>
        </p:spPr>
        <p:txBody>
          <a:bodyPr wrap="square" lIns="0" tIns="0" rIns="0" bIns="0" rtlCol="0"/>
          <a:lstStyle/>
          <a:p>
            <a:endParaRPr sz="1092"/>
          </a:p>
        </p:txBody>
      </p:sp>
      <p:sp>
        <p:nvSpPr>
          <p:cNvPr id="17" name="object 40">
            <a:extLst>
              <a:ext uri="{FF2B5EF4-FFF2-40B4-BE49-F238E27FC236}">
                <a16:creationId xmlns:a16="http://schemas.microsoft.com/office/drawing/2014/main" id="{176FBC2B-5877-478A-BEB4-EDF0B54837C2}"/>
              </a:ext>
            </a:extLst>
          </p:cNvPr>
          <p:cNvSpPr txBox="1"/>
          <p:nvPr userDrawn="1"/>
        </p:nvSpPr>
        <p:spPr>
          <a:xfrm>
            <a:off x="577638" y="5241915"/>
            <a:ext cx="1696672" cy="222839"/>
          </a:xfrm>
          <a:prstGeom prst="rect">
            <a:avLst/>
          </a:prstGeom>
        </p:spPr>
        <p:txBody>
          <a:bodyPr vert="horz" wrap="square" lIns="0" tIns="8086" rIns="0" bIns="0" rtlCol="0">
            <a:spAutoFit/>
          </a:bodyPr>
          <a:lstStyle/>
          <a:p>
            <a:pPr marL="7701">
              <a:lnSpc>
                <a:spcPct val="100000"/>
              </a:lnSpc>
              <a:spcBef>
                <a:spcPts val="64"/>
              </a:spcBef>
            </a:pPr>
            <a:r>
              <a:rPr sz="1395" b="0" i="0" spc="-12">
                <a:solidFill>
                  <a:srgbClr val="FFFFFF"/>
                </a:solidFill>
                <a:latin typeface="Poppins Medium" pitchFamily="2" charset="77"/>
                <a:cs typeface="Poppins Medium" pitchFamily="2" charset="77"/>
              </a:rPr>
              <a:t>Associated</a:t>
            </a:r>
            <a:r>
              <a:rPr sz="1395" b="0" i="0" spc="-61">
                <a:solidFill>
                  <a:srgbClr val="FFFFFF"/>
                </a:solidFill>
                <a:latin typeface="Poppins Medium" pitchFamily="2" charset="77"/>
                <a:cs typeface="Poppins Medium" pitchFamily="2" charset="77"/>
              </a:rPr>
              <a:t> </a:t>
            </a:r>
            <a:r>
              <a:rPr sz="1395" b="0" i="0" spc="-15">
                <a:solidFill>
                  <a:srgbClr val="FFFFFF"/>
                </a:solidFill>
                <a:latin typeface="Poppins Medium" pitchFamily="2" charset="77"/>
                <a:cs typeface="Poppins Medium" pitchFamily="2" charset="77"/>
              </a:rPr>
              <a:t>with</a:t>
            </a:r>
            <a:endParaRPr sz="1395" b="0" i="0">
              <a:latin typeface="Poppins Medium" pitchFamily="2" charset="77"/>
              <a:cs typeface="Poppins Medium" pitchFamily="2" charset="77"/>
            </a:endParaRPr>
          </a:p>
        </p:txBody>
      </p:sp>
      <p:sp>
        <p:nvSpPr>
          <p:cNvPr id="18" name="object 41">
            <a:extLst>
              <a:ext uri="{FF2B5EF4-FFF2-40B4-BE49-F238E27FC236}">
                <a16:creationId xmlns:a16="http://schemas.microsoft.com/office/drawing/2014/main" id="{F38E41A8-ECE8-47B1-85AB-9824D1D80C00}"/>
              </a:ext>
            </a:extLst>
          </p:cNvPr>
          <p:cNvSpPr txBox="1"/>
          <p:nvPr userDrawn="1"/>
        </p:nvSpPr>
        <p:spPr>
          <a:xfrm>
            <a:off x="3915513" y="5241915"/>
            <a:ext cx="1743798" cy="222839"/>
          </a:xfrm>
          <a:prstGeom prst="rect">
            <a:avLst/>
          </a:prstGeom>
        </p:spPr>
        <p:txBody>
          <a:bodyPr vert="horz" wrap="square" lIns="0" tIns="8086" rIns="0" bIns="0" rtlCol="0">
            <a:spAutoFit/>
          </a:bodyPr>
          <a:lstStyle/>
          <a:p>
            <a:pPr marL="7701">
              <a:lnSpc>
                <a:spcPct val="100000"/>
              </a:lnSpc>
              <a:spcBef>
                <a:spcPts val="64"/>
              </a:spcBef>
            </a:pPr>
            <a:r>
              <a:rPr sz="1395" b="0" i="0" spc="-12">
                <a:solidFill>
                  <a:srgbClr val="FFFFFF"/>
                </a:solidFill>
                <a:latin typeface="Poppins Medium" pitchFamily="2" charset="77"/>
                <a:cs typeface="Poppins Medium" pitchFamily="2" charset="77"/>
              </a:rPr>
              <a:t>Supported</a:t>
            </a:r>
            <a:r>
              <a:rPr sz="1395" b="0" i="0" spc="-67">
                <a:solidFill>
                  <a:srgbClr val="FFFFFF"/>
                </a:solidFill>
                <a:latin typeface="Poppins Medium" pitchFamily="2" charset="77"/>
                <a:cs typeface="Poppins Medium" pitchFamily="2" charset="77"/>
              </a:rPr>
              <a:t> </a:t>
            </a:r>
            <a:r>
              <a:rPr sz="1395" b="0" i="0" spc="-12">
                <a:solidFill>
                  <a:srgbClr val="FFFFFF"/>
                </a:solidFill>
                <a:latin typeface="Poppins Medium" pitchFamily="2" charset="77"/>
                <a:cs typeface="Poppins Medium" pitchFamily="2" charset="77"/>
              </a:rPr>
              <a:t>by</a:t>
            </a:r>
            <a:endParaRPr sz="1395" b="0" i="0">
              <a:latin typeface="Poppins Medium" pitchFamily="2" charset="77"/>
              <a:cs typeface="Poppins Medium" pitchFamily="2" charset="77"/>
            </a:endParaRPr>
          </a:p>
        </p:txBody>
      </p:sp>
      <p:sp>
        <p:nvSpPr>
          <p:cNvPr id="19" name="object 42">
            <a:extLst>
              <a:ext uri="{FF2B5EF4-FFF2-40B4-BE49-F238E27FC236}">
                <a16:creationId xmlns:a16="http://schemas.microsoft.com/office/drawing/2014/main" id="{E15DCFC0-DA16-4F9A-B70D-3C33C791B448}"/>
              </a:ext>
            </a:extLst>
          </p:cNvPr>
          <p:cNvSpPr txBox="1"/>
          <p:nvPr userDrawn="1"/>
        </p:nvSpPr>
        <p:spPr>
          <a:xfrm>
            <a:off x="10161465" y="5241915"/>
            <a:ext cx="1743797" cy="222839"/>
          </a:xfrm>
          <a:prstGeom prst="rect">
            <a:avLst/>
          </a:prstGeom>
        </p:spPr>
        <p:txBody>
          <a:bodyPr vert="horz" wrap="square" lIns="0" tIns="8086" rIns="0" bIns="0" rtlCol="0">
            <a:spAutoFit/>
          </a:bodyPr>
          <a:lstStyle/>
          <a:p>
            <a:pPr marL="7701">
              <a:lnSpc>
                <a:spcPct val="100000"/>
              </a:lnSpc>
              <a:spcBef>
                <a:spcPts val="64"/>
              </a:spcBef>
            </a:pPr>
            <a:r>
              <a:rPr sz="1395" b="0" i="0" spc="-12">
                <a:solidFill>
                  <a:srgbClr val="FFFFFF"/>
                </a:solidFill>
                <a:latin typeface="Poppins Medium" pitchFamily="2" charset="77"/>
                <a:cs typeface="Poppins Medium" pitchFamily="2" charset="77"/>
              </a:rPr>
              <a:t>Hosted</a:t>
            </a:r>
            <a:r>
              <a:rPr sz="1395" b="0" i="0" spc="-64">
                <a:solidFill>
                  <a:srgbClr val="FFFFFF"/>
                </a:solidFill>
                <a:latin typeface="Poppins Medium" pitchFamily="2" charset="77"/>
                <a:cs typeface="Poppins Medium" pitchFamily="2" charset="77"/>
              </a:rPr>
              <a:t> </a:t>
            </a:r>
            <a:r>
              <a:rPr sz="1395" b="0" i="0" spc="-15">
                <a:solidFill>
                  <a:srgbClr val="FFFFFF"/>
                </a:solidFill>
                <a:latin typeface="Poppins Medium" pitchFamily="2" charset="77"/>
                <a:cs typeface="Poppins Medium" pitchFamily="2" charset="77"/>
              </a:rPr>
              <a:t>at</a:t>
            </a:r>
            <a:endParaRPr sz="1395" b="0" i="0">
              <a:latin typeface="Poppins Medium" pitchFamily="2" charset="77"/>
              <a:cs typeface="Poppins Medium" pitchFamily="2" charset="77"/>
            </a:endParaRPr>
          </a:p>
        </p:txBody>
      </p:sp>
    </p:spTree>
    <p:extLst>
      <p:ext uri="{BB962C8B-B14F-4D97-AF65-F5344CB8AC3E}">
        <p14:creationId xmlns:p14="http://schemas.microsoft.com/office/powerpoint/2010/main" val="3626533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Mission Statement | Left Align">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‹Nº›</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
        <p:nvSpPr>
          <p:cNvPr id="11" name="Title 1">
            <a:extLst>
              <a:ext uri="{FF2B5EF4-FFF2-40B4-BE49-F238E27FC236}">
                <a16:creationId xmlns:a16="http://schemas.microsoft.com/office/drawing/2014/main" id="{0E04318B-A241-43E7-94D4-29E516C89630}"/>
              </a:ext>
            </a:extLst>
          </p:cNvPr>
          <p:cNvSpPr>
            <a:spLocks noGrp="1"/>
          </p:cNvSpPr>
          <p:nvPr>
            <p:ph type="ctrTitle"/>
          </p:nvPr>
        </p:nvSpPr>
        <p:spPr>
          <a:xfrm>
            <a:off x="599848" y="1299878"/>
            <a:ext cx="7334965" cy="453525"/>
          </a:xfrm>
        </p:spPr>
        <p:txBody>
          <a:bodyPr lIns="0" tIns="0" rIns="0" bIns="0" anchor="b" anchorCtr="0"/>
          <a:lstStyle>
            <a:lvl1pPr algn="l">
              <a:defRPr sz="3275">
                <a:solidFill>
                  <a:schemeClr val="bg1"/>
                </a:solidFill>
              </a:defRPr>
            </a:lvl1pPr>
          </a:lstStyle>
          <a:p>
            <a:r>
              <a:rPr lang="en-US"/>
              <a:t>Click to edit Master title style</a:t>
            </a:r>
            <a:endParaRPr lang="en-GB"/>
          </a:p>
        </p:txBody>
      </p:sp>
      <p:sp>
        <p:nvSpPr>
          <p:cNvPr id="6" name="Text Placeholder 5">
            <a:extLst>
              <a:ext uri="{FF2B5EF4-FFF2-40B4-BE49-F238E27FC236}">
                <a16:creationId xmlns:a16="http://schemas.microsoft.com/office/drawing/2014/main" id="{B0234693-3B2F-4AE8-AE43-6003C99CB8AC}"/>
              </a:ext>
            </a:extLst>
          </p:cNvPr>
          <p:cNvSpPr>
            <a:spLocks noGrp="1"/>
          </p:cNvSpPr>
          <p:nvPr>
            <p:ph type="body" sz="quarter" idx="13"/>
          </p:nvPr>
        </p:nvSpPr>
        <p:spPr>
          <a:xfrm>
            <a:off x="599847" y="2162835"/>
            <a:ext cx="8255334" cy="296171"/>
          </a:xfrm>
        </p:spPr>
        <p:txBody>
          <a:bodyPr/>
          <a:lstStyle>
            <a:lvl1pPr algn="l">
              <a:defRPr sz="1698">
                <a:solidFill>
                  <a:schemeClr val="bg1"/>
                </a:solidFill>
              </a:defRPr>
            </a:lvl1pPr>
          </a:lstStyle>
          <a:p>
            <a:pPr lvl="0"/>
            <a:r>
              <a:rPr lang="en-US"/>
              <a:t>Click to edit Master text styles</a:t>
            </a:r>
          </a:p>
        </p:txBody>
      </p:sp>
      <p:sp>
        <p:nvSpPr>
          <p:cNvPr id="14" name="object 37">
            <a:extLst>
              <a:ext uri="{FF2B5EF4-FFF2-40B4-BE49-F238E27FC236}">
                <a16:creationId xmlns:a16="http://schemas.microsoft.com/office/drawing/2014/main" id="{254656CD-21F4-415A-855F-8FEF936CAD12}"/>
              </a:ext>
            </a:extLst>
          </p:cNvPr>
          <p:cNvSpPr/>
          <p:nvPr userDrawn="1"/>
        </p:nvSpPr>
        <p:spPr>
          <a:xfrm>
            <a:off x="3344643" y="5294061"/>
            <a:ext cx="0" cy="754341"/>
          </a:xfrm>
          <a:custGeom>
            <a:avLst/>
            <a:gdLst/>
            <a:ahLst/>
            <a:cxnLst/>
            <a:rect l="l" t="t" r="r" b="b"/>
            <a:pathLst>
              <a:path h="1243965">
                <a:moveTo>
                  <a:pt x="0" y="0"/>
                </a:moveTo>
                <a:lnTo>
                  <a:pt x="0" y="1243564"/>
                </a:lnTo>
              </a:path>
            </a:pathLst>
          </a:custGeom>
          <a:ln w="9622">
            <a:solidFill>
              <a:srgbClr val="FFFFFF"/>
            </a:solidFill>
          </a:ln>
        </p:spPr>
        <p:txBody>
          <a:bodyPr wrap="square" lIns="0" tIns="0" rIns="0" bIns="0" rtlCol="0"/>
          <a:lstStyle/>
          <a:p>
            <a:endParaRPr sz="1092"/>
          </a:p>
        </p:txBody>
      </p:sp>
      <p:sp>
        <p:nvSpPr>
          <p:cNvPr id="15" name="object 38">
            <a:extLst>
              <a:ext uri="{FF2B5EF4-FFF2-40B4-BE49-F238E27FC236}">
                <a16:creationId xmlns:a16="http://schemas.microsoft.com/office/drawing/2014/main" id="{5C6A6A71-005C-4561-B24C-20036B336094}"/>
              </a:ext>
            </a:extLst>
          </p:cNvPr>
          <p:cNvSpPr/>
          <p:nvPr userDrawn="1"/>
        </p:nvSpPr>
        <p:spPr>
          <a:xfrm>
            <a:off x="9774588" y="5294061"/>
            <a:ext cx="0" cy="754341"/>
          </a:xfrm>
          <a:custGeom>
            <a:avLst/>
            <a:gdLst/>
            <a:ahLst/>
            <a:cxnLst/>
            <a:rect l="l" t="t" r="r" b="b"/>
            <a:pathLst>
              <a:path h="1243965">
                <a:moveTo>
                  <a:pt x="0" y="0"/>
                </a:moveTo>
                <a:lnTo>
                  <a:pt x="0" y="1243564"/>
                </a:lnTo>
              </a:path>
            </a:pathLst>
          </a:custGeom>
          <a:ln w="9622">
            <a:solidFill>
              <a:srgbClr val="FFFFFF"/>
            </a:solidFill>
          </a:ln>
        </p:spPr>
        <p:txBody>
          <a:bodyPr wrap="square" lIns="0" tIns="0" rIns="0" bIns="0" rtlCol="0"/>
          <a:lstStyle/>
          <a:p>
            <a:endParaRPr sz="1092"/>
          </a:p>
        </p:txBody>
      </p:sp>
      <p:sp>
        <p:nvSpPr>
          <p:cNvPr id="17" name="object 40">
            <a:extLst>
              <a:ext uri="{FF2B5EF4-FFF2-40B4-BE49-F238E27FC236}">
                <a16:creationId xmlns:a16="http://schemas.microsoft.com/office/drawing/2014/main" id="{176FBC2B-5877-478A-BEB4-EDF0B54837C2}"/>
              </a:ext>
            </a:extLst>
          </p:cNvPr>
          <p:cNvSpPr txBox="1"/>
          <p:nvPr userDrawn="1"/>
        </p:nvSpPr>
        <p:spPr>
          <a:xfrm>
            <a:off x="599847" y="5241915"/>
            <a:ext cx="1880668" cy="222839"/>
          </a:xfrm>
          <a:prstGeom prst="rect">
            <a:avLst/>
          </a:prstGeom>
        </p:spPr>
        <p:txBody>
          <a:bodyPr vert="horz" wrap="square" lIns="0" tIns="8086" rIns="0" bIns="0" rtlCol="0">
            <a:spAutoFit/>
          </a:bodyPr>
          <a:lstStyle/>
          <a:p>
            <a:pPr marL="7701">
              <a:lnSpc>
                <a:spcPct val="100000"/>
              </a:lnSpc>
              <a:spcBef>
                <a:spcPts val="64"/>
              </a:spcBef>
            </a:pPr>
            <a:r>
              <a:rPr sz="1395" b="0" i="0" spc="-12">
                <a:solidFill>
                  <a:srgbClr val="FFFFFF"/>
                </a:solidFill>
                <a:latin typeface="Poppins Medium" pitchFamily="2" charset="77"/>
                <a:cs typeface="Poppins Medium" pitchFamily="2" charset="77"/>
              </a:rPr>
              <a:t>Associated</a:t>
            </a:r>
            <a:r>
              <a:rPr sz="1395" b="0" i="0" spc="-61">
                <a:solidFill>
                  <a:srgbClr val="FFFFFF"/>
                </a:solidFill>
                <a:latin typeface="Poppins Medium" pitchFamily="2" charset="77"/>
                <a:cs typeface="Poppins Medium" pitchFamily="2" charset="77"/>
              </a:rPr>
              <a:t> </a:t>
            </a:r>
            <a:r>
              <a:rPr sz="1395" b="0" i="0" spc="-15">
                <a:solidFill>
                  <a:srgbClr val="FFFFFF"/>
                </a:solidFill>
                <a:latin typeface="Poppins Medium" pitchFamily="2" charset="77"/>
                <a:cs typeface="Poppins Medium" pitchFamily="2" charset="77"/>
              </a:rPr>
              <a:t>with</a:t>
            </a:r>
            <a:endParaRPr sz="1395" b="0" i="0">
              <a:latin typeface="Poppins Medium" pitchFamily="2" charset="77"/>
              <a:cs typeface="Poppins Medium" pitchFamily="2" charset="77"/>
            </a:endParaRPr>
          </a:p>
        </p:txBody>
      </p:sp>
      <p:sp>
        <p:nvSpPr>
          <p:cNvPr id="18" name="object 41">
            <a:extLst>
              <a:ext uri="{FF2B5EF4-FFF2-40B4-BE49-F238E27FC236}">
                <a16:creationId xmlns:a16="http://schemas.microsoft.com/office/drawing/2014/main" id="{F38E41A8-ECE8-47B1-85AB-9824D1D80C00}"/>
              </a:ext>
            </a:extLst>
          </p:cNvPr>
          <p:cNvSpPr txBox="1"/>
          <p:nvPr userDrawn="1"/>
        </p:nvSpPr>
        <p:spPr>
          <a:xfrm>
            <a:off x="3915513" y="5241915"/>
            <a:ext cx="2180486" cy="222839"/>
          </a:xfrm>
          <a:prstGeom prst="rect">
            <a:avLst/>
          </a:prstGeom>
        </p:spPr>
        <p:txBody>
          <a:bodyPr vert="horz" wrap="square" lIns="0" tIns="8086" rIns="0" bIns="0" rtlCol="0">
            <a:spAutoFit/>
          </a:bodyPr>
          <a:lstStyle/>
          <a:p>
            <a:pPr marL="7701">
              <a:lnSpc>
                <a:spcPct val="100000"/>
              </a:lnSpc>
              <a:spcBef>
                <a:spcPts val="64"/>
              </a:spcBef>
            </a:pPr>
            <a:r>
              <a:rPr sz="1395" b="0" i="0" spc="-12">
                <a:solidFill>
                  <a:srgbClr val="FFFFFF"/>
                </a:solidFill>
                <a:latin typeface="Poppins Medium" pitchFamily="2" charset="77"/>
                <a:cs typeface="Poppins Medium" pitchFamily="2" charset="77"/>
              </a:rPr>
              <a:t>Supported</a:t>
            </a:r>
            <a:r>
              <a:rPr sz="1395" b="0" i="0" spc="-67">
                <a:solidFill>
                  <a:srgbClr val="FFFFFF"/>
                </a:solidFill>
                <a:latin typeface="Poppins Medium" pitchFamily="2" charset="77"/>
                <a:cs typeface="Poppins Medium" pitchFamily="2" charset="77"/>
              </a:rPr>
              <a:t> </a:t>
            </a:r>
            <a:r>
              <a:rPr sz="1395" b="0" i="0" spc="-12">
                <a:solidFill>
                  <a:srgbClr val="FFFFFF"/>
                </a:solidFill>
                <a:latin typeface="Poppins Medium" pitchFamily="2" charset="77"/>
                <a:cs typeface="Poppins Medium" pitchFamily="2" charset="77"/>
              </a:rPr>
              <a:t>by</a:t>
            </a:r>
            <a:endParaRPr sz="1395" b="0" i="0">
              <a:latin typeface="Poppins Medium" pitchFamily="2" charset="77"/>
              <a:cs typeface="Poppins Medium" pitchFamily="2" charset="77"/>
            </a:endParaRPr>
          </a:p>
        </p:txBody>
      </p:sp>
      <p:sp>
        <p:nvSpPr>
          <p:cNvPr id="19" name="object 42">
            <a:extLst>
              <a:ext uri="{FF2B5EF4-FFF2-40B4-BE49-F238E27FC236}">
                <a16:creationId xmlns:a16="http://schemas.microsoft.com/office/drawing/2014/main" id="{E15DCFC0-DA16-4F9A-B70D-3C33C791B448}"/>
              </a:ext>
            </a:extLst>
          </p:cNvPr>
          <p:cNvSpPr txBox="1"/>
          <p:nvPr userDrawn="1"/>
        </p:nvSpPr>
        <p:spPr>
          <a:xfrm>
            <a:off x="10161465" y="5241915"/>
            <a:ext cx="1459271" cy="222839"/>
          </a:xfrm>
          <a:prstGeom prst="rect">
            <a:avLst/>
          </a:prstGeom>
        </p:spPr>
        <p:txBody>
          <a:bodyPr vert="horz" wrap="square" lIns="0" tIns="8086" rIns="0" bIns="0" rtlCol="0">
            <a:spAutoFit/>
          </a:bodyPr>
          <a:lstStyle/>
          <a:p>
            <a:pPr marL="7701">
              <a:lnSpc>
                <a:spcPct val="100000"/>
              </a:lnSpc>
              <a:spcBef>
                <a:spcPts val="64"/>
              </a:spcBef>
            </a:pPr>
            <a:r>
              <a:rPr sz="1395" b="0" i="0" spc="-12">
                <a:solidFill>
                  <a:srgbClr val="FFFFFF"/>
                </a:solidFill>
                <a:latin typeface="Poppins Medium" pitchFamily="2" charset="77"/>
                <a:cs typeface="Poppins Medium" pitchFamily="2" charset="77"/>
              </a:rPr>
              <a:t>Hosted</a:t>
            </a:r>
            <a:r>
              <a:rPr sz="1395" b="0" i="0" spc="-64">
                <a:solidFill>
                  <a:srgbClr val="FFFFFF"/>
                </a:solidFill>
                <a:latin typeface="Poppins Medium" pitchFamily="2" charset="77"/>
                <a:cs typeface="Poppins Medium" pitchFamily="2" charset="77"/>
              </a:rPr>
              <a:t> </a:t>
            </a:r>
            <a:r>
              <a:rPr sz="1395" b="0" i="0" spc="-15">
                <a:solidFill>
                  <a:srgbClr val="FFFFFF"/>
                </a:solidFill>
                <a:latin typeface="Poppins Medium" pitchFamily="2" charset="77"/>
                <a:cs typeface="Poppins Medium" pitchFamily="2" charset="77"/>
              </a:rPr>
              <a:t>at</a:t>
            </a:r>
            <a:endParaRPr sz="1395" b="0" i="0">
              <a:latin typeface="Poppins Medium" pitchFamily="2" charset="77"/>
              <a:cs typeface="Poppins Medium" pitchFamily="2" charset="77"/>
            </a:endParaRPr>
          </a:p>
        </p:txBody>
      </p:sp>
      <p:sp>
        <p:nvSpPr>
          <p:cNvPr id="39" name="object 14">
            <a:extLst>
              <a:ext uri="{FF2B5EF4-FFF2-40B4-BE49-F238E27FC236}">
                <a16:creationId xmlns:a16="http://schemas.microsoft.com/office/drawing/2014/main" id="{EBA520A8-D9DC-4590-A234-60E794F86D19}"/>
              </a:ext>
            </a:extLst>
          </p:cNvPr>
          <p:cNvSpPr/>
          <p:nvPr userDrawn="1"/>
        </p:nvSpPr>
        <p:spPr>
          <a:xfrm>
            <a:off x="577850" y="5000063"/>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Tree>
    <p:extLst>
      <p:ext uri="{BB962C8B-B14F-4D97-AF65-F5344CB8AC3E}">
        <p14:creationId xmlns:p14="http://schemas.microsoft.com/office/powerpoint/2010/main" val="691534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Key message">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‹Nº›</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
        <p:nvSpPr>
          <p:cNvPr id="4" name="Text Placeholder 3">
            <a:extLst>
              <a:ext uri="{FF2B5EF4-FFF2-40B4-BE49-F238E27FC236}">
                <a16:creationId xmlns:a16="http://schemas.microsoft.com/office/drawing/2014/main" id="{0F41ED4F-48C8-405A-BAF4-A471B383C978}"/>
              </a:ext>
            </a:extLst>
          </p:cNvPr>
          <p:cNvSpPr>
            <a:spLocks noGrp="1"/>
          </p:cNvSpPr>
          <p:nvPr>
            <p:ph type="body" sz="quarter" idx="13"/>
          </p:nvPr>
        </p:nvSpPr>
        <p:spPr>
          <a:xfrm>
            <a:off x="1498007" y="2863649"/>
            <a:ext cx="9195987" cy="1130703"/>
          </a:xfrm>
        </p:spPr>
        <p:txBody>
          <a:bodyPr anchor="ctr"/>
          <a:lstStyle>
            <a:lvl1pPr algn="ctr">
              <a:defRPr sz="4245" b="1" i="0">
                <a:solidFill>
                  <a:schemeClr val="bg1"/>
                </a:solidFill>
                <a:latin typeface="Poppins SemiBold" pitchFamily="2" charset="77"/>
                <a:cs typeface="Poppins SemiBold" pitchFamily="2" charset="77"/>
              </a:defRPr>
            </a:lvl1pPr>
            <a:lvl2pPr marL="0" indent="0" algn="ctr">
              <a:buFontTx/>
              <a:buNone/>
              <a:defRPr>
                <a:solidFill>
                  <a:schemeClr val="bg1"/>
                </a:solidFill>
                <a:latin typeface="Poppins" pitchFamily="2" charset="77"/>
                <a:cs typeface="Poppins" pitchFamily="2" charset="77"/>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760067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‹Nº›</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
        <p:nvSpPr>
          <p:cNvPr id="4" name="Text Placeholder 3">
            <a:extLst>
              <a:ext uri="{FF2B5EF4-FFF2-40B4-BE49-F238E27FC236}">
                <a16:creationId xmlns:a16="http://schemas.microsoft.com/office/drawing/2014/main" id="{0F41ED4F-48C8-405A-BAF4-A471B383C978}"/>
              </a:ext>
            </a:extLst>
          </p:cNvPr>
          <p:cNvSpPr>
            <a:spLocks noGrp="1"/>
          </p:cNvSpPr>
          <p:nvPr>
            <p:ph type="body" sz="quarter" idx="13"/>
          </p:nvPr>
        </p:nvSpPr>
        <p:spPr>
          <a:xfrm>
            <a:off x="1497044" y="3681455"/>
            <a:ext cx="9195987" cy="839551"/>
          </a:xfrm>
        </p:spPr>
        <p:txBody>
          <a:bodyPr anchor="ctr"/>
          <a:lstStyle>
            <a:lvl1pPr algn="ctr">
              <a:defRPr sz="2668" b="1" i="0">
                <a:solidFill>
                  <a:schemeClr val="bg1"/>
                </a:solidFill>
                <a:latin typeface="Poppins SemiBold" pitchFamily="2" charset="77"/>
                <a:cs typeface="Poppins SemiBold" pitchFamily="2" charset="77"/>
              </a:defRPr>
            </a:lvl1pPr>
            <a:lvl2pPr marL="0" indent="0" algn="ctr">
              <a:buFontTx/>
              <a:buNone/>
              <a:defRPr>
                <a:solidFill>
                  <a:schemeClr val="bg1"/>
                </a:solidFill>
                <a:latin typeface="Poppins" pitchFamily="2" charset="77"/>
                <a:cs typeface="Poppins" pitchFamily="2" charset="77"/>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p:txBody>
      </p:sp>
      <p:pic>
        <p:nvPicPr>
          <p:cNvPr id="5" name="Graphic 4">
            <a:extLst>
              <a:ext uri="{FF2B5EF4-FFF2-40B4-BE49-F238E27FC236}">
                <a16:creationId xmlns:a16="http://schemas.microsoft.com/office/drawing/2014/main" id="{5C1720A0-FC5D-48B5-9BF5-2721266040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22749" y="2293692"/>
            <a:ext cx="4944576" cy="1057002"/>
          </a:xfrm>
          <a:prstGeom prst="rect">
            <a:avLst/>
          </a:prstGeom>
        </p:spPr>
      </p:pic>
    </p:spTree>
    <p:extLst>
      <p:ext uri="{BB962C8B-B14F-4D97-AF65-F5344CB8AC3E}">
        <p14:creationId xmlns:p14="http://schemas.microsoft.com/office/powerpoint/2010/main" val="683316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25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10" presetClass="entr" presetSubtype="0" fill="hold" nodeType="afterEffect">
                  <p:stCondLst>
                    <p:cond delay="25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2">
            <p:tnLst>
              <p:par>
                <p:cTn presetID="10" presetClass="entr" presetSubtype="0" fill="hold" nodeType="afterEffect">
                  <p:stCondLst>
                    <p:cond delay="25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Sign-off">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‹Nº›</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pic>
        <p:nvPicPr>
          <p:cNvPr id="5" name="Graphic 4">
            <a:extLst>
              <a:ext uri="{FF2B5EF4-FFF2-40B4-BE49-F238E27FC236}">
                <a16:creationId xmlns:a16="http://schemas.microsoft.com/office/drawing/2014/main" id="{5C1720A0-FC5D-48B5-9BF5-2721266040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22749" y="2900500"/>
            <a:ext cx="4944576" cy="1057002"/>
          </a:xfrm>
          <a:prstGeom prst="rect">
            <a:avLst/>
          </a:prstGeom>
        </p:spPr>
      </p:pic>
    </p:spTree>
    <p:extLst>
      <p:ext uri="{BB962C8B-B14F-4D97-AF65-F5344CB8AC3E}">
        <p14:creationId xmlns:p14="http://schemas.microsoft.com/office/powerpoint/2010/main" val="4133474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05BE0-8856-4D02-BE1B-48449D2E15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532807-DA7C-418D-8A1C-B3DC3BE463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B186BB-FBB1-4673-AB3B-52F474D51BB0}"/>
              </a:ext>
            </a:extLst>
          </p:cNvPr>
          <p:cNvSpPr>
            <a:spLocks noGrp="1"/>
          </p:cNvSpPr>
          <p:nvPr>
            <p:ph type="dt" sz="half" idx="10"/>
          </p:nvPr>
        </p:nvSpPr>
        <p:spPr/>
        <p:txBody>
          <a:bodyPr/>
          <a:lstStyle/>
          <a:p>
            <a:fld id="{74CD0DD9-56A7-45C1-BE42-E2E44CCC8525}" type="datetimeFigureOut">
              <a:rPr lang="en-US" smtClean="0"/>
              <a:t>3/24/2022</a:t>
            </a:fld>
            <a:endParaRPr lang="en-US"/>
          </a:p>
        </p:txBody>
      </p:sp>
      <p:sp>
        <p:nvSpPr>
          <p:cNvPr id="5" name="Footer Placeholder 4">
            <a:extLst>
              <a:ext uri="{FF2B5EF4-FFF2-40B4-BE49-F238E27FC236}">
                <a16:creationId xmlns:a16="http://schemas.microsoft.com/office/drawing/2014/main" id="{E5B31437-125C-42E2-B6A4-2CF4EB4150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49A323-73B1-40B5-BC31-55FDD1761DB6}"/>
              </a:ext>
            </a:extLst>
          </p:cNvPr>
          <p:cNvSpPr>
            <a:spLocks noGrp="1"/>
          </p:cNvSpPr>
          <p:nvPr>
            <p:ph type="sldNum" sz="quarter" idx="12"/>
          </p:nvPr>
        </p:nvSpPr>
        <p:spPr/>
        <p:txBody>
          <a:bodyPr/>
          <a:lstStyle/>
          <a:p>
            <a:fld id="{ECF8A6AF-A86F-4909-8EF0-9163137DC295}" type="slidenum">
              <a:rPr lang="en-US" smtClean="0"/>
              <a:t>‹Nº›</a:t>
            </a:fld>
            <a:endParaRPr lang="en-US"/>
          </a:p>
        </p:txBody>
      </p:sp>
    </p:spTree>
    <p:extLst>
      <p:ext uri="{BB962C8B-B14F-4D97-AF65-F5344CB8AC3E}">
        <p14:creationId xmlns:p14="http://schemas.microsoft.com/office/powerpoint/2010/main" val="2199144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5081283" cy="403133"/>
          </a:xfrm>
        </p:spPr>
        <p:txBody>
          <a:bodyPr lIns="0" tIns="0" rIns="0" bIns="0" anchor="t" anchorCtr="0"/>
          <a:lstStyle>
            <a:lvl1pPr>
              <a:defRPr/>
            </a:lvl1pPr>
          </a:lstStyle>
          <a:p>
            <a:r>
              <a:rPr lang="en-US"/>
              <a:t>Table of contents</a:t>
            </a:r>
            <a:endParaRPr lang="en-GB"/>
          </a:p>
        </p:txBody>
      </p:sp>
      <p:sp>
        <p:nvSpPr>
          <p:cNvPr id="16" name="Text Placeholder 12">
            <a:extLst>
              <a:ext uri="{FF2B5EF4-FFF2-40B4-BE49-F238E27FC236}">
                <a16:creationId xmlns:a16="http://schemas.microsoft.com/office/drawing/2014/main" id="{5A88B0FE-1A13-4CD8-8675-B560C08B33D5}"/>
              </a:ext>
            </a:extLst>
          </p:cNvPr>
          <p:cNvSpPr>
            <a:spLocks noGrp="1"/>
          </p:cNvSpPr>
          <p:nvPr>
            <p:ph type="body" sz="quarter" idx="14" hasCustomPrompt="1"/>
          </p:nvPr>
        </p:nvSpPr>
        <p:spPr>
          <a:xfrm>
            <a:off x="577637" y="2342856"/>
            <a:ext cx="7200250" cy="3274256"/>
          </a:xfrm>
        </p:spPr>
        <p:txBody>
          <a:bodyPr wrap="square" numCol="2" spcCol="756000">
            <a:noAutofit/>
          </a:bodyPr>
          <a:lstStyle>
            <a:lvl1pPr marL="0" indent="0">
              <a:spcAft>
                <a:spcPts val="0"/>
              </a:spcAft>
              <a:buFont typeface="Arial" panose="020B0604020202020204" pitchFamily="34" charset="0"/>
              <a:buNone/>
              <a:defRPr sz="1334" b="0" i="0">
                <a:solidFill>
                  <a:schemeClr val="accent1"/>
                </a:solidFill>
                <a:latin typeface="Poppins Medium" pitchFamily="2" charset="77"/>
                <a:cs typeface="Poppins Medium" pitchFamily="2" charset="77"/>
              </a:defRPr>
            </a:lvl1pPr>
            <a:lvl2pPr marL="0" indent="0">
              <a:spcAft>
                <a:spcPts val="1455"/>
              </a:spcAft>
              <a:buFont typeface="Arial" panose="020B0604020202020204" pitchFamily="34" charset="0"/>
              <a:buNone/>
              <a:defRPr sz="1334" b="0" i="0">
                <a:latin typeface="Poppins Medium" pitchFamily="2" charset="77"/>
                <a:cs typeface="Poppins Medium" pitchFamily="2" charset="77"/>
              </a:defRPr>
            </a:lvl2pPr>
            <a:lvl5pPr>
              <a:defRPr/>
            </a:lvl5pPr>
          </a:lstStyle>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8235184" y="2299040"/>
            <a:ext cx="3379179" cy="3318065"/>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2592332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1287D-3805-414F-A698-0FAA61B912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5C6D43-67D6-4717-83A9-C23AE3086B35}"/>
              </a:ext>
            </a:extLst>
          </p:cNvPr>
          <p:cNvSpPr>
            <a:spLocks noGrp="1"/>
          </p:cNvSpPr>
          <p:nvPr>
            <p:ph sz="half" idx="1"/>
          </p:nvPr>
        </p:nvSpPr>
        <p:spPr>
          <a:xfrm>
            <a:off x="838201" y="1825625"/>
            <a:ext cx="5181600" cy="15556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48C8B8F-95EF-4A0E-B175-6A8562F22E32}"/>
              </a:ext>
            </a:extLst>
          </p:cNvPr>
          <p:cNvSpPr>
            <a:spLocks noGrp="1"/>
          </p:cNvSpPr>
          <p:nvPr>
            <p:ph sz="half" idx="2"/>
          </p:nvPr>
        </p:nvSpPr>
        <p:spPr>
          <a:xfrm>
            <a:off x="6172200" y="1825625"/>
            <a:ext cx="5181600" cy="15556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4BD497-98E8-4FFB-A83E-682B1764F5E7}"/>
              </a:ext>
            </a:extLst>
          </p:cNvPr>
          <p:cNvSpPr>
            <a:spLocks noGrp="1"/>
          </p:cNvSpPr>
          <p:nvPr>
            <p:ph type="dt" sz="half" idx="10"/>
          </p:nvPr>
        </p:nvSpPr>
        <p:spPr/>
        <p:txBody>
          <a:bodyPr/>
          <a:lstStyle/>
          <a:p>
            <a:fld id="{74CD0DD9-56A7-45C1-BE42-E2E44CCC8525}" type="datetimeFigureOut">
              <a:rPr lang="en-US" smtClean="0"/>
              <a:t>3/24/2022</a:t>
            </a:fld>
            <a:endParaRPr lang="en-US"/>
          </a:p>
        </p:txBody>
      </p:sp>
      <p:sp>
        <p:nvSpPr>
          <p:cNvPr id="6" name="Footer Placeholder 5">
            <a:extLst>
              <a:ext uri="{FF2B5EF4-FFF2-40B4-BE49-F238E27FC236}">
                <a16:creationId xmlns:a16="http://schemas.microsoft.com/office/drawing/2014/main" id="{7C2D8D66-E789-49B9-85A4-A663E31088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DA68A3-E8E6-4EC0-8FEF-73B6282EA388}"/>
              </a:ext>
            </a:extLst>
          </p:cNvPr>
          <p:cNvSpPr>
            <a:spLocks noGrp="1"/>
          </p:cNvSpPr>
          <p:nvPr>
            <p:ph type="sldNum" sz="quarter" idx="12"/>
          </p:nvPr>
        </p:nvSpPr>
        <p:spPr/>
        <p:txBody>
          <a:bodyPr/>
          <a:lstStyle/>
          <a:p>
            <a:fld id="{ECF8A6AF-A86F-4909-8EF0-9163137DC295}" type="slidenum">
              <a:rPr lang="en-US" smtClean="0"/>
              <a:t>‹Nº›</a:t>
            </a:fld>
            <a:endParaRPr lang="en-US"/>
          </a:p>
        </p:txBody>
      </p:sp>
    </p:spTree>
    <p:extLst>
      <p:ext uri="{BB962C8B-B14F-4D97-AF65-F5344CB8AC3E}">
        <p14:creationId xmlns:p14="http://schemas.microsoft.com/office/powerpoint/2010/main" val="68456614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2358" y="1769"/>
          <a:ext cx="2116" cy="1587"/>
        </p:xfrm>
        <a:graphic>
          <a:graphicData uri="http://schemas.openxmlformats.org/presentationml/2006/ole">
            <mc:AlternateContent xmlns:mc="http://schemas.openxmlformats.org/markup-compatibility/2006">
              <mc:Choice xmlns:v="urn:schemas-microsoft-com:vml" Requires="v">
                <p:oleObj name="think-cell Slide" r:id="rId4" imgW="347" imgH="346" progId="TCLayout.ActiveDocument.1">
                  <p:embed/>
                </p:oleObj>
              </mc:Choice>
              <mc:Fallback>
                <p:oleObj name="think-cell Slide" r:id="rId4" imgW="347" imgH="346" progId="TCLayout.ActiveDocument.1">
                  <p:embed/>
                  <p:pic>
                    <p:nvPicPr>
                      <p:cNvPr id="3" name="Object 2" hidden="1"/>
                      <p:cNvPicPr/>
                      <p:nvPr/>
                    </p:nvPicPr>
                    <p:blipFill>
                      <a:blip r:embed="rId5"/>
                      <a:stretch>
                        <a:fillRect/>
                      </a:stretch>
                    </p:blipFill>
                    <p:spPr>
                      <a:xfrm>
                        <a:off x="2358" y="1769"/>
                        <a:ext cx="2116" cy="158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6872628-E6D4-4606-8978-022C718F7DD0}"/>
              </a:ext>
            </a:extLst>
          </p:cNvPr>
          <p:cNvSpPr/>
          <p:nvPr userDrawn="1">
            <p:custDataLst>
              <p:tags r:id="rId2"/>
            </p:custDataLst>
          </p:nvPr>
        </p:nvSpPr>
        <p:spPr>
          <a:xfrm>
            <a:off x="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400" b="0" i="0" baseline="0" err="1">
              <a:solidFill>
                <a:schemeClr val="tx1"/>
              </a:solidFill>
              <a:latin typeface="Calibri" panose="020F0502020204030204" pitchFamily="34" charset="0"/>
              <a:ea typeface="+mj-ea"/>
              <a:cs typeface="+mj-cs"/>
              <a:sym typeface="Calibri" panose="020F0502020204030204" pitchFamily="34" charset="0"/>
            </a:endParaRPr>
          </a:p>
        </p:txBody>
      </p:sp>
      <p:sp>
        <p:nvSpPr>
          <p:cNvPr id="2" name="2. Slide Title"/>
          <p:cNvSpPr>
            <a:spLocks noGrp="1"/>
          </p:cNvSpPr>
          <p:nvPr>
            <p:ph type="title"/>
          </p:nvPr>
        </p:nvSpPr>
        <p:spPr bwMode="auto">
          <a:xfrm>
            <a:off x="233259" y="161386"/>
            <a:ext cx="11725484" cy="335517"/>
          </a:xfrm>
        </p:spPr>
        <p:txBody>
          <a:bodyPr/>
          <a:lstStyle>
            <a:lvl1pPr>
              <a:defRPr sz="2400" b="1">
                <a:solidFill>
                  <a:srgbClr val="0172BC"/>
                </a:solidFill>
              </a:defRPr>
            </a:lvl1pPr>
          </a:lstStyle>
          <a:p>
            <a:r>
              <a:rPr lang="en-US"/>
              <a:t>Click to edit Master title style</a:t>
            </a:r>
          </a:p>
        </p:txBody>
      </p:sp>
      <p:sp>
        <p:nvSpPr>
          <p:cNvPr id="5" name="doc id" hidden="1"/>
          <p:cNvSpPr>
            <a:spLocks noChangeArrowheads="1"/>
          </p:cNvSpPr>
          <p:nvPr userDrawn="1"/>
        </p:nvSpPr>
        <p:spPr bwMode="auto">
          <a:xfrm>
            <a:off x="10995492" y="51833"/>
            <a:ext cx="894152" cy="1247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lstStyle/>
          <a:p>
            <a:pPr algn="r" defTabSz="896974"/>
            <a:endParaRPr lang="en-US" sz="800">
              <a:solidFill>
                <a:srgbClr val="808080"/>
              </a:solidFill>
              <a:latin typeface="Calibri"/>
            </a:endParaRPr>
          </a:p>
        </p:txBody>
      </p:sp>
      <p:cxnSp>
        <p:nvCxnSpPr>
          <p:cNvPr id="6" name="Straight Connector 5">
            <a:extLst>
              <a:ext uri="{FF2B5EF4-FFF2-40B4-BE49-F238E27FC236}">
                <a16:creationId xmlns:a16="http://schemas.microsoft.com/office/drawing/2014/main" id="{2D74DB00-A6BA-49FF-99F4-3D1077BDAC41}"/>
              </a:ext>
            </a:extLst>
          </p:cNvPr>
          <p:cNvCxnSpPr/>
          <p:nvPr userDrawn="1"/>
        </p:nvCxnSpPr>
        <p:spPr>
          <a:xfrm>
            <a:off x="1" y="700845"/>
            <a:ext cx="2878317" cy="0"/>
          </a:xfrm>
          <a:prstGeom prst="line">
            <a:avLst/>
          </a:prstGeom>
          <a:ln w="28575">
            <a:solidFill>
              <a:srgbClr val="0172B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0228235"/>
      </p:ext>
    </p:extLst>
  </p:cSld>
  <p:clrMapOvr>
    <a:masterClrMapping/>
  </p:clrMapOvr>
  <p:extLst>
    <p:ext uri="{DCECCB84-F9BA-43D5-87BE-67443E8EF086}">
      <p15:sldGuideLst xmlns:p15="http://schemas.microsoft.com/office/powerpoint/2012/main"/>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0. Main">
  <p:cSld name="0. Main">
    <p:bg>
      <p:bgPr>
        <a:solidFill>
          <a:srgbClr val="FFFFFF"/>
        </a:solidFill>
        <a:effectLst/>
      </p:bgPr>
    </p:bg>
    <p:spTree>
      <p:nvGrpSpPr>
        <p:cNvPr id="1" name="Shape 16"/>
        <p:cNvGrpSpPr/>
        <p:nvPr/>
      </p:nvGrpSpPr>
      <p:grpSpPr>
        <a:xfrm>
          <a:off x="0" y="0"/>
          <a:ext cx="0" cy="0"/>
          <a:chOff x="0" y="0"/>
          <a:chExt cx="0" cy="0"/>
        </a:xfrm>
      </p:grpSpPr>
      <p:sp>
        <p:nvSpPr>
          <p:cNvPr id="10" name="Google Shape;12;p2">
            <a:extLst>
              <a:ext uri="{FF2B5EF4-FFF2-40B4-BE49-F238E27FC236}">
                <a16:creationId xmlns:a16="http://schemas.microsoft.com/office/drawing/2014/main" id="{0AB9BDB1-F898-534D-8B5C-C43C5330ED5B}"/>
              </a:ext>
            </a:extLst>
          </p:cNvPr>
          <p:cNvSpPr/>
          <p:nvPr userDrawn="1"/>
        </p:nvSpPr>
        <p:spPr>
          <a:xfrm>
            <a:off x="0" y="1671549"/>
            <a:ext cx="164800" cy="916800"/>
          </a:xfrm>
          <a:prstGeom prst="rect">
            <a:avLst/>
          </a:prstGeom>
          <a:solidFill>
            <a:srgbClr val="252989"/>
          </a:solidFill>
          <a:ln>
            <a:noFill/>
          </a:ln>
        </p:spPr>
        <p:txBody>
          <a:bodyPr spcFirstLastPara="1" wrap="square" lIns="121891" tIns="121891" rIns="121891" bIns="121891" anchor="ctr" anchorCtr="0">
            <a:noAutofit/>
          </a:bodyPr>
          <a:lstStyle/>
          <a:p>
            <a:pPr marL="0" lvl="0" indent="0" algn="l" rtl="0">
              <a:spcBef>
                <a:spcPts val="0"/>
              </a:spcBef>
              <a:spcAft>
                <a:spcPts val="0"/>
              </a:spcAft>
              <a:buNone/>
            </a:pPr>
            <a:endParaRPr sz="2400" b="0" i="0">
              <a:latin typeface="Ogilvy Sans" panose="02010503040101060103" pitchFamily="2" charset="77"/>
            </a:endParaRPr>
          </a:p>
        </p:txBody>
      </p:sp>
      <p:sp>
        <p:nvSpPr>
          <p:cNvPr id="11" name="Google Shape;13;p2">
            <a:extLst>
              <a:ext uri="{FF2B5EF4-FFF2-40B4-BE49-F238E27FC236}">
                <a16:creationId xmlns:a16="http://schemas.microsoft.com/office/drawing/2014/main" id="{B1C0E351-37A8-1143-BD52-84B839AB66D8}"/>
              </a:ext>
            </a:extLst>
          </p:cNvPr>
          <p:cNvSpPr/>
          <p:nvPr userDrawn="1"/>
        </p:nvSpPr>
        <p:spPr>
          <a:xfrm>
            <a:off x="0" y="2588267"/>
            <a:ext cx="164800" cy="916800"/>
          </a:xfrm>
          <a:prstGeom prst="rect">
            <a:avLst/>
          </a:prstGeom>
          <a:solidFill>
            <a:srgbClr val="F6BAC6"/>
          </a:solidFill>
          <a:ln>
            <a:noFill/>
          </a:ln>
        </p:spPr>
        <p:txBody>
          <a:bodyPr spcFirstLastPara="1" wrap="square" lIns="121891" tIns="121891" rIns="121891" bIns="121891" anchor="ctr" anchorCtr="0">
            <a:noAutofit/>
          </a:bodyPr>
          <a:lstStyle/>
          <a:p>
            <a:pPr marL="0" lvl="0" indent="0" algn="l" rtl="0">
              <a:spcBef>
                <a:spcPts val="0"/>
              </a:spcBef>
              <a:spcAft>
                <a:spcPts val="0"/>
              </a:spcAft>
              <a:buNone/>
            </a:pPr>
            <a:endParaRPr sz="2400" b="0" i="0">
              <a:latin typeface="Ogilvy Sans" panose="02010503040101060103" pitchFamily="2" charset="77"/>
            </a:endParaRPr>
          </a:p>
        </p:txBody>
      </p:sp>
      <p:sp>
        <p:nvSpPr>
          <p:cNvPr id="12" name="Google Shape;14;p2">
            <a:extLst>
              <a:ext uri="{FF2B5EF4-FFF2-40B4-BE49-F238E27FC236}">
                <a16:creationId xmlns:a16="http://schemas.microsoft.com/office/drawing/2014/main" id="{ABE7DA5A-6FA9-7C4B-AC69-AB4DDD6145F0}"/>
              </a:ext>
            </a:extLst>
          </p:cNvPr>
          <p:cNvSpPr/>
          <p:nvPr userDrawn="1"/>
        </p:nvSpPr>
        <p:spPr>
          <a:xfrm>
            <a:off x="0" y="3504990"/>
            <a:ext cx="164800" cy="916800"/>
          </a:xfrm>
          <a:prstGeom prst="rect">
            <a:avLst/>
          </a:prstGeom>
          <a:solidFill>
            <a:srgbClr val="0070C0"/>
          </a:solidFill>
          <a:ln>
            <a:noFill/>
          </a:ln>
        </p:spPr>
        <p:txBody>
          <a:bodyPr spcFirstLastPara="1" wrap="square" lIns="121891" tIns="121891" rIns="121891" bIns="121891" anchor="ctr" anchorCtr="0">
            <a:noAutofit/>
          </a:bodyPr>
          <a:lstStyle/>
          <a:p>
            <a:pPr marL="0" lvl="0" indent="0" algn="l" rtl="0">
              <a:spcBef>
                <a:spcPts val="0"/>
              </a:spcBef>
              <a:spcAft>
                <a:spcPts val="0"/>
              </a:spcAft>
              <a:buNone/>
            </a:pPr>
            <a:endParaRPr sz="2400" b="0" i="0">
              <a:latin typeface="Ogilvy Sans" panose="02010503040101060103" pitchFamily="2" charset="77"/>
            </a:endParaRPr>
          </a:p>
        </p:txBody>
      </p:sp>
      <p:sp>
        <p:nvSpPr>
          <p:cNvPr id="13" name="Google Shape;15;p2">
            <a:extLst>
              <a:ext uri="{FF2B5EF4-FFF2-40B4-BE49-F238E27FC236}">
                <a16:creationId xmlns:a16="http://schemas.microsoft.com/office/drawing/2014/main" id="{1F84663C-EA7E-2D4E-AD22-93A789FBE626}"/>
              </a:ext>
            </a:extLst>
          </p:cNvPr>
          <p:cNvSpPr/>
          <p:nvPr userDrawn="1"/>
        </p:nvSpPr>
        <p:spPr>
          <a:xfrm>
            <a:off x="0" y="4421723"/>
            <a:ext cx="164800" cy="916800"/>
          </a:xfrm>
          <a:prstGeom prst="rect">
            <a:avLst/>
          </a:prstGeom>
          <a:solidFill>
            <a:schemeClr val="accent3"/>
          </a:solidFill>
          <a:ln>
            <a:noFill/>
          </a:ln>
        </p:spPr>
        <p:txBody>
          <a:bodyPr spcFirstLastPara="1" wrap="square" lIns="121891" tIns="121891" rIns="121891" bIns="121891" anchor="ctr" anchorCtr="0">
            <a:noAutofit/>
          </a:bodyPr>
          <a:lstStyle/>
          <a:p>
            <a:pPr marL="0" lvl="0" indent="0" algn="l" rtl="0">
              <a:spcBef>
                <a:spcPts val="0"/>
              </a:spcBef>
              <a:spcAft>
                <a:spcPts val="0"/>
              </a:spcAft>
              <a:buNone/>
            </a:pPr>
            <a:endParaRPr sz="2400" b="0" i="0">
              <a:latin typeface="Ogilvy Sans" panose="02010503040101060103" pitchFamily="2" charset="77"/>
            </a:endParaRPr>
          </a:p>
        </p:txBody>
      </p:sp>
      <p:sp>
        <p:nvSpPr>
          <p:cNvPr id="14" name="Google Shape;12;p2">
            <a:extLst>
              <a:ext uri="{FF2B5EF4-FFF2-40B4-BE49-F238E27FC236}">
                <a16:creationId xmlns:a16="http://schemas.microsoft.com/office/drawing/2014/main" id="{374EE8A7-C1D8-A74C-9E43-176380BCAE8B}"/>
              </a:ext>
            </a:extLst>
          </p:cNvPr>
          <p:cNvSpPr/>
          <p:nvPr userDrawn="1"/>
        </p:nvSpPr>
        <p:spPr>
          <a:xfrm>
            <a:off x="0" y="769513"/>
            <a:ext cx="164800" cy="916800"/>
          </a:xfrm>
          <a:prstGeom prst="rect">
            <a:avLst/>
          </a:prstGeom>
          <a:solidFill>
            <a:schemeClr val="accent1"/>
          </a:solidFill>
          <a:ln>
            <a:noFill/>
          </a:ln>
        </p:spPr>
        <p:txBody>
          <a:bodyPr spcFirstLastPara="1" wrap="square" lIns="121891" tIns="121891" rIns="121891" bIns="121891" anchor="ctr" anchorCtr="0">
            <a:noAutofit/>
          </a:bodyPr>
          <a:lstStyle/>
          <a:p>
            <a:pPr marL="0" lvl="0" indent="0" algn="l" rtl="0">
              <a:spcBef>
                <a:spcPts val="0"/>
              </a:spcBef>
              <a:spcAft>
                <a:spcPts val="0"/>
              </a:spcAft>
              <a:buNone/>
            </a:pPr>
            <a:endParaRPr sz="2400" b="0" i="0">
              <a:latin typeface="Ogilvy Sans" panose="02010503040101060103" pitchFamily="2" charset="77"/>
            </a:endParaRPr>
          </a:p>
        </p:txBody>
      </p:sp>
      <p:sp>
        <p:nvSpPr>
          <p:cNvPr id="15" name="Google Shape;12;p2">
            <a:extLst>
              <a:ext uri="{FF2B5EF4-FFF2-40B4-BE49-F238E27FC236}">
                <a16:creationId xmlns:a16="http://schemas.microsoft.com/office/drawing/2014/main" id="{BB8AFE9A-7849-EA4B-AA63-0B5A336494F4}"/>
              </a:ext>
            </a:extLst>
          </p:cNvPr>
          <p:cNvSpPr/>
          <p:nvPr userDrawn="1"/>
        </p:nvSpPr>
        <p:spPr>
          <a:xfrm>
            <a:off x="0" y="5338429"/>
            <a:ext cx="164800" cy="916800"/>
          </a:xfrm>
          <a:prstGeom prst="rect">
            <a:avLst/>
          </a:prstGeom>
          <a:solidFill>
            <a:schemeClr val="accent1"/>
          </a:solidFill>
          <a:ln>
            <a:noFill/>
          </a:ln>
        </p:spPr>
        <p:txBody>
          <a:bodyPr spcFirstLastPara="1" wrap="square" lIns="121891" tIns="121891" rIns="121891" bIns="121891" anchor="ctr" anchorCtr="0">
            <a:noAutofit/>
          </a:bodyPr>
          <a:lstStyle/>
          <a:p>
            <a:pPr marL="0" lvl="0" indent="0" algn="l" rtl="0">
              <a:spcBef>
                <a:spcPts val="0"/>
              </a:spcBef>
              <a:spcAft>
                <a:spcPts val="0"/>
              </a:spcAft>
              <a:buNone/>
            </a:pPr>
            <a:endParaRPr sz="2400" b="0" i="0">
              <a:latin typeface="Ogilvy Sans" panose="02010503040101060103" pitchFamily="2" charset="77"/>
            </a:endParaRPr>
          </a:p>
        </p:txBody>
      </p:sp>
    </p:spTree>
    <p:extLst>
      <p:ext uri="{BB962C8B-B14F-4D97-AF65-F5344CB8AC3E}">
        <p14:creationId xmlns:p14="http://schemas.microsoft.com/office/powerpoint/2010/main" val="80665272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880000" y="36001"/>
            <a:ext cx="2844800" cy="365125"/>
          </a:xfrm>
          <a:prstGeom prst="rect">
            <a:avLst/>
          </a:prstGeom>
        </p:spPr>
        <p:txBody>
          <a:bodyPr/>
          <a:lstStyle/>
          <a:p>
            <a:fld id="{81ADCA0E-1032-4A84-9B61-31D2878E8BE1}" type="datetime1">
              <a:rPr lang="en-GB" smtClean="0"/>
              <a:t>24/03/2022</a:t>
            </a:fld>
            <a:endParaRPr lang="en-US"/>
          </a:p>
        </p:txBody>
      </p:sp>
      <p:sp>
        <p:nvSpPr>
          <p:cNvPr id="4" name="Slide Number Placeholder 3"/>
          <p:cNvSpPr>
            <a:spLocks noGrp="1"/>
          </p:cNvSpPr>
          <p:nvPr>
            <p:ph type="sldNum" sz="quarter" idx="12"/>
          </p:nvPr>
        </p:nvSpPr>
        <p:spPr/>
        <p:txBody>
          <a:bodyPr/>
          <a:lstStyle/>
          <a:p>
            <a:fld id="{DD0F5B0D-9654-4FEB-BAB9-5F4A9A9AF9AD}" type="slidenum">
              <a:rPr lang="en-US" smtClean="0"/>
              <a:t>‹Nº›</a:t>
            </a:fld>
            <a:endParaRPr lang="en-US"/>
          </a:p>
        </p:txBody>
      </p:sp>
    </p:spTree>
    <p:extLst>
      <p:ext uri="{BB962C8B-B14F-4D97-AF65-F5344CB8AC3E}">
        <p14:creationId xmlns:p14="http://schemas.microsoft.com/office/powerpoint/2010/main" val="81051547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Ref idx="1001">
        <a:schemeClr val="bg1"/>
      </p:bgRef>
    </p:bg>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algn="ctr">
              <a:defRPr sz="1400">
                <a:solidFill>
                  <a:schemeClr val="accent4"/>
                </a:solidFill>
              </a:defRPr>
            </a:lvl1pPr>
          </a:lstStyle>
          <a:p>
            <a:r>
              <a:rPr lang="en-GB" noProof="0"/>
              <a:t>Click on Icon to add picture, then arrange object (send to back)</a:t>
            </a:r>
            <a:br>
              <a:rPr lang="en-GB" noProof="0"/>
            </a:br>
            <a:r>
              <a:rPr lang="en-GB" noProof="0"/>
              <a:t>Change picture either by right mouse click on picture + „change picture“ </a:t>
            </a:r>
            <a:br>
              <a:rPr lang="en-GB" noProof="0"/>
            </a:br>
            <a:r>
              <a:rPr lang="en-GB" noProof="0"/>
              <a:t>or by deleting picture + resetting slide</a:t>
            </a:r>
          </a:p>
        </p:txBody>
      </p:sp>
      <p:sp>
        <p:nvSpPr>
          <p:cNvPr id="3" name="Subtitle 2"/>
          <p:cNvSpPr>
            <a:spLocks noGrp="1"/>
          </p:cNvSpPr>
          <p:nvPr>
            <p:ph type="subTitle" idx="1"/>
          </p:nvPr>
        </p:nvSpPr>
        <p:spPr bwMode="gray">
          <a:xfrm>
            <a:off x="2" y="4482003"/>
            <a:ext cx="12191999" cy="1655999"/>
          </a:xfrm>
          <a:solidFill>
            <a:schemeClr val="tx2"/>
          </a:solidFill>
        </p:spPr>
        <p:txBody>
          <a:bodyPr lIns="468000" tIns="360000" rIns="360000" bIns="828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sp>
        <p:nvSpPr>
          <p:cNvPr id="2"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a:t>Click to edit </a:t>
            </a:r>
            <a:br>
              <a:rPr lang="en-GB" noProof="0"/>
            </a:br>
            <a:r>
              <a:rPr lang="en-GB" noProof="0"/>
              <a:t>Master title style</a:t>
            </a:r>
          </a:p>
        </p:txBody>
      </p:sp>
      <p:sp>
        <p:nvSpPr>
          <p:cNvPr id="36" name="Text Placeholder 35"/>
          <p:cNvSpPr>
            <a:spLocks noGrp="1"/>
          </p:cNvSpPr>
          <p:nvPr>
            <p:ph type="body" sz="quarter" idx="10" hasCustomPrompt="1"/>
          </p:nvPr>
        </p:nvSpPr>
        <p:spPr bwMode="gray">
          <a:xfrm>
            <a:off x="480000" y="6507006"/>
            <a:ext cx="5971600" cy="247650"/>
          </a:xfrm>
        </p:spPr>
        <p:txBody>
          <a:bodyPr lIns="0"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90"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62" name="Text Placeholder 35"/>
          <p:cNvSpPr>
            <a:spLocks noGrp="1"/>
          </p:cNvSpPr>
          <p:nvPr>
            <p:ph type="body" sz="quarter" idx="15" hasCustomPrompt="1"/>
          </p:nvPr>
        </p:nvSpPr>
        <p:spPr bwMode="gray">
          <a:xfrm>
            <a:off x="479999" y="5440855"/>
            <a:ext cx="11211172" cy="288000"/>
          </a:xfrm>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Date</a:t>
            </a:r>
          </a:p>
        </p:txBody>
      </p:sp>
      <p:sp>
        <p:nvSpPr>
          <p:cNvPr id="10" name="Picture Placeholder 8"/>
          <p:cNvSpPr>
            <a:spLocks noGrp="1"/>
          </p:cNvSpPr>
          <p:nvPr>
            <p:ph type="pic" sz="quarter" idx="22" hasCustomPrompt="1"/>
          </p:nvPr>
        </p:nvSpPr>
        <p:spPr>
          <a:xfrm>
            <a:off x="8518300" y="485184"/>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455178489"/>
      </p:ext>
    </p:extLst>
  </p:cSld>
  <p:clrMapOvr>
    <a:overrideClrMapping bg1="lt1" tx1="dk1" bg2="lt2" tx2="dk2" accent1="accent1" accent2="accent2" accent3="accent3" accent4="accent4" accent5="accent5" accent6="accent6" hlink="hlink" folHlink="folHlink"/>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0" y="1800000"/>
            <a:ext cx="11232001"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5" name="Footer Placeholder 4"/>
          <p:cNvSpPr>
            <a:spLocks noGrp="1"/>
          </p:cNvSpPr>
          <p:nvPr>
            <p:ph type="ftr" sz="quarter" idx="15"/>
          </p:nvPr>
        </p:nvSpPr>
        <p:spPr bwMode="invGray"/>
        <p:txBody>
          <a:bodyPr/>
          <a:lstStyle/>
          <a:p>
            <a:endParaRPr lang="en-GB" noProof="0"/>
          </a:p>
        </p:txBody>
      </p:sp>
      <p:sp>
        <p:nvSpPr>
          <p:cNvPr id="6" name="Slide Number Placeholder 5"/>
          <p:cNvSpPr>
            <a:spLocks noGrp="1"/>
          </p:cNvSpPr>
          <p:nvPr>
            <p:ph type="sldNum" sz="quarter" idx="16"/>
          </p:nvPr>
        </p:nvSpPr>
        <p:spPr bwMode="invGray"/>
        <p:txBody>
          <a:bodyPr/>
          <a:lstStyle/>
          <a:p>
            <a:fld id="{A74CE0EA-F3B5-4684-BA10-C594598FDB9C}" type="slidenum">
              <a:rPr lang="en-GB" noProof="0" smtClean="0"/>
              <a:pPr/>
              <a:t>‹Nº›</a:t>
            </a:fld>
            <a:endParaRPr lang="en-GB" noProof="0"/>
          </a:p>
        </p:txBody>
      </p:sp>
      <p:sp>
        <p:nvSpPr>
          <p:cNvPr id="1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GB" noProof="0"/>
              <a:t>Click to edit Master title style</a:t>
            </a:r>
          </a:p>
        </p:txBody>
      </p:sp>
    </p:spTree>
    <p:extLst>
      <p:ext uri="{BB962C8B-B14F-4D97-AF65-F5344CB8AC3E}">
        <p14:creationId xmlns:p14="http://schemas.microsoft.com/office/powerpoint/2010/main" val="229443854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479999"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Content Placeholder 3"/>
          <p:cNvSpPr>
            <a:spLocks noGrp="1"/>
          </p:cNvSpPr>
          <p:nvPr>
            <p:ph sz="half" idx="2"/>
          </p:nvPr>
        </p:nvSpPr>
        <p:spPr bwMode="invGray">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Date Placeholder 7"/>
          <p:cNvSpPr>
            <a:spLocks noGrp="1"/>
          </p:cNvSpPr>
          <p:nvPr>
            <p:ph type="dt" sz="half" idx="22"/>
          </p:nvPr>
        </p:nvSpPr>
        <p:spPr bwMode="invGray"/>
        <p:txBody>
          <a:bodyPr/>
          <a:lstStyle/>
          <a:p>
            <a:fld id="{D5DF875D-7A7B-43F1-8428-1AE1C7F698C1}" type="datetime1">
              <a:rPr lang="en-US" noProof="0" smtClean="0"/>
              <a:t>3/24/2022</a:t>
            </a:fld>
            <a:endParaRPr lang="en-GB" noProof="0"/>
          </a:p>
        </p:txBody>
      </p:sp>
      <p:sp>
        <p:nvSpPr>
          <p:cNvPr id="9" name="Footer Placeholder 8"/>
          <p:cNvSpPr>
            <a:spLocks noGrp="1"/>
          </p:cNvSpPr>
          <p:nvPr>
            <p:ph type="ftr" sz="quarter" idx="23"/>
          </p:nvPr>
        </p:nvSpPr>
        <p:spPr bwMode="invGray"/>
        <p:txBody>
          <a:bodyPr/>
          <a:lstStyle/>
          <a:p>
            <a:endParaRPr lang="en-GB" noProof="0"/>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‹Nº›</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53287693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Comparison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BEE65699-6D7C-44EC-A026-3F5F5B229748}" type="datetime1">
              <a:rPr lang="en-US" noProof="0" smtClean="0"/>
              <a:t>3/24/2022</a:t>
            </a:fld>
            <a:endParaRPr lang="en-GB" noProof="0"/>
          </a:p>
        </p:txBody>
      </p:sp>
      <p:sp>
        <p:nvSpPr>
          <p:cNvPr id="9" name="Footer Placeholder 8"/>
          <p:cNvSpPr>
            <a:spLocks noGrp="1"/>
          </p:cNvSpPr>
          <p:nvPr>
            <p:ph type="ftr" sz="quarter" idx="23"/>
          </p:nvPr>
        </p:nvSpPr>
        <p:spPr bwMode="invGray"/>
        <p:txBody>
          <a:bodyPr/>
          <a:lstStyle/>
          <a:p>
            <a:endParaRPr lang="en-GB" noProof="0"/>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‹Nº›</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bwMode="invGray">
          <a:xfrm>
            <a:off x="6234364"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6"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134936483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4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35A91559-0313-478A-A13D-00BF0BE97116}" type="datetime1">
              <a:rPr lang="en-US" noProof="0" smtClean="0"/>
              <a:t>3/24/2022</a:t>
            </a:fld>
            <a:endParaRPr lang="en-GB" noProof="0"/>
          </a:p>
        </p:txBody>
      </p:sp>
      <p:sp>
        <p:nvSpPr>
          <p:cNvPr id="9" name="Footer Placeholder 8"/>
          <p:cNvSpPr>
            <a:spLocks noGrp="1"/>
          </p:cNvSpPr>
          <p:nvPr>
            <p:ph type="ftr" sz="quarter" idx="23"/>
          </p:nvPr>
        </p:nvSpPr>
        <p:spPr bwMode="invGray"/>
        <p:txBody>
          <a:bodyPr/>
          <a:lstStyle/>
          <a:p>
            <a:endParaRPr lang="en-GB" noProof="0"/>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‹Nº›</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bwMode="invGray">
          <a:xfrm>
            <a:off x="6234364"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0"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3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37" name="Content Placeholder 2"/>
          <p:cNvSpPr>
            <a:spLocks noGrp="1"/>
          </p:cNvSpPr>
          <p:nvPr>
            <p:ph sz="half" idx="30"/>
          </p:nvPr>
        </p:nvSpPr>
        <p:spPr bwMode="invGray">
          <a:xfrm>
            <a:off x="479999"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8" name="Content Placeholder 3"/>
          <p:cNvSpPr>
            <a:spLocks noGrp="1"/>
          </p:cNvSpPr>
          <p:nvPr>
            <p:ph sz="half" idx="34"/>
          </p:nvPr>
        </p:nvSpPr>
        <p:spPr bwMode="invGray">
          <a:xfrm>
            <a:off x="6234364"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9" name="Text Placeholder 5"/>
          <p:cNvSpPr>
            <a:spLocks noGrp="1"/>
          </p:cNvSpPr>
          <p:nvPr>
            <p:ph type="body" sz="quarter" idx="35"/>
          </p:nvPr>
        </p:nvSpPr>
        <p:spPr bwMode="invGray">
          <a:xfrm>
            <a:off x="479999" y="4039524"/>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40" name="Text Placeholder 5"/>
          <p:cNvSpPr>
            <a:spLocks noGrp="1"/>
          </p:cNvSpPr>
          <p:nvPr>
            <p:ph type="body" sz="quarter" idx="36"/>
          </p:nvPr>
        </p:nvSpPr>
        <p:spPr bwMode="invGray">
          <a:xfrm>
            <a:off x="6234365" y="4039524"/>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212216403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3 Column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CFDFA224-70BE-4415-B9D6-A27847A1E624}" type="datetime1">
              <a:rPr lang="en-US" noProof="0" smtClean="0"/>
              <a:t>3/24/2022</a:t>
            </a:fld>
            <a:endParaRPr lang="en-GB" noProof="0"/>
          </a:p>
        </p:txBody>
      </p:sp>
      <p:sp>
        <p:nvSpPr>
          <p:cNvPr id="9" name="Footer Placeholder 8"/>
          <p:cNvSpPr>
            <a:spLocks noGrp="1"/>
          </p:cNvSpPr>
          <p:nvPr>
            <p:ph type="ftr" sz="quarter" idx="23"/>
          </p:nvPr>
        </p:nvSpPr>
        <p:spPr bwMode="invGray"/>
        <p:txBody>
          <a:bodyPr/>
          <a:lstStyle/>
          <a:p>
            <a:endParaRPr lang="en-GB" noProof="0"/>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‹Nº›</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bwMode="invGray">
          <a:xfrm>
            <a:off x="479999"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16" name="Content Placeholder 2"/>
          <p:cNvSpPr>
            <a:spLocks noGrp="1"/>
          </p:cNvSpPr>
          <p:nvPr>
            <p:ph sz="half" idx="29"/>
          </p:nvPr>
        </p:nvSpPr>
        <p:spPr bwMode="invGray">
          <a:xfrm>
            <a:off x="4317181"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Text Placeholder 5"/>
          <p:cNvSpPr>
            <a:spLocks noGrp="1"/>
          </p:cNvSpPr>
          <p:nvPr>
            <p:ph type="body" sz="quarter" idx="30"/>
          </p:nvPr>
        </p:nvSpPr>
        <p:spPr bwMode="invGray">
          <a:xfrm>
            <a:off x="4317181"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4" name="Content Placeholder 2"/>
          <p:cNvSpPr>
            <a:spLocks noGrp="1"/>
          </p:cNvSpPr>
          <p:nvPr>
            <p:ph sz="half" idx="31"/>
          </p:nvPr>
        </p:nvSpPr>
        <p:spPr bwMode="invGray">
          <a:xfrm>
            <a:off x="8154364"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5" name="Text Placeholder 5"/>
          <p:cNvSpPr>
            <a:spLocks noGrp="1"/>
          </p:cNvSpPr>
          <p:nvPr>
            <p:ph type="body" sz="quarter" idx="32"/>
          </p:nvPr>
        </p:nvSpPr>
        <p:spPr bwMode="invGray">
          <a:xfrm>
            <a:off x="8154364"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3"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0990736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 Speaker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1" name="Title 1">
            <a:extLst>
              <a:ext uri="{FF2B5EF4-FFF2-40B4-BE49-F238E27FC236}">
                <a16:creationId xmlns:a16="http://schemas.microsoft.com/office/drawing/2014/main" id="{F0E35ECD-3ED9-473D-9E17-FF1C83FE9F09}"/>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Team/Speakers</a:t>
            </a:r>
            <a:endParaRPr lang="en-GB"/>
          </a:p>
        </p:txBody>
      </p:sp>
      <p:sp>
        <p:nvSpPr>
          <p:cNvPr id="52" name="Text Placeholder 12">
            <a:extLst>
              <a:ext uri="{FF2B5EF4-FFF2-40B4-BE49-F238E27FC236}">
                <a16:creationId xmlns:a16="http://schemas.microsoft.com/office/drawing/2014/main" id="{67EAA926-4051-4F98-B128-E26790C1A9B3}"/>
              </a:ext>
            </a:extLst>
          </p:cNvPr>
          <p:cNvSpPr>
            <a:spLocks noGrp="1"/>
          </p:cNvSpPr>
          <p:nvPr>
            <p:ph type="body" sz="quarter" idx="14" hasCustomPrompt="1"/>
          </p:nvPr>
        </p:nvSpPr>
        <p:spPr>
          <a:xfrm>
            <a:off x="2411458" y="2334961"/>
            <a:ext cx="3242472" cy="724770"/>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3" name="Picture Placeholder 7">
            <a:extLst>
              <a:ext uri="{FF2B5EF4-FFF2-40B4-BE49-F238E27FC236}">
                <a16:creationId xmlns:a16="http://schemas.microsoft.com/office/drawing/2014/main" id="{3BD0D2FB-1A7B-44AF-BA4E-FD97B0B714D9}"/>
              </a:ext>
            </a:extLst>
          </p:cNvPr>
          <p:cNvSpPr>
            <a:spLocks noGrp="1"/>
          </p:cNvSpPr>
          <p:nvPr>
            <p:ph type="pic" sz="quarter" idx="15"/>
          </p:nvPr>
        </p:nvSpPr>
        <p:spPr>
          <a:xfrm>
            <a:off x="550681" y="1911944"/>
            <a:ext cx="1588608" cy="155987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54" name="Text Placeholder 12">
            <a:extLst>
              <a:ext uri="{FF2B5EF4-FFF2-40B4-BE49-F238E27FC236}">
                <a16:creationId xmlns:a16="http://schemas.microsoft.com/office/drawing/2014/main" id="{4A124E16-FB5A-4A88-A515-FC70FA255448}"/>
              </a:ext>
            </a:extLst>
          </p:cNvPr>
          <p:cNvSpPr>
            <a:spLocks noGrp="1"/>
          </p:cNvSpPr>
          <p:nvPr>
            <p:ph type="body" sz="quarter" idx="16" hasCustomPrompt="1"/>
          </p:nvPr>
        </p:nvSpPr>
        <p:spPr>
          <a:xfrm>
            <a:off x="2411458" y="4501859"/>
            <a:ext cx="3242472" cy="724770"/>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5" name="Picture Placeholder 7">
            <a:extLst>
              <a:ext uri="{FF2B5EF4-FFF2-40B4-BE49-F238E27FC236}">
                <a16:creationId xmlns:a16="http://schemas.microsoft.com/office/drawing/2014/main" id="{88D60E5C-AB30-4F0B-8773-F30DB3E8A6AD}"/>
              </a:ext>
            </a:extLst>
          </p:cNvPr>
          <p:cNvSpPr>
            <a:spLocks noGrp="1"/>
          </p:cNvSpPr>
          <p:nvPr>
            <p:ph type="pic" sz="quarter" idx="17"/>
          </p:nvPr>
        </p:nvSpPr>
        <p:spPr>
          <a:xfrm>
            <a:off x="550681" y="4078842"/>
            <a:ext cx="1588608" cy="155987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56" name="Text Placeholder 12">
            <a:extLst>
              <a:ext uri="{FF2B5EF4-FFF2-40B4-BE49-F238E27FC236}">
                <a16:creationId xmlns:a16="http://schemas.microsoft.com/office/drawing/2014/main" id="{2C60DE2D-43F7-4A13-BE4E-B64A383DE8CE}"/>
              </a:ext>
            </a:extLst>
          </p:cNvPr>
          <p:cNvSpPr>
            <a:spLocks noGrp="1"/>
          </p:cNvSpPr>
          <p:nvPr>
            <p:ph type="body" sz="quarter" idx="18" hasCustomPrompt="1"/>
          </p:nvPr>
        </p:nvSpPr>
        <p:spPr>
          <a:xfrm>
            <a:off x="7929820" y="2334961"/>
            <a:ext cx="3242472" cy="724770"/>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7" name="Picture Placeholder 7">
            <a:extLst>
              <a:ext uri="{FF2B5EF4-FFF2-40B4-BE49-F238E27FC236}">
                <a16:creationId xmlns:a16="http://schemas.microsoft.com/office/drawing/2014/main" id="{5B1E1242-6BB9-4F32-91B1-3AA43FC4EC9F}"/>
              </a:ext>
            </a:extLst>
          </p:cNvPr>
          <p:cNvSpPr>
            <a:spLocks noGrp="1"/>
          </p:cNvSpPr>
          <p:nvPr>
            <p:ph type="pic" sz="quarter" idx="19"/>
          </p:nvPr>
        </p:nvSpPr>
        <p:spPr>
          <a:xfrm>
            <a:off x="6069043" y="1911944"/>
            <a:ext cx="1588608" cy="155987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58" name="Text Placeholder 12">
            <a:extLst>
              <a:ext uri="{FF2B5EF4-FFF2-40B4-BE49-F238E27FC236}">
                <a16:creationId xmlns:a16="http://schemas.microsoft.com/office/drawing/2014/main" id="{C8B338B9-D1F9-4987-BC28-B7466CCC38D5}"/>
              </a:ext>
            </a:extLst>
          </p:cNvPr>
          <p:cNvSpPr>
            <a:spLocks noGrp="1"/>
          </p:cNvSpPr>
          <p:nvPr>
            <p:ph type="body" sz="quarter" idx="20" hasCustomPrompt="1"/>
          </p:nvPr>
        </p:nvSpPr>
        <p:spPr>
          <a:xfrm>
            <a:off x="7929820" y="4501859"/>
            <a:ext cx="3242472" cy="724770"/>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9" name="Picture Placeholder 7">
            <a:extLst>
              <a:ext uri="{FF2B5EF4-FFF2-40B4-BE49-F238E27FC236}">
                <a16:creationId xmlns:a16="http://schemas.microsoft.com/office/drawing/2014/main" id="{CED5980C-4EBB-4601-BF07-F9111916385A}"/>
              </a:ext>
            </a:extLst>
          </p:cNvPr>
          <p:cNvSpPr>
            <a:spLocks noGrp="1"/>
          </p:cNvSpPr>
          <p:nvPr>
            <p:ph type="pic" sz="quarter" idx="21"/>
          </p:nvPr>
        </p:nvSpPr>
        <p:spPr>
          <a:xfrm>
            <a:off x="6069043" y="4078842"/>
            <a:ext cx="1588608" cy="155987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Tree>
    <p:extLst>
      <p:ext uri="{BB962C8B-B14F-4D97-AF65-F5344CB8AC3E}">
        <p14:creationId xmlns:p14="http://schemas.microsoft.com/office/powerpoint/2010/main" val="2173539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p:txBody>
          <a:bodyPr/>
          <a:lstStyle/>
          <a:p>
            <a:fld id="{BB9FF920-4A9C-4925-B78E-8C37442FD63C}" type="datetime1">
              <a:rPr lang="en-US" noProof="0" smtClean="0"/>
              <a:t>3/24/2022</a:t>
            </a:fld>
            <a:endParaRPr lang="en-GB" noProof="0"/>
          </a:p>
        </p:txBody>
      </p:sp>
      <p:sp>
        <p:nvSpPr>
          <p:cNvPr id="9" name="Footer Placeholder 8"/>
          <p:cNvSpPr>
            <a:spLocks noGrp="1"/>
          </p:cNvSpPr>
          <p:nvPr>
            <p:ph type="ftr" sz="quarter" idx="19"/>
          </p:nvPr>
        </p:nvSpPr>
        <p:spPr bwMode="invGray"/>
        <p:txBody>
          <a:bodyPr/>
          <a:lstStyle/>
          <a:p>
            <a:endParaRPr lang="en-GB" noProof="0"/>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‹Nº›</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48721142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a:solidFill>
            <a:srgbClr val="009CDE"/>
          </a:solidFill>
        </p:spPr>
        <p:txBody>
          <a:bodyPr lIns="144000" tIns="144000" rIns="144000" bIns="144000"/>
          <a:lstStyle>
            <a:lvl1pPr>
              <a:defRPr sz="1400" b="1">
                <a:solidFill>
                  <a:schemeClr val="bg1"/>
                </a:solidFill>
                <a:latin typeface="+mn-lt"/>
              </a:defRPr>
            </a:lvl1pPr>
            <a:lvl2pPr>
              <a:buClr>
                <a:schemeClr val="bg1"/>
              </a:buClr>
              <a:defRPr sz="1400">
                <a:solidFill>
                  <a:schemeClr val="bg1"/>
                </a:solidFill>
                <a:latin typeface="+mn-lt"/>
              </a:defRPr>
            </a:lvl2pPr>
            <a:lvl3pPr>
              <a:buClr>
                <a:schemeClr val="bg1"/>
              </a:buClr>
              <a:defRPr sz="1400">
                <a:solidFill>
                  <a:schemeClr val="bg1"/>
                </a:solidFill>
                <a:latin typeface="+mn-lt"/>
              </a:defRPr>
            </a:lvl3pPr>
            <a:lvl4pPr>
              <a:buClr>
                <a:schemeClr val="bg1"/>
              </a:buClr>
              <a:defRPr sz="1400">
                <a:solidFill>
                  <a:schemeClr val="bg1"/>
                </a:solidFill>
                <a:latin typeface="+mn-lt"/>
              </a:defRPr>
            </a:lvl4pPr>
            <a:lvl5pPr>
              <a:buClr>
                <a:schemeClr val="bg1"/>
              </a:buClr>
              <a:defRPr sz="1400">
                <a:solidFill>
                  <a:schemeClr val="bg1"/>
                </a:solidFill>
                <a:latin typeface="+mn-lt"/>
              </a:defRPr>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p:txBody>
          <a:bodyPr/>
          <a:lstStyle/>
          <a:p>
            <a:fld id="{DA283563-BF4C-4255-9943-413368DB3059}" type="datetime1">
              <a:rPr lang="en-US" noProof="0" smtClean="0"/>
              <a:t>3/24/2022</a:t>
            </a:fld>
            <a:endParaRPr lang="en-GB" noProof="0"/>
          </a:p>
        </p:txBody>
      </p:sp>
      <p:sp>
        <p:nvSpPr>
          <p:cNvPr id="9" name="Footer Placeholder 8"/>
          <p:cNvSpPr>
            <a:spLocks noGrp="1"/>
          </p:cNvSpPr>
          <p:nvPr>
            <p:ph type="ftr" sz="quarter" idx="19"/>
          </p:nvPr>
        </p:nvSpPr>
        <p:spPr bwMode="invGray"/>
        <p:txBody>
          <a:bodyPr/>
          <a:lstStyle/>
          <a:p>
            <a:endParaRPr lang="en-GB" noProof="0"/>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‹Nº›</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185287278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invGray">
          <a:xfrm>
            <a:off x="479999" y="1800000"/>
            <a:ext cx="11226364"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 name="Date Placeholder 2"/>
          <p:cNvSpPr>
            <a:spLocks noGrp="1"/>
          </p:cNvSpPr>
          <p:nvPr>
            <p:ph type="dt" sz="half" idx="18"/>
          </p:nvPr>
        </p:nvSpPr>
        <p:spPr bwMode="invGray"/>
        <p:txBody>
          <a:bodyPr/>
          <a:lstStyle/>
          <a:p>
            <a:fld id="{CE40A472-CF8F-42BF-9824-161BA271CE27}" type="datetime1">
              <a:rPr lang="en-US" noProof="0" smtClean="0"/>
              <a:t>3/24/2022</a:t>
            </a:fld>
            <a:endParaRPr lang="en-GB" noProof="0"/>
          </a:p>
        </p:txBody>
      </p:sp>
      <p:sp>
        <p:nvSpPr>
          <p:cNvPr id="4" name="Footer Placeholder 3"/>
          <p:cNvSpPr>
            <a:spLocks noGrp="1"/>
          </p:cNvSpPr>
          <p:nvPr>
            <p:ph type="ftr" sz="quarter" idx="19"/>
          </p:nvPr>
        </p:nvSpPr>
        <p:spPr bwMode="invGray"/>
        <p:txBody>
          <a:bodyPr/>
          <a:lstStyle/>
          <a:p>
            <a:endParaRPr lang="en-GB" noProof="0"/>
          </a:p>
        </p:txBody>
      </p:sp>
      <p:sp>
        <p:nvSpPr>
          <p:cNvPr id="5" name="Slide Number Placeholder 4"/>
          <p:cNvSpPr>
            <a:spLocks noGrp="1"/>
          </p:cNvSpPr>
          <p:nvPr>
            <p:ph type="sldNum" sz="quarter" idx="20"/>
          </p:nvPr>
        </p:nvSpPr>
        <p:spPr bwMode="invGray"/>
        <p:txBody>
          <a:bodyPr/>
          <a:lstStyle/>
          <a:p>
            <a:fld id="{A74CE0EA-F3B5-4684-BA10-C594598FDB9C}" type="slidenum">
              <a:rPr lang="en-GB" noProof="0" smtClean="0"/>
              <a:pPr/>
              <a:t>‹Nº›</a:t>
            </a:fld>
            <a:endParaRPr lang="en-GB" noProof="0"/>
          </a:p>
        </p:txBody>
      </p:sp>
      <p:sp>
        <p:nvSpPr>
          <p:cNvPr id="16"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p:txBody>
          <a:bodyPr/>
          <a:lstStyle/>
          <a:p>
            <a:r>
              <a:rPr lang="en-GB" noProof="0"/>
              <a:t>Click to edit Master title style</a:t>
            </a:r>
          </a:p>
        </p:txBody>
      </p:sp>
      <p:sp>
        <p:nvSpPr>
          <p:cNvPr id="14"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75063567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noFill/>
        </p:spPr>
        <p:txBody>
          <a:bodyPr/>
          <a:lstStyle>
            <a:lvl1pPr>
              <a:defRPr>
                <a:solidFill>
                  <a:schemeClr val="tx1"/>
                </a:solidFill>
              </a:defRPr>
            </a:lvl1pPr>
          </a:lstStyle>
          <a:p>
            <a:fld id="{867ADBBB-632B-4E31-9DDB-2410E0072C46}" type="datetime1">
              <a:rPr lang="en-US" smtClean="0"/>
              <a:t>3/24/2022</a:t>
            </a:fld>
            <a:endParaRPr lang="en-GB"/>
          </a:p>
        </p:txBody>
      </p:sp>
      <p:sp>
        <p:nvSpPr>
          <p:cNvPr id="19" name="Footer Placeholder 18"/>
          <p:cNvSpPr>
            <a:spLocks noGrp="1"/>
          </p:cNvSpPr>
          <p:nvPr>
            <p:ph type="ftr" sz="quarter" idx="15"/>
          </p:nvPr>
        </p:nvSpPr>
        <p:spPr bwMode="invGray">
          <a:noFill/>
        </p:spPr>
        <p:txBody>
          <a:bodyPr/>
          <a:lstStyle/>
          <a:p>
            <a:endParaRPr lang="en-GB" noProof="0"/>
          </a:p>
        </p:txBody>
      </p:sp>
      <p:sp>
        <p:nvSpPr>
          <p:cNvPr id="20" name="Slide Number Placeholder 19"/>
          <p:cNvSpPr>
            <a:spLocks noGrp="1"/>
          </p:cNvSpPr>
          <p:nvPr>
            <p:ph type="sldNum" sz="quarter" idx="16"/>
          </p:nvPr>
        </p:nvSpPr>
        <p:spPr bwMode="invGray">
          <a:noFill/>
        </p:spPr>
        <p:txBody>
          <a:bodyPr/>
          <a:lstStyle/>
          <a:p>
            <a:fld id="{A74CE0EA-F3B5-4684-BA10-C594598FDB9C}" type="slidenum">
              <a:rPr lang="en-GB" noProof="0" smtClean="0"/>
              <a:pPr/>
              <a:t>‹Nº›</a:t>
            </a:fld>
            <a:endParaRPr lang="en-GB" noProof="0"/>
          </a:p>
        </p:txBody>
      </p:sp>
      <p:sp>
        <p:nvSpPr>
          <p:cNvPr id="17" name="Text Placeholder 7"/>
          <p:cNvSpPr>
            <a:spLocks noGrp="1"/>
          </p:cNvSpPr>
          <p:nvPr>
            <p:ph type="body" sz="quarter" idx="21" hasCustomPrompt="1"/>
          </p:nvPr>
        </p:nvSpPr>
        <p:spPr bwMode="invGray">
          <a:xfrm>
            <a:off x="480000" y="6293651"/>
            <a:ext cx="11226365" cy="208579"/>
          </a:xfrm>
          <a:noFill/>
        </p:spPr>
        <p:txBody>
          <a:bodyPr anchor="t">
            <a:normAutofit/>
          </a:bodyPr>
          <a:lstStyle>
            <a:lvl1pPr>
              <a:defRPr sz="800" b="0">
                <a:solidFill>
                  <a:schemeClr val="tx1"/>
                </a:solidFill>
                <a:latin typeface="+mn-lt"/>
              </a:defRPr>
            </a:lvl1pPr>
          </a:lstStyle>
          <a:p>
            <a:pPr lvl="0"/>
            <a:r>
              <a:rPr lang="en-GB" noProof="0"/>
              <a:t>Source:</a:t>
            </a:r>
          </a:p>
        </p:txBody>
      </p:sp>
      <p:sp>
        <p:nvSpPr>
          <p:cNvPr id="4" name="Title 3"/>
          <p:cNvSpPr>
            <a:spLocks noGrp="1"/>
          </p:cNvSpPr>
          <p:nvPr>
            <p:ph type="title"/>
          </p:nvPr>
        </p:nvSpPr>
        <p:spPr bwMode="invGray">
          <a:noFill/>
        </p:spPr>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12" name="Text Placeholder 4"/>
          <p:cNvSpPr>
            <a:spLocks noGrp="1"/>
          </p:cNvSpPr>
          <p:nvPr>
            <p:ph type="body" sz="quarter" idx="18"/>
          </p:nvPr>
        </p:nvSpPr>
        <p:spPr bwMode="invGray">
          <a:xfrm>
            <a:off x="479999" y="1800000"/>
            <a:ext cx="11226365" cy="4237200"/>
          </a:xfrm>
          <a:noFill/>
        </p:spPr>
        <p:txBody>
          <a:bodyPr lIns="0" tIns="0" rIns="0" bIns="0"/>
          <a:lstStyle>
            <a:lvl1pPr>
              <a:lnSpc>
                <a:spcPct val="110000"/>
              </a:lnSpc>
              <a:defRPr sz="1400" b="1">
                <a:solidFill>
                  <a:schemeClr val="tx1"/>
                </a:solidFill>
                <a:latin typeface="+mn-lt"/>
              </a:defRPr>
            </a:lvl1pPr>
            <a:lvl2pPr>
              <a:lnSpc>
                <a:spcPct val="110000"/>
              </a:lnSpc>
              <a:defRPr sz="1400">
                <a:solidFill>
                  <a:schemeClr val="tx1"/>
                </a:solidFill>
                <a:latin typeface="+mn-lt"/>
              </a:defRPr>
            </a:lvl2pPr>
          </a:lstStyle>
          <a:p>
            <a:pPr lvl="0"/>
            <a:r>
              <a:rPr lang="en-GB" noProof="0"/>
              <a:t>Edit Master text styles</a:t>
            </a:r>
          </a:p>
          <a:p>
            <a:pPr lvl="1"/>
            <a:r>
              <a:rPr lang="en-GB" noProof="0"/>
              <a:t>Second level</a:t>
            </a:r>
          </a:p>
        </p:txBody>
      </p:sp>
    </p:spTree>
    <p:extLst>
      <p:ext uri="{BB962C8B-B14F-4D97-AF65-F5344CB8AC3E}">
        <p14:creationId xmlns:p14="http://schemas.microsoft.com/office/powerpoint/2010/main" val="367929264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12192000" cy="6858000"/>
          </a:xfrm>
          <a:solidFill>
            <a:schemeClr val="bg1"/>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9" name="Text Placeholder 4"/>
          <p:cNvSpPr>
            <a:spLocks noGrp="1"/>
          </p:cNvSpPr>
          <p:nvPr>
            <p:ph type="body" sz="quarter" idx="18"/>
          </p:nvPr>
        </p:nvSpPr>
        <p:spPr bwMode="gray">
          <a:xfrm>
            <a:off x="2" y="1800000"/>
            <a:ext cx="4279900" cy="1649446"/>
          </a:xfrm>
          <a:solidFill>
            <a:schemeClr val="tx2">
              <a:alpha val="90000"/>
            </a:schemeClr>
          </a:solidFill>
        </p:spPr>
        <p:txBody>
          <a:bodyPr lIns="468000" tIns="180000" rIns="360000" bIns="180000">
            <a:noAutofit/>
          </a:bodyPr>
          <a:lstStyle>
            <a:lvl1pPr>
              <a:defRPr sz="2800" b="1">
                <a:solidFill>
                  <a:schemeClr val="bg1"/>
                </a:solidFill>
                <a:latin typeface="+mj-lt"/>
              </a:defRPr>
            </a:lvl1pPr>
            <a:lvl2pPr marL="541338" indent="-274638">
              <a:tabLst>
                <a:tab pos="1614488" algn="l"/>
              </a:tabLst>
              <a:defRPr sz="2800">
                <a:solidFill>
                  <a:schemeClr val="bg1"/>
                </a:solidFill>
                <a:latin typeface="+mj-lt"/>
              </a:defRPr>
            </a:lvl2pPr>
          </a:lstStyle>
          <a:p>
            <a:pPr lvl="0"/>
            <a:r>
              <a:rPr lang="en-GB" noProof="0"/>
              <a:t>Edit Master text styles</a:t>
            </a:r>
          </a:p>
        </p:txBody>
      </p:sp>
      <p:sp>
        <p:nvSpPr>
          <p:cNvPr id="2" name="Date Placeholder 1"/>
          <p:cNvSpPr>
            <a:spLocks noGrp="1"/>
          </p:cNvSpPr>
          <p:nvPr>
            <p:ph type="dt" sz="half" idx="19"/>
          </p:nvPr>
        </p:nvSpPr>
        <p:spPr bwMode="gray"/>
        <p:txBody>
          <a:bodyPr/>
          <a:lstStyle>
            <a:lvl1pPr>
              <a:defRPr>
                <a:solidFill>
                  <a:schemeClr val="tx1"/>
                </a:solidFill>
              </a:defRPr>
            </a:lvl1pPr>
          </a:lstStyle>
          <a:p>
            <a:fld id="{991CF4AF-8EB6-4702-B3F9-B3D729B8856B}" type="datetime1">
              <a:rPr lang="en-US" smtClean="0"/>
              <a:t>3/24/2022</a:t>
            </a:fld>
            <a:endParaRPr lang="en-GB"/>
          </a:p>
        </p:txBody>
      </p:sp>
      <p:sp>
        <p:nvSpPr>
          <p:cNvPr id="3" name="Footer Placeholder 2"/>
          <p:cNvSpPr>
            <a:spLocks noGrp="1"/>
          </p:cNvSpPr>
          <p:nvPr>
            <p:ph type="ftr" sz="quarter" idx="20"/>
          </p:nvPr>
        </p:nvSpPr>
        <p:spPr bwMode="gray"/>
        <p:txBody>
          <a:bodyPr/>
          <a:lstStyle>
            <a:lvl1pPr>
              <a:defRPr>
                <a:solidFill>
                  <a:schemeClr val="tx1"/>
                </a:solidFill>
              </a:defRPr>
            </a:lvl1pPr>
          </a:lstStyle>
          <a:p>
            <a:endParaRPr lang="en-GB"/>
          </a:p>
        </p:txBody>
      </p:sp>
      <p:sp>
        <p:nvSpPr>
          <p:cNvPr id="4" name="Slide Number Placeholder 3"/>
          <p:cNvSpPr>
            <a:spLocks noGrp="1"/>
          </p:cNvSpPr>
          <p:nvPr>
            <p:ph type="sldNum" sz="quarter" idx="21"/>
          </p:nvPr>
        </p:nvSpPr>
        <p:spPr bwMode="gray"/>
        <p:txBody>
          <a:bodyPr/>
          <a:lstStyle>
            <a:lvl1pPr>
              <a:defRPr>
                <a:solidFill>
                  <a:schemeClr val="tx1"/>
                </a:solidFill>
              </a:defRPr>
            </a:lvl1pPr>
          </a:lstStyle>
          <a:p>
            <a:fld id="{A74CE0EA-F3B5-4684-BA10-C594598FDB9C}" type="slidenum">
              <a:rPr lang="en-GB" smtClean="0"/>
              <a:pPr/>
              <a:t>‹Nº›</a:t>
            </a:fld>
            <a:endParaRPr lang="en-GB"/>
          </a:p>
        </p:txBody>
      </p:sp>
      <p:sp>
        <p:nvSpPr>
          <p:cNvPr id="15" name="Text Placeholder 7"/>
          <p:cNvSpPr>
            <a:spLocks noGrp="1"/>
          </p:cNvSpPr>
          <p:nvPr>
            <p:ph type="body" sz="quarter" idx="22" hasCustomPrompt="1"/>
          </p:nvPr>
        </p:nvSpPr>
        <p:spPr bwMode="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GB" noProof="0"/>
              <a:t>Click to edit Master title style</a:t>
            </a:r>
          </a:p>
        </p:txBody>
      </p:sp>
      <p:sp>
        <p:nvSpPr>
          <p:cNvPr id="13" name="Picture Placeholder 5"/>
          <p:cNvSpPr>
            <a:spLocks noGrp="1"/>
          </p:cNvSpPr>
          <p:nvPr>
            <p:ph type="pic" sz="quarter" idx="24" hasCustomPrompt="1"/>
          </p:nvPr>
        </p:nvSpPr>
        <p:spPr bwMode="gray">
          <a:xfrm>
            <a:off x="9737763" y="371958"/>
            <a:ext cx="1976400" cy="694800"/>
          </a:xfrm>
          <a:blipFill dpi="0" rotWithShape="1">
            <a:blip r:embed="rId2"/>
            <a:srcRect/>
            <a:stretch>
              <a:fillRect/>
            </a:stretch>
          </a:blipFill>
        </p:spPr>
        <p:txBody>
          <a:bodyPr anchor="ct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54104782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Agenda blu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lvl1pPr>
              <a:defRPr>
                <a:solidFill>
                  <a:schemeClr val="tx1"/>
                </a:solidFill>
              </a:defRPr>
            </a:lvl1pPr>
          </a:lstStyle>
          <a:p>
            <a:fld id="{C3A064BE-676E-4A0C-BAED-5E0E13A2BEB2}" type="datetime1">
              <a:rPr lang="en-US" smtClean="0"/>
              <a:t>3/24/2022</a:t>
            </a:fld>
            <a:endParaRPr lang="en-GB"/>
          </a:p>
        </p:txBody>
      </p:sp>
      <p:sp>
        <p:nvSpPr>
          <p:cNvPr id="8" name="Footer Placeholder 7"/>
          <p:cNvSpPr>
            <a:spLocks noGrp="1"/>
          </p:cNvSpPr>
          <p:nvPr>
            <p:ph type="ftr" sz="quarter" idx="31"/>
          </p:nvPr>
        </p:nvSpPr>
        <p:spPr bwMode="gray"/>
        <p:txBody>
          <a:bodyPr/>
          <a:lstStyle>
            <a:lvl1pPr>
              <a:defRPr>
                <a:solidFill>
                  <a:schemeClr val="tx1"/>
                </a:solidFill>
              </a:defRPr>
            </a:lvl1pPr>
          </a:lstStyle>
          <a:p>
            <a:endParaRPr lang="en-GB"/>
          </a:p>
        </p:txBody>
      </p:sp>
      <p:sp>
        <p:nvSpPr>
          <p:cNvPr id="9" name="Slide Number Placeholder 8"/>
          <p:cNvSpPr>
            <a:spLocks noGrp="1"/>
          </p:cNvSpPr>
          <p:nvPr>
            <p:ph type="sldNum" sz="quarter" idx="32"/>
          </p:nvPr>
        </p:nvSpPr>
        <p:spPr bwMode="gray"/>
        <p:txBody>
          <a:bodyPr/>
          <a:lstStyle>
            <a:lvl1pPr>
              <a:defRPr>
                <a:solidFill>
                  <a:schemeClr val="tx1"/>
                </a:solidFill>
              </a:defRPr>
            </a:lvl1pPr>
          </a:lstStyle>
          <a:p>
            <a:fld id="{A74CE0EA-F3B5-4684-BA10-C594598FDB9C}" type="slidenum">
              <a:rPr lang="en-GB" smtClean="0"/>
              <a:pPr/>
              <a:t>‹Nº›</a:t>
            </a:fld>
            <a:endParaRPr lang="en-GB"/>
          </a:p>
        </p:txBody>
      </p:sp>
      <p:sp>
        <p:nvSpPr>
          <p:cNvPr id="10" name="Title 9"/>
          <p:cNvSpPr>
            <a:spLocks noGrp="1"/>
          </p:cNvSpPr>
          <p:nvPr>
            <p:ph type="title"/>
          </p:nvPr>
        </p:nvSpPr>
        <p:spPr bwMode="gray">
          <a:xfrm>
            <a:off x="479999" y="359999"/>
            <a:ext cx="8160000" cy="720000"/>
          </a:xfrm>
        </p:spPr>
        <p:txBody>
          <a:bodyPr/>
          <a:lstStyle/>
          <a:p>
            <a:r>
              <a:rPr lang="en-GB" noProof="0"/>
              <a:t>Click to edit Master title style</a:t>
            </a:r>
          </a:p>
        </p:txBody>
      </p:sp>
      <p:sp>
        <p:nvSpPr>
          <p:cNvPr id="28" name="Rectangle 27"/>
          <p:cNvSpPr/>
          <p:nvPr userDrawn="1"/>
        </p:nvSpPr>
        <p:spPr bwMode="gray">
          <a:xfrm>
            <a:off x="480001" y="1800002"/>
            <a:ext cx="636784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solidFill>
                <a:schemeClr val="tx1"/>
              </a:solidFill>
            </a:endParaRPr>
          </a:p>
        </p:txBody>
      </p:sp>
      <p:sp>
        <p:nvSpPr>
          <p:cNvPr id="4" name="Text Placeholder 3"/>
          <p:cNvSpPr>
            <a:spLocks noGrp="1"/>
          </p:cNvSpPr>
          <p:nvPr>
            <p:ph type="body" sz="quarter" idx="33" hasCustomPrompt="1"/>
          </p:nvPr>
        </p:nvSpPr>
        <p:spPr>
          <a:xfrm>
            <a:off x="479999" y="214368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707437" y="214368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7432736" y="214368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479999" y="287792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707437" y="287792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7432736" y="287792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479999" y="361217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707437" y="361217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7432736" y="361217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479999" y="434641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707437" y="434641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7432736" y="434641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479999" y="508066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707437" y="508066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7432736" y="508066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479999" y="5814910"/>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707437" y="5814910"/>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7432736" y="5814910"/>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2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114613466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 Only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invGray"/>
        <p:txBody>
          <a:bodyPr/>
          <a:lstStyle>
            <a:lvl1pPr>
              <a:defRPr>
                <a:solidFill>
                  <a:schemeClr val="tx1"/>
                </a:solidFill>
              </a:defRPr>
            </a:lvl1pPr>
          </a:lstStyle>
          <a:p>
            <a:fld id="{2F7C7588-89DE-41F8-A99D-FFC157A72DCB}" type="datetime1">
              <a:rPr lang="en-US" smtClean="0"/>
              <a:t>3/24/2022</a:t>
            </a:fld>
            <a:endParaRPr lang="en-GB"/>
          </a:p>
        </p:txBody>
      </p:sp>
      <p:sp>
        <p:nvSpPr>
          <p:cNvPr id="4" name="Footer Placeholder 3"/>
          <p:cNvSpPr>
            <a:spLocks noGrp="1"/>
          </p:cNvSpPr>
          <p:nvPr>
            <p:ph type="ftr" sz="quarter" idx="11"/>
          </p:nvPr>
        </p:nvSpPr>
        <p:spPr bwMode="invGray"/>
        <p:txBody>
          <a:bodyPr/>
          <a:lstStyle>
            <a:lvl1pPr>
              <a:defRPr>
                <a:solidFill>
                  <a:schemeClr val="tx1"/>
                </a:solidFill>
              </a:defRPr>
            </a:lvl1pPr>
          </a:lstStyle>
          <a:p>
            <a:endParaRPr lang="en-GB"/>
          </a:p>
        </p:txBody>
      </p:sp>
      <p:sp>
        <p:nvSpPr>
          <p:cNvPr id="5" name="Slide Number Placeholder 4"/>
          <p:cNvSpPr>
            <a:spLocks noGrp="1"/>
          </p:cNvSpPr>
          <p:nvPr>
            <p:ph type="sldNum" sz="quarter" idx="12"/>
          </p:nvPr>
        </p:nvSpPr>
        <p:spPr bwMode="invGray"/>
        <p:txBody>
          <a:bodyPr/>
          <a:lstStyle>
            <a:lvl1pPr>
              <a:defRPr>
                <a:solidFill>
                  <a:schemeClr val="tx1"/>
                </a:solidFill>
              </a:defRPr>
            </a:lvl1pPr>
          </a:lstStyle>
          <a:p>
            <a:fld id="{A74CE0EA-F3B5-4684-BA10-C594598FDB9C}" type="slidenum">
              <a:rPr lang="en-GB" smtClean="0"/>
              <a:pPr/>
              <a:t>‹Nº›</a:t>
            </a:fld>
            <a:endParaRPr lang="en-GB"/>
          </a:p>
        </p:txBody>
      </p:sp>
      <p:sp>
        <p:nvSpPr>
          <p:cNvPr id="12"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3" name="Title 12"/>
          <p:cNvSpPr>
            <a:spLocks noGrp="1"/>
          </p:cNvSpPr>
          <p:nvPr>
            <p:ph type="title"/>
          </p:nvPr>
        </p:nvSpPr>
        <p:spPr bwMode="invGray"/>
        <p:txBody>
          <a:bodyPr/>
          <a:lstStyle/>
          <a:p>
            <a:r>
              <a:rPr lang="en-GB" noProof="0"/>
              <a:t>Click to edit Master title style</a:t>
            </a:r>
          </a:p>
        </p:txBody>
      </p:sp>
      <p:sp>
        <p:nvSpPr>
          <p:cNvPr id="10"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73330183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Closing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6" name="Text Placeholder 35"/>
          <p:cNvSpPr>
            <a:spLocks noGrp="1"/>
          </p:cNvSpPr>
          <p:nvPr>
            <p:ph type="body" sz="quarter" idx="10" hasCustomPrompt="1"/>
          </p:nvPr>
        </p:nvSpPr>
        <p:spPr bwMode="gray">
          <a:xfrm>
            <a:off x="480000" y="6507006"/>
            <a:ext cx="5971600" cy="247650"/>
          </a:xfrm>
        </p:spPr>
        <p:txBody>
          <a:bodyPr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37"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a:t>Click to edit </a:t>
            </a:r>
            <a:br>
              <a:rPr lang="en-GB" noProof="0"/>
            </a:br>
            <a:r>
              <a:rPr lang="en-GB" noProof="0"/>
              <a:t>Master title style</a:t>
            </a:r>
          </a:p>
        </p:txBody>
      </p:sp>
      <p:sp>
        <p:nvSpPr>
          <p:cNvPr id="9" name="Subtitle 2"/>
          <p:cNvSpPr>
            <a:spLocks noGrp="1"/>
          </p:cNvSpPr>
          <p:nvPr>
            <p:ph type="subTitle" idx="1"/>
          </p:nvPr>
        </p:nvSpPr>
        <p:spPr bwMode="gray">
          <a:xfrm>
            <a:off x="2" y="4482000"/>
            <a:ext cx="12191999" cy="1656000"/>
          </a:xfrm>
          <a:solidFill>
            <a:schemeClr val="tx2">
              <a:alpha val="90000"/>
            </a:schemeClr>
          </a:solidFill>
        </p:spPr>
        <p:txBody>
          <a:bodyPr lIns="468000" tIns="216000" rIns="360000" bIns="216000" numCol="3" anchor="t">
            <a:noAutofit/>
          </a:bodyPr>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noProof="0"/>
          </a:p>
        </p:txBody>
      </p:sp>
      <p:sp>
        <p:nvSpPr>
          <p:cNvPr id="10" name="Picture Placeholder 8"/>
          <p:cNvSpPr>
            <a:spLocks noGrp="1"/>
          </p:cNvSpPr>
          <p:nvPr>
            <p:ph type="pic" sz="quarter" idx="23" hasCustomPrompt="1"/>
          </p:nvPr>
        </p:nvSpPr>
        <p:spPr>
          <a:xfrm>
            <a:off x="9007388" y="17360"/>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198759935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3BEAB0F-5F00-4B6F-A5C5-1ED6BB48EB1E}"/>
              </a:ext>
            </a:extLst>
          </p:cNvPr>
          <p:cNvSpPr>
            <a:spLocks noGrp="1"/>
          </p:cNvSpPr>
          <p:nvPr>
            <p:ph type="dt" sz="half" idx="10"/>
          </p:nvPr>
        </p:nvSpPr>
        <p:spPr/>
        <p:txBody>
          <a:bodyPr/>
          <a:lstStyle/>
          <a:p>
            <a:fld id="{9FD3510A-415C-415B-B110-AE4B24C8CED3}" type="datetime1">
              <a:rPr lang="en-US" smtClean="0"/>
              <a:t>3/24/2022</a:t>
            </a:fld>
            <a:endParaRPr lang="en-GB"/>
          </a:p>
        </p:txBody>
      </p:sp>
      <p:sp>
        <p:nvSpPr>
          <p:cNvPr id="8" name="Footer Placeholder 7">
            <a:extLst>
              <a:ext uri="{FF2B5EF4-FFF2-40B4-BE49-F238E27FC236}">
                <a16:creationId xmlns:a16="http://schemas.microsoft.com/office/drawing/2014/main" id="{75B916B5-E435-4D28-A115-0D15364A5CC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DC6F793-285B-467C-96E1-659356842FC1}"/>
              </a:ext>
            </a:extLst>
          </p:cNvPr>
          <p:cNvSpPr>
            <a:spLocks noGrp="1"/>
          </p:cNvSpPr>
          <p:nvPr>
            <p:ph type="sldNum" sz="quarter" idx="12"/>
          </p:nvPr>
        </p:nvSpPr>
        <p:spPr/>
        <p:txBody>
          <a:bodyPr/>
          <a:lstStyle/>
          <a:p>
            <a:fld id="{A74CE0EA-F3B5-4684-BA10-C594598FDB9C}" type="slidenum">
              <a:rPr lang="en-GB" smtClean="0"/>
              <a:pPr/>
              <a:t>‹Nº›</a:t>
            </a:fld>
            <a:endParaRPr lang="en-GB"/>
          </a:p>
        </p:txBody>
      </p:sp>
      <p:sp>
        <p:nvSpPr>
          <p:cNvPr id="10" name="Title 9">
            <a:extLst>
              <a:ext uri="{FF2B5EF4-FFF2-40B4-BE49-F238E27FC236}">
                <a16:creationId xmlns:a16="http://schemas.microsoft.com/office/drawing/2014/main" id="{A3CEAC77-D242-430F-8026-17D8D4392C5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2229235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FEAFE-7904-4B76-A3B9-655DF3BDC15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1F16A94-2AB3-4A55-A154-35243FA35D08}"/>
              </a:ext>
            </a:extLst>
          </p:cNvPr>
          <p:cNvSpPr>
            <a:spLocks noGrp="1"/>
          </p:cNvSpPr>
          <p:nvPr>
            <p:ph type="dt" sz="half" idx="10"/>
          </p:nvPr>
        </p:nvSpPr>
        <p:spPr/>
        <p:txBody>
          <a:bodyPr/>
          <a:lstStyle/>
          <a:p>
            <a:fld id="{9FD3510A-415C-415B-B110-AE4B24C8CED3}" type="datetime1">
              <a:rPr lang="en-US" smtClean="0"/>
              <a:t>3/24/2022</a:t>
            </a:fld>
            <a:endParaRPr lang="en-GB"/>
          </a:p>
        </p:txBody>
      </p:sp>
      <p:sp>
        <p:nvSpPr>
          <p:cNvPr id="4" name="Footer Placeholder 3">
            <a:extLst>
              <a:ext uri="{FF2B5EF4-FFF2-40B4-BE49-F238E27FC236}">
                <a16:creationId xmlns:a16="http://schemas.microsoft.com/office/drawing/2014/main" id="{2C1CD93A-2B62-4DCC-A73B-4EF2B126AB7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7FC38CB-5C1D-483C-A164-942DDAEB3D19}"/>
              </a:ext>
            </a:extLst>
          </p:cNvPr>
          <p:cNvSpPr>
            <a:spLocks noGrp="1"/>
          </p:cNvSpPr>
          <p:nvPr>
            <p:ph type="sldNum" sz="quarter" idx="12"/>
          </p:nvPr>
        </p:nvSpPr>
        <p:spPr/>
        <p:txBody>
          <a:bodyPr/>
          <a:lstStyle/>
          <a:p>
            <a:fld id="{A74CE0EA-F3B5-4684-BA10-C594598FDB9C}" type="slidenum">
              <a:rPr lang="en-GB" smtClean="0"/>
              <a:pPr/>
              <a:t>‹Nº›</a:t>
            </a:fld>
            <a:endParaRPr lang="en-GB"/>
          </a:p>
        </p:txBody>
      </p:sp>
    </p:spTree>
    <p:extLst>
      <p:ext uri="{BB962C8B-B14F-4D97-AF65-F5344CB8AC3E}">
        <p14:creationId xmlns:p14="http://schemas.microsoft.com/office/powerpoint/2010/main" val="16463959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irperso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Chairperson</a:t>
            </a:r>
            <a:endParaRPr lang="en-GB"/>
          </a:p>
        </p:txBody>
      </p:sp>
      <p:sp>
        <p:nvSpPr>
          <p:cNvPr id="16" name="Text Placeholder 12">
            <a:extLst>
              <a:ext uri="{FF2B5EF4-FFF2-40B4-BE49-F238E27FC236}">
                <a16:creationId xmlns:a16="http://schemas.microsoft.com/office/drawing/2014/main" id="{5A88B0FE-1A13-4CD8-8675-B560C08B33D5}"/>
              </a:ext>
            </a:extLst>
          </p:cNvPr>
          <p:cNvSpPr>
            <a:spLocks noGrp="1"/>
          </p:cNvSpPr>
          <p:nvPr>
            <p:ph type="body" sz="quarter" idx="14" hasCustomPrompt="1"/>
          </p:nvPr>
        </p:nvSpPr>
        <p:spPr>
          <a:xfrm>
            <a:off x="2411458" y="2334961"/>
            <a:ext cx="3242472" cy="724770"/>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550681" y="1911944"/>
            <a:ext cx="1588608" cy="155987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8" name="Text Placeholder 12">
            <a:extLst>
              <a:ext uri="{FF2B5EF4-FFF2-40B4-BE49-F238E27FC236}">
                <a16:creationId xmlns:a16="http://schemas.microsoft.com/office/drawing/2014/main" id="{12A210F5-A8B3-4A0E-8B15-4497042C4994}"/>
              </a:ext>
            </a:extLst>
          </p:cNvPr>
          <p:cNvSpPr>
            <a:spLocks noGrp="1"/>
          </p:cNvSpPr>
          <p:nvPr>
            <p:ph type="body" sz="quarter" idx="16"/>
          </p:nvPr>
        </p:nvSpPr>
        <p:spPr>
          <a:xfrm>
            <a:off x="6533079" y="1682566"/>
            <a:ext cx="5081284" cy="1555619"/>
          </a:xfrm>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33451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Title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6FD42-2531-48F3-93BC-1A682CFDDA0A}"/>
              </a:ext>
            </a:extLst>
          </p:cNvPr>
          <p:cNvSpPr>
            <a:spLocks noGrp="1"/>
          </p:cNvSpPr>
          <p:nvPr>
            <p:ph type="title"/>
          </p:nvPr>
        </p:nvSpPr>
        <p:spPr/>
        <p:txBody>
          <a:bodyPr/>
          <a:lstStyle>
            <a:lvl1pPr>
              <a:defRPr sz="2540"/>
            </a:lvl1pPr>
          </a:lstStyle>
          <a:p>
            <a:r>
              <a:rPr lang="en-US"/>
              <a:t>Click to edit Master title style</a:t>
            </a:r>
          </a:p>
        </p:txBody>
      </p:sp>
      <p:sp>
        <p:nvSpPr>
          <p:cNvPr id="5" name="Picture Placeholder 4">
            <a:extLst>
              <a:ext uri="{FF2B5EF4-FFF2-40B4-BE49-F238E27FC236}">
                <a16:creationId xmlns:a16="http://schemas.microsoft.com/office/drawing/2014/main" id="{73C9F422-FB4F-4E7F-BD57-A6A5D789E841}"/>
              </a:ext>
            </a:extLst>
          </p:cNvPr>
          <p:cNvSpPr>
            <a:spLocks noGrp="1"/>
          </p:cNvSpPr>
          <p:nvPr>
            <p:ph type="pic" sz="quarter" idx="10"/>
          </p:nvPr>
        </p:nvSpPr>
        <p:spPr>
          <a:xfrm>
            <a:off x="0" y="1313142"/>
            <a:ext cx="12192000" cy="4621915"/>
          </a:xfrm>
        </p:spPr>
        <p:txBody>
          <a:bodyPr anchor="ctr"/>
          <a:lstStyle>
            <a:lvl1pPr algn="ctr">
              <a:defRPr/>
            </a:lvl1pPr>
          </a:lstStyle>
          <a:p>
            <a:endParaRPr lang="en-US"/>
          </a:p>
        </p:txBody>
      </p:sp>
      <p:sp>
        <p:nvSpPr>
          <p:cNvPr id="4" name="Text Placeholder 3">
            <a:extLst>
              <a:ext uri="{FF2B5EF4-FFF2-40B4-BE49-F238E27FC236}">
                <a16:creationId xmlns:a16="http://schemas.microsoft.com/office/drawing/2014/main" id="{F18C19AE-8B01-480D-AD0E-54122D8C80FE}"/>
              </a:ext>
            </a:extLst>
          </p:cNvPr>
          <p:cNvSpPr>
            <a:spLocks noGrp="1"/>
          </p:cNvSpPr>
          <p:nvPr>
            <p:ph type="body" sz="quarter" idx="11"/>
          </p:nvPr>
        </p:nvSpPr>
        <p:spPr>
          <a:xfrm>
            <a:off x="0" y="5684523"/>
            <a:ext cx="12192000" cy="325406"/>
          </a:xfrm>
        </p:spPr>
        <p:txBody>
          <a:bodyPr/>
          <a:lstStyle>
            <a:lvl1pPr marL="0" marR="0" indent="0" algn="l" defTabSz="945990" rtl="0" eaLnBrk="1" fontAlgn="base" latinLnBrk="0" hangingPunct="1">
              <a:lnSpc>
                <a:spcPct val="100000"/>
              </a:lnSpc>
              <a:spcBef>
                <a:spcPts val="0"/>
              </a:spcBef>
              <a:spcAft>
                <a:spcPct val="0"/>
              </a:spcAft>
              <a:buClr>
                <a:srgbClr val="1E7FB8"/>
              </a:buClr>
              <a:buSzTx/>
              <a:buFont typeface="Wingdings" panose="05000000000000000000" pitchFamily="2" charset="2"/>
              <a:buNone/>
              <a:tabLst/>
              <a:defRPr lang="en-US" sz="726" kern="1200" dirty="0" smtClean="0">
                <a:solidFill>
                  <a:srgbClr val="000066"/>
                </a:solidFill>
                <a:latin typeface="+mn-lt"/>
                <a:ea typeface="+mn-ea"/>
                <a:cs typeface="+mn-cs"/>
              </a:defRPr>
            </a:lvl1pPr>
            <a:lvl2pPr>
              <a:defRPr sz="816"/>
            </a:lvl2pPr>
            <a:lvl3pPr>
              <a:defRPr sz="816"/>
            </a:lvl3pPr>
            <a:lvl4pPr>
              <a:defRPr sz="816"/>
            </a:lvl4pPr>
            <a:lvl5pPr>
              <a:defRPr sz="816"/>
            </a:lvl5pPr>
          </a:lstStyle>
          <a:p>
            <a:pPr marL="0" indent="0">
              <a:buNone/>
            </a:pPr>
            <a:endParaRPr lang="en-US"/>
          </a:p>
        </p:txBody>
      </p:sp>
    </p:spTree>
    <p:extLst>
      <p:ext uri="{BB962C8B-B14F-4D97-AF65-F5344CB8AC3E}">
        <p14:creationId xmlns:p14="http://schemas.microsoft.com/office/powerpoint/2010/main" val="47559156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3128516"/>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3571782"/>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4495053"/>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4880812"/>
            <a:ext cx="3706507" cy="253787"/>
          </a:xfrm>
        </p:spPr>
        <p:txBody>
          <a:bodyPr/>
          <a:lstStyle/>
          <a:p>
            <a:pPr lvl="0"/>
            <a:r>
              <a:rPr lang="en-US"/>
              <a:t>Click to edit Master text styles</a:t>
            </a:r>
          </a:p>
        </p:txBody>
      </p:sp>
      <p:pic>
        <p:nvPicPr>
          <p:cNvPr id="14" name="Graphic 13">
            <a:extLst>
              <a:ext uri="{FF2B5EF4-FFF2-40B4-BE49-F238E27FC236}">
                <a16:creationId xmlns:a16="http://schemas.microsoft.com/office/drawing/2014/main" id="{90981E17-5695-435B-969A-5EECE710280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395" y="5750940"/>
            <a:ext cx="1704030" cy="646908"/>
          </a:xfrm>
          <a:prstGeom prst="rect">
            <a:avLst/>
          </a:prstGeom>
        </p:spPr>
      </p:pic>
      <p:sp>
        <p:nvSpPr>
          <p:cNvPr id="16" name="Picture Placeholder 4">
            <a:extLst>
              <a:ext uri="{FF2B5EF4-FFF2-40B4-BE49-F238E27FC236}">
                <a16:creationId xmlns:a16="http://schemas.microsoft.com/office/drawing/2014/main" id="{523DD328-9428-4A62-9563-5F3EC36C1554}"/>
              </a:ext>
            </a:extLst>
          </p:cNvPr>
          <p:cNvSpPr>
            <a:spLocks noGrp="1"/>
          </p:cNvSpPr>
          <p:nvPr>
            <p:ph type="pic" sz="quarter" idx="10" hasCustomPrompt="1"/>
          </p:nvPr>
        </p:nvSpPr>
        <p:spPr>
          <a:xfrm>
            <a:off x="5175632" y="0"/>
            <a:ext cx="7016369" cy="6858000"/>
          </a:xfrm>
          <a:solidFill>
            <a:schemeClr val="bg2">
              <a:lumMod val="75000"/>
            </a:schemeClr>
          </a:solidFill>
        </p:spPr>
        <p:txBody>
          <a:bodyPr bIns="1764000" anchor="ctr">
            <a:noAutofit/>
          </a:bodyPr>
          <a:lstStyle>
            <a:lvl1pPr algn="ctr">
              <a:defRPr sz="2183" b="1">
                <a:solidFill>
                  <a:schemeClr val="bg1"/>
                </a:solidFill>
              </a:defRPr>
            </a:lvl1pPr>
          </a:lstStyle>
          <a:p>
            <a:r>
              <a:rPr lang="en-GB"/>
              <a:t>Click icon to insert image</a:t>
            </a:r>
          </a:p>
        </p:txBody>
      </p:sp>
    </p:spTree>
    <p:extLst>
      <p:ext uri="{BB962C8B-B14F-4D97-AF65-F5344CB8AC3E}">
        <p14:creationId xmlns:p14="http://schemas.microsoft.com/office/powerpoint/2010/main" val="358106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2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3128516"/>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3571782"/>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4495053"/>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4880812"/>
            <a:ext cx="3706507" cy="253787"/>
          </a:xfrm>
        </p:spPr>
        <p:txBody>
          <a:bodyPr/>
          <a:lstStyle/>
          <a:p>
            <a:pPr lvl="0"/>
            <a:r>
              <a:rPr lang="en-US"/>
              <a:t>Click to edit Master text styles</a:t>
            </a:r>
          </a:p>
        </p:txBody>
      </p:sp>
      <p:pic>
        <p:nvPicPr>
          <p:cNvPr id="13" name="Graphic 12">
            <a:extLst>
              <a:ext uri="{FF2B5EF4-FFF2-40B4-BE49-F238E27FC236}">
                <a16:creationId xmlns:a16="http://schemas.microsoft.com/office/drawing/2014/main" id="{F4B1DB28-413A-41E9-A6F8-727DE05F8D6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395" y="5750940"/>
            <a:ext cx="3036723" cy="646908"/>
          </a:xfrm>
          <a:prstGeom prst="rect">
            <a:avLst/>
          </a:prstGeom>
        </p:spPr>
      </p:pic>
      <p:sp>
        <p:nvSpPr>
          <p:cNvPr id="17" name="Picture Placeholder 4">
            <a:extLst>
              <a:ext uri="{FF2B5EF4-FFF2-40B4-BE49-F238E27FC236}">
                <a16:creationId xmlns:a16="http://schemas.microsoft.com/office/drawing/2014/main" id="{3570D610-DA38-4B7D-93BE-2E443F0EE1A1}"/>
              </a:ext>
            </a:extLst>
          </p:cNvPr>
          <p:cNvSpPr>
            <a:spLocks noGrp="1"/>
          </p:cNvSpPr>
          <p:nvPr>
            <p:ph type="pic" sz="quarter" idx="10" hasCustomPrompt="1"/>
          </p:nvPr>
        </p:nvSpPr>
        <p:spPr>
          <a:xfrm>
            <a:off x="5175632" y="0"/>
            <a:ext cx="7016369" cy="6858000"/>
          </a:xfrm>
          <a:solidFill>
            <a:schemeClr val="bg2">
              <a:lumMod val="75000"/>
            </a:schemeClr>
          </a:solidFill>
        </p:spPr>
        <p:txBody>
          <a:bodyPr bIns="1764000" anchor="ctr">
            <a:noAutofit/>
          </a:bodyPr>
          <a:lstStyle>
            <a:lvl1pPr algn="ctr">
              <a:defRPr sz="2183" b="1">
                <a:solidFill>
                  <a:schemeClr val="bg1"/>
                </a:solidFill>
              </a:defRPr>
            </a:lvl1pPr>
          </a:lstStyle>
          <a:p>
            <a:r>
              <a:rPr lang="en-GB"/>
              <a:t>Click icon to insert image</a:t>
            </a:r>
          </a:p>
        </p:txBody>
      </p:sp>
    </p:spTree>
    <p:extLst>
      <p:ext uri="{BB962C8B-B14F-4D97-AF65-F5344CB8AC3E}">
        <p14:creationId xmlns:p14="http://schemas.microsoft.com/office/powerpoint/2010/main" val="3195913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3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3128516"/>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3571782"/>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4495053"/>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4880812"/>
            <a:ext cx="3706507" cy="253787"/>
          </a:xfrm>
        </p:spPr>
        <p:txBody>
          <a:bodyPr/>
          <a:lstStyle/>
          <a:p>
            <a:pPr lvl="0"/>
            <a:r>
              <a:rPr lang="en-US"/>
              <a:t>Click to edit Master text styles</a:t>
            </a:r>
          </a:p>
        </p:txBody>
      </p:sp>
      <p:pic>
        <p:nvPicPr>
          <p:cNvPr id="6" name="Graphic 5">
            <a:extLst>
              <a:ext uri="{FF2B5EF4-FFF2-40B4-BE49-F238E27FC236}">
                <a16:creationId xmlns:a16="http://schemas.microsoft.com/office/drawing/2014/main" id="{2F1B92ED-1DA4-42D5-94F1-A383F50976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395" y="5756444"/>
            <a:ext cx="750929" cy="554493"/>
          </a:xfrm>
          <a:prstGeom prst="rect">
            <a:avLst/>
          </a:prstGeom>
        </p:spPr>
      </p:pic>
      <p:sp>
        <p:nvSpPr>
          <p:cNvPr id="14" name="Picture Placeholder 4">
            <a:extLst>
              <a:ext uri="{FF2B5EF4-FFF2-40B4-BE49-F238E27FC236}">
                <a16:creationId xmlns:a16="http://schemas.microsoft.com/office/drawing/2014/main" id="{F6DBB05F-4272-4D46-84A3-F2972EF1D505}"/>
              </a:ext>
            </a:extLst>
          </p:cNvPr>
          <p:cNvSpPr>
            <a:spLocks noGrp="1"/>
          </p:cNvSpPr>
          <p:nvPr>
            <p:ph type="pic" sz="quarter" idx="10" hasCustomPrompt="1"/>
          </p:nvPr>
        </p:nvSpPr>
        <p:spPr>
          <a:xfrm>
            <a:off x="5175632" y="0"/>
            <a:ext cx="7016369" cy="6858000"/>
          </a:xfrm>
          <a:solidFill>
            <a:schemeClr val="bg2">
              <a:lumMod val="75000"/>
            </a:schemeClr>
          </a:solidFill>
        </p:spPr>
        <p:txBody>
          <a:bodyPr bIns="1764000" anchor="ctr">
            <a:noAutofit/>
          </a:bodyPr>
          <a:lstStyle>
            <a:lvl1pPr algn="ctr">
              <a:defRPr sz="2183" b="1">
                <a:solidFill>
                  <a:schemeClr val="bg1"/>
                </a:solidFill>
              </a:defRPr>
            </a:lvl1pPr>
          </a:lstStyle>
          <a:p>
            <a:r>
              <a:rPr lang="en-GB"/>
              <a:t>Click icon to insert image</a:t>
            </a:r>
          </a:p>
        </p:txBody>
      </p:sp>
    </p:spTree>
    <p:extLst>
      <p:ext uri="{BB962C8B-B14F-4D97-AF65-F5344CB8AC3E}">
        <p14:creationId xmlns:p14="http://schemas.microsoft.com/office/powerpoint/2010/main" val="65908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_Title Slide (In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4457304"/>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4900570"/>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5823841"/>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6209599"/>
            <a:ext cx="3706507" cy="253787"/>
          </a:xfrm>
        </p:spPr>
        <p:txBody>
          <a:bodyPr/>
          <a:lstStyle/>
          <a:p>
            <a:pPr lvl="0"/>
            <a:r>
              <a:rPr lang="en-US"/>
              <a:t>Click to edit Master text styles</a:t>
            </a:r>
          </a:p>
        </p:txBody>
      </p:sp>
      <p:sp>
        <p:nvSpPr>
          <p:cNvPr id="4" name="Rectangle 3">
            <a:extLst>
              <a:ext uri="{FF2B5EF4-FFF2-40B4-BE49-F238E27FC236}">
                <a16:creationId xmlns:a16="http://schemas.microsoft.com/office/drawing/2014/main" id="{C3757BCB-FB2B-4870-A128-1DEDA8180683}"/>
              </a:ext>
            </a:extLst>
          </p:cNvPr>
          <p:cNvSpPr/>
          <p:nvPr userDrawn="1"/>
        </p:nvSpPr>
        <p:spPr>
          <a:xfrm>
            <a:off x="5175631" y="0"/>
            <a:ext cx="701636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p>
        </p:txBody>
      </p:sp>
      <p:pic>
        <p:nvPicPr>
          <p:cNvPr id="6" name="Graphic 5">
            <a:extLst>
              <a:ext uri="{FF2B5EF4-FFF2-40B4-BE49-F238E27FC236}">
                <a16:creationId xmlns:a16="http://schemas.microsoft.com/office/drawing/2014/main" id="{454F6A8A-3C2B-480E-A8DA-BC1ADCD083A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48016" y="2773428"/>
            <a:ext cx="3471601" cy="1311145"/>
          </a:xfrm>
          <a:prstGeom prst="rect">
            <a:avLst/>
          </a:prstGeom>
        </p:spPr>
      </p:pic>
    </p:spTree>
    <p:extLst>
      <p:ext uri="{BB962C8B-B14F-4D97-AF65-F5344CB8AC3E}">
        <p14:creationId xmlns:p14="http://schemas.microsoft.com/office/powerpoint/2010/main" val="2817321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2_Title Slide (In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4457304"/>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4900570"/>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5823841"/>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6209599"/>
            <a:ext cx="3706507" cy="253787"/>
          </a:xfrm>
        </p:spPr>
        <p:txBody>
          <a:bodyPr/>
          <a:lstStyle/>
          <a:p>
            <a:pPr lvl="0"/>
            <a:r>
              <a:rPr lang="en-US"/>
              <a:t>Click to edit Master text styles</a:t>
            </a:r>
          </a:p>
        </p:txBody>
      </p:sp>
      <p:sp>
        <p:nvSpPr>
          <p:cNvPr id="4" name="Rectangle 3">
            <a:extLst>
              <a:ext uri="{FF2B5EF4-FFF2-40B4-BE49-F238E27FC236}">
                <a16:creationId xmlns:a16="http://schemas.microsoft.com/office/drawing/2014/main" id="{C3757BCB-FB2B-4870-A128-1DEDA8180683}"/>
              </a:ext>
            </a:extLst>
          </p:cNvPr>
          <p:cNvSpPr/>
          <p:nvPr userDrawn="1"/>
        </p:nvSpPr>
        <p:spPr>
          <a:xfrm>
            <a:off x="5175631" y="0"/>
            <a:ext cx="701636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p>
        </p:txBody>
      </p:sp>
      <p:pic>
        <p:nvPicPr>
          <p:cNvPr id="7" name="Graphic 6">
            <a:extLst>
              <a:ext uri="{FF2B5EF4-FFF2-40B4-BE49-F238E27FC236}">
                <a16:creationId xmlns:a16="http://schemas.microsoft.com/office/drawing/2014/main" id="{142CC9A5-8FA8-4188-B9FB-687FDCC80CD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211528" y="2900500"/>
            <a:ext cx="4944576" cy="1057002"/>
          </a:xfrm>
          <a:prstGeom prst="rect">
            <a:avLst/>
          </a:prstGeom>
        </p:spPr>
      </p:pic>
    </p:spTree>
    <p:extLst>
      <p:ext uri="{BB962C8B-B14F-4D97-AF65-F5344CB8AC3E}">
        <p14:creationId xmlns:p14="http://schemas.microsoft.com/office/powerpoint/2010/main" val="766154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3_Title Slide (In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4457304"/>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4900570"/>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5823841"/>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6209599"/>
            <a:ext cx="3706507" cy="253787"/>
          </a:xfrm>
        </p:spPr>
        <p:txBody>
          <a:bodyPr/>
          <a:lstStyle/>
          <a:p>
            <a:pPr lvl="0"/>
            <a:r>
              <a:rPr lang="en-US"/>
              <a:t>Click to edit Master text styles</a:t>
            </a:r>
          </a:p>
        </p:txBody>
      </p:sp>
      <p:sp>
        <p:nvSpPr>
          <p:cNvPr id="4" name="Rectangle 3">
            <a:extLst>
              <a:ext uri="{FF2B5EF4-FFF2-40B4-BE49-F238E27FC236}">
                <a16:creationId xmlns:a16="http://schemas.microsoft.com/office/drawing/2014/main" id="{C3757BCB-FB2B-4870-A128-1DEDA8180683}"/>
              </a:ext>
            </a:extLst>
          </p:cNvPr>
          <p:cNvSpPr/>
          <p:nvPr userDrawn="1"/>
        </p:nvSpPr>
        <p:spPr>
          <a:xfrm>
            <a:off x="5175631" y="0"/>
            <a:ext cx="701636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p>
        </p:txBody>
      </p:sp>
      <p:pic>
        <p:nvPicPr>
          <p:cNvPr id="6" name="Graphic 5">
            <a:extLst>
              <a:ext uri="{FF2B5EF4-FFF2-40B4-BE49-F238E27FC236}">
                <a16:creationId xmlns:a16="http://schemas.microsoft.com/office/drawing/2014/main" id="{B7A0B47A-2C2A-47A3-B698-CA6A0FD6F06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56337" y="2220890"/>
            <a:ext cx="2454959" cy="1819430"/>
          </a:xfrm>
          <a:prstGeom prst="rect">
            <a:avLst/>
          </a:prstGeom>
        </p:spPr>
      </p:pic>
    </p:spTree>
    <p:extLst>
      <p:ext uri="{BB962C8B-B14F-4D97-AF65-F5344CB8AC3E}">
        <p14:creationId xmlns:p14="http://schemas.microsoft.com/office/powerpoint/2010/main" val="1892233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5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3128516"/>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3571782"/>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4495053"/>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4880812"/>
            <a:ext cx="3706507" cy="253787"/>
          </a:xfrm>
        </p:spPr>
        <p:txBody>
          <a:bodyPr/>
          <a:lstStyle/>
          <a:p>
            <a:pPr lvl="0"/>
            <a:r>
              <a:rPr lang="en-US"/>
              <a:t>Click to edit Master text styles</a:t>
            </a:r>
          </a:p>
        </p:txBody>
      </p:sp>
      <p:pic>
        <p:nvPicPr>
          <p:cNvPr id="13" name="Graphic 12">
            <a:extLst>
              <a:ext uri="{FF2B5EF4-FFF2-40B4-BE49-F238E27FC236}">
                <a16:creationId xmlns:a16="http://schemas.microsoft.com/office/drawing/2014/main" id="{F4B1DB28-413A-41E9-A6F8-727DE05F8D6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395" y="5750940"/>
            <a:ext cx="3036723" cy="646908"/>
          </a:xfrm>
          <a:prstGeom prst="rect">
            <a:avLst/>
          </a:prstGeom>
        </p:spPr>
      </p:pic>
      <p:sp>
        <p:nvSpPr>
          <p:cNvPr id="16" name="Picture Placeholder 4">
            <a:extLst>
              <a:ext uri="{FF2B5EF4-FFF2-40B4-BE49-F238E27FC236}">
                <a16:creationId xmlns:a16="http://schemas.microsoft.com/office/drawing/2014/main" id="{7E02C968-6D90-43B9-83B4-8DDD9D10A206}"/>
              </a:ext>
            </a:extLst>
          </p:cNvPr>
          <p:cNvSpPr>
            <a:spLocks noGrp="1"/>
          </p:cNvSpPr>
          <p:nvPr>
            <p:ph type="pic" sz="quarter" idx="10" hasCustomPrompt="1"/>
          </p:nvPr>
        </p:nvSpPr>
        <p:spPr>
          <a:xfrm>
            <a:off x="5175632" y="0"/>
            <a:ext cx="7016369" cy="6858000"/>
          </a:xfrm>
          <a:solidFill>
            <a:schemeClr val="bg2"/>
          </a:solidFill>
        </p:spPr>
        <p:txBody>
          <a:bodyPr bIns="1764000" anchor="ctr">
            <a:noAutofit/>
          </a:bodyPr>
          <a:lstStyle>
            <a:lvl1pPr algn="ctr">
              <a:defRPr sz="2183" b="1"/>
            </a:lvl1pPr>
          </a:lstStyle>
          <a:p>
            <a:r>
              <a:rPr lang="en-GB"/>
              <a:t>Click icon to insert image</a:t>
            </a:r>
          </a:p>
        </p:txBody>
      </p:sp>
    </p:spTree>
    <p:extLst>
      <p:ext uri="{BB962C8B-B14F-4D97-AF65-F5344CB8AC3E}">
        <p14:creationId xmlns:p14="http://schemas.microsoft.com/office/powerpoint/2010/main" val="1392693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6_Title Slide (External)">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8059CA9-ADD3-48DF-ABCE-675068DD8B24}"/>
              </a:ext>
            </a:extLst>
          </p:cNvPr>
          <p:cNvSpPr>
            <a:spLocks noGrp="1"/>
          </p:cNvSpPr>
          <p:nvPr>
            <p:ph type="pic" sz="quarter" idx="10" hasCustomPrompt="1"/>
          </p:nvPr>
        </p:nvSpPr>
        <p:spPr>
          <a:xfrm>
            <a:off x="5175632" y="0"/>
            <a:ext cx="7016369" cy="6858000"/>
          </a:xfrm>
          <a:solidFill>
            <a:schemeClr val="bg2"/>
          </a:solidFill>
        </p:spPr>
        <p:txBody>
          <a:bodyPr bIns="1764000" anchor="ctr">
            <a:noAutofit/>
          </a:bodyPr>
          <a:lstStyle>
            <a:lvl1pPr algn="ctr">
              <a:defRPr sz="2183" b="1"/>
            </a:lvl1pPr>
          </a:lstStyle>
          <a:p>
            <a:r>
              <a:rPr lang="en-GB"/>
              <a:t>Click icon to insert image</a:t>
            </a:r>
          </a:p>
        </p:txBody>
      </p:sp>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3128516"/>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3571782"/>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4495053"/>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4880812"/>
            <a:ext cx="3706507" cy="253787"/>
          </a:xfrm>
        </p:spPr>
        <p:txBody>
          <a:bodyPr/>
          <a:lstStyle/>
          <a:p>
            <a:pPr lvl="0"/>
            <a:r>
              <a:rPr lang="en-US"/>
              <a:t>Click to edit Master text styles</a:t>
            </a:r>
          </a:p>
        </p:txBody>
      </p:sp>
      <p:pic>
        <p:nvPicPr>
          <p:cNvPr id="6" name="Graphic 5">
            <a:extLst>
              <a:ext uri="{FF2B5EF4-FFF2-40B4-BE49-F238E27FC236}">
                <a16:creationId xmlns:a16="http://schemas.microsoft.com/office/drawing/2014/main" id="{2F1B92ED-1DA4-42D5-94F1-A383F50976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395" y="5756444"/>
            <a:ext cx="750929" cy="554493"/>
          </a:xfrm>
          <a:prstGeom prst="rect">
            <a:avLst/>
          </a:prstGeom>
        </p:spPr>
      </p:pic>
    </p:spTree>
    <p:extLst>
      <p:ext uri="{BB962C8B-B14F-4D97-AF65-F5344CB8AC3E}">
        <p14:creationId xmlns:p14="http://schemas.microsoft.com/office/powerpoint/2010/main" val="3954759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90D3C3D-29CE-4901-8EEA-1345D2686975}"/>
              </a:ext>
            </a:extLst>
          </p:cNvPr>
          <p:cNvSpPr>
            <a:spLocks noGrp="1"/>
          </p:cNvSpPr>
          <p:nvPr>
            <p:ph type="pic" sz="quarter" idx="13"/>
          </p:nvPr>
        </p:nvSpPr>
        <p:spPr>
          <a:xfrm>
            <a:off x="5175632" y="0"/>
            <a:ext cx="7016368" cy="6857998"/>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5" name="Footer Placeholder 4">
            <a:extLst>
              <a:ext uri="{FF2B5EF4-FFF2-40B4-BE49-F238E27FC236}">
                <a16:creationId xmlns:a16="http://schemas.microsoft.com/office/drawing/2014/main" id="{483911A5-606B-49B4-916C-45BA4954DFF3}"/>
              </a:ext>
            </a:extLst>
          </p:cNvPr>
          <p:cNvSpPr>
            <a:spLocks noGrp="1"/>
          </p:cNvSpPr>
          <p:nvPr>
            <p:ph type="ftr" sz="quarter" idx="11"/>
          </p:nvPr>
        </p:nvSpPr>
        <p:spPr/>
        <p:txBody>
          <a:bodyPr/>
          <a:lstStyle/>
          <a:p>
            <a:r>
              <a:rPr lang="en-GB"/>
              <a:t>Immunization, Vaccines and Biologicals</a:t>
            </a:r>
          </a:p>
        </p:txBody>
      </p:sp>
      <p:sp>
        <p:nvSpPr>
          <p:cNvPr id="6" name="Slide Number Placeholder 5">
            <a:extLst>
              <a:ext uri="{FF2B5EF4-FFF2-40B4-BE49-F238E27FC236}">
                <a16:creationId xmlns:a16="http://schemas.microsoft.com/office/drawing/2014/main" id="{974CFDB7-1FD8-48B9-B71F-E3DCBDCCD5F2}"/>
              </a:ext>
            </a:extLst>
          </p:cNvPr>
          <p:cNvSpPr>
            <a:spLocks noGrp="1"/>
          </p:cNvSpPr>
          <p:nvPr>
            <p:ph type="sldNum" sz="quarter" idx="12"/>
          </p:nvPr>
        </p:nvSpPr>
        <p:spPr/>
        <p:txBody>
          <a:bodyPr/>
          <a:lstStyle>
            <a:lvl1pPr>
              <a:defRPr>
                <a:solidFill>
                  <a:schemeClr val="tx2"/>
                </a:solidFill>
              </a:defRPr>
            </a:lvl1pPr>
          </a:lstStyle>
          <a:p>
            <a:fld id="{E2E31AFC-DF42-41A5-B57C-06A83BBA6616}" type="slidenum">
              <a:rPr lang="en-GB" smtClean="0"/>
              <a:pPr/>
              <a:t>‹Nº›</a:t>
            </a:fld>
            <a:endParaRPr lang="en-GB"/>
          </a:p>
        </p:txBody>
      </p:sp>
      <p:sp>
        <p:nvSpPr>
          <p:cNvPr id="14" name="object 14">
            <a:extLst>
              <a:ext uri="{FF2B5EF4-FFF2-40B4-BE49-F238E27FC236}">
                <a16:creationId xmlns:a16="http://schemas.microsoft.com/office/drawing/2014/main" id="{E8D1215B-902F-4676-BD97-07AB236AAB96}"/>
              </a:ext>
            </a:extLst>
          </p:cNvPr>
          <p:cNvSpPr/>
          <p:nvPr userDrawn="1"/>
        </p:nvSpPr>
        <p:spPr>
          <a:xfrm>
            <a:off x="581978" y="6397848"/>
            <a:ext cx="4011676" cy="44087"/>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5" name="Title 1">
            <a:extLst>
              <a:ext uri="{FF2B5EF4-FFF2-40B4-BE49-F238E27FC236}">
                <a16:creationId xmlns:a16="http://schemas.microsoft.com/office/drawing/2014/main" id="{1DC27864-4735-40D0-B2CD-C35B135ABB6F}"/>
              </a:ext>
            </a:extLst>
          </p:cNvPr>
          <p:cNvSpPr>
            <a:spLocks noGrp="1"/>
          </p:cNvSpPr>
          <p:nvPr>
            <p:ph type="ctrTitle"/>
          </p:nvPr>
        </p:nvSpPr>
        <p:spPr>
          <a:xfrm>
            <a:off x="577638" y="2948731"/>
            <a:ext cx="4164766" cy="1769202"/>
          </a:xfrm>
        </p:spPr>
        <p:txBody>
          <a:bodyPr lIns="0" tIns="0" rIns="0" bIns="0" anchor="t" anchorCtr="0"/>
          <a:lstStyle>
            <a:lvl1pPr algn="l">
              <a:defRPr sz="4245">
                <a:solidFill>
                  <a:schemeClr val="tx1"/>
                </a:solidFill>
              </a:defRPr>
            </a:lvl1pPr>
          </a:lstStyle>
          <a:p>
            <a:r>
              <a:rPr lang="en-US"/>
              <a:t>Click to edit Master title style</a:t>
            </a:r>
            <a:endParaRPr lang="en-GB"/>
          </a:p>
        </p:txBody>
      </p:sp>
      <p:sp>
        <p:nvSpPr>
          <p:cNvPr id="16" name="Subtitle 2">
            <a:extLst>
              <a:ext uri="{FF2B5EF4-FFF2-40B4-BE49-F238E27FC236}">
                <a16:creationId xmlns:a16="http://schemas.microsoft.com/office/drawing/2014/main" id="{39426BB5-24C1-4CC6-9847-26D952ABD95A}"/>
              </a:ext>
            </a:extLst>
          </p:cNvPr>
          <p:cNvSpPr>
            <a:spLocks noGrp="1"/>
          </p:cNvSpPr>
          <p:nvPr>
            <p:ph type="subTitle" idx="1"/>
          </p:nvPr>
        </p:nvSpPr>
        <p:spPr>
          <a:xfrm>
            <a:off x="581978" y="2436028"/>
            <a:ext cx="4164766" cy="338362"/>
          </a:xfrm>
        </p:spPr>
        <p:txBody>
          <a:bodyPr wrap="square" anchor="b" anchorCtr="0">
            <a:spAutoFit/>
          </a:bodyPr>
          <a:lstStyle>
            <a:lvl1pPr marL="0" indent="0" algn="l">
              <a:buNone/>
              <a:defRPr sz="1940">
                <a:solidFill>
                  <a:schemeClr val="accent1"/>
                </a:solidFill>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Tree>
    <p:extLst>
      <p:ext uri="{BB962C8B-B14F-4D97-AF65-F5344CB8AC3E}">
        <p14:creationId xmlns:p14="http://schemas.microsoft.com/office/powerpoint/2010/main" val="398835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92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am / Speakers | 3 x 3">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44" name="Title 1">
            <a:extLst>
              <a:ext uri="{FF2B5EF4-FFF2-40B4-BE49-F238E27FC236}">
                <a16:creationId xmlns:a16="http://schemas.microsoft.com/office/drawing/2014/main" id="{5D51C2DC-4571-42B4-89F2-DA6662BE5E06}"/>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Team/Speakers 3 columns 3 rows</a:t>
            </a:r>
            <a:endParaRPr lang="en-GB"/>
          </a:p>
        </p:txBody>
      </p:sp>
      <p:sp>
        <p:nvSpPr>
          <p:cNvPr id="45" name="Text Placeholder 12">
            <a:extLst>
              <a:ext uri="{FF2B5EF4-FFF2-40B4-BE49-F238E27FC236}">
                <a16:creationId xmlns:a16="http://schemas.microsoft.com/office/drawing/2014/main" id="{B4DF1173-C29F-45AC-92AA-916D11D8E08C}"/>
              </a:ext>
            </a:extLst>
          </p:cNvPr>
          <p:cNvSpPr>
            <a:spLocks noGrp="1"/>
          </p:cNvSpPr>
          <p:nvPr>
            <p:ph type="body" sz="quarter" idx="14" hasCustomPrompt="1"/>
          </p:nvPr>
        </p:nvSpPr>
        <p:spPr>
          <a:xfrm>
            <a:off x="1835950" y="2063575"/>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46" name="Picture Placeholder 7">
            <a:extLst>
              <a:ext uri="{FF2B5EF4-FFF2-40B4-BE49-F238E27FC236}">
                <a16:creationId xmlns:a16="http://schemas.microsoft.com/office/drawing/2014/main" id="{7AC79D67-C678-414C-AF90-8C02E28CA9FD}"/>
              </a:ext>
            </a:extLst>
          </p:cNvPr>
          <p:cNvSpPr>
            <a:spLocks noGrp="1"/>
          </p:cNvSpPr>
          <p:nvPr>
            <p:ph type="pic" sz="quarter" idx="15"/>
          </p:nvPr>
        </p:nvSpPr>
        <p:spPr>
          <a:xfrm>
            <a:off x="550681" y="1904145"/>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47" name="Text Placeholder 12">
            <a:extLst>
              <a:ext uri="{FF2B5EF4-FFF2-40B4-BE49-F238E27FC236}">
                <a16:creationId xmlns:a16="http://schemas.microsoft.com/office/drawing/2014/main" id="{D84CF9F7-FEFA-4F30-8381-81E1CDC7DE58}"/>
              </a:ext>
            </a:extLst>
          </p:cNvPr>
          <p:cNvSpPr>
            <a:spLocks noGrp="1"/>
          </p:cNvSpPr>
          <p:nvPr>
            <p:ph type="body" sz="quarter" idx="16" hasCustomPrompt="1"/>
          </p:nvPr>
        </p:nvSpPr>
        <p:spPr>
          <a:xfrm>
            <a:off x="5608467" y="2063575"/>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48" name="Picture Placeholder 7">
            <a:extLst>
              <a:ext uri="{FF2B5EF4-FFF2-40B4-BE49-F238E27FC236}">
                <a16:creationId xmlns:a16="http://schemas.microsoft.com/office/drawing/2014/main" id="{C320D465-6541-42AF-B948-F179CCF7EE8E}"/>
              </a:ext>
            </a:extLst>
          </p:cNvPr>
          <p:cNvSpPr>
            <a:spLocks noGrp="1"/>
          </p:cNvSpPr>
          <p:nvPr>
            <p:ph type="pic" sz="quarter" idx="17"/>
          </p:nvPr>
        </p:nvSpPr>
        <p:spPr>
          <a:xfrm>
            <a:off x="4323198" y="1904145"/>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49" name="Text Placeholder 12">
            <a:extLst>
              <a:ext uri="{FF2B5EF4-FFF2-40B4-BE49-F238E27FC236}">
                <a16:creationId xmlns:a16="http://schemas.microsoft.com/office/drawing/2014/main" id="{C8238BF7-B55E-43DD-99B0-CDFDFE29FDD2}"/>
              </a:ext>
            </a:extLst>
          </p:cNvPr>
          <p:cNvSpPr>
            <a:spLocks noGrp="1"/>
          </p:cNvSpPr>
          <p:nvPr>
            <p:ph type="body" sz="quarter" idx="18" hasCustomPrompt="1"/>
          </p:nvPr>
        </p:nvSpPr>
        <p:spPr>
          <a:xfrm>
            <a:off x="9389776" y="2063575"/>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0" name="Picture Placeholder 7">
            <a:extLst>
              <a:ext uri="{FF2B5EF4-FFF2-40B4-BE49-F238E27FC236}">
                <a16:creationId xmlns:a16="http://schemas.microsoft.com/office/drawing/2014/main" id="{0BEA5C06-8D59-4BD3-9B33-5696A4BC5222}"/>
              </a:ext>
            </a:extLst>
          </p:cNvPr>
          <p:cNvSpPr>
            <a:spLocks noGrp="1"/>
          </p:cNvSpPr>
          <p:nvPr>
            <p:ph type="pic" sz="quarter" idx="19"/>
          </p:nvPr>
        </p:nvSpPr>
        <p:spPr>
          <a:xfrm>
            <a:off x="8104508" y="1904145"/>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51" name="Text Placeholder 12">
            <a:extLst>
              <a:ext uri="{FF2B5EF4-FFF2-40B4-BE49-F238E27FC236}">
                <a16:creationId xmlns:a16="http://schemas.microsoft.com/office/drawing/2014/main" id="{7BBE5725-635F-472C-99DA-2942D536FFAB}"/>
              </a:ext>
            </a:extLst>
          </p:cNvPr>
          <p:cNvSpPr>
            <a:spLocks noGrp="1"/>
          </p:cNvSpPr>
          <p:nvPr>
            <p:ph type="body" sz="quarter" idx="20" hasCustomPrompt="1"/>
          </p:nvPr>
        </p:nvSpPr>
        <p:spPr>
          <a:xfrm>
            <a:off x="1835950" y="3609432"/>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2" name="Picture Placeholder 7">
            <a:extLst>
              <a:ext uri="{FF2B5EF4-FFF2-40B4-BE49-F238E27FC236}">
                <a16:creationId xmlns:a16="http://schemas.microsoft.com/office/drawing/2014/main" id="{00A16A42-CA42-49E2-8405-AA0CAF0311E1}"/>
              </a:ext>
            </a:extLst>
          </p:cNvPr>
          <p:cNvSpPr>
            <a:spLocks noGrp="1"/>
          </p:cNvSpPr>
          <p:nvPr>
            <p:ph type="pic" sz="quarter" idx="21"/>
          </p:nvPr>
        </p:nvSpPr>
        <p:spPr>
          <a:xfrm>
            <a:off x="550681" y="3450001"/>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53" name="Text Placeholder 12">
            <a:extLst>
              <a:ext uri="{FF2B5EF4-FFF2-40B4-BE49-F238E27FC236}">
                <a16:creationId xmlns:a16="http://schemas.microsoft.com/office/drawing/2014/main" id="{EE36DF45-11AE-4011-BA24-5F2F1B07B542}"/>
              </a:ext>
            </a:extLst>
          </p:cNvPr>
          <p:cNvSpPr>
            <a:spLocks noGrp="1"/>
          </p:cNvSpPr>
          <p:nvPr>
            <p:ph type="body" sz="quarter" idx="22" hasCustomPrompt="1"/>
          </p:nvPr>
        </p:nvSpPr>
        <p:spPr>
          <a:xfrm>
            <a:off x="5608467" y="3609432"/>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4" name="Picture Placeholder 7">
            <a:extLst>
              <a:ext uri="{FF2B5EF4-FFF2-40B4-BE49-F238E27FC236}">
                <a16:creationId xmlns:a16="http://schemas.microsoft.com/office/drawing/2014/main" id="{8FBF5889-E52E-4268-BCFD-13AA1E933FB4}"/>
              </a:ext>
            </a:extLst>
          </p:cNvPr>
          <p:cNvSpPr>
            <a:spLocks noGrp="1"/>
          </p:cNvSpPr>
          <p:nvPr>
            <p:ph type="pic" sz="quarter" idx="23"/>
          </p:nvPr>
        </p:nvSpPr>
        <p:spPr>
          <a:xfrm>
            <a:off x="4323198" y="3450001"/>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55" name="Text Placeholder 12">
            <a:extLst>
              <a:ext uri="{FF2B5EF4-FFF2-40B4-BE49-F238E27FC236}">
                <a16:creationId xmlns:a16="http://schemas.microsoft.com/office/drawing/2014/main" id="{85553B65-686F-493B-B002-4E9B0D2112B9}"/>
              </a:ext>
            </a:extLst>
          </p:cNvPr>
          <p:cNvSpPr>
            <a:spLocks noGrp="1"/>
          </p:cNvSpPr>
          <p:nvPr>
            <p:ph type="body" sz="quarter" idx="24" hasCustomPrompt="1"/>
          </p:nvPr>
        </p:nvSpPr>
        <p:spPr>
          <a:xfrm>
            <a:off x="9389776" y="3609432"/>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6" name="Picture Placeholder 7">
            <a:extLst>
              <a:ext uri="{FF2B5EF4-FFF2-40B4-BE49-F238E27FC236}">
                <a16:creationId xmlns:a16="http://schemas.microsoft.com/office/drawing/2014/main" id="{F3DB35B0-B095-4BB6-B438-419AB248A329}"/>
              </a:ext>
            </a:extLst>
          </p:cNvPr>
          <p:cNvSpPr>
            <a:spLocks noGrp="1"/>
          </p:cNvSpPr>
          <p:nvPr>
            <p:ph type="pic" sz="quarter" idx="25"/>
          </p:nvPr>
        </p:nvSpPr>
        <p:spPr>
          <a:xfrm>
            <a:off x="8104508" y="3450001"/>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57" name="Text Placeholder 12">
            <a:extLst>
              <a:ext uri="{FF2B5EF4-FFF2-40B4-BE49-F238E27FC236}">
                <a16:creationId xmlns:a16="http://schemas.microsoft.com/office/drawing/2014/main" id="{78D2052B-6800-49A9-9052-94BEBF4D16D0}"/>
              </a:ext>
            </a:extLst>
          </p:cNvPr>
          <p:cNvSpPr>
            <a:spLocks noGrp="1"/>
          </p:cNvSpPr>
          <p:nvPr>
            <p:ph type="body" sz="quarter" idx="26" hasCustomPrompt="1"/>
          </p:nvPr>
        </p:nvSpPr>
        <p:spPr>
          <a:xfrm>
            <a:off x="1835950" y="5155288"/>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8" name="Picture Placeholder 7">
            <a:extLst>
              <a:ext uri="{FF2B5EF4-FFF2-40B4-BE49-F238E27FC236}">
                <a16:creationId xmlns:a16="http://schemas.microsoft.com/office/drawing/2014/main" id="{C0FB45DF-4505-4104-B3AB-1FF0A095BB40}"/>
              </a:ext>
            </a:extLst>
          </p:cNvPr>
          <p:cNvSpPr>
            <a:spLocks noGrp="1"/>
          </p:cNvSpPr>
          <p:nvPr>
            <p:ph type="pic" sz="quarter" idx="27"/>
          </p:nvPr>
        </p:nvSpPr>
        <p:spPr>
          <a:xfrm>
            <a:off x="550681" y="4995857"/>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59" name="Text Placeholder 12">
            <a:extLst>
              <a:ext uri="{FF2B5EF4-FFF2-40B4-BE49-F238E27FC236}">
                <a16:creationId xmlns:a16="http://schemas.microsoft.com/office/drawing/2014/main" id="{0CFC70D0-DEBC-4AE8-94A6-E2EBDB950EBD}"/>
              </a:ext>
            </a:extLst>
          </p:cNvPr>
          <p:cNvSpPr>
            <a:spLocks noGrp="1"/>
          </p:cNvSpPr>
          <p:nvPr>
            <p:ph type="body" sz="quarter" idx="28" hasCustomPrompt="1"/>
          </p:nvPr>
        </p:nvSpPr>
        <p:spPr>
          <a:xfrm>
            <a:off x="5608467" y="5155288"/>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60" name="Picture Placeholder 7">
            <a:extLst>
              <a:ext uri="{FF2B5EF4-FFF2-40B4-BE49-F238E27FC236}">
                <a16:creationId xmlns:a16="http://schemas.microsoft.com/office/drawing/2014/main" id="{317AD999-FECF-4E8A-A9F4-237EBF5CB428}"/>
              </a:ext>
            </a:extLst>
          </p:cNvPr>
          <p:cNvSpPr>
            <a:spLocks noGrp="1"/>
          </p:cNvSpPr>
          <p:nvPr>
            <p:ph type="pic" sz="quarter" idx="29"/>
          </p:nvPr>
        </p:nvSpPr>
        <p:spPr>
          <a:xfrm>
            <a:off x="4323198" y="4995857"/>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61" name="Text Placeholder 12">
            <a:extLst>
              <a:ext uri="{FF2B5EF4-FFF2-40B4-BE49-F238E27FC236}">
                <a16:creationId xmlns:a16="http://schemas.microsoft.com/office/drawing/2014/main" id="{7B6DD1A6-D513-4EA0-8C3F-47C93CA395ED}"/>
              </a:ext>
            </a:extLst>
          </p:cNvPr>
          <p:cNvSpPr>
            <a:spLocks noGrp="1"/>
          </p:cNvSpPr>
          <p:nvPr>
            <p:ph type="body" sz="quarter" idx="30" hasCustomPrompt="1"/>
          </p:nvPr>
        </p:nvSpPr>
        <p:spPr>
          <a:xfrm>
            <a:off x="9389776" y="5155288"/>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62" name="Picture Placeholder 7">
            <a:extLst>
              <a:ext uri="{FF2B5EF4-FFF2-40B4-BE49-F238E27FC236}">
                <a16:creationId xmlns:a16="http://schemas.microsoft.com/office/drawing/2014/main" id="{5D78DD9A-7A3B-4479-A356-D1201169A1EE}"/>
              </a:ext>
            </a:extLst>
          </p:cNvPr>
          <p:cNvSpPr>
            <a:spLocks noGrp="1"/>
          </p:cNvSpPr>
          <p:nvPr>
            <p:ph type="pic" sz="quarter" idx="31"/>
          </p:nvPr>
        </p:nvSpPr>
        <p:spPr>
          <a:xfrm>
            <a:off x="8104508" y="4995857"/>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Tree>
    <p:extLst>
      <p:ext uri="{BB962C8B-B14F-4D97-AF65-F5344CB8AC3E}">
        <p14:creationId xmlns:p14="http://schemas.microsoft.com/office/powerpoint/2010/main" val="3362673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Agenda + Image">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5081283" cy="403133"/>
          </a:xfrm>
        </p:spPr>
        <p:txBody>
          <a:bodyPr lIns="0" tIns="0" rIns="0" bIns="0" anchor="t" anchorCtr="0"/>
          <a:lstStyle>
            <a:lvl1pPr>
              <a:defRPr/>
            </a:lvl1pPr>
          </a:lstStyle>
          <a:p>
            <a:r>
              <a:rPr lang="en-US"/>
              <a:t>Agenda</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6" name="Text Placeholder 12">
            <a:extLst>
              <a:ext uri="{FF2B5EF4-FFF2-40B4-BE49-F238E27FC236}">
                <a16:creationId xmlns:a16="http://schemas.microsoft.com/office/drawing/2014/main" id="{5A88B0FE-1A13-4CD8-8675-B560C08B33D5}"/>
              </a:ext>
            </a:extLst>
          </p:cNvPr>
          <p:cNvSpPr>
            <a:spLocks noGrp="1"/>
          </p:cNvSpPr>
          <p:nvPr>
            <p:ph type="body" sz="quarter" idx="14" hasCustomPrompt="1"/>
          </p:nvPr>
        </p:nvSpPr>
        <p:spPr>
          <a:xfrm>
            <a:off x="577637" y="2342856"/>
            <a:ext cx="7200250" cy="3274256"/>
          </a:xfrm>
        </p:spPr>
        <p:txBody>
          <a:bodyPr wrap="square" numCol="2" spcCol="756000">
            <a:noAutofit/>
          </a:bodyPr>
          <a:lstStyle>
            <a:lvl1pPr marL="311902" indent="-311902">
              <a:spcAft>
                <a:spcPts val="0"/>
              </a:spcAft>
              <a:buFont typeface="+mj-lt"/>
              <a:buAutoNum type="arabicPeriod"/>
              <a:defRPr sz="1940" b="0" i="0">
                <a:solidFill>
                  <a:schemeClr val="tx1"/>
                </a:solidFill>
                <a:latin typeface="Poppins Medium" pitchFamily="2" charset="77"/>
                <a:cs typeface="Poppins Medium" pitchFamily="2" charset="77"/>
              </a:defRPr>
            </a:lvl1pPr>
            <a:lvl2pPr marL="311902" indent="-311902">
              <a:spcAft>
                <a:spcPts val="1455"/>
              </a:spcAft>
              <a:buSzPct val="100000"/>
              <a:buFont typeface="+mj-lt"/>
              <a:buAutoNum type="arabicPeriod"/>
              <a:defRPr sz="1940" b="0" i="0">
                <a:solidFill>
                  <a:schemeClr val="tx1"/>
                </a:solidFill>
                <a:latin typeface="Poppins Medium" pitchFamily="2" charset="77"/>
                <a:cs typeface="Poppins Medium" pitchFamily="2" charset="77"/>
              </a:defRPr>
            </a:lvl2pPr>
            <a:lvl5pPr>
              <a:defRPr/>
            </a:lvl5pPr>
          </a:lstStyle>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8235184" y="2299040"/>
            <a:ext cx="3379179" cy="3318065"/>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1714759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5081283" cy="403133"/>
          </a:xfrm>
        </p:spPr>
        <p:txBody>
          <a:bodyPr lIns="0" tIns="0" rIns="0" bIns="0" anchor="t" anchorCtr="0"/>
          <a:lstStyle>
            <a:lvl1pPr>
              <a:defRPr/>
            </a:lvl1pPr>
          </a:lstStyle>
          <a:p>
            <a:r>
              <a:rPr lang="en-US"/>
              <a:t>Agenda</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6" name="Text Placeholder 12">
            <a:extLst>
              <a:ext uri="{FF2B5EF4-FFF2-40B4-BE49-F238E27FC236}">
                <a16:creationId xmlns:a16="http://schemas.microsoft.com/office/drawing/2014/main" id="{5A88B0FE-1A13-4CD8-8675-B560C08B33D5}"/>
              </a:ext>
            </a:extLst>
          </p:cNvPr>
          <p:cNvSpPr>
            <a:spLocks noGrp="1"/>
          </p:cNvSpPr>
          <p:nvPr>
            <p:ph type="body" sz="quarter" idx="14" hasCustomPrompt="1"/>
          </p:nvPr>
        </p:nvSpPr>
        <p:spPr>
          <a:xfrm>
            <a:off x="577637" y="2342856"/>
            <a:ext cx="11042887" cy="3007436"/>
          </a:xfrm>
        </p:spPr>
        <p:txBody>
          <a:bodyPr wrap="square" numCol="2" spcCol="756000">
            <a:noAutofit/>
          </a:bodyPr>
          <a:lstStyle>
            <a:lvl1pPr marL="311902" indent="-311902">
              <a:spcAft>
                <a:spcPts val="0"/>
              </a:spcAft>
              <a:buFont typeface="+mj-lt"/>
              <a:buAutoNum type="arabicPeriod"/>
              <a:defRPr sz="1940" b="0" i="0">
                <a:solidFill>
                  <a:schemeClr val="tx1"/>
                </a:solidFill>
                <a:latin typeface="Poppins Medium" pitchFamily="2" charset="77"/>
                <a:cs typeface="Poppins Medium" pitchFamily="2" charset="77"/>
              </a:defRPr>
            </a:lvl1pPr>
            <a:lvl2pPr marL="311902" indent="-311902">
              <a:spcAft>
                <a:spcPts val="1455"/>
              </a:spcAft>
              <a:buSzPct val="100000"/>
              <a:buFont typeface="+mj-lt"/>
              <a:buAutoNum type="arabicPeriod"/>
              <a:defRPr sz="1940" b="0" i="0">
                <a:solidFill>
                  <a:schemeClr val="tx1"/>
                </a:solidFill>
                <a:latin typeface="Poppins Medium" pitchFamily="2" charset="77"/>
                <a:cs typeface="Poppins Medium" pitchFamily="2" charset="77"/>
              </a:defRPr>
            </a:lvl2pPr>
            <a:lvl5pPr>
              <a:defRPr/>
            </a:lvl5pPr>
          </a:lstStyle>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1020157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Agenda (with time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5081283" cy="403133"/>
          </a:xfrm>
        </p:spPr>
        <p:txBody>
          <a:bodyPr lIns="0" tIns="0" rIns="0" bIns="0" anchor="t" anchorCtr="0"/>
          <a:lstStyle>
            <a:lvl1pPr>
              <a:defRPr/>
            </a:lvl1pPr>
          </a:lstStyle>
          <a:p>
            <a:r>
              <a:rPr lang="en-US"/>
              <a:t>Agenda</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0" name="Text Placeholder 12">
            <a:extLst>
              <a:ext uri="{FF2B5EF4-FFF2-40B4-BE49-F238E27FC236}">
                <a16:creationId xmlns:a16="http://schemas.microsoft.com/office/drawing/2014/main" id="{A335A19B-4A16-3443-B357-10DDCD6808F9}"/>
              </a:ext>
            </a:extLst>
          </p:cNvPr>
          <p:cNvSpPr>
            <a:spLocks noGrp="1"/>
          </p:cNvSpPr>
          <p:nvPr>
            <p:ph type="body" sz="quarter" idx="16" hasCustomPrompt="1"/>
          </p:nvPr>
        </p:nvSpPr>
        <p:spPr>
          <a:xfrm>
            <a:off x="571477" y="2016928"/>
            <a:ext cx="11049260" cy="3837084"/>
          </a:xfrm>
        </p:spPr>
        <p:txBody>
          <a:bodyPr wrap="square" numCol="2" spcCol="756000">
            <a:noAutofit/>
          </a:bodyPr>
          <a:lstStyle>
            <a:lvl1pPr marL="0" indent="0">
              <a:spcAft>
                <a:spcPts val="0"/>
              </a:spcAft>
              <a:buFont typeface="Arial" panose="020B0604020202020204" pitchFamily="34" charset="0"/>
              <a:buNone/>
              <a:defRPr sz="1940" b="0" i="0">
                <a:solidFill>
                  <a:schemeClr val="accent1"/>
                </a:solidFill>
                <a:latin typeface="Poppins Medium" pitchFamily="2" charset="77"/>
                <a:cs typeface="Poppins Medium" pitchFamily="2" charset="77"/>
              </a:defRPr>
            </a:lvl1pPr>
            <a:lvl2pPr marL="0" indent="0">
              <a:spcAft>
                <a:spcPts val="1455"/>
              </a:spcAft>
              <a:buFont typeface="Arial" panose="020B0604020202020204" pitchFamily="34" charset="0"/>
              <a:buNone/>
              <a:defRPr sz="1940" b="0" i="0">
                <a:latin typeface="Poppins Medium" pitchFamily="2" charset="77"/>
                <a:cs typeface="Poppins Medium" pitchFamily="2" charset="77"/>
              </a:defRPr>
            </a:lvl2pPr>
            <a:lvl5pPr>
              <a:defRPr/>
            </a:lvl5pPr>
          </a:lstStyle>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p:txBody>
      </p:sp>
    </p:spTree>
    <p:extLst>
      <p:ext uri="{BB962C8B-B14F-4D97-AF65-F5344CB8AC3E}">
        <p14:creationId xmlns:p14="http://schemas.microsoft.com/office/powerpoint/2010/main" val="3567694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5081283" cy="403133"/>
          </a:xfrm>
        </p:spPr>
        <p:txBody>
          <a:bodyPr lIns="0" tIns="0" rIns="0" bIns="0" anchor="t" anchorCtr="0"/>
          <a:lstStyle>
            <a:lvl1pPr>
              <a:defRPr/>
            </a:lvl1pPr>
          </a:lstStyle>
          <a:p>
            <a:r>
              <a:rPr lang="en-US"/>
              <a:t>Table of contents</a:t>
            </a:r>
            <a:endParaRPr lang="en-GB"/>
          </a:p>
        </p:txBody>
      </p:sp>
      <p:sp>
        <p:nvSpPr>
          <p:cNvPr id="16" name="Text Placeholder 12">
            <a:extLst>
              <a:ext uri="{FF2B5EF4-FFF2-40B4-BE49-F238E27FC236}">
                <a16:creationId xmlns:a16="http://schemas.microsoft.com/office/drawing/2014/main" id="{5A88B0FE-1A13-4CD8-8675-B560C08B33D5}"/>
              </a:ext>
            </a:extLst>
          </p:cNvPr>
          <p:cNvSpPr>
            <a:spLocks noGrp="1"/>
          </p:cNvSpPr>
          <p:nvPr>
            <p:ph type="body" sz="quarter" idx="14" hasCustomPrompt="1"/>
          </p:nvPr>
        </p:nvSpPr>
        <p:spPr>
          <a:xfrm>
            <a:off x="577637" y="2342856"/>
            <a:ext cx="7200250" cy="3274256"/>
          </a:xfrm>
        </p:spPr>
        <p:txBody>
          <a:bodyPr wrap="square" numCol="2" spcCol="756000">
            <a:noAutofit/>
          </a:bodyPr>
          <a:lstStyle>
            <a:lvl1pPr marL="0" indent="0">
              <a:spcAft>
                <a:spcPts val="0"/>
              </a:spcAft>
              <a:buFont typeface="Arial" panose="020B0604020202020204" pitchFamily="34" charset="0"/>
              <a:buNone/>
              <a:defRPr sz="1334" b="0" i="0">
                <a:solidFill>
                  <a:schemeClr val="accent1"/>
                </a:solidFill>
                <a:latin typeface="Poppins Medium" pitchFamily="2" charset="77"/>
                <a:cs typeface="Poppins Medium" pitchFamily="2" charset="77"/>
              </a:defRPr>
            </a:lvl1pPr>
            <a:lvl2pPr marL="0" indent="0">
              <a:spcAft>
                <a:spcPts val="1455"/>
              </a:spcAft>
              <a:buFont typeface="Arial" panose="020B0604020202020204" pitchFamily="34" charset="0"/>
              <a:buNone/>
              <a:defRPr sz="1334" b="0" i="0">
                <a:latin typeface="Poppins Medium" pitchFamily="2" charset="77"/>
                <a:cs typeface="Poppins Medium" pitchFamily="2" charset="77"/>
              </a:defRPr>
            </a:lvl2pPr>
            <a:lvl5pPr>
              <a:defRPr/>
            </a:lvl5pPr>
          </a:lstStyle>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8235184" y="2299040"/>
            <a:ext cx="3379179" cy="3318065"/>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39357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eam / Speaker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1" name="Title 1">
            <a:extLst>
              <a:ext uri="{FF2B5EF4-FFF2-40B4-BE49-F238E27FC236}">
                <a16:creationId xmlns:a16="http://schemas.microsoft.com/office/drawing/2014/main" id="{F0E35ECD-3ED9-473D-9E17-FF1C83FE9F09}"/>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Team/Speakers</a:t>
            </a:r>
            <a:endParaRPr lang="en-GB"/>
          </a:p>
        </p:txBody>
      </p:sp>
      <p:sp>
        <p:nvSpPr>
          <p:cNvPr id="52" name="Text Placeholder 12">
            <a:extLst>
              <a:ext uri="{FF2B5EF4-FFF2-40B4-BE49-F238E27FC236}">
                <a16:creationId xmlns:a16="http://schemas.microsoft.com/office/drawing/2014/main" id="{67EAA926-4051-4F98-B128-E26790C1A9B3}"/>
              </a:ext>
            </a:extLst>
          </p:cNvPr>
          <p:cNvSpPr>
            <a:spLocks noGrp="1"/>
          </p:cNvSpPr>
          <p:nvPr>
            <p:ph type="body" sz="quarter" idx="14" hasCustomPrompt="1"/>
          </p:nvPr>
        </p:nvSpPr>
        <p:spPr>
          <a:xfrm>
            <a:off x="2411458" y="2334961"/>
            <a:ext cx="3242472" cy="724770"/>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3" name="Picture Placeholder 7">
            <a:extLst>
              <a:ext uri="{FF2B5EF4-FFF2-40B4-BE49-F238E27FC236}">
                <a16:creationId xmlns:a16="http://schemas.microsoft.com/office/drawing/2014/main" id="{3BD0D2FB-1A7B-44AF-BA4E-FD97B0B714D9}"/>
              </a:ext>
            </a:extLst>
          </p:cNvPr>
          <p:cNvSpPr>
            <a:spLocks noGrp="1"/>
          </p:cNvSpPr>
          <p:nvPr>
            <p:ph type="pic" sz="quarter" idx="15"/>
          </p:nvPr>
        </p:nvSpPr>
        <p:spPr>
          <a:xfrm>
            <a:off x="550681" y="1911944"/>
            <a:ext cx="1588608" cy="155987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54" name="Text Placeholder 12">
            <a:extLst>
              <a:ext uri="{FF2B5EF4-FFF2-40B4-BE49-F238E27FC236}">
                <a16:creationId xmlns:a16="http://schemas.microsoft.com/office/drawing/2014/main" id="{4A124E16-FB5A-4A88-A515-FC70FA255448}"/>
              </a:ext>
            </a:extLst>
          </p:cNvPr>
          <p:cNvSpPr>
            <a:spLocks noGrp="1"/>
          </p:cNvSpPr>
          <p:nvPr>
            <p:ph type="body" sz="quarter" idx="16" hasCustomPrompt="1"/>
          </p:nvPr>
        </p:nvSpPr>
        <p:spPr>
          <a:xfrm>
            <a:off x="2411458" y="4501859"/>
            <a:ext cx="3242472" cy="724770"/>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5" name="Picture Placeholder 7">
            <a:extLst>
              <a:ext uri="{FF2B5EF4-FFF2-40B4-BE49-F238E27FC236}">
                <a16:creationId xmlns:a16="http://schemas.microsoft.com/office/drawing/2014/main" id="{88D60E5C-AB30-4F0B-8773-F30DB3E8A6AD}"/>
              </a:ext>
            </a:extLst>
          </p:cNvPr>
          <p:cNvSpPr>
            <a:spLocks noGrp="1"/>
          </p:cNvSpPr>
          <p:nvPr>
            <p:ph type="pic" sz="quarter" idx="17"/>
          </p:nvPr>
        </p:nvSpPr>
        <p:spPr>
          <a:xfrm>
            <a:off x="550681" y="4078842"/>
            <a:ext cx="1588608" cy="155987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56" name="Text Placeholder 12">
            <a:extLst>
              <a:ext uri="{FF2B5EF4-FFF2-40B4-BE49-F238E27FC236}">
                <a16:creationId xmlns:a16="http://schemas.microsoft.com/office/drawing/2014/main" id="{2C60DE2D-43F7-4A13-BE4E-B64A383DE8CE}"/>
              </a:ext>
            </a:extLst>
          </p:cNvPr>
          <p:cNvSpPr>
            <a:spLocks noGrp="1"/>
          </p:cNvSpPr>
          <p:nvPr>
            <p:ph type="body" sz="quarter" idx="18" hasCustomPrompt="1"/>
          </p:nvPr>
        </p:nvSpPr>
        <p:spPr>
          <a:xfrm>
            <a:off x="7929820" y="2334961"/>
            <a:ext cx="3242472" cy="724770"/>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7" name="Picture Placeholder 7">
            <a:extLst>
              <a:ext uri="{FF2B5EF4-FFF2-40B4-BE49-F238E27FC236}">
                <a16:creationId xmlns:a16="http://schemas.microsoft.com/office/drawing/2014/main" id="{5B1E1242-6BB9-4F32-91B1-3AA43FC4EC9F}"/>
              </a:ext>
            </a:extLst>
          </p:cNvPr>
          <p:cNvSpPr>
            <a:spLocks noGrp="1"/>
          </p:cNvSpPr>
          <p:nvPr>
            <p:ph type="pic" sz="quarter" idx="19"/>
          </p:nvPr>
        </p:nvSpPr>
        <p:spPr>
          <a:xfrm>
            <a:off x="6069043" y="1911944"/>
            <a:ext cx="1588608" cy="155987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58" name="Text Placeholder 12">
            <a:extLst>
              <a:ext uri="{FF2B5EF4-FFF2-40B4-BE49-F238E27FC236}">
                <a16:creationId xmlns:a16="http://schemas.microsoft.com/office/drawing/2014/main" id="{C8B338B9-D1F9-4987-BC28-B7466CCC38D5}"/>
              </a:ext>
            </a:extLst>
          </p:cNvPr>
          <p:cNvSpPr>
            <a:spLocks noGrp="1"/>
          </p:cNvSpPr>
          <p:nvPr>
            <p:ph type="body" sz="quarter" idx="20" hasCustomPrompt="1"/>
          </p:nvPr>
        </p:nvSpPr>
        <p:spPr>
          <a:xfrm>
            <a:off x="7929820" y="4501859"/>
            <a:ext cx="3242472" cy="724770"/>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9" name="Picture Placeholder 7">
            <a:extLst>
              <a:ext uri="{FF2B5EF4-FFF2-40B4-BE49-F238E27FC236}">
                <a16:creationId xmlns:a16="http://schemas.microsoft.com/office/drawing/2014/main" id="{CED5980C-4EBB-4601-BF07-F9111916385A}"/>
              </a:ext>
            </a:extLst>
          </p:cNvPr>
          <p:cNvSpPr>
            <a:spLocks noGrp="1"/>
          </p:cNvSpPr>
          <p:nvPr>
            <p:ph type="pic" sz="quarter" idx="21"/>
          </p:nvPr>
        </p:nvSpPr>
        <p:spPr>
          <a:xfrm>
            <a:off x="6069043" y="4078842"/>
            <a:ext cx="1588608" cy="155987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Tree>
    <p:extLst>
      <p:ext uri="{BB962C8B-B14F-4D97-AF65-F5344CB8AC3E}">
        <p14:creationId xmlns:p14="http://schemas.microsoft.com/office/powerpoint/2010/main" val="321098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Chairperso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Chairperson</a:t>
            </a:r>
            <a:endParaRPr lang="en-GB"/>
          </a:p>
        </p:txBody>
      </p:sp>
      <p:sp>
        <p:nvSpPr>
          <p:cNvPr id="16" name="Text Placeholder 12">
            <a:extLst>
              <a:ext uri="{FF2B5EF4-FFF2-40B4-BE49-F238E27FC236}">
                <a16:creationId xmlns:a16="http://schemas.microsoft.com/office/drawing/2014/main" id="{5A88B0FE-1A13-4CD8-8675-B560C08B33D5}"/>
              </a:ext>
            </a:extLst>
          </p:cNvPr>
          <p:cNvSpPr>
            <a:spLocks noGrp="1"/>
          </p:cNvSpPr>
          <p:nvPr>
            <p:ph type="body" sz="quarter" idx="14" hasCustomPrompt="1"/>
          </p:nvPr>
        </p:nvSpPr>
        <p:spPr>
          <a:xfrm>
            <a:off x="2411458" y="2334961"/>
            <a:ext cx="3242472" cy="724770"/>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550681" y="1911944"/>
            <a:ext cx="1588608" cy="155987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8" name="Text Placeholder 12">
            <a:extLst>
              <a:ext uri="{FF2B5EF4-FFF2-40B4-BE49-F238E27FC236}">
                <a16:creationId xmlns:a16="http://schemas.microsoft.com/office/drawing/2014/main" id="{12A210F5-A8B3-4A0E-8B15-4497042C4994}"/>
              </a:ext>
            </a:extLst>
          </p:cNvPr>
          <p:cNvSpPr>
            <a:spLocks noGrp="1"/>
          </p:cNvSpPr>
          <p:nvPr>
            <p:ph type="body" sz="quarter" idx="16"/>
          </p:nvPr>
        </p:nvSpPr>
        <p:spPr>
          <a:xfrm>
            <a:off x="6533079" y="1682566"/>
            <a:ext cx="5081284" cy="1555619"/>
          </a:xfrm>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89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eam / Speakers | 3 x 3">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44" name="Title 1">
            <a:extLst>
              <a:ext uri="{FF2B5EF4-FFF2-40B4-BE49-F238E27FC236}">
                <a16:creationId xmlns:a16="http://schemas.microsoft.com/office/drawing/2014/main" id="{5D51C2DC-4571-42B4-89F2-DA6662BE5E06}"/>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Team/Speakers 3 columns 3 rows</a:t>
            </a:r>
            <a:endParaRPr lang="en-GB"/>
          </a:p>
        </p:txBody>
      </p:sp>
      <p:sp>
        <p:nvSpPr>
          <p:cNvPr id="45" name="Text Placeholder 12">
            <a:extLst>
              <a:ext uri="{FF2B5EF4-FFF2-40B4-BE49-F238E27FC236}">
                <a16:creationId xmlns:a16="http://schemas.microsoft.com/office/drawing/2014/main" id="{B4DF1173-C29F-45AC-92AA-916D11D8E08C}"/>
              </a:ext>
            </a:extLst>
          </p:cNvPr>
          <p:cNvSpPr>
            <a:spLocks noGrp="1"/>
          </p:cNvSpPr>
          <p:nvPr>
            <p:ph type="body" sz="quarter" idx="14" hasCustomPrompt="1"/>
          </p:nvPr>
        </p:nvSpPr>
        <p:spPr>
          <a:xfrm>
            <a:off x="1835950" y="2063575"/>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46" name="Picture Placeholder 7">
            <a:extLst>
              <a:ext uri="{FF2B5EF4-FFF2-40B4-BE49-F238E27FC236}">
                <a16:creationId xmlns:a16="http://schemas.microsoft.com/office/drawing/2014/main" id="{7AC79D67-C678-414C-AF90-8C02E28CA9FD}"/>
              </a:ext>
            </a:extLst>
          </p:cNvPr>
          <p:cNvSpPr>
            <a:spLocks noGrp="1"/>
          </p:cNvSpPr>
          <p:nvPr>
            <p:ph type="pic" sz="quarter" idx="15"/>
          </p:nvPr>
        </p:nvSpPr>
        <p:spPr>
          <a:xfrm>
            <a:off x="550681" y="1904145"/>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47" name="Text Placeholder 12">
            <a:extLst>
              <a:ext uri="{FF2B5EF4-FFF2-40B4-BE49-F238E27FC236}">
                <a16:creationId xmlns:a16="http://schemas.microsoft.com/office/drawing/2014/main" id="{D84CF9F7-FEFA-4F30-8381-81E1CDC7DE58}"/>
              </a:ext>
            </a:extLst>
          </p:cNvPr>
          <p:cNvSpPr>
            <a:spLocks noGrp="1"/>
          </p:cNvSpPr>
          <p:nvPr>
            <p:ph type="body" sz="quarter" idx="16" hasCustomPrompt="1"/>
          </p:nvPr>
        </p:nvSpPr>
        <p:spPr>
          <a:xfrm>
            <a:off x="5608467" y="2063575"/>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48" name="Picture Placeholder 7">
            <a:extLst>
              <a:ext uri="{FF2B5EF4-FFF2-40B4-BE49-F238E27FC236}">
                <a16:creationId xmlns:a16="http://schemas.microsoft.com/office/drawing/2014/main" id="{C320D465-6541-42AF-B948-F179CCF7EE8E}"/>
              </a:ext>
            </a:extLst>
          </p:cNvPr>
          <p:cNvSpPr>
            <a:spLocks noGrp="1"/>
          </p:cNvSpPr>
          <p:nvPr>
            <p:ph type="pic" sz="quarter" idx="17"/>
          </p:nvPr>
        </p:nvSpPr>
        <p:spPr>
          <a:xfrm>
            <a:off x="4323198" y="1904145"/>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49" name="Text Placeholder 12">
            <a:extLst>
              <a:ext uri="{FF2B5EF4-FFF2-40B4-BE49-F238E27FC236}">
                <a16:creationId xmlns:a16="http://schemas.microsoft.com/office/drawing/2014/main" id="{C8238BF7-B55E-43DD-99B0-CDFDFE29FDD2}"/>
              </a:ext>
            </a:extLst>
          </p:cNvPr>
          <p:cNvSpPr>
            <a:spLocks noGrp="1"/>
          </p:cNvSpPr>
          <p:nvPr>
            <p:ph type="body" sz="quarter" idx="18" hasCustomPrompt="1"/>
          </p:nvPr>
        </p:nvSpPr>
        <p:spPr>
          <a:xfrm>
            <a:off x="9389776" y="2063575"/>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0" name="Picture Placeholder 7">
            <a:extLst>
              <a:ext uri="{FF2B5EF4-FFF2-40B4-BE49-F238E27FC236}">
                <a16:creationId xmlns:a16="http://schemas.microsoft.com/office/drawing/2014/main" id="{0BEA5C06-8D59-4BD3-9B33-5696A4BC5222}"/>
              </a:ext>
            </a:extLst>
          </p:cNvPr>
          <p:cNvSpPr>
            <a:spLocks noGrp="1"/>
          </p:cNvSpPr>
          <p:nvPr>
            <p:ph type="pic" sz="quarter" idx="19"/>
          </p:nvPr>
        </p:nvSpPr>
        <p:spPr>
          <a:xfrm>
            <a:off x="8104508" y="1904145"/>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51" name="Text Placeholder 12">
            <a:extLst>
              <a:ext uri="{FF2B5EF4-FFF2-40B4-BE49-F238E27FC236}">
                <a16:creationId xmlns:a16="http://schemas.microsoft.com/office/drawing/2014/main" id="{7BBE5725-635F-472C-99DA-2942D536FFAB}"/>
              </a:ext>
            </a:extLst>
          </p:cNvPr>
          <p:cNvSpPr>
            <a:spLocks noGrp="1"/>
          </p:cNvSpPr>
          <p:nvPr>
            <p:ph type="body" sz="quarter" idx="20" hasCustomPrompt="1"/>
          </p:nvPr>
        </p:nvSpPr>
        <p:spPr>
          <a:xfrm>
            <a:off x="1835950" y="3609432"/>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2" name="Picture Placeholder 7">
            <a:extLst>
              <a:ext uri="{FF2B5EF4-FFF2-40B4-BE49-F238E27FC236}">
                <a16:creationId xmlns:a16="http://schemas.microsoft.com/office/drawing/2014/main" id="{00A16A42-CA42-49E2-8405-AA0CAF0311E1}"/>
              </a:ext>
            </a:extLst>
          </p:cNvPr>
          <p:cNvSpPr>
            <a:spLocks noGrp="1"/>
          </p:cNvSpPr>
          <p:nvPr>
            <p:ph type="pic" sz="quarter" idx="21"/>
          </p:nvPr>
        </p:nvSpPr>
        <p:spPr>
          <a:xfrm>
            <a:off x="550681" y="3450001"/>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53" name="Text Placeholder 12">
            <a:extLst>
              <a:ext uri="{FF2B5EF4-FFF2-40B4-BE49-F238E27FC236}">
                <a16:creationId xmlns:a16="http://schemas.microsoft.com/office/drawing/2014/main" id="{EE36DF45-11AE-4011-BA24-5F2F1B07B542}"/>
              </a:ext>
            </a:extLst>
          </p:cNvPr>
          <p:cNvSpPr>
            <a:spLocks noGrp="1"/>
          </p:cNvSpPr>
          <p:nvPr>
            <p:ph type="body" sz="quarter" idx="22" hasCustomPrompt="1"/>
          </p:nvPr>
        </p:nvSpPr>
        <p:spPr>
          <a:xfrm>
            <a:off x="5608467" y="3609432"/>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4" name="Picture Placeholder 7">
            <a:extLst>
              <a:ext uri="{FF2B5EF4-FFF2-40B4-BE49-F238E27FC236}">
                <a16:creationId xmlns:a16="http://schemas.microsoft.com/office/drawing/2014/main" id="{8FBF5889-E52E-4268-BCFD-13AA1E933FB4}"/>
              </a:ext>
            </a:extLst>
          </p:cNvPr>
          <p:cNvSpPr>
            <a:spLocks noGrp="1"/>
          </p:cNvSpPr>
          <p:nvPr>
            <p:ph type="pic" sz="quarter" idx="23"/>
          </p:nvPr>
        </p:nvSpPr>
        <p:spPr>
          <a:xfrm>
            <a:off x="4323198" y="3450001"/>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55" name="Text Placeholder 12">
            <a:extLst>
              <a:ext uri="{FF2B5EF4-FFF2-40B4-BE49-F238E27FC236}">
                <a16:creationId xmlns:a16="http://schemas.microsoft.com/office/drawing/2014/main" id="{85553B65-686F-493B-B002-4E9B0D2112B9}"/>
              </a:ext>
            </a:extLst>
          </p:cNvPr>
          <p:cNvSpPr>
            <a:spLocks noGrp="1"/>
          </p:cNvSpPr>
          <p:nvPr>
            <p:ph type="body" sz="quarter" idx="24" hasCustomPrompt="1"/>
          </p:nvPr>
        </p:nvSpPr>
        <p:spPr>
          <a:xfrm>
            <a:off x="9389776" y="3609432"/>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6" name="Picture Placeholder 7">
            <a:extLst>
              <a:ext uri="{FF2B5EF4-FFF2-40B4-BE49-F238E27FC236}">
                <a16:creationId xmlns:a16="http://schemas.microsoft.com/office/drawing/2014/main" id="{F3DB35B0-B095-4BB6-B438-419AB248A329}"/>
              </a:ext>
            </a:extLst>
          </p:cNvPr>
          <p:cNvSpPr>
            <a:spLocks noGrp="1"/>
          </p:cNvSpPr>
          <p:nvPr>
            <p:ph type="pic" sz="quarter" idx="25"/>
          </p:nvPr>
        </p:nvSpPr>
        <p:spPr>
          <a:xfrm>
            <a:off x="8104508" y="3450001"/>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57" name="Text Placeholder 12">
            <a:extLst>
              <a:ext uri="{FF2B5EF4-FFF2-40B4-BE49-F238E27FC236}">
                <a16:creationId xmlns:a16="http://schemas.microsoft.com/office/drawing/2014/main" id="{78D2052B-6800-49A9-9052-94BEBF4D16D0}"/>
              </a:ext>
            </a:extLst>
          </p:cNvPr>
          <p:cNvSpPr>
            <a:spLocks noGrp="1"/>
          </p:cNvSpPr>
          <p:nvPr>
            <p:ph type="body" sz="quarter" idx="26" hasCustomPrompt="1"/>
          </p:nvPr>
        </p:nvSpPr>
        <p:spPr>
          <a:xfrm>
            <a:off x="1835950" y="5155288"/>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8" name="Picture Placeholder 7">
            <a:extLst>
              <a:ext uri="{FF2B5EF4-FFF2-40B4-BE49-F238E27FC236}">
                <a16:creationId xmlns:a16="http://schemas.microsoft.com/office/drawing/2014/main" id="{C0FB45DF-4505-4104-B3AB-1FF0A095BB40}"/>
              </a:ext>
            </a:extLst>
          </p:cNvPr>
          <p:cNvSpPr>
            <a:spLocks noGrp="1"/>
          </p:cNvSpPr>
          <p:nvPr>
            <p:ph type="pic" sz="quarter" idx="27"/>
          </p:nvPr>
        </p:nvSpPr>
        <p:spPr>
          <a:xfrm>
            <a:off x="550681" y="4995857"/>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59" name="Text Placeholder 12">
            <a:extLst>
              <a:ext uri="{FF2B5EF4-FFF2-40B4-BE49-F238E27FC236}">
                <a16:creationId xmlns:a16="http://schemas.microsoft.com/office/drawing/2014/main" id="{0CFC70D0-DEBC-4AE8-94A6-E2EBDB950EBD}"/>
              </a:ext>
            </a:extLst>
          </p:cNvPr>
          <p:cNvSpPr>
            <a:spLocks noGrp="1"/>
          </p:cNvSpPr>
          <p:nvPr>
            <p:ph type="body" sz="quarter" idx="28" hasCustomPrompt="1"/>
          </p:nvPr>
        </p:nvSpPr>
        <p:spPr>
          <a:xfrm>
            <a:off x="5608467" y="5155288"/>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60" name="Picture Placeholder 7">
            <a:extLst>
              <a:ext uri="{FF2B5EF4-FFF2-40B4-BE49-F238E27FC236}">
                <a16:creationId xmlns:a16="http://schemas.microsoft.com/office/drawing/2014/main" id="{317AD999-FECF-4E8A-A9F4-237EBF5CB428}"/>
              </a:ext>
            </a:extLst>
          </p:cNvPr>
          <p:cNvSpPr>
            <a:spLocks noGrp="1"/>
          </p:cNvSpPr>
          <p:nvPr>
            <p:ph type="pic" sz="quarter" idx="29"/>
          </p:nvPr>
        </p:nvSpPr>
        <p:spPr>
          <a:xfrm>
            <a:off x="4323198" y="4995857"/>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61" name="Text Placeholder 12">
            <a:extLst>
              <a:ext uri="{FF2B5EF4-FFF2-40B4-BE49-F238E27FC236}">
                <a16:creationId xmlns:a16="http://schemas.microsoft.com/office/drawing/2014/main" id="{7B6DD1A6-D513-4EA0-8C3F-47C93CA395ED}"/>
              </a:ext>
            </a:extLst>
          </p:cNvPr>
          <p:cNvSpPr>
            <a:spLocks noGrp="1"/>
          </p:cNvSpPr>
          <p:nvPr>
            <p:ph type="body" sz="quarter" idx="30" hasCustomPrompt="1"/>
          </p:nvPr>
        </p:nvSpPr>
        <p:spPr>
          <a:xfrm>
            <a:off x="9389776" y="5155288"/>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62" name="Picture Placeholder 7">
            <a:extLst>
              <a:ext uri="{FF2B5EF4-FFF2-40B4-BE49-F238E27FC236}">
                <a16:creationId xmlns:a16="http://schemas.microsoft.com/office/drawing/2014/main" id="{5D78DD9A-7A3B-4479-A356-D1201169A1EE}"/>
              </a:ext>
            </a:extLst>
          </p:cNvPr>
          <p:cNvSpPr>
            <a:spLocks noGrp="1"/>
          </p:cNvSpPr>
          <p:nvPr>
            <p:ph type="pic" sz="quarter" idx="31"/>
          </p:nvPr>
        </p:nvSpPr>
        <p:spPr>
          <a:xfrm>
            <a:off x="8104508" y="4995857"/>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Tree>
    <p:extLst>
      <p:ext uri="{BB962C8B-B14F-4D97-AF65-F5344CB8AC3E}">
        <p14:creationId xmlns:p14="http://schemas.microsoft.com/office/powerpoint/2010/main" val="2781891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eam / Speakers | 3 x 4">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44" name="Title 1">
            <a:extLst>
              <a:ext uri="{FF2B5EF4-FFF2-40B4-BE49-F238E27FC236}">
                <a16:creationId xmlns:a16="http://schemas.microsoft.com/office/drawing/2014/main" id="{5D51C2DC-4571-42B4-89F2-DA6662BE5E06}"/>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Team/Speakers 3 columns 4 rows</a:t>
            </a:r>
            <a:endParaRPr lang="en-GB"/>
          </a:p>
        </p:txBody>
      </p:sp>
      <p:sp>
        <p:nvSpPr>
          <p:cNvPr id="45" name="Text Placeholder 12">
            <a:extLst>
              <a:ext uri="{FF2B5EF4-FFF2-40B4-BE49-F238E27FC236}">
                <a16:creationId xmlns:a16="http://schemas.microsoft.com/office/drawing/2014/main" id="{B4DF1173-C29F-45AC-92AA-916D11D8E08C}"/>
              </a:ext>
            </a:extLst>
          </p:cNvPr>
          <p:cNvSpPr>
            <a:spLocks noGrp="1"/>
          </p:cNvSpPr>
          <p:nvPr>
            <p:ph type="body" sz="quarter" idx="14" hasCustomPrompt="1"/>
          </p:nvPr>
        </p:nvSpPr>
        <p:spPr>
          <a:xfrm>
            <a:off x="1740230" y="1612706"/>
            <a:ext cx="2276275" cy="552443"/>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spcBef>
                <a:spcPts val="0"/>
              </a:spcBef>
              <a:buFontTx/>
              <a:buNone/>
              <a:defRPr sz="970">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46" name="Picture Placeholder 7">
            <a:extLst>
              <a:ext uri="{FF2B5EF4-FFF2-40B4-BE49-F238E27FC236}">
                <a16:creationId xmlns:a16="http://schemas.microsoft.com/office/drawing/2014/main" id="{7AC79D67-C678-414C-AF90-8C02E28CA9FD}"/>
              </a:ext>
            </a:extLst>
          </p:cNvPr>
          <p:cNvSpPr>
            <a:spLocks noGrp="1"/>
          </p:cNvSpPr>
          <p:nvPr>
            <p:ph type="pic" sz="quarter" idx="15"/>
          </p:nvPr>
        </p:nvSpPr>
        <p:spPr>
          <a:xfrm>
            <a:off x="571452" y="1481496"/>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47" name="Text Placeholder 12">
            <a:extLst>
              <a:ext uri="{FF2B5EF4-FFF2-40B4-BE49-F238E27FC236}">
                <a16:creationId xmlns:a16="http://schemas.microsoft.com/office/drawing/2014/main" id="{D84CF9F7-FEFA-4F30-8381-81E1CDC7DE58}"/>
              </a:ext>
            </a:extLst>
          </p:cNvPr>
          <p:cNvSpPr>
            <a:spLocks noGrp="1"/>
          </p:cNvSpPr>
          <p:nvPr>
            <p:ph type="body" sz="quarter" idx="16" hasCustomPrompt="1"/>
          </p:nvPr>
        </p:nvSpPr>
        <p:spPr>
          <a:xfrm>
            <a:off x="5565003" y="1613916"/>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48" name="Picture Placeholder 7">
            <a:extLst>
              <a:ext uri="{FF2B5EF4-FFF2-40B4-BE49-F238E27FC236}">
                <a16:creationId xmlns:a16="http://schemas.microsoft.com/office/drawing/2014/main" id="{C320D465-6541-42AF-B948-F179CCF7EE8E}"/>
              </a:ext>
            </a:extLst>
          </p:cNvPr>
          <p:cNvSpPr>
            <a:spLocks noGrp="1"/>
          </p:cNvSpPr>
          <p:nvPr>
            <p:ph type="pic" sz="quarter" idx="17"/>
          </p:nvPr>
        </p:nvSpPr>
        <p:spPr>
          <a:xfrm>
            <a:off x="4396225" y="1481496"/>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49" name="Text Placeholder 12">
            <a:extLst>
              <a:ext uri="{FF2B5EF4-FFF2-40B4-BE49-F238E27FC236}">
                <a16:creationId xmlns:a16="http://schemas.microsoft.com/office/drawing/2014/main" id="{C8238BF7-B55E-43DD-99B0-CDFDFE29FDD2}"/>
              </a:ext>
            </a:extLst>
          </p:cNvPr>
          <p:cNvSpPr>
            <a:spLocks noGrp="1"/>
          </p:cNvSpPr>
          <p:nvPr>
            <p:ph type="body" sz="quarter" idx="18" hasCustomPrompt="1"/>
          </p:nvPr>
        </p:nvSpPr>
        <p:spPr>
          <a:xfrm>
            <a:off x="9389776" y="1613916"/>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50" name="Picture Placeholder 7">
            <a:extLst>
              <a:ext uri="{FF2B5EF4-FFF2-40B4-BE49-F238E27FC236}">
                <a16:creationId xmlns:a16="http://schemas.microsoft.com/office/drawing/2014/main" id="{0BEA5C06-8D59-4BD3-9B33-5696A4BC5222}"/>
              </a:ext>
            </a:extLst>
          </p:cNvPr>
          <p:cNvSpPr>
            <a:spLocks noGrp="1"/>
          </p:cNvSpPr>
          <p:nvPr>
            <p:ph type="pic" sz="quarter" idx="19"/>
          </p:nvPr>
        </p:nvSpPr>
        <p:spPr>
          <a:xfrm>
            <a:off x="8220998" y="1481496"/>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52" name="Picture Placeholder 7">
            <a:extLst>
              <a:ext uri="{FF2B5EF4-FFF2-40B4-BE49-F238E27FC236}">
                <a16:creationId xmlns:a16="http://schemas.microsoft.com/office/drawing/2014/main" id="{00A16A42-CA42-49E2-8405-AA0CAF0311E1}"/>
              </a:ext>
            </a:extLst>
          </p:cNvPr>
          <p:cNvSpPr>
            <a:spLocks noGrp="1"/>
          </p:cNvSpPr>
          <p:nvPr>
            <p:ph type="pic" sz="quarter" idx="21"/>
          </p:nvPr>
        </p:nvSpPr>
        <p:spPr>
          <a:xfrm>
            <a:off x="571452" y="2691078"/>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54" name="Picture Placeholder 7">
            <a:extLst>
              <a:ext uri="{FF2B5EF4-FFF2-40B4-BE49-F238E27FC236}">
                <a16:creationId xmlns:a16="http://schemas.microsoft.com/office/drawing/2014/main" id="{8FBF5889-E52E-4268-BCFD-13AA1E933FB4}"/>
              </a:ext>
            </a:extLst>
          </p:cNvPr>
          <p:cNvSpPr>
            <a:spLocks noGrp="1"/>
          </p:cNvSpPr>
          <p:nvPr>
            <p:ph type="pic" sz="quarter" idx="23"/>
          </p:nvPr>
        </p:nvSpPr>
        <p:spPr>
          <a:xfrm>
            <a:off x="4396225" y="2691078"/>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56" name="Picture Placeholder 7">
            <a:extLst>
              <a:ext uri="{FF2B5EF4-FFF2-40B4-BE49-F238E27FC236}">
                <a16:creationId xmlns:a16="http://schemas.microsoft.com/office/drawing/2014/main" id="{F3DB35B0-B095-4BB6-B438-419AB248A329}"/>
              </a:ext>
            </a:extLst>
          </p:cNvPr>
          <p:cNvSpPr>
            <a:spLocks noGrp="1"/>
          </p:cNvSpPr>
          <p:nvPr>
            <p:ph type="pic" sz="quarter" idx="25"/>
          </p:nvPr>
        </p:nvSpPr>
        <p:spPr>
          <a:xfrm>
            <a:off x="8220998" y="2691078"/>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58" name="Picture Placeholder 7">
            <a:extLst>
              <a:ext uri="{FF2B5EF4-FFF2-40B4-BE49-F238E27FC236}">
                <a16:creationId xmlns:a16="http://schemas.microsoft.com/office/drawing/2014/main" id="{C0FB45DF-4505-4104-B3AB-1FF0A095BB40}"/>
              </a:ext>
            </a:extLst>
          </p:cNvPr>
          <p:cNvSpPr>
            <a:spLocks noGrp="1"/>
          </p:cNvSpPr>
          <p:nvPr>
            <p:ph type="pic" sz="quarter" idx="27"/>
          </p:nvPr>
        </p:nvSpPr>
        <p:spPr>
          <a:xfrm>
            <a:off x="571452" y="5110241"/>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60" name="Picture Placeholder 7">
            <a:extLst>
              <a:ext uri="{FF2B5EF4-FFF2-40B4-BE49-F238E27FC236}">
                <a16:creationId xmlns:a16="http://schemas.microsoft.com/office/drawing/2014/main" id="{317AD999-FECF-4E8A-A9F4-237EBF5CB428}"/>
              </a:ext>
            </a:extLst>
          </p:cNvPr>
          <p:cNvSpPr>
            <a:spLocks noGrp="1"/>
          </p:cNvSpPr>
          <p:nvPr>
            <p:ph type="pic" sz="quarter" idx="29"/>
          </p:nvPr>
        </p:nvSpPr>
        <p:spPr>
          <a:xfrm>
            <a:off x="4396225" y="5110241"/>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62" name="Picture Placeholder 7">
            <a:extLst>
              <a:ext uri="{FF2B5EF4-FFF2-40B4-BE49-F238E27FC236}">
                <a16:creationId xmlns:a16="http://schemas.microsoft.com/office/drawing/2014/main" id="{5D78DD9A-7A3B-4479-A356-D1201169A1EE}"/>
              </a:ext>
            </a:extLst>
          </p:cNvPr>
          <p:cNvSpPr>
            <a:spLocks noGrp="1"/>
          </p:cNvSpPr>
          <p:nvPr>
            <p:ph type="pic" sz="quarter" idx="31"/>
          </p:nvPr>
        </p:nvSpPr>
        <p:spPr>
          <a:xfrm>
            <a:off x="8220998" y="5110241"/>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28" name="Picture Placeholder 7">
            <a:extLst>
              <a:ext uri="{FF2B5EF4-FFF2-40B4-BE49-F238E27FC236}">
                <a16:creationId xmlns:a16="http://schemas.microsoft.com/office/drawing/2014/main" id="{C9B18172-AE91-486D-B3BF-BB4501ABE8A3}"/>
              </a:ext>
            </a:extLst>
          </p:cNvPr>
          <p:cNvSpPr>
            <a:spLocks noGrp="1"/>
          </p:cNvSpPr>
          <p:nvPr>
            <p:ph type="pic" sz="quarter" idx="33"/>
          </p:nvPr>
        </p:nvSpPr>
        <p:spPr>
          <a:xfrm>
            <a:off x="571452" y="3900659"/>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30" name="Picture Placeholder 7">
            <a:extLst>
              <a:ext uri="{FF2B5EF4-FFF2-40B4-BE49-F238E27FC236}">
                <a16:creationId xmlns:a16="http://schemas.microsoft.com/office/drawing/2014/main" id="{F64BBF40-4B6E-4EED-9A4A-53F588F6905E}"/>
              </a:ext>
            </a:extLst>
          </p:cNvPr>
          <p:cNvSpPr>
            <a:spLocks noGrp="1"/>
          </p:cNvSpPr>
          <p:nvPr>
            <p:ph type="pic" sz="quarter" idx="35"/>
          </p:nvPr>
        </p:nvSpPr>
        <p:spPr>
          <a:xfrm>
            <a:off x="4396225" y="3900659"/>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32" name="Picture Placeholder 7">
            <a:extLst>
              <a:ext uri="{FF2B5EF4-FFF2-40B4-BE49-F238E27FC236}">
                <a16:creationId xmlns:a16="http://schemas.microsoft.com/office/drawing/2014/main" id="{BA5CBA95-71BA-4D1C-9702-C09A59DB5A04}"/>
              </a:ext>
            </a:extLst>
          </p:cNvPr>
          <p:cNvSpPr>
            <a:spLocks noGrp="1"/>
          </p:cNvSpPr>
          <p:nvPr>
            <p:ph type="pic" sz="quarter" idx="37"/>
          </p:nvPr>
        </p:nvSpPr>
        <p:spPr>
          <a:xfrm>
            <a:off x="8220998" y="3900659"/>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33" name="Text Placeholder 12">
            <a:extLst>
              <a:ext uri="{FF2B5EF4-FFF2-40B4-BE49-F238E27FC236}">
                <a16:creationId xmlns:a16="http://schemas.microsoft.com/office/drawing/2014/main" id="{DE3C1140-BD03-4998-B2C4-28410F93C64D}"/>
              </a:ext>
            </a:extLst>
          </p:cNvPr>
          <p:cNvSpPr>
            <a:spLocks noGrp="1"/>
          </p:cNvSpPr>
          <p:nvPr>
            <p:ph type="body" sz="quarter" idx="38" hasCustomPrompt="1"/>
          </p:nvPr>
        </p:nvSpPr>
        <p:spPr>
          <a:xfrm>
            <a:off x="1740230" y="2822288"/>
            <a:ext cx="2276275" cy="552443"/>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spcBef>
                <a:spcPts val="0"/>
              </a:spcBef>
              <a:buFontTx/>
              <a:buNone/>
              <a:defRPr sz="970">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34" name="Text Placeholder 12">
            <a:extLst>
              <a:ext uri="{FF2B5EF4-FFF2-40B4-BE49-F238E27FC236}">
                <a16:creationId xmlns:a16="http://schemas.microsoft.com/office/drawing/2014/main" id="{FFE703FA-9332-4A8A-B58E-5F35E54BCDF8}"/>
              </a:ext>
            </a:extLst>
          </p:cNvPr>
          <p:cNvSpPr>
            <a:spLocks noGrp="1"/>
          </p:cNvSpPr>
          <p:nvPr>
            <p:ph type="body" sz="quarter" idx="39" hasCustomPrompt="1"/>
          </p:nvPr>
        </p:nvSpPr>
        <p:spPr>
          <a:xfrm>
            <a:off x="5565003" y="2823498"/>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35" name="Text Placeholder 12">
            <a:extLst>
              <a:ext uri="{FF2B5EF4-FFF2-40B4-BE49-F238E27FC236}">
                <a16:creationId xmlns:a16="http://schemas.microsoft.com/office/drawing/2014/main" id="{1C44D164-2308-4F92-8C1F-02E8B7DE0784}"/>
              </a:ext>
            </a:extLst>
          </p:cNvPr>
          <p:cNvSpPr>
            <a:spLocks noGrp="1"/>
          </p:cNvSpPr>
          <p:nvPr>
            <p:ph type="body" sz="quarter" idx="40" hasCustomPrompt="1"/>
          </p:nvPr>
        </p:nvSpPr>
        <p:spPr>
          <a:xfrm>
            <a:off x="9389776" y="2823498"/>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36" name="Text Placeholder 12">
            <a:extLst>
              <a:ext uri="{FF2B5EF4-FFF2-40B4-BE49-F238E27FC236}">
                <a16:creationId xmlns:a16="http://schemas.microsoft.com/office/drawing/2014/main" id="{3423B415-66AA-45CD-A323-3A2A488B71A2}"/>
              </a:ext>
            </a:extLst>
          </p:cNvPr>
          <p:cNvSpPr>
            <a:spLocks noGrp="1"/>
          </p:cNvSpPr>
          <p:nvPr>
            <p:ph type="body" sz="quarter" idx="41" hasCustomPrompt="1"/>
          </p:nvPr>
        </p:nvSpPr>
        <p:spPr>
          <a:xfrm>
            <a:off x="1740230" y="4031870"/>
            <a:ext cx="2276275" cy="552443"/>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spcBef>
                <a:spcPts val="0"/>
              </a:spcBef>
              <a:buFontTx/>
              <a:buNone/>
              <a:defRPr sz="970">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37" name="Text Placeholder 12">
            <a:extLst>
              <a:ext uri="{FF2B5EF4-FFF2-40B4-BE49-F238E27FC236}">
                <a16:creationId xmlns:a16="http://schemas.microsoft.com/office/drawing/2014/main" id="{CB7D5369-1728-4112-B4F1-ED60D3FE7A5E}"/>
              </a:ext>
            </a:extLst>
          </p:cNvPr>
          <p:cNvSpPr>
            <a:spLocks noGrp="1"/>
          </p:cNvSpPr>
          <p:nvPr>
            <p:ph type="body" sz="quarter" idx="42" hasCustomPrompt="1"/>
          </p:nvPr>
        </p:nvSpPr>
        <p:spPr>
          <a:xfrm>
            <a:off x="5565003" y="4033080"/>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38" name="Text Placeholder 12">
            <a:extLst>
              <a:ext uri="{FF2B5EF4-FFF2-40B4-BE49-F238E27FC236}">
                <a16:creationId xmlns:a16="http://schemas.microsoft.com/office/drawing/2014/main" id="{9AEBD6C7-E5B0-401A-A86F-E51120626117}"/>
              </a:ext>
            </a:extLst>
          </p:cNvPr>
          <p:cNvSpPr>
            <a:spLocks noGrp="1"/>
          </p:cNvSpPr>
          <p:nvPr>
            <p:ph type="body" sz="quarter" idx="43" hasCustomPrompt="1"/>
          </p:nvPr>
        </p:nvSpPr>
        <p:spPr>
          <a:xfrm>
            <a:off x="9389776" y="4033080"/>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39" name="Text Placeholder 12">
            <a:extLst>
              <a:ext uri="{FF2B5EF4-FFF2-40B4-BE49-F238E27FC236}">
                <a16:creationId xmlns:a16="http://schemas.microsoft.com/office/drawing/2014/main" id="{B77E20DC-EB84-47ED-8BD7-B4FF8C116E38}"/>
              </a:ext>
            </a:extLst>
          </p:cNvPr>
          <p:cNvSpPr>
            <a:spLocks noGrp="1"/>
          </p:cNvSpPr>
          <p:nvPr>
            <p:ph type="body" sz="quarter" idx="44" hasCustomPrompt="1"/>
          </p:nvPr>
        </p:nvSpPr>
        <p:spPr>
          <a:xfrm>
            <a:off x="1740230" y="5241451"/>
            <a:ext cx="2276275" cy="552443"/>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spcBef>
                <a:spcPts val="0"/>
              </a:spcBef>
              <a:buFontTx/>
              <a:buNone/>
              <a:defRPr sz="970">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40" name="Text Placeholder 12">
            <a:extLst>
              <a:ext uri="{FF2B5EF4-FFF2-40B4-BE49-F238E27FC236}">
                <a16:creationId xmlns:a16="http://schemas.microsoft.com/office/drawing/2014/main" id="{59FE56BC-3699-4F5D-A9A7-2D0424B49BE9}"/>
              </a:ext>
            </a:extLst>
          </p:cNvPr>
          <p:cNvSpPr>
            <a:spLocks noGrp="1"/>
          </p:cNvSpPr>
          <p:nvPr>
            <p:ph type="body" sz="quarter" idx="45" hasCustomPrompt="1"/>
          </p:nvPr>
        </p:nvSpPr>
        <p:spPr>
          <a:xfrm>
            <a:off x="5565003" y="5242661"/>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41" name="Text Placeholder 12">
            <a:extLst>
              <a:ext uri="{FF2B5EF4-FFF2-40B4-BE49-F238E27FC236}">
                <a16:creationId xmlns:a16="http://schemas.microsoft.com/office/drawing/2014/main" id="{C9243CCE-E7FC-4AA9-B6B0-2E7FCC8D0DF7}"/>
              </a:ext>
            </a:extLst>
          </p:cNvPr>
          <p:cNvSpPr>
            <a:spLocks noGrp="1"/>
          </p:cNvSpPr>
          <p:nvPr>
            <p:ph type="body" sz="quarter" idx="46" hasCustomPrompt="1"/>
          </p:nvPr>
        </p:nvSpPr>
        <p:spPr>
          <a:xfrm>
            <a:off x="9389776" y="5242661"/>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Tree>
    <p:extLst>
      <p:ext uri="{BB962C8B-B14F-4D97-AF65-F5344CB8AC3E}">
        <p14:creationId xmlns:p14="http://schemas.microsoft.com/office/powerpoint/2010/main" val="758896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itle | Sub | 2 column text">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2905314"/>
            <a:ext cx="11036725" cy="1658869"/>
          </a:xfrm>
        </p:spPr>
        <p:txBody>
          <a:bodyPr numCol="2" spcCol="1440000"/>
          <a:lstStyle>
            <a:lvl1pPr marL="0" indent="0">
              <a:buFont typeface="Arial" panose="020B0604020202020204" pitchFamily="34" charset="0"/>
              <a:buNone/>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1584075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itle | 2 column text tall">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1682567"/>
            <a:ext cx="11036725" cy="1674747"/>
          </a:xfrm>
        </p:spPr>
        <p:txBody>
          <a:bodyPr numCol="2" spcCol="1440000"/>
          <a:lstStyle>
            <a:lvl1pPr marL="0" indent="0">
              <a:buFont typeface="Arial" panose="020B0604020202020204" pitchFamily="34" charset="0"/>
              <a:buNone/>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2764285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am / Speakers | 3 x 4">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44" name="Title 1">
            <a:extLst>
              <a:ext uri="{FF2B5EF4-FFF2-40B4-BE49-F238E27FC236}">
                <a16:creationId xmlns:a16="http://schemas.microsoft.com/office/drawing/2014/main" id="{5D51C2DC-4571-42B4-89F2-DA6662BE5E06}"/>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Team/Speakers 3 columns 4 rows</a:t>
            </a:r>
            <a:endParaRPr lang="en-GB"/>
          </a:p>
        </p:txBody>
      </p:sp>
      <p:sp>
        <p:nvSpPr>
          <p:cNvPr id="45" name="Text Placeholder 12">
            <a:extLst>
              <a:ext uri="{FF2B5EF4-FFF2-40B4-BE49-F238E27FC236}">
                <a16:creationId xmlns:a16="http://schemas.microsoft.com/office/drawing/2014/main" id="{B4DF1173-C29F-45AC-92AA-916D11D8E08C}"/>
              </a:ext>
            </a:extLst>
          </p:cNvPr>
          <p:cNvSpPr>
            <a:spLocks noGrp="1"/>
          </p:cNvSpPr>
          <p:nvPr>
            <p:ph type="body" sz="quarter" idx="14" hasCustomPrompt="1"/>
          </p:nvPr>
        </p:nvSpPr>
        <p:spPr>
          <a:xfrm>
            <a:off x="1740230" y="1612706"/>
            <a:ext cx="2276275" cy="552443"/>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spcBef>
                <a:spcPts val="0"/>
              </a:spcBef>
              <a:buFontTx/>
              <a:buNone/>
              <a:defRPr sz="970">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46" name="Picture Placeholder 7">
            <a:extLst>
              <a:ext uri="{FF2B5EF4-FFF2-40B4-BE49-F238E27FC236}">
                <a16:creationId xmlns:a16="http://schemas.microsoft.com/office/drawing/2014/main" id="{7AC79D67-C678-414C-AF90-8C02E28CA9FD}"/>
              </a:ext>
            </a:extLst>
          </p:cNvPr>
          <p:cNvSpPr>
            <a:spLocks noGrp="1"/>
          </p:cNvSpPr>
          <p:nvPr>
            <p:ph type="pic" sz="quarter" idx="15"/>
          </p:nvPr>
        </p:nvSpPr>
        <p:spPr>
          <a:xfrm>
            <a:off x="571452" y="1481496"/>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47" name="Text Placeholder 12">
            <a:extLst>
              <a:ext uri="{FF2B5EF4-FFF2-40B4-BE49-F238E27FC236}">
                <a16:creationId xmlns:a16="http://schemas.microsoft.com/office/drawing/2014/main" id="{D84CF9F7-FEFA-4F30-8381-81E1CDC7DE58}"/>
              </a:ext>
            </a:extLst>
          </p:cNvPr>
          <p:cNvSpPr>
            <a:spLocks noGrp="1"/>
          </p:cNvSpPr>
          <p:nvPr>
            <p:ph type="body" sz="quarter" idx="16" hasCustomPrompt="1"/>
          </p:nvPr>
        </p:nvSpPr>
        <p:spPr>
          <a:xfrm>
            <a:off x="5565003" y="1613916"/>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48" name="Picture Placeholder 7">
            <a:extLst>
              <a:ext uri="{FF2B5EF4-FFF2-40B4-BE49-F238E27FC236}">
                <a16:creationId xmlns:a16="http://schemas.microsoft.com/office/drawing/2014/main" id="{C320D465-6541-42AF-B948-F179CCF7EE8E}"/>
              </a:ext>
            </a:extLst>
          </p:cNvPr>
          <p:cNvSpPr>
            <a:spLocks noGrp="1"/>
          </p:cNvSpPr>
          <p:nvPr>
            <p:ph type="pic" sz="quarter" idx="17"/>
          </p:nvPr>
        </p:nvSpPr>
        <p:spPr>
          <a:xfrm>
            <a:off x="4396225" y="1481496"/>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49" name="Text Placeholder 12">
            <a:extLst>
              <a:ext uri="{FF2B5EF4-FFF2-40B4-BE49-F238E27FC236}">
                <a16:creationId xmlns:a16="http://schemas.microsoft.com/office/drawing/2014/main" id="{C8238BF7-B55E-43DD-99B0-CDFDFE29FDD2}"/>
              </a:ext>
            </a:extLst>
          </p:cNvPr>
          <p:cNvSpPr>
            <a:spLocks noGrp="1"/>
          </p:cNvSpPr>
          <p:nvPr>
            <p:ph type="body" sz="quarter" idx="18" hasCustomPrompt="1"/>
          </p:nvPr>
        </p:nvSpPr>
        <p:spPr>
          <a:xfrm>
            <a:off x="9389776" y="1613916"/>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50" name="Picture Placeholder 7">
            <a:extLst>
              <a:ext uri="{FF2B5EF4-FFF2-40B4-BE49-F238E27FC236}">
                <a16:creationId xmlns:a16="http://schemas.microsoft.com/office/drawing/2014/main" id="{0BEA5C06-8D59-4BD3-9B33-5696A4BC5222}"/>
              </a:ext>
            </a:extLst>
          </p:cNvPr>
          <p:cNvSpPr>
            <a:spLocks noGrp="1"/>
          </p:cNvSpPr>
          <p:nvPr>
            <p:ph type="pic" sz="quarter" idx="19"/>
          </p:nvPr>
        </p:nvSpPr>
        <p:spPr>
          <a:xfrm>
            <a:off x="8220998" y="1481496"/>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52" name="Picture Placeholder 7">
            <a:extLst>
              <a:ext uri="{FF2B5EF4-FFF2-40B4-BE49-F238E27FC236}">
                <a16:creationId xmlns:a16="http://schemas.microsoft.com/office/drawing/2014/main" id="{00A16A42-CA42-49E2-8405-AA0CAF0311E1}"/>
              </a:ext>
            </a:extLst>
          </p:cNvPr>
          <p:cNvSpPr>
            <a:spLocks noGrp="1"/>
          </p:cNvSpPr>
          <p:nvPr>
            <p:ph type="pic" sz="quarter" idx="21"/>
          </p:nvPr>
        </p:nvSpPr>
        <p:spPr>
          <a:xfrm>
            <a:off x="571452" y="2691078"/>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54" name="Picture Placeholder 7">
            <a:extLst>
              <a:ext uri="{FF2B5EF4-FFF2-40B4-BE49-F238E27FC236}">
                <a16:creationId xmlns:a16="http://schemas.microsoft.com/office/drawing/2014/main" id="{8FBF5889-E52E-4268-BCFD-13AA1E933FB4}"/>
              </a:ext>
            </a:extLst>
          </p:cNvPr>
          <p:cNvSpPr>
            <a:spLocks noGrp="1"/>
          </p:cNvSpPr>
          <p:nvPr>
            <p:ph type="pic" sz="quarter" idx="23"/>
          </p:nvPr>
        </p:nvSpPr>
        <p:spPr>
          <a:xfrm>
            <a:off x="4396225" y="2691078"/>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56" name="Picture Placeholder 7">
            <a:extLst>
              <a:ext uri="{FF2B5EF4-FFF2-40B4-BE49-F238E27FC236}">
                <a16:creationId xmlns:a16="http://schemas.microsoft.com/office/drawing/2014/main" id="{F3DB35B0-B095-4BB6-B438-419AB248A329}"/>
              </a:ext>
            </a:extLst>
          </p:cNvPr>
          <p:cNvSpPr>
            <a:spLocks noGrp="1"/>
          </p:cNvSpPr>
          <p:nvPr>
            <p:ph type="pic" sz="quarter" idx="25"/>
          </p:nvPr>
        </p:nvSpPr>
        <p:spPr>
          <a:xfrm>
            <a:off x="8220998" y="2691078"/>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58" name="Picture Placeholder 7">
            <a:extLst>
              <a:ext uri="{FF2B5EF4-FFF2-40B4-BE49-F238E27FC236}">
                <a16:creationId xmlns:a16="http://schemas.microsoft.com/office/drawing/2014/main" id="{C0FB45DF-4505-4104-B3AB-1FF0A095BB40}"/>
              </a:ext>
            </a:extLst>
          </p:cNvPr>
          <p:cNvSpPr>
            <a:spLocks noGrp="1"/>
          </p:cNvSpPr>
          <p:nvPr>
            <p:ph type="pic" sz="quarter" idx="27"/>
          </p:nvPr>
        </p:nvSpPr>
        <p:spPr>
          <a:xfrm>
            <a:off x="571452" y="5110241"/>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60" name="Picture Placeholder 7">
            <a:extLst>
              <a:ext uri="{FF2B5EF4-FFF2-40B4-BE49-F238E27FC236}">
                <a16:creationId xmlns:a16="http://schemas.microsoft.com/office/drawing/2014/main" id="{317AD999-FECF-4E8A-A9F4-237EBF5CB428}"/>
              </a:ext>
            </a:extLst>
          </p:cNvPr>
          <p:cNvSpPr>
            <a:spLocks noGrp="1"/>
          </p:cNvSpPr>
          <p:nvPr>
            <p:ph type="pic" sz="quarter" idx="29"/>
          </p:nvPr>
        </p:nvSpPr>
        <p:spPr>
          <a:xfrm>
            <a:off x="4396225" y="5110241"/>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62" name="Picture Placeholder 7">
            <a:extLst>
              <a:ext uri="{FF2B5EF4-FFF2-40B4-BE49-F238E27FC236}">
                <a16:creationId xmlns:a16="http://schemas.microsoft.com/office/drawing/2014/main" id="{5D78DD9A-7A3B-4479-A356-D1201169A1EE}"/>
              </a:ext>
            </a:extLst>
          </p:cNvPr>
          <p:cNvSpPr>
            <a:spLocks noGrp="1"/>
          </p:cNvSpPr>
          <p:nvPr>
            <p:ph type="pic" sz="quarter" idx="31"/>
          </p:nvPr>
        </p:nvSpPr>
        <p:spPr>
          <a:xfrm>
            <a:off x="8220998" y="5110241"/>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28" name="Picture Placeholder 7">
            <a:extLst>
              <a:ext uri="{FF2B5EF4-FFF2-40B4-BE49-F238E27FC236}">
                <a16:creationId xmlns:a16="http://schemas.microsoft.com/office/drawing/2014/main" id="{C9B18172-AE91-486D-B3BF-BB4501ABE8A3}"/>
              </a:ext>
            </a:extLst>
          </p:cNvPr>
          <p:cNvSpPr>
            <a:spLocks noGrp="1"/>
          </p:cNvSpPr>
          <p:nvPr>
            <p:ph type="pic" sz="quarter" idx="33"/>
          </p:nvPr>
        </p:nvSpPr>
        <p:spPr>
          <a:xfrm>
            <a:off x="571452" y="3900659"/>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30" name="Picture Placeholder 7">
            <a:extLst>
              <a:ext uri="{FF2B5EF4-FFF2-40B4-BE49-F238E27FC236}">
                <a16:creationId xmlns:a16="http://schemas.microsoft.com/office/drawing/2014/main" id="{F64BBF40-4B6E-4EED-9A4A-53F588F6905E}"/>
              </a:ext>
            </a:extLst>
          </p:cNvPr>
          <p:cNvSpPr>
            <a:spLocks noGrp="1"/>
          </p:cNvSpPr>
          <p:nvPr>
            <p:ph type="pic" sz="quarter" idx="35"/>
          </p:nvPr>
        </p:nvSpPr>
        <p:spPr>
          <a:xfrm>
            <a:off x="4396225" y="3900659"/>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32" name="Picture Placeholder 7">
            <a:extLst>
              <a:ext uri="{FF2B5EF4-FFF2-40B4-BE49-F238E27FC236}">
                <a16:creationId xmlns:a16="http://schemas.microsoft.com/office/drawing/2014/main" id="{BA5CBA95-71BA-4D1C-9702-C09A59DB5A04}"/>
              </a:ext>
            </a:extLst>
          </p:cNvPr>
          <p:cNvSpPr>
            <a:spLocks noGrp="1"/>
          </p:cNvSpPr>
          <p:nvPr>
            <p:ph type="pic" sz="quarter" idx="37"/>
          </p:nvPr>
        </p:nvSpPr>
        <p:spPr>
          <a:xfrm>
            <a:off x="8220998" y="3900659"/>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33" name="Text Placeholder 12">
            <a:extLst>
              <a:ext uri="{FF2B5EF4-FFF2-40B4-BE49-F238E27FC236}">
                <a16:creationId xmlns:a16="http://schemas.microsoft.com/office/drawing/2014/main" id="{DE3C1140-BD03-4998-B2C4-28410F93C64D}"/>
              </a:ext>
            </a:extLst>
          </p:cNvPr>
          <p:cNvSpPr>
            <a:spLocks noGrp="1"/>
          </p:cNvSpPr>
          <p:nvPr>
            <p:ph type="body" sz="quarter" idx="38" hasCustomPrompt="1"/>
          </p:nvPr>
        </p:nvSpPr>
        <p:spPr>
          <a:xfrm>
            <a:off x="1740230" y="2822288"/>
            <a:ext cx="2276275" cy="552443"/>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spcBef>
                <a:spcPts val="0"/>
              </a:spcBef>
              <a:buFontTx/>
              <a:buNone/>
              <a:defRPr sz="970">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34" name="Text Placeholder 12">
            <a:extLst>
              <a:ext uri="{FF2B5EF4-FFF2-40B4-BE49-F238E27FC236}">
                <a16:creationId xmlns:a16="http://schemas.microsoft.com/office/drawing/2014/main" id="{FFE703FA-9332-4A8A-B58E-5F35E54BCDF8}"/>
              </a:ext>
            </a:extLst>
          </p:cNvPr>
          <p:cNvSpPr>
            <a:spLocks noGrp="1"/>
          </p:cNvSpPr>
          <p:nvPr>
            <p:ph type="body" sz="quarter" idx="39" hasCustomPrompt="1"/>
          </p:nvPr>
        </p:nvSpPr>
        <p:spPr>
          <a:xfrm>
            <a:off x="5565003" y="2823498"/>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35" name="Text Placeholder 12">
            <a:extLst>
              <a:ext uri="{FF2B5EF4-FFF2-40B4-BE49-F238E27FC236}">
                <a16:creationId xmlns:a16="http://schemas.microsoft.com/office/drawing/2014/main" id="{1C44D164-2308-4F92-8C1F-02E8B7DE0784}"/>
              </a:ext>
            </a:extLst>
          </p:cNvPr>
          <p:cNvSpPr>
            <a:spLocks noGrp="1"/>
          </p:cNvSpPr>
          <p:nvPr>
            <p:ph type="body" sz="quarter" idx="40" hasCustomPrompt="1"/>
          </p:nvPr>
        </p:nvSpPr>
        <p:spPr>
          <a:xfrm>
            <a:off x="9389776" y="2823498"/>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36" name="Text Placeholder 12">
            <a:extLst>
              <a:ext uri="{FF2B5EF4-FFF2-40B4-BE49-F238E27FC236}">
                <a16:creationId xmlns:a16="http://schemas.microsoft.com/office/drawing/2014/main" id="{3423B415-66AA-45CD-A323-3A2A488B71A2}"/>
              </a:ext>
            </a:extLst>
          </p:cNvPr>
          <p:cNvSpPr>
            <a:spLocks noGrp="1"/>
          </p:cNvSpPr>
          <p:nvPr>
            <p:ph type="body" sz="quarter" idx="41" hasCustomPrompt="1"/>
          </p:nvPr>
        </p:nvSpPr>
        <p:spPr>
          <a:xfrm>
            <a:off x="1740230" y="4031870"/>
            <a:ext cx="2276275" cy="552443"/>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spcBef>
                <a:spcPts val="0"/>
              </a:spcBef>
              <a:buFontTx/>
              <a:buNone/>
              <a:defRPr sz="970">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37" name="Text Placeholder 12">
            <a:extLst>
              <a:ext uri="{FF2B5EF4-FFF2-40B4-BE49-F238E27FC236}">
                <a16:creationId xmlns:a16="http://schemas.microsoft.com/office/drawing/2014/main" id="{CB7D5369-1728-4112-B4F1-ED60D3FE7A5E}"/>
              </a:ext>
            </a:extLst>
          </p:cNvPr>
          <p:cNvSpPr>
            <a:spLocks noGrp="1"/>
          </p:cNvSpPr>
          <p:nvPr>
            <p:ph type="body" sz="quarter" idx="42" hasCustomPrompt="1"/>
          </p:nvPr>
        </p:nvSpPr>
        <p:spPr>
          <a:xfrm>
            <a:off x="5565003" y="4033080"/>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38" name="Text Placeholder 12">
            <a:extLst>
              <a:ext uri="{FF2B5EF4-FFF2-40B4-BE49-F238E27FC236}">
                <a16:creationId xmlns:a16="http://schemas.microsoft.com/office/drawing/2014/main" id="{9AEBD6C7-E5B0-401A-A86F-E51120626117}"/>
              </a:ext>
            </a:extLst>
          </p:cNvPr>
          <p:cNvSpPr>
            <a:spLocks noGrp="1"/>
          </p:cNvSpPr>
          <p:nvPr>
            <p:ph type="body" sz="quarter" idx="43" hasCustomPrompt="1"/>
          </p:nvPr>
        </p:nvSpPr>
        <p:spPr>
          <a:xfrm>
            <a:off x="9389776" y="4033080"/>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39" name="Text Placeholder 12">
            <a:extLst>
              <a:ext uri="{FF2B5EF4-FFF2-40B4-BE49-F238E27FC236}">
                <a16:creationId xmlns:a16="http://schemas.microsoft.com/office/drawing/2014/main" id="{B77E20DC-EB84-47ED-8BD7-B4FF8C116E38}"/>
              </a:ext>
            </a:extLst>
          </p:cNvPr>
          <p:cNvSpPr>
            <a:spLocks noGrp="1"/>
          </p:cNvSpPr>
          <p:nvPr>
            <p:ph type="body" sz="quarter" idx="44" hasCustomPrompt="1"/>
          </p:nvPr>
        </p:nvSpPr>
        <p:spPr>
          <a:xfrm>
            <a:off x="1740230" y="5241451"/>
            <a:ext cx="2276275" cy="552443"/>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spcBef>
                <a:spcPts val="0"/>
              </a:spcBef>
              <a:buFontTx/>
              <a:buNone/>
              <a:defRPr sz="970">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40" name="Text Placeholder 12">
            <a:extLst>
              <a:ext uri="{FF2B5EF4-FFF2-40B4-BE49-F238E27FC236}">
                <a16:creationId xmlns:a16="http://schemas.microsoft.com/office/drawing/2014/main" id="{59FE56BC-3699-4F5D-A9A7-2D0424B49BE9}"/>
              </a:ext>
            </a:extLst>
          </p:cNvPr>
          <p:cNvSpPr>
            <a:spLocks noGrp="1"/>
          </p:cNvSpPr>
          <p:nvPr>
            <p:ph type="body" sz="quarter" idx="45" hasCustomPrompt="1"/>
          </p:nvPr>
        </p:nvSpPr>
        <p:spPr>
          <a:xfrm>
            <a:off x="5565003" y="5242661"/>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41" name="Text Placeholder 12">
            <a:extLst>
              <a:ext uri="{FF2B5EF4-FFF2-40B4-BE49-F238E27FC236}">
                <a16:creationId xmlns:a16="http://schemas.microsoft.com/office/drawing/2014/main" id="{C9243CCE-E7FC-4AA9-B6B0-2E7FCC8D0DF7}"/>
              </a:ext>
            </a:extLst>
          </p:cNvPr>
          <p:cNvSpPr>
            <a:spLocks noGrp="1"/>
          </p:cNvSpPr>
          <p:nvPr>
            <p:ph type="body" sz="quarter" idx="46" hasCustomPrompt="1"/>
          </p:nvPr>
        </p:nvSpPr>
        <p:spPr>
          <a:xfrm>
            <a:off x="9389776" y="5242661"/>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Tree>
    <p:extLst>
      <p:ext uri="{BB962C8B-B14F-4D97-AF65-F5344CB8AC3E}">
        <p14:creationId xmlns:p14="http://schemas.microsoft.com/office/powerpoint/2010/main" val="124296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1_Title | 2 column bulletpoint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1682567"/>
            <a:ext cx="11036725" cy="1674747"/>
          </a:xfrm>
        </p:spPr>
        <p:txBody>
          <a:bodyPr numCol="2" spcCol="1440000"/>
          <a:lstStyle>
            <a:lvl1pPr marL="207935" indent="-207935">
              <a:buClr>
                <a:schemeClr val="accent1"/>
              </a:buClr>
              <a:buSzPct val="110000"/>
              <a:buFont typeface="Wingdings" pitchFamily="2" charset="2"/>
              <a:buChar char="§"/>
              <a:defRPr/>
            </a:lvl1pPr>
            <a:lvl2pPr>
              <a:buSzPct val="110000"/>
              <a:defRPr/>
            </a:lvl2pPr>
            <a:lvl3pPr>
              <a:buSzPct val="110000"/>
              <a:defRPr/>
            </a:lvl3pPr>
            <a:lvl4pPr>
              <a:buSzPct val="110000"/>
              <a:defRPr/>
            </a:lvl4pPr>
            <a:lvl5pPr>
              <a:buSzPct val="11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2542548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itle | 2 column numbere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1682567"/>
            <a:ext cx="11036725" cy="1674747"/>
          </a:xfrm>
        </p:spPr>
        <p:txBody>
          <a:bodyPr numCol="2" spcCol="1440000"/>
          <a:lstStyle>
            <a:lvl1pPr marL="277246" indent="-277246">
              <a:buClr>
                <a:schemeClr val="accent1"/>
              </a:buClr>
              <a:buSzPct val="100000"/>
              <a:buFont typeface="+mj-lt"/>
              <a:buAutoNum type="arabicPeriod"/>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3639507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itle | Sub | 2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A8EF9-1C32-4B7A-8081-50E936C41B89}"/>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3" name="Content Placeholder 2">
            <a:extLst>
              <a:ext uri="{FF2B5EF4-FFF2-40B4-BE49-F238E27FC236}">
                <a16:creationId xmlns:a16="http://schemas.microsoft.com/office/drawing/2014/main" id="{B4820C01-EFC8-47E3-87CA-54B740EA5482}"/>
              </a:ext>
            </a:extLst>
          </p:cNvPr>
          <p:cNvSpPr>
            <a:spLocks noGrp="1"/>
          </p:cNvSpPr>
          <p:nvPr>
            <p:ph idx="1"/>
          </p:nvPr>
        </p:nvSpPr>
        <p:spPr>
          <a:xfrm>
            <a:off x="577638" y="2905312"/>
            <a:ext cx="10775825" cy="1564243"/>
          </a:xfrm>
        </p:spPr>
        <p:txBody>
          <a:bodyPr/>
          <a:lstStyle>
            <a:lvl1pPr marL="0" indent="0">
              <a:spcAft>
                <a:spcPts val="728"/>
              </a:spcAft>
              <a:buFontTx/>
              <a:buNone/>
              <a:defRPr/>
            </a:lvl1pPr>
            <a:lvl2pPr>
              <a:spcAft>
                <a:spcPts val="728"/>
              </a:spcAft>
              <a:defRPr/>
            </a:lvl2pPr>
            <a:lvl3pPr>
              <a:spcAft>
                <a:spcPts val="728"/>
              </a:spcAft>
              <a:defRPr/>
            </a:lvl3pPr>
            <a:lvl4pPr>
              <a:spcAft>
                <a:spcPts val="728"/>
              </a:spcAft>
              <a:defRPr/>
            </a:lvl4pPr>
            <a:lvl5pPr>
              <a:spcAft>
                <a:spcPts val="728"/>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61F7A7FA-3919-46C3-A721-2BCFFDD3E20A}"/>
              </a:ext>
            </a:extLst>
          </p:cNvPr>
          <p:cNvSpPr>
            <a:spLocks noGrp="1"/>
          </p:cNvSpPr>
          <p:nvPr>
            <p:ph type="ftr" sz="quarter" idx="11"/>
          </p:nvPr>
        </p:nvSpPr>
        <p:spPr/>
        <p:txBody>
          <a:bodyPr/>
          <a:lstStyle/>
          <a:p>
            <a:r>
              <a:rPr lang="en-GB"/>
              <a:t>Immunization, Vaccines and Biologicals</a:t>
            </a:r>
          </a:p>
        </p:txBody>
      </p:sp>
      <p:sp>
        <p:nvSpPr>
          <p:cNvPr id="6" name="Slide Number Placeholder 5">
            <a:extLst>
              <a:ext uri="{FF2B5EF4-FFF2-40B4-BE49-F238E27FC236}">
                <a16:creationId xmlns:a16="http://schemas.microsoft.com/office/drawing/2014/main" id="{51BF7C05-75CA-420E-AD15-CB8A1468F80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object 14">
            <a:extLst>
              <a:ext uri="{FF2B5EF4-FFF2-40B4-BE49-F238E27FC236}">
                <a16:creationId xmlns:a16="http://schemas.microsoft.com/office/drawing/2014/main" id="{87425AA8-5E7D-4A02-BD41-3BD7CF394720}"/>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0" name="Text Placeholder 9">
            <a:extLst>
              <a:ext uri="{FF2B5EF4-FFF2-40B4-BE49-F238E27FC236}">
                <a16:creationId xmlns:a16="http://schemas.microsoft.com/office/drawing/2014/main" id="{88DFAF66-6D1A-4424-9287-26CDDE2BBD70}"/>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2344314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itle | Sub | Text + 1 Image">
    <p:spTree>
      <p:nvGrpSpPr>
        <p:cNvPr id="1" name=""/>
        <p:cNvGrpSpPr/>
        <p:nvPr/>
      </p:nvGrpSpPr>
      <p:grpSpPr>
        <a:xfrm>
          <a:off x="0" y="0"/>
          <a:ext cx="0" cy="0"/>
          <a:chOff x="0" y="0"/>
          <a:chExt cx="0" cy="0"/>
        </a:xfrm>
      </p:grpSpPr>
      <p:sp>
        <p:nvSpPr>
          <p:cNvPr id="15" name="Picture Placeholder 7">
            <a:extLst>
              <a:ext uri="{FF2B5EF4-FFF2-40B4-BE49-F238E27FC236}">
                <a16:creationId xmlns:a16="http://schemas.microsoft.com/office/drawing/2014/main" id="{C915F15C-956C-41D5-B307-E9EAF4140C99}"/>
              </a:ext>
            </a:extLst>
          </p:cNvPr>
          <p:cNvSpPr>
            <a:spLocks noGrp="1"/>
          </p:cNvSpPr>
          <p:nvPr>
            <p:ph type="pic" sz="quarter" idx="15"/>
          </p:nvPr>
        </p:nvSpPr>
        <p:spPr>
          <a:xfrm>
            <a:off x="6533079" y="1"/>
            <a:ext cx="5658921" cy="6857999"/>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2905312"/>
            <a:ext cx="5081284" cy="1555619"/>
          </a:xfrm>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object 14">
            <a:extLst>
              <a:ext uri="{FF2B5EF4-FFF2-40B4-BE49-F238E27FC236}">
                <a16:creationId xmlns:a16="http://schemas.microsoft.com/office/drawing/2014/main" id="{82DE3620-FF46-4B76-AAB9-DA1B6218E935}"/>
              </a:ext>
            </a:extLst>
          </p:cNvPr>
          <p:cNvSpPr/>
          <p:nvPr userDrawn="1"/>
        </p:nvSpPr>
        <p:spPr>
          <a:xfrm flipV="1">
            <a:off x="577638" y="6370213"/>
            <a:ext cx="5377804" cy="27725"/>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 name="Text Placeholder 2">
            <a:extLst>
              <a:ext uri="{FF2B5EF4-FFF2-40B4-BE49-F238E27FC236}">
                <a16:creationId xmlns:a16="http://schemas.microsoft.com/office/drawing/2014/main" id="{762D490A-0282-4B98-BC22-F72D01AAD9CA}"/>
              </a:ext>
            </a:extLst>
          </p:cNvPr>
          <p:cNvSpPr>
            <a:spLocks noGrp="1"/>
          </p:cNvSpPr>
          <p:nvPr>
            <p:ph type="body" sz="quarter" idx="16" hasCustomPrompt="1"/>
          </p:nvPr>
        </p:nvSpPr>
        <p:spPr>
          <a:xfrm>
            <a:off x="6533079" y="5916690"/>
            <a:ext cx="5081284" cy="148117"/>
          </a:xfrm>
        </p:spPr>
        <p:txBody>
          <a:bodyPr/>
          <a:lstStyle>
            <a:lvl1pPr>
              <a:defRPr sz="849"/>
            </a:lvl1pPr>
          </a:lstStyle>
          <a:p>
            <a:pPr lvl="0"/>
            <a:r>
              <a:rPr lang="en-US"/>
              <a:t>Caption text goes here if required</a:t>
            </a:r>
            <a:endParaRPr lang="en-GB"/>
          </a:p>
        </p:txBody>
      </p:sp>
      <p:sp>
        <p:nvSpPr>
          <p:cNvPr id="5" name="Picture Placeholder 4">
            <a:extLst>
              <a:ext uri="{FF2B5EF4-FFF2-40B4-BE49-F238E27FC236}">
                <a16:creationId xmlns:a16="http://schemas.microsoft.com/office/drawing/2014/main" id="{19427362-842E-4669-885E-548EFDB4AD64}"/>
              </a:ext>
            </a:extLst>
          </p:cNvPr>
          <p:cNvSpPr>
            <a:spLocks noGrp="1"/>
          </p:cNvSpPr>
          <p:nvPr>
            <p:ph type="pic" sz="quarter" idx="17"/>
          </p:nvPr>
        </p:nvSpPr>
        <p:spPr>
          <a:xfrm>
            <a:off x="577637" y="5092479"/>
            <a:ext cx="955990" cy="791114"/>
          </a:xfrm>
        </p:spPr>
        <p:txBody>
          <a:bodyPr/>
          <a:lstStyle/>
          <a:p>
            <a:r>
              <a:rPr lang="en-US"/>
              <a:t>Click icon to add picture</a:t>
            </a:r>
            <a:endParaRPr lang="en-GB"/>
          </a:p>
        </p:txBody>
      </p:sp>
    </p:spTree>
    <p:extLst>
      <p:ext uri="{BB962C8B-B14F-4D97-AF65-F5344CB8AC3E}">
        <p14:creationId xmlns:p14="http://schemas.microsoft.com/office/powerpoint/2010/main" val="3031920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tle | Text + 2 Image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1682566"/>
            <a:ext cx="5081284" cy="1555619"/>
          </a:xfrm>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Picture Placeholder 7">
            <a:extLst>
              <a:ext uri="{FF2B5EF4-FFF2-40B4-BE49-F238E27FC236}">
                <a16:creationId xmlns:a16="http://schemas.microsoft.com/office/drawing/2014/main" id="{C915F15C-956C-41D5-B307-E9EAF4140C99}"/>
              </a:ext>
            </a:extLst>
          </p:cNvPr>
          <p:cNvSpPr>
            <a:spLocks noGrp="1"/>
          </p:cNvSpPr>
          <p:nvPr>
            <p:ph type="pic" sz="quarter" idx="15"/>
          </p:nvPr>
        </p:nvSpPr>
        <p:spPr>
          <a:xfrm>
            <a:off x="6533079" y="577597"/>
            <a:ext cx="5081284" cy="2634145"/>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7" name="object 14">
            <a:extLst>
              <a:ext uri="{FF2B5EF4-FFF2-40B4-BE49-F238E27FC236}">
                <a16:creationId xmlns:a16="http://schemas.microsoft.com/office/drawing/2014/main" id="{82DE3620-FF46-4B76-AAB9-DA1B6218E935}"/>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2" name="Picture Placeholder 7">
            <a:extLst>
              <a:ext uri="{FF2B5EF4-FFF2-40B4-BE49-F238E27FC236}">
                <a16:creationId xmlns:a16="http://schemas.microsoft.com/office/drawing/2014/main" id="{02B8336F-F0D4-4BC7-8ABC-2AB9B51D18C1}"/>
              </a:ext>
            </a:extLst>
          </p:cNvPr>
          <p:cNvSpPr>
            <a:spLocks noGrp="1"/>
          </p:cNvSpPr>
          <p:nvPr>
            <p:ph type="pic" sz="quarter" idx="16"/>
          </p:nvPr>
        </p:nvSpPr>
        <p:spPr>
          <a:xfrm>
            <a:off x="6533079" y="3434808"/>
            <a:ext cx="5081284" cy="2613594"/>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3" name="Text Placeholder 2">
            <a:extLst>
              <a:ext uri="{FF2B5EF4-FFF2-40B4-BE49-F238E27FC236}">
                <a16:creationId xmlns:a16="http://schemas.microsoft.com/office/drawing/2014/main" id="{E43DBC4A-ACA7-4AD0-9307-8B9B0EA507FE}"/>
              </a:ext>
            </a:extLst>
          </p:cNvPr>
          <p:cNvSpPr>
            <a:spLocks noGrp="1"/>
          </p:cNvSpPr>
          <p:nvPr>
            <p:ph type="body" sz="quarter" idx="17" hasCustomPrompt="1"/>
          </p:nvPr>
        </p:nvSpPr>
        <p:spPr>
          <a:xfrm>
            <a:off x="6604322" y="644597"/>
            <a:ext cx="4938799" cy="253787"/>
          </a:xfrm>
        </p:spPr>
        <p:txBody>
          <a:bodyPr/>
          <a:lstStyle>
            <a:lvl1pPr>
              <a:defRPr/>
            </a:lvl1pPr>
          </a:lstStyle>
          <a:p>
            <a:pPr lvl="0"/>
            <a:r>
              <a:rPr lang="en-US"/>
              <a:t>Caption, if required, goes here</a:t>
            </a:r>
            <a:endParaRPr lang="en-GB"/>
          </a:p>
        </p:txBody>
      </p:sp>
      <p:sp>
        <p:nvSpPr>
          <p:cNvPr id="11" name="Text Placeholder 2">
            <a:extLst>
              <a:ext uri="{FF2B5EF4-FFF2-40B4-BE49-F238E27FC236}">
                <a16:creationId xmlns:a16="http://schemas.microsoft.com/office/drawing/2014/main" id="{9E7CB72A-5628-4C6B-920B-B5462A85B798}"/>
              </a:ext>
            </a:extLst>
          </p:cNvPr>
          <p:cNvSpPr>
            <a:spLocks noGrp="1"/>
          </p:cNvSpPr>
          <p:nvPr>
            <p:ph type="body" sz="quarter" idx="18" hasCustomPrompt="1"/>
          </p:nvPr>
        </p:nvSpPr>
        <p:spPr>
          <a:xfrm>
            <a:off x="6604322" y="3509478"/>
            <a:ext cx="4938799" cy="253787"/>
          </a:xfrm>
        </p:spPr>
        <p:txBody>
          <a:bodyPr/>
          <a:lstStyle>
            <a:lvl1pPr>
              <a:defRPr/>
            </a:lvl1pPr>
          </a:lstStyle>
          <a:p>
            <a:pPr lvl="0"/>
            <a:r>
              <a:rPr lang="en-US"/>
              <a:t>Caption, if required, goes here</a:t>
            </a:r>
            <a:endParaRPr lang="en-GB"/>
          </a:p>
        </p:txBody>
      </p:sp>
      <p:sp>
        <p:nvSpPr>
          <p:cNvPr id="14" name="Picture Placeholder 4">
            <a:extLst>
              <a:ext uri="{FF2B5EF4-FFF2-40B4-BE49-F238E27FC236}">
                <a16:creationId xmlns:a16="http://schemas.microsoft.com/office/drawing/2014/main" id="{3E63EEFC-E63D-460B-87E8-056BB1E9EE21}"/>
              </a:ext>
            </a:extLst>
          </p:cNvPr>
          <p:cNvSpPr>
            <a:spLocks noGrp="1"/>
          </p:cNvSpPr>
          <p:nvPr>
            <p:ph type="pic" sz="quarter" idx="19"/>
          </p:nvPr>
        </p:nvSpPr>
        <p:spPr>
          <a:xfrm>
            <a:off x="577637" y="5092479"/>
            <a:ext cx="955990" cy="791114"/>
          </a:xfrm>
        </p:spPr>
        <p:txBody>
          <a:bodyPr/>
          <a:lstStyle/>
          <a:p>
            <a:r>
              <a:rPr lang="en-US"/>
              <a:t>Click icon to add picture</a:t>
            </a:r>
            <a:endParaRPr lang="en-GB"/>
          </a:p>
        </p:txBody>
      </p:sp>
    </p:spTree>
    <p:extLst>
      <p:ext uri="{BB962C8B-B14F-4D97-AF65-F5344CB8AC3E}">
        <p14:creationId xmlns:p14="http://schemas.microsoft.com/office/powerpoint/2010/main" val="1285424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tle | Text | Quote + 1 Image">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1682566"/>
            <a:ext cx="5081284" cy="1555619"/>
          </a:xfrm>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object 14">
            <a:extLst>
              <a:ext uri="{FF2B5EF4-FFF2-40B4-BE49-F238E27FC236}">
                <a16:creationId xmlns:a16="http://schemas.microsoft.com/office/drawing/2014/main" id="{82DE3620-FF46-4B76-AAB9-DA1B6218E935}"/>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2" name="Picture Placeholder 7">
            <a:extLst>
              <a:ext uri="{FF2B5EF4-FFF2-40B4-BE49-F238E27FC236}">
                <a16:creationId xmlns:a16="http://schemas.microsoft.com/office/drawing/2014/main" id="{02B8336F-F0D4-4BC7-8ABC-2AB9B51D18C1}"/>
              </a:ext>
            </a:extLst>
          </p:cNvPr>
          <p:cNvSpPr>
            <a:spLocks noGrp="1"/>
          </p:cNvSpPr>
          <p:nvPr>
            <p:ph type="pic" sz="quarter" idx="16"/>
          </p:nvPr>
        </p:nvSpPr>
        <p:spPr>
          <a:xfrm>
            <a:off x="6533079" y="3434808"/>
            <a:ext cx="5081284" cy="2613594"/>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6" name="Text Placeholder 9">
            <a:extLst>
              <a:ext uri="{FF2B5EF4-FFF2-40B4-BE49-F238E27FC236}">
                <a16:creationId xmlns:a16="http://schemas.microsoft.com/office/drawing/2014/main" id="{A342D1F6-875C-4F73-9292-C3AAE2677826}"/>
              </a:ext>
            </a:extLst>
          </p:cNvPr>
          <p:cNvSpPr>
            <a:spLocks noGrp="1"/>
          </p:cNvSpPr>
          <p:nvPr>
            <p:ph type="body" sz="quarter" idx="13"/>
          </p:nvPr>
        </p:nvSpPr>
        <p:spPr>
          <a:xfrm>
            <a:off x="6540496" y="2150912"/>
            <a:ext cx="5073866" cy="839551"/>
          </a:xfrm>
        </p:spPr>
        <p:txBody>
          <a:bodyPr/>
          <a:lstStyle>
            <a:lvl1pPr>
              <a:lnSpc>
                <a:spcPct val="100000"/>
              </a:lnSpc>
              <a:buFont typeface="Arial" panose="020B0604020202020204" pitchFamily="34" charset="0"/>
              <a:buNone/>
              <a:defRPr sz="1455" b="0" i="0">
                <a:solidFill>
                  <a:schemeClr val="tx1"/>
                </a:solidFill>
                <a:latin typeface="Poppins Medium" pitchFamily="2" charset="77"/>
                <a:cs typeface="Poppins Medium" pitchFamily="2" charset="77"/>
              </a:defRPr>
            </a:lvl1pPr>
            <a:lvl2pPr marL="0" indent="0">
              <a:spcAft>
                <a:spcPts val="0"/>
              </a:spcAft>
              <a:buFontTx/>
              <a:buNone/>
              <a:defRPr sz="1455" b="1" i="0">
                <a:solidFill>
                  <a:schemeClr val="accent1"/>
                </a:solidFill>
                <a:latin typeface="Poppins SemiBold" pitchFamily="2" charset="77"/>
                <a:cs typeface="Poppins SemiBold" pitchFamily="2" charset="77"/>
              </a:defRPr>
            </a:lvl2pPr>
            <a:lvl3pPr marL="0" indent="0">
              <a:spcBef>
                <a:spcPts val="0"/>
              </a:spcBef>
              <a:buFontTx/>
              <a:buNone/>
              <a:defRPr sz="1213"/>
            </a:lvl3pPr>
          </a:lstStyle>
          <a:p>
            <a:pPr lvl="0"/>
            <a:r>
              <a:rPr lang="en-US"/>
              <a:t>Click to edit Master text styles</a:t>
            </a:r>
          </a:p>
          <a:p>
            <a:pPr lvl="1"/>
            <a:r>
              <a:rPr lang="en-US"/>
              <a:t>Second level</a:t>
            </a:r>
          </a:p>
          <a:p>
            <a:pPr lvl="2"/>
            <a:r>
              <a:rPr lang="en-US"/>
              <a:t>Third level</a:t>
            </a:r>
          </a:p>
        </p:txBody>
      </p:sp>
      <p:sp>
        <p:nvSpPr>
          <p:cNvPr id="11" name="Picture Placeholder 4">
            <a:extLst>
              <a:ext uri="{FF2B5EF4-FFF2-40B4-BE49-F238E27FC236}">
                <a16:creationId xmlns:a16="http://schemas.microsoft.com/office/drawing/2014/main" id="{02BA5A0B-ACA6-4775-BB7F-0F44A4EF7EDB}"/>
              </a:ext>
            </a:extLst>
          </p:cNvPr>
          <p:cNvSpPr>
            <a:spLocks noGrp="1"/>
          </p:cNvSpPr>
          <p:nvPr>
            <p:ph type="pic" sz="quarter" idx="17"/>
          </p:nvPr>
        </p:nvSpPr>
        <p:spPr>
          <a:xfrm>
            <a:off x="577637" y="5092479"/>
            <a:ext cx="955990" cy="791114"/>
          </a:xfrm>
        </p:spPr>
        <p:txBody>
          <a:bodyPr/>
          <a:lstStyle/>
          <a:p>
            <a:r>
              <a:rPr lang="en-US"/>
              <a:t>Click icon to add picture</a:t>
            </a:r>
            <a:endParaRPr lang="en-GB"/>
          </a:p>
        </p:txBody>
      </p:sp>
      <p:pic>
        <p:nvPicPr>
          <p:cNvPr id="14" name="Graphic 13">
            <a:extLst>
              <a:ext uri="{FF2B5EF4-FFF2-40B4-BE49-F238E27FC236}">
                <a16:creationId xmlns:a16="http://schemas.microsoft.com/office/drawing/2014/main" id="{10812D15-BFF6-4022-96D6-207CD21FCD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40496" y="1606818"/>
            <a:ext cx="474911" cy="401189"/>
          </a:xfrm>
          <a:prstGeom prst="rect">
            <a:avLst/>
          </a:prstGeom>
        </p:spPr>
      </p:pic>
    </p:spTree>
    <p:extLst>
      <p:ext uri="{BB962C8B-B14F-4D97-AF65-F5344CB8AC3E}">
        <p14:creationId xmlns:p14="http://schemas.microsoft.com/office/powerpoint/2010/main" val="3171461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283">
          <p15:clr>
            <a:srgbClr val="FBAE40"/>
          </p15:clr>
        </p15:guide>
      </p15:sldGuideLst>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itle | 4 x image gri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8" y="537198"/>
            <a:ext cx="11042887" cy="403133"/>
          </a:xfrm>
        </p:spPr>
        <p:txBody>
          <a:bodyPr lIns="0" tIns="0" rIns="0" bIns="0" anchor="t" anchorCtr="0"/>
          <a:lstStyle/>
          <a:p>
            <a:r>
              <a:rPr lang="en-US"/>
              <a:t>Click to edit Master title style</a:t>
            </a:r>
            <a:endParaRPr lang="en-GB"/>
          </a:p>
        </p:txBody>
      </p:sp>
      <p:sp>
        <p:nvSpPr>
          <p:cNvPr id="17" name="object 14">
            <a:extLst>
              <a:ext uri="{FF2B5EF4-FFF2-40B4-BE49-F238E27FC236}">
                <a16:creationId xmlns:a16="http://schemas.microsoft.com/office/drawing/2014/main" id="{82DE3620-FF46-4B76-AAB9-DA1B6218E935}"/>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2" name="Picture Placeholder 7">
            <a:extLst>
              <a:ext uri="{FF2B5EF4-FFF2-40B4-BE49-F238E27FC236}">
                <a16:creationId xmlns:a16="http://schemas.microsoft.com/office/drawing/2014/main" id="{02B8336F-F0D4-4BC7-8ABC-2AB9B51D18C1}"/>
              </a:ext>
            </a:extLst>
          </p:cNvPr>
          <p:cNvSpPr>
            <a:spLocks noGrp="1"/>
          </p:cNvSpPr>
          <p:nvPr>
            <p:ph type="pic" sz="quarter" idx="16"/>
          </p:nvPr>
        </p:nvSpPr>
        <p:spPr>
          <a:xfrm>
            <a:off x="6314540" y="3865484"/>
            <a:ext cx="2424253" cy="2182918"/>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8" name="Picture Placeholder 7">
            <a:extLst>
              <a:ext uri="{FF2B5EF4-FFF2-40B4-BE49-F238E27FC236}">
                <a16:creationId xmlns:a16="http://schemas.microsoft.com/office/drawing/2014/main" id="{49FC8846-079B-41AE-B836-FAD08E0C32D1}"/>
              </a:ext>
            </a:extLst>
          </p:cNvPr>
          <p:cNvSpPr>
            <a:spLocks noGrp="1"/>
          </p:cNvSpPr>
          <p:nvPr>
            <p:ph type="pic" sz="quarter" idx="17"/>
          </p:nvPr>
        </p:nvSpPr>
        <p:spPr>
          <a:xfrm>
            <a:off x="577638" y="1245959"/>
            <a:ext cx="5299823" cy="4802443"/>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28" name="Picture Placeholder 7">
            <a:extLst>
              <a:ext uri="{FF2B5EF4-FFF2-40B4-BE49-F238E27FC236}">
                <a16:creationId xmlns:a16="http://schemas.microsoft.com/office/drawing/2014/main" id="{E7F864D5-53D1-4798-9693-FAD45F362409}"/>
              </a:ext>
            </a:extLst>
          </p:cNvPr>
          <p:cNvSpPr>
            <a:spLocks noGrp="1"/>
          </p:cNvSpPr>
          <p:nvPr>
            <p:ph type="pic" sz="quarter" idx="18"/>
          </p:nvPr>
        </p:nvSpPr>
        <p:spPr>
          <a:xfrm>
            <a:off x="9190110" y="3865484"/>
            <a:ext cx="2424253" cy="2182918"/>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29" name="Picture Placeholder 7">
            <a:extLst>
              <a:ext uri="{FF2B5EF4-FFF2-40B4-BE49-F238E27FC236}">
                <a16:creationId xmlns:a16="http://schemas.microsoft.com/office/drawing/2014/main" id="{09D04CD5-6785-4614-82A0-EB606F9E7584}"/>
              </a:ext>
            </a:extLst>
          </p:cNvPr>
          <p:cNvSpPr>
            <a:spLocks noGrp="1"/>
          </p:cNvSpPr>
          <p:nvPr>
            <p:ph type="pic" sz="quarter" idx="19"/>
          </p:nvPr>
        </p:nvSpPr>
        <p:spPr>
          <a:xfrm>
            <a:off x="6314539" y="1245958"/>
            <a:ext cx="5299823" cy="2183042"/>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Tree>
    <p:extLst>
      <p:ext uri="{BB962C8B-B14F-4D97-AF65-F5344CB8AC3E}">
        <p14:creationId xmlns:p14="http://schemas.microsoft.com/office/powerpoint/2010/main" val="1893320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283">
          <p15:clr>
            <a:srgbClr val="FBAE40"/>
          </p15:clr>
        </p15:guide>
      </p15:sldGuideLst>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itles Only">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089B312-7F05-4697-9E87-033701FA6BAD}"/>
              </a:ext>
            </a:extLst>
          </p:cNvPr>
          <p:cNvSpPr>
            <a:spLocks noGrp="1"/>
          </p:cNvSpPr>
          <p:nvPr>
            <p:ph type="ftr" sz="quarter" idx="11"/>
          </p:nvPr>
        </p:nvSpPr>
        <p:spPr/>
        <p:txBody>
          <a:bodyPr/>
          <a:lstStyle/>
          <a:p>
            <a:r>
              <a:rPr lang="en-GB"/>
              <a:t>Immunization, Vaccines and Biologicals</a:t>
            </a:r>
          </a:p>
        </p:txBody>
      </p:sp>
      <p:sp>
        <p:nvSpPr>
          <p:cNvPr id="5" name="Slide Number Placeholder 4">
            <a:extLst>
              <a:ext uri="{FF2B5EF4-FFF2-40B4-BE49-F238E27FC236}">
                <a16:creationId xmlns:a16="http://schemas.microsoft.com/office/drawing/2014/main" id="{6D2D2B0C-092E-425B-B7A9-D5A5FD03D159}"/>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6" name="Title 1">
            <a:extLst>
              <a:ext uri="{FF2B5EF4-FFF2-40B4-BE49-F238E27FC236}">
                <a16:creationId xmlns:a16="http://schemas.microsoft.com/office/drawing/2014/main" id="{742FA494-CA0E-4F88-A7C3-26260F2C307C}"/>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7" name="Text Placeholder 9">
            <a:extLst>
              <a:ext uri="{FF2B5EF4-FFF2-40B4-BE49-F238E27FC236}">
                <a16:creationId xmlns:a16="http://schemas.microsoft.com/office/drawing/2014/main" id="{46A5BA38-A732-42ED-B9BB-81BDD3BB04A8}"/>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9" name="object 14">
            <a:extLst>
              <a:ext uri="{FF2B5EF4-FFF2-40B4-BE49-F238E27FC236}">
                <a16:creationId xmlns:a16="http://schemas.microsoft.com/office/drawing/2014/main" id="{27D1F16C-2548-4FFE-AF72-F24418D564E3}"/>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2282579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24F929E-2F1D-4406-9057-6C825193933B}"/>
              </a:ext>
            </a:extLst>
          </p:cNvPr>
          <p:cNvSpPr>
            <a:spLocks noGrp="1"/>
          </p:cNvSpPr>
          <p:nvPr>
            <p:ph type="ftr" sz="quarter" idx="11"/>
          </p:nvPr>
        </p:nvSpPr>
        <p:spPr/>
        <p:txBody>
          <a:bodyPr/>
          <a:lstStyle/>
          <a:p>
            <a:r>
              <a:rPr lang="en-GB"/>
              <a:t>Immunization, Vaccines and Biologicals</a:t>
            </a:r>
          </a:p>
        </p:txBody>
      </p:sp>
      <p:sp>
        <p:nvSpPr>
          <p:cNvPr id="4" name="Slide Number Placeholder 3">
            <a:extLst>
              <a:ext uri="{FF2B5EF4-FFF2-40B4-BE49-F238E27FC236}">
                <a16:creationId xmlns:a16="http://schemas.microsoft.com/office/drawing/2014/main" id="{2CA9C806-229B-4A8D-AFA7-03EDD985E6DC}"/>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5" name="Title 1">
            <a:extLst>
              <a:ext uri="{FF2B5EF4-FFF2-40B4-BE49-F238E27FC236}">
                <a16:creationId xmlns:a16="http://schemas.microsoft.com/office/drawing/2014/main" id="{226A3070-CE06-4CEE-A226-D97212C3BEE6}"/>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8" name="object 14">
            <a:extLst>
              <a:ext uri="{FF2B5EF4-FFF2-40B4-BE49-F238E27FC236}">
                <a16:creationId xmlns:a16="http://schemas.microsoft.com/office/drawing/2014/main" id="{C887375E-F637-44FE-AF63-8A8B04BD6ACA}"/>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44050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2 Column Lis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p:nvPr>
        </p:nvSpPr>
        <p:spPr>
          <a:xfrm>
            <a:off x="577639" y="537198"/>
            <a:ext cx="7246760" cy="403133"/>
          </a:xfrm>
        </p:spPr>
        <p:txBody>
          <a:bodyPr lIns="0" tIns="0" rIns="0" bIns="0" anchor="t" anchorCtr="0"/>
          <a:lstStyle>
            <a:lvl1pPr>
              <a:defRPr/>
            </a:lvl1pPr>
          </a:lstStyle>
          <a:p>
            <a:r>
              <a:rPr lang="en-US"/>
              <a:t>Click to edit Master title style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 name="Text Placeholder 4">
            <a:extLst>
              <a:ext uri="{FF2B5EF4-FFF2-40B4-BE49-F238E27FC236}">
                <a16:creationId xmlns:a16="http://schemas.microsoft.com/office/drawing/2014/main" id="{8032B504-645A-42DC-ABCE-1D8DD23450AD}"/>
              </a:ext>
            </a:extLst>
          </p:cNvPr>
          <p:cNvSpPr>
            <a:spLocks noGrp="1"/>
          </p:cNvSpPr>
          <p:nvPr>
            <p:ph type="body" sz="quarter" idx="13"/>
          </p:nvPr>
        </p:nvSpPr>
        <p:spPr>
          <a:xfrm>
            <a:off x="586304" y="1996560"/>
            <a:ext cx="5335021" cy="1268809"/>
          </a:xfrm>
        </p:spPr>
        <p:txBody>
          <a:bodyPr/>
          <a:lstStyle>
            <a:lvl1pPr marL="207935" indent="-207935">
              <a:spcAft>
                <a:spcPts val="364"/>
              </a:spcAft>
              <a:buClr>
                <a:schemeClr val="accent1"/>
              </a:buClr>
              <a:buSzPct val="110000"/>
              <a:buFont typeface="Wingdings" pitchFamily="2" charset="2"/>
              <a:buChar char="§"/>
              <a:defRPr sz="1213"/>
            </a:lvl1pPr>
            <a:lvl2pPr>
              <a:spcAft>
                <a:spcPts val="364"/>
              </a:spcAft>
              <a:buSzPct val="110000"/>
              <a:defRPr sz="1092"/>
            </a:lvl2pPr>
            <a:lvl3pPr>
              <a:spcAft>
                <a:spcPts val="364"/>
              </a:spcAft>
              <a:buSzPct val="110000"/>
              <a:defRPr sz="970"/>
            </a:lvl3pPr>
            <a:lvl4pPr>
              <a:spcAft>
                <a:spcPts val="364"/>
              </a:spcAft>
              <a:buSzPct val="110000"/>
              <a:defRPr sz="849"/>
            </a:lvl4pPr>
            <a:lvl5pPr>
              <a:spcAft>
                <a:spcPts val="364"/>
              </a:spcAft>
              <a:buSzPct val="110000"/>
              <a:defRPr sz="84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4">
            <a:extLst>
              <a:ext uri="{FF2B5EF4-FFF2-40B4-BE49-F238E27FC236}">
                <a16:creationId xmlns:a16="http://schemas.microsoft.com/office/drawing/2014/main" id="{0F4306BB-6547-4B5E-8784-4CBAC01B610A}"/>
              </a:ext>
            </a:extLst>
          </p:cNvPr>
          <p:cNvSpPr>
            <a:spLocks noGrp="1"/>
          </p:cNvSpPr>
          <p:nvPr>
            <p:ph type="body" sz="quarter" idx="15"/>
          </p:nvPr>
        </p:nvSpPr>
        <p:spPr>
          <a:xfrm>
            <a:off x="6270675" y="1996560"/>
            <a:ext cx="5335021" cy="1268809"/>
          </a:xfrm>
        </p:spPr>
        <p:txBody>
          <a:bodyPr/>
          <a:lstStyle>
            <a:lvl1pPr marL="207935" indent="-207935">
              <a:spcAft>
                <a:spcPts val="364"/>
              </a:spcAft>
              <a:buClr>
                <a:schemeClr val="accent1"/>
              </a:buClr>
              <a:buSzPct val="110000"/>
              <a:buFont typeface="Wingdings" pitchFamily="2" charset="2"/>
              <a:buChar char="§"/>
              <a:defRPr sz="1213"/>
            </a:lvl1pPr>
            <a:lvl2pPr>
              <a:spcAft>
                <a:spcPts val="364"/>
              </a:spcAft>
              <a:buSzPct val="110000"/>
              <a:defRPr sz="1092"/>
            </a:lvl2pPr>
            <a:lvl3pPr>
              <a:spcAft>
                <a:spcPts val="364"/>
              </a:spcAft>
              <a:buSzPct val="110000"/>
              <a:defRPr sz="970"/>
            </a:lvl3pPr>
            <a:lvl4pPr>
              <a:spcAft>
                <a:spcPts val="364"/>
              </a:spcAft>
              <a:buSzPct val="110000"/>
              <a:defRPr sz="849"/>
            </a:lvl4pPr>
            <a:lvl5pPr>
              <a:spcAft>
                <a:spcPts val="364"/>
              </a:spcAft>
              <a:buSzPct val="110000"/>
              <a:defRPr sz="84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Text Placeholder 4">
            <a:extLst>
              <a:ext uri="{FF2B5EF4-FFF2-40B4-BE49-F238E27FC236}">
                <a16:creationId xmlns:a16="http://schemas.microsoft.com/office/drawing/2014/main" id="{BA5CFFDE-62DF-4CF6-A0E2-E3FC6F3B8137}"/>
              </a:ext>
            </a:extLst>
          </p:cNvPr>
          <p:cNvSpPr>
            <a:spLocks noGrp="1"/>
          </p:cNvSpPr>
          <p:nvPr>
            <p:ph type="body" sz="quarter" idx="16"/>
          </p:nvPr>
        </p:nvSpPr>
        <p:spPr>
          <a:xfrm>
            <a:off x="586304" y="1529131"/>
            <a:ext cx="5335021" cy="300484"/>
          </a:xfrm>
        </p:spPr>
        <p:txBody>
          <a:bodyPr/>
          <a:lstStyle>
            <a:lvl1pPr>
              <a:defRPr lang="en-GB" sz="1698" b="1" i="0" kern="1200" dirty="0">
                <a:solidFill>
                  <a:schemeClr val="accent1"/>
                </a:solidFill>
                <a:latin typeface="Poppins SemiBold" pitchFamily="2" charset="77"/>
                <a:ea typeface="+mn-ea"/>
                <a:cs typeface="Poppins SemiBold" pitchFamily="2" charset="77"/>
              </a:defRPr>
            </a:lvl1pPr>
          </a:lstStyle>
          <a:p>
            <a:pPr lvl="0"/>
            <a:r>
              <a:rPr lang="en-US"/>
              <a:t>Click to edit Master text styles</a:t>
            </a:r>
          </a:p>
        </p:txBody>
      </p:sp>
      <p:sp>
        <p:nvSpPr>
          <p:cNvPr id="25" name="Text Placeholder 4">
            <a:extLst>
              <a:ext uri="{FF2B5EF4-FFF2-40B4-BE49-F238E27FC236}">
                <a16:creationId xmlns:a16="http://schemas.microsoft.com/office/drawing/2014/main" id="{426E4A3A-D76E-4C23-88DA-34D816F1BC1E}"/>
              </a:ext>
            </a:extLst>
          </p:cNvPr>
          <p:cNvSpPr>
            <a:spLocks noGrp="1"/>
          </p:cNvSpPr>
          <p:nvPr>
            <p:ph type="body" sz="quarter" idx="18"/>
          </p:nvPr>
        </p:nvSpPr>
        <p:spPr>
          <a:xfrm>
            <a:off x="6270675" y="1529131"/>
            <a:ext cx="5335021" cy="296171"/>
          </a:xfrm>
        </p:spPr>
        <p:txBody>
          <a:bodyPr/>
          <a:lstStyle>
            <a:lvl1pPr>
              <a:defRPr lang="en-GB" sz="1698" b="1" i="0" kern="1200" dirty="0">
                <a:solidFill>
                  <a:schemeClr val="accent1"/>
                </a:solidFill>
                <a:latin typeface="Poppins SemiBold" pitchFamily="2" charset="77"/>
                <a:ea typeface="+mn-ea"/>
                <a:cs typeface="Poppins SemiBold" pitchFamily="2" charset="77"/>
              </a:defRPr>
            </a:lvl1pPr>
          </a:lstStyle>
          <a:p>
            <a:pPr marL="0" lvl="0" indent="0" algn="l" defTabSz="554492" rtl="0" eaLnBrk="1" latinLnBrk="0" hangingPunct="1">
              <a:lnSpc>
                <a:spcPct val="120000"/>
              </a:lnSpc>
              <a:spcBef>
                <a:spcPts val="606"/>
              </a:spcBef>
              <a:spcAft>
                <a:spcPts val="728"/>
              </a:spcAft>
              <a:buSzPct val="75000"/>
              <a:buFontTx/>
              <a:buNone/>
            </a:pPr>
            <a:r>
              <a:rPr lang="en-US"/>
              <a:t>Click to edit Master text styles</a:t>
            </a:r>
          </a:p>
        </p:txBody>
      </p:sp>
    </p:spTree>
    <p:extLst>
      <p:ext uri="{BB962C8B-B14F-4D97-AF65-F5344CB8AC3E}">
        <p14:creationId xmlns:p14="http://schemas.microsoft.com/office/powerpoint/2010/main" val="577456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Sub | 2 column text">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2905314"/>
            <a:ext cx="11036725" cy="1658869"/>
          </a:xfrm>
        </p:spPr>
        <p:txBody>
          <a:bodyPr numCol="2" spcCol="1440000"/>
          <a:lstStyle>
            <a:lvl1pPr marL="0" indent="0">
              <a:buFont typeface="Arial" panose="020B0604020202020204" pitchFamily="34" charset="0"/>
              <a:buNone/>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316922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3 Column Lis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p:nvPr>
        </p:nvSpPr>
        <p:spPr>
          <a:xfrm>
            <a:off x="577639" y="537198"/>
            <a:ext cx="7246760" cy="403133"/>
          </a:xfrm>
        </p:spPr>
        <p:txBody>
          <a:bodyPr lIns="0" tIns="0" rIns="0" bIns="0" anchor="t" anchorCtr="0"/>
          <a:lstStyle>
            <a:lvl1pPr>
              <a:defRPr/>
            </a:lvl1pPr>
          </a:lstStyle>
          <a:p>
            <a:r>
              <a:rPr lang="en-US"/>
              <a:t>Click to edit Master title style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23" name="Text Placeholder 4">
            <a:extLst>
              <a:ext uri="{FF2B5EF4-FFF2-40B4-BE49-F238E27FC236}">
                <a16:creationId xmlns:a16="http://schemas.microsoft.com/office/drawing/2014/main" id="{BA5CFFDE-62DF-4CF6-A0E2-E3FC6F3B8137}"/>
              </a:ext>
            </a:extLst>
          </p:cNvPr>
          <p:cNvSpPr>
            <a:spLocks noGrp="1"/>
          </p:cNvSpPr>
          <p:nvPr>
            <p:ph type="body" sz="quarter" idx="16"/>
          </p:nvPr>
        </p:nvSpPr>
        <p:spPr>
          <a:xfrm>
            <a:off x="586304" y="1529131"/>
            <a:ext cx="3456798" cy="300484"/>
          </a:xfrm>
        </p:spPr>
        <p:txBody>
          <a:bodyPr/>
          <a:lstStyle>
            <a:lvl1pPr>
              <a:defRPr lang="en-GB" sz="1698" b="1" i="0" kern="1200" dirty="0">
                <a:solidFill>
                  <a:schemeClr val="accent1"/>
                </a:solidFill>
                <a:latin typeface="Poppins SemiBold" pitchFamily="2" charset="77"/>
                <a:ea typeface="+mn-ea"/>
                <a:cs typeface="Poppins SemiBold" pitchFamily="2" charset="77"/>
              </a:defRPr>
            </a:lvl1pPr>
          </a:lstStyle>
          <a:p>
            <a:pPr lvl="0"/>
            <a:r>
              <a:rPr lang="en-US"/>
              <a:t>Click to edit Master text styles</a:t>
            </a:r>
          </a:p>
        </p:txBody>
      </p:sp>
      <p:sp>
        <p:nvSpPr>
          <p:cNvPr id="24" name="Text Placeholder 4">
            <a:extLst>
              <a:ext uri="{FF2B5EF4-FFF2-40B4-BE49-F238E27FC236}">
                <a16:creationId xmlns:a16="http://schemas.microsoft.com/office/drawing/2014/main" id="{03ED4545-9186-46F2-91B2-2AA7B708AC2F}"/>
              </a:ext>
            </a:extLst>
          </p:cNvPr>
          <p:cNvSpPr>
            <a:spLocks noGrp="1"/>
          </p:cNvSpPr>
          <p:nvPr>
            <p:ph type="body" sz="quarter" idx="17"/>
          </p:nvPr>
        </p:nvSpPr>
        <p:spPr>
          <a:xfrm>
            <a:off x="4367601" y="1529131"/>
            <a:ext cx="3456798" cy="296171"/>
          </a:xfrm>
        </p:spPr>
        <p:txBody>
          <a:bodyPr/>
          <a:lstStyle>
            <a:lvl1pPr>
              <a:defRPr lang="en-GB" sz="1698" b="1" i="0" kern="1200" dirty="0">
                <a:solidFill>
                  <a:schemeClr val="accent1"/>
                </a:solidFill>
                <a:latin typeface="Poppins SemiBold" pitchFamily="2" charset="77"/>
                <a:ea typeface="+mn-ea"/>
                <a:cs typeface="Poppins SemiBold" pitchFamily="2" charset="77"/>
              </a:defRPr>
            </a:lvl1pPr>
          </a:lstStyle>
          <a:p>
            <a:pPr marL="0" lvl="0" indent="0" algn="l" defTabSz="554492" rtl="0" eaLnBrk="1" latinLnBrk="0" hangingPunct="1">
              <a:lnSpc>
                <a:spcPct val="120000"/>
              </a:lnSpc>
              <a:spcBef>
                <a:spcPts val="606"/>
              </a:spcBef>
              <a:spcAft>
                <a:spcPts val="728"/>
              </a:spcAft>
              <a:buSzPct val="75000"/>
              <a:buFontTx/>
              <a:buNone/>
            </a:pPr>
            <a:r>
              <a:rPr lang="en-US"/>
              <a:t>Click to edit Master text styles</a:t>
            </a:r>
          </a:p>
        </p:txBody>
      </p:sp>
      <p:sp>
        <p:nvSpPr>
          <p:cNvPr id="25" name="Text Placeholder 4">
            <a:extLst>
              <a:ext uri="{FF2B5EF4-FFF2-40B4-BE49-F238E27FC236}">
                <a16:creationId xmlns:a16="http://schemas.microsoft.com/office/drawing/2014/main" id="{426E4A3A-D76E-4C23-88DA-34D816F1BC1E}"/>
              </a:ext>
            </a:extLst>
          </p:cNvPr>
          <p:cNvSpPr>
            <a:spLocks noGrp="1"/>
          </p:cNvSpPr>
          <p:nvPr>
            <p:ph type="body" sz="quarter" idx="18"/>
          </p:nvPr>
        </p:nvSpPr>
        <p:spPr>
          <a:xfrm>
            <a:off x="8148898" y="1529131"/>
            <a:ext cx="3456798" cy="296171"/>
          </a:xfrm>
        </p:spPr>
        <p:txBody>
          <a:bodyPr/>
          <a:lstStyle>
            <a:lvl1pPr>
              <a:defRPr lang="en-GB" sz="1698" b="1" i="0" kern="1200" dirty="0">
                <a:solidFill>
                  <a:schemeClr val="accent1"/>
                </a:solidFill>
                <a:latin typeface="Poppins SemiBold" pitchFamily="2" charset="77"/>
                <a:ea typeface="+mn-ea"/>
                <a:cs typeface="Poppins SemiBold" pitchFamily="2" charset="77"/>
              </a:defRPr>
            </a:lvl1pPr>
          </a:lstStyle>
          <a:p>
            <a:pPr marL="0" lvl="0" indent="0" algn="l" defTabSz="554492" rtl="0" eaLnBrk="1" latinLnBrk="0" hangingPunct="1">
              <a:lnSpc>
                <a:spcPct val="120000"/>
              </a:lnSpc>
              <a:spcBef>
                <a:spcPts val="606"/>
              </a:spcBef>
              <a:spcAft>
                <a:spcPts val="728"/>
              </a:spcAft>
              <a:buSzPct val="75000"/>
              <a:buFontTx/>
              <a:buNone/>
            </a:pPr>
            <a:r>
              <a:rPr lang="en-US"/>
              <a:t>Click to edit Master text styles</a:t>
            </a:r>
          </a:p>
        </p:txBody>
      </p:sp>
      <p:sp>
        <p:nvSpPr>
          <p:cNvPr id="12" name="Text Placeholder 4">
            <a:extLst>
              <a:ext uri="{FF2B5EF4-FFF2-40B4-BE49-F238E27FC236}">
                <a16:creationId xmlns:a16="http://schemas.microsoft.com/office/drawing/2014/main" id="{38582A73-10C6-794D-81AF-73F50A351331}"/>
              </a:ext>
            </a:extLst>
          </p:cNvPr>
          <p:cNvSpPr>
            <a:spLocks noGrp="1"/>
          </p:cNvSpPr>
          <p:nvPr>
            <p:ph type="body" sz="quarter" idx="13"/>
          </p:nvPr>
        </p:nvSpPr>
        <p:spPr>
          <a:xfrm>
            <a:off x="586304" y="1996560"/>
            <a:ext cx="3456798" cy="1268809"/>
          </a:xfrm>
        </p:spPr>
        <p:txBody>
          <a:bodyPr/>
          <a:lstStyle>
            <a:lvl1pPr marL="207935" indent="-207935">
              <a:spcAft>
                <a:spcPts val="364"/>
              </a:spcAft>
              <a:buClr>
                <a:schemeClr val="accent1"/>
              </a:buClr>
              <a:buSzPct val="110000"/>
              <a:buFont typeface="Wingdings" pitchFamily="2" charset="2"/>
              <a:buChar char="§"/>
              <a:defRPr sz="1213"/>
            </a:lvl1pPr>
            <a:lvl2pPr>
              <a:spcAft>
                <a:spcPts val="364"/>
              </a:spcAft>
              <a:buSzPct val="110000"/>
              <a:defRPr sz="1092"/>
            </a:lvl2pPr>
            <a:lvl3pPr>
              <a:spcAft>
                <a:spcPts val="364"/>
              </a:spcAft>
              <a:buSzPct val="110000"/>
              <a:defRPr sz="970"/>
            </a:lvl3pPr>
            <a:lvl4pPr>
              <a:spcAft>
                <a:spcPts val="364"/>
              </a:spcAft>
              <a:buSzPct val="110000"/>
              <a:defRPr sz="849"/>
            </a:lvl4pPr>
            <a:lvl5pPr>
              <a:spcAft>
                <a:spcPts val="364"/>
              </a:spcAft>
              <a:buSzPct val="110000"/>
              <a:defRPr sz="84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4">
            <a:extLst>
              <a:ext uri="{FF2B5EF4-FFF2-40B4-BE49-F238E27FC236}">
                <a16:creationId xmlns:a16="http://schemas.microsoft.com/office/drawing/2014/main" id="{1AC58B05-1E3E-1043-A6B5-0A53CB7DD341}"/>
              </a:ext>
            </a:extLst>
          </p:cNvPr>
          <p:cNvSpPr>
            <a:spLocks noGrp="1"/>
          </p:cNvSpPr>
          <p:nvPr>
            <p:ph type="body" sz="quarter" idx="19"/>
          </p:nvPr>
        </p:nvSpPr>
        <p:spPr>
          <a:xfrm>
            <a:off x="4365495" y="1996560"/>
            <a:ext cx="3456798" cy="1268809"/>
          </a:xfrm>
        </p:spPr>
        <p:txBody>
          <a:bodyPr/>
          <a:lstStyle>
            <a:lvl1pPr marL="207935" indent="-207935">
              <a:spcAft>
                <a:spcPts val="364"/>
              </a:spcAft>
              <a:buClr>
                <a:schemeClr val="accent1"/>
              </a:buClr>
              <a:buSzPct val="110000"/>
              <a:buFont typeface="Wingdings" pitchFamily="2" charset="2"/>
              <a:buChar char="§"/>
              <a:defRPr sz="1213"/>
            </a:lvl1pPr>
            <a:lvl2pPr>
              <a:spcAft>
                <a:spcPts val="364"/>
              </a:spcAft>
              <a:buSzPct val="110000"/>
              <a:defRPr sz="1092"/>
            </a:lvl2pPr>
            <a:lvl3pPr>
              <a:spcAft>
                <a:spcPts val="364"/>
              </a:spcAft>
              <a:buSzPct val="110000"/>
              <a:defRPr sz="970"/>
            </a:lvl3pPr>
            <a:lvl4pPr>
              <a:spcAft>
                <a:spcPts val="364"/>
              </a:spcAft>
              <a:buSzPct val="110000"/>
              <a:defRPr sz="849"/>
            </a:lvl4pPr>
            <a:lvl5pPr>
              <a:spcAft>
                <a:spcPts val="364"/>
              </a:spcAft>
              <a:buSzPct val="110000"/>
              <a:defRPr sz="84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4">
            <a:extLst>
              <a:ext uri="{FF2B5EF4-FFF2-40B4-BE49-F238E27FC236}">
                <a16:creationId xmlns:a16="http://schemas.microsoft.com/office/drawing/2014/main" id="{36E06685-E104-2249-A1AC-B2EC566C5FBD}"/>
              </a:ext>
            </a:extLst>
          </p:cNvPr>
          <p:cNvSpPr>
            <a:spLocks noGrp="1"/>
          </p:cNvSpPr>
          <p:nvPr>
            <p:ph type="body" sz="quarter" idx="20"/>
          </p:nvPr>
        </p:nvSpPr>
        <p:spPr>
          <a:xfrm>
            <a:off x="8150760" y="1996560"/>
            <a:ext cx="3456798" cy="1268809"/>
          </a:xfrm>
        </p:spPr>
        <p:txBody>
          <a:bodyPr/>
          <a:lstStyle>
            <a:lvl1pPr marL="207935" indent="-207935">
              <a:spcAft>
                <a:spcPts val="364"/>
              </a:spcAft>
              <a:buClr>
                <a:schemeClr val="accent1"/>
              </a:buClr>
              <a:buSzPct val="110000"/>
              <a:buFont typeface="Wingdings" pitchFamily="2" charset="2"/>
              <a:buChar char="§"/>
              <a:defRPr sz="1213"/>
            </a:lvl1pPr>
            <a:lvl2pPr>
              <a:spcAft>
                <a:spcPts val="364"/>
              </a:spcAft>
              <a:buSzPct val="110000"/>
              <a:defRPr sz="1092"/>
            </a:lvl2pPr>
            <a:lvl3pPr>
              <a:spcAft>
                <a:spcPts val="364"/>
              </a:spcAft>
              <a:buSzPct val="110000"/>
              <a:defRPr sz="970"/>
            </a:lvl3pPr>
            <a:lvl4pPr>
              <a:spcAft>
                <a:spcPts val="364"/>
              </a:spcAft>
              <a:buSzPct val="110000"/>
              <a:defRPr sz="849"/>
            </a:lvl4pPr>
            <a:lvl5pPr>
              <a:spcAft>
                <a:spcPts val="364"/>
              </a:spcAft>
              <a:buSzPct val="110000"/>
              <a:defRPr sz="84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73128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5 Column Text No Titl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089B312-7F05-4697-9E87-033701FA6BAD}"/>
              </a:ext>
            </a:extLst>
          </p:cNvPr>
          <p:cNvSpPr>
            <a:spLocks noGrp="1"/>
          </p:cNvSpPr>
          <p:nvPr>
            <p:ph type="ftr" sz="quarter" idx="11"/>
          </p:nvPr>
        </p:nvSpPr>
        <p:spPr/>
        <p:txBody>
          <a:bodyPr/>
          <a:lstStyle/>
          <a:p>
            <a:r>
              <a:rPr lang="en-GB"/>
              <a:t>Immunization, Vaccines and Biologicals</a:t>
            </a:r>
          </a:p>
        </p:txBody>
      </p:sp>
      <p:sp>
        <p:nvSpPr>
          <p:cNvPr id="5" name="Slide Number Placeholder 4">
            <a:extLst>
              <a:ext uri="{FF2B5EF4-FFF2-40B4-BE49-F238E27FC236}">
                <a16:creationId xmlns:a16="http://schemas.microsoft.com/office/drawing/2014/main" id="{6D2D2B0C-092E-425B-B7A9-D5A5FD03D159}"/>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9" name="object 14">
            <a:extLst>
              <a:ext uri="{FF2B5EF4-FFF2-40B4-BE49-F238E27FC236}">
                <a16:creationId xmlns:a16="http://schemas.microsoft.com/office/drawing/2014/main" id="{27D1F16C-2548-4FFE-AF72-F24418D564E3}"/>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 name="Text Placeholder 2">
            <a:extLst>
              <a:ext uri="{FF2B5EF4-FFF2-40B4-BE49-F238E27FC236}">
                <a16:creationId xmlns:a16="http://schemas.microsoft.com/office/drawing/2014/main" id="{E0555233-33E3-477F-8D67-4FF2B6EA7DF8}"/>
              </a:ext>
            </a:extLst>
          </p:cNvPr>
          <p:cNvSpPr>
            <a:spLocks noGrp="1"/>
          </p:cNvSpPr>
          <p:nvPr>
            <p:ph type="body" sz="quarter" idx="13"/>
          </p:nvPr>
        </p:nvSpPr>
        <p:spPr>
          <a:xfrm>
            <a:off x="577637" y="577597"/>
            <a:ext cx="11013620" cy="787604"/>
          </a:xfrm>
        </p:spPr>
        <p:txBody>
          <a:bodyPr numCol="5" spcCol="144000"/>
          <a:lstStyle>
            <a:lvl1pPr>
              <a:spcBef>
                <a:spcPts val="1092"/>
              </a:spcBef>
              <a:defRPr sz="1455" b="1" i="0">
                <a:solidFill>
                  <a:schemeClr val="accent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819"/>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193448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3 x Gradient Panel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p:nvPr>
        </p:nvSpPr>
        <p:spPr>
          <a:xfrm>
            <a:off x="577639" y="537198"/>
            <a:ext cx="7135740" cy="403133"/>
          </a:xfrm>
        </p:spPr>
        <p:txBody>
          <a:bodyPr lIns="0" tIns="0" rIns="0" bIns="0" anchor="t" anchorCtr="0"/>
          <a:lstStyle>
            <a:lvl1pPr>
              <a:defRPr/>
            </a:lvl1pPr>
          </a:lstStyle>
          <a:p>
            <a:r>
              <a:rPr lang="en-US"/>
              <a:t>Click to edit Master title style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21" name="Rectangle: Rounded Corners 20">
            <a:extLst>
              <a:ext uri="{FF2B5EF4-FFF2-40B4-BE49-F238E27FC236}">
                <a16:creationId xmlns:a16="http://schemas.microsoft.com/office/drawing/2014/main" id="{5CB05DC6-B960-4F41-ACA5-722F02234C2C}"/>
              </a:ext>
            </a:extLst>
          </p:cNvPr>
          <p:cNvSpPr/>
          <p:nvPr userDrawn="1"/>
        </p:nvSpPr>
        <p:spPr>
          <a:xfrm>
            <a:off x="4478621" y="1508364"/>
            <a:ext cx="3234758" cy="444985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solidFill>
                <a:schemeClr val="tx1"/>
              </a:solidFill>
            </a:endParaRPr>
          </a:p>
        </p:txBody>
      </p:sp>
      <p:sp>
        <p:nvSpPr>
          <p:cNvPr id="22" name="Rectangle: Rounded Corners 21">
            <a:extLst>
              <a:ext uri="{FF2B5EF4-FFF2-40B4-BE49-F238E27FC236}">
                <a16:creationId xmlns:a16="http://schemas.microsoft.com/office/drawing/2014/main" id="{C6BD8A16-8AA1-4A48-A03E-412ECD844E30}"/>
              </a:ext>
            </a:extLst>
          </p:cNvPr>
          <p:cNvSpPr/>
          <p:nvPr userDrawn="1"/>
        </p:nvSpPr>
        <p:spPr>
          <a:xfrm>
            <a:off x="8379604" y="1508364"/>
            <a:ext cx="3234758" cy="4449850"/>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solidFill>
                <a:schemeClr val="tx1"/>
              </a:solidFill>
            </a:endParaRPr>
          </a:p>
        </p:txBody>
      </p:sp>
      <p:sp>
        <p:nvSpPr>
          <p:cNvPr id="23" name="Rectangle: Rounded Corners 22">
            <a:extLst>
              <a:ext uri="{FF2B5EF4-FFF2-40B4-BE49-F238E27FC236}">
                <a16:creationId xmlns:a16="http://schemas.microsoft.com/office/drawing/2014/main" id="{E88FE1B9-1B38-4607-85CD-8D3FEB0894B0}"/>
              </a:ext>
            </a:extLst>
          </p:cNvPr>
          <p:cNvSpPr/>
          <p:nvPr userDrawn="1"/>
        </p:nvSpPr>
        <p:spPr>
          <a:xfrm>
            <a:off x="577638" y="1508364"/>
            <a:ext cx="3234758" cy="44498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solidFill>
                <a:schemeClr val="tx1"/>
              </a:solidFill>
            </a:endParaRPr>
          </a:p>
        </p:txBody>
      </p:sp>
      <p:sp>
        <p:nvSpPr>
          <p:cNvPr id="24" name="Text Placeholder 29">
            <a:extLst>
              <a:ext uri="{FF2B5EF4-FFF2-40B4-BE49-F238E27FC236}">
                <a16:creationId xmlns:a16="http://schemas.microsoft.com/office/drawing/2014/main" id="{1AF43CD3-74BD-42C3-9321-3A5E678B671B}"/>
              </a:ext>
            </a:extLst>
          </p:cNvPr>
          <p:cNvSpPr>
            <a:spLocks noGrp="1"/>
          </p:cNvSpPr>
          <p:nvPr>
            <p:ph type="body" sz="quarter" idx="13"/>
          </p:nvPr>
        </p:nvSpPr>
        <p:spPr>
          <a:xfrm>
            <a:off x="737090" y="1670632"/>
            <a:ext cx="2909728" cy="257558"/>
          </a:xfrm>
        </p:spPr>
        <p:txBody>
          <a:bodyPr/>
          <a:lstStyle>
            <a:lvl1pPr>
              <a:defRPr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25" name="Text Placeholder 29">
            <a:extLst>
              <a:ext uri="{FF2B5EF4-FFF2-40B4-BE49-F238E27FC236}">
                <a16:creationId xmlns:a16="http://schemas.microsoft.com/office/drawing/2014/main" id="{2A91401C-CD03-4B80-B78A-FED6C1387A58}"/>
              </a:ext>
            </a:extLst>
          </p:cNvPr>
          <p:cNvSpPr>
            <a:spLocks noGrp="1"/>
          </p:cNvSpPr>
          <p:nvPr>
            <p:ph type="body" sz="quarter" idx="14"/>
          </p:nvPr>
        </p:nvSpPr>
        <p:spPr>
          <a:xfrm>
            <a:off x="737090" y="1962466"/>
            <a:ext cx="2909728" cy="877189"/>
          </a:xfrm>
        </p:spPr>
        <p:txBody>
          <a:bodyPr/>
          <a:lstStyle>
            <a:lvl1pPr>
              <a:defRPr sz="2426"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26" name="Text Placeholder 29">
            <a:extLst>
              <a:ext uri="{FF2B5EF4-FFF2-40B4-BE49-F238E27FC236}">
                <a16:creationId xmlns:a16="http://schemas.microsoft.com/office/drawing/2014/main" id="{987E1084-1588-4DFF-8B16-45159E5A7FBB}"/>
              </a:ext>
            </a:extLst>
          </p:cNvPr>
          <p:cNvSpPr>
            <a:spLocks noGrp="1"/>
          </p:cNvSpPr>
          <p:nvPr>
            <p:ph type="body" sz="quarter" idx="15"/>
          </p:nvPr>
        </p:nvSpPr>
        <p:spPr>
          <a:xfrm>
            <a:off x="737090" y="2551053"/>
            <a:ext cx="2909728" cy="190437"/>
          </a:xfrm>
        </p:spPr>
        <p:txBody>
          <a:bodyPr/>
          <a:lstStyle>
            <a:lvl1pPr>
              <a:defRPr sz="1092" b="0">
                <a:solidFill>
                  <a:schemeClr val="bg1"/>
                </a:solidFill>
              </a:defRPr>
            </a:lvl1pPr>
          </a:lstStyle>
          <a:p>
            <a:pPr lvl="0"/>
            <a:r>
              <a:rPr lang="en-US"/>
              <a:t>Click to edit Master text styles</a:t>
            </a:r>
          </a:p>
        </p:txBody>
      </p:sp>
      <p:sp>
        <p:nvSpPr>
          <p:cNvPr id="27" name="Text Placeholder 29">
            <a:extLst>
              <a:ext uri="{FF2B5EF4-FFF2-40B4-BE49-F238E27FC236}">
                <a16:creationId xmlns:a16="http://schemas.microsoft.com/office/drawing/2014/main" id="{8C12D9D7-8C03-4D7A-B03B-C1BC41AB6BA8}"/>
              </a:ext>
            </a:extLst>
          </p:cNvPr>
          <p:cNvSpPr>
            <a:spLocks noGrp="1"/>
          </p:cNvSpPr>
          <p:nvPr>
            <p:ph type="body" sz="quarter" idx="16"/>
          </p:nvPr>
        </p:nvSpPr>
        <p:spPr>
          <a:xfrm>
            <a:off x="4641136" y="1670632"/>
            <a:ext cx="2909728" cy="257558"/>
          </a:xfrm>
        </p:spPr>
        <p:txBody>
          <a:bodyPr/>
          <a:lstStyle>
            <a:lvl1pPr>
              <a:defRPr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28" name="Text Placeholder 29">
            <a:extLst>
              <a:ext uri="{FF2B5EF4-FFF2-40B4-BE49-F238E27FC236}">
                <a16:creationId xmlns:a16="http://schemas.microsoft.com/office/drawing/2014/main" id="{F217037E-D485-4433-8172-120C59DAC49B}"/>
              </a:ext>
            </a:extLst>
          </p:cNvPr>
          <p:cNvSpPr>
            <a:spLocks noGrp="1"/>
          </p:cNvSpPr>
          <p:nvPr>
            <p:ph type="body" sz="quarter" idx="17"/>
          </p:nvPr>
        </p:nvSpPr>
        <p:spPr>
          <a:xfrm>
            <a:off x="4641136" y="1962466"/>
            <a:ext cx="2909728" cy="877189"/>
          </a:xfrm>
        </p:spPr>
        <p:txBody>
          <a:bodyPr/>
          <a:lstStyle>
            <a:lvl1pPr>
              <a:defRPr sz="2426"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29" name="Text Placeholder 29">
            <a:extLst>
              <a:ext uri="{FF2B5EF4-FFF2-40B4-BE49-F238E27FC236}">
                <a16:creationId xmlns:a16="http://schemas.microsoft.com/office/drawing/2014/main" id="{99CF9FB5-3A52-4CBE-9EA9-E5B1B14F62C4}"/>
              </a:ext>
            </a:extLst>
          </p:cNvPr>
          <p:cNvSpPr>
            <a:spLocks noGrp="1"/>
          </p:cNvSpPr>
          <p:nvPr>
            <p:ph type="body" sz="quarter" idx="18"/>
          </p:nvPr>
        </p:nvSpPr>
        <p:spPr>
          <a:xfrm>
            <a:off x="4641136" y="2551053"/>
            <a:ext cx="2909728" cy="190437"/>
          </a:xfrm>
        </p:spPr>
        <p:txBody>
          <a:bodyPr/>
          <a:lstStyle>
            <a:lvl1pPr>
              <a:defRPr sz="1092" b="0">
                <a:solidFill>
                  <a:schemeClr val="bg1"/>
                </a:solidFill>
              </a:defRPr>
            </a:lvl1pPr>
          </a:lstStyle>
          <a:p>
            <a:pPr lvl="0"/>
            <a:r>
              <a:rPr lang="en-US"/>
              <a:t>Click to edit Master text styles</a:t>
            </a:r>
          </a:p>
        </p:txBody>
      </p:sp>
      <p:sp>
        <p:nvSpPr>
          <p:cNvPr id="39" name="Text Placeholder 29">
            <a:extLst>
              <a:ext uri="{FF2B5EF4-FFF2-40B4-BE49-F238E27FC236}">
                <a16:creationId xmlns:a16="http://schemas.microsoft.com/office/drawing/2014/main" id="{2C483B3F-2A51-4389-A469-7247CC00F750}"/>
              </a:ext>
            </a:extLst>
          </p:cNvPr>
          <p:cNvSpPr>
            <a:spLocks noGrp="1"/>
          </p:cNvSpPr>
          <p:nvPr>
            <p:ph type="body" sz="quarter" idx="19"/>
          </p:nvPr>
        </p:nvSpPr>
        <p:spPr>
          <a:xfrm>
            <a:off x="8542118" y="1670632"/>
            <a:ext cx="2909728" cy="257558"/>
          </a:xfrm>
        </p:spPr>
        <p:txBody>
          <a:bodyPr/>
          <a:lstStyle>
            <a:lvl1pPr>
              <a:defRPr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40" name="Text Placeholder 29">
            <a:extLst>
              <a:ext uri="{FF2B5EF4-FFF2-40B4-BE49-F238E27FC236}">
                <a16:creationId xmlns:a16="http://schemas.microsoft.com/office/drawing/2014/main" id="{3167602A-C6EA-403C-BBD7-A1E2856EBF40}"/>
              </a:ext>
            </a:extLst>
          </p:cNvPr>
          <p:cNvSpPr>
            <a:spLocks noGrp="1"/>
          </p:cNvSpPr>
          <p:nvPr>
            <p:ph type="body" sz="quarter" idx="20"/>
          </p:nvPr>
        </p:nvSpPr>
        <p:spPr>
          <a:xfrm>
            <a:off x="8542118" y="1962466"/>
            <a:ext cx="2909728" cy="877189"/>
          </a:xfrm>
        </p:spPr>
        <p:txBody>
          <a:bodyPr/>
          <a:lstStyle>
            <a:lvl1pPr>
              <a:defRPr sz="2426"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41" name="Text Placeholder 29">
            <a:extLst>
              <a:ext uri="{FF2B5EF4-FFF2-40B4-BE49-F238E27FC236}">
                <a16:creationId xmlns:a16="http://schemas.microsoft.com/office/drawing/2014/main" id="{4E6CC2EE-53D5-45F8-ABF1-A33B753B1C49}"/>
              </a:ext>
            </a:extLst>
          </p:cNvPr>
          <p:cNvSpPr>
            <a:spLocks noGrp="1"/>
          </p:cNvSpPr>
          <p:nvPr>
            <p:ph type="body" sz="quarter" idx="21"/>
          </p:nvPr>
        </p:nvSpPr>
        <p:spPr>
          <a:xfrm>
            <a:off x="8542118" y="2551053"/>
            <a:ext cx="2909728" cy="190437"/>
          </a:xfrm>
        </p:spPr>
        <p:txBody>
          <a:bodyPr/>
          <a:lstStyle>
            <a:lvl1pPr>
              <a:defRPr sz="1092" b="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889852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Dial-in Detail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a:t>Dial-in Details</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8235184" y="2299040"/>
            <a:ext cx="3379179" cy="3749361"/>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3" name="Text Placeholder 12">
            <a:extLst>
              <a:ext uri="{FF2B5EF4-FFF2-40B4-BE49-F238E27FC236}">
                <a16:creationId xmlns:a16="http://schemas.microsoft.com/office/drawing/2014/main" id="{899484F1-8E49-054A-9340-C8D241F51990}"/>
              </a:ext>
            </a:extLst>
          </p:cNvPr>
          <p:cNvSpPr>
            <a:spLocks noGrp="1"/>
          </p:cNvSpPr>
          <p:nvPr>
            <p:ph type="body" sz="quarter" idx="14" hasCustomPrompt="1"/>
          </p:nvPr>
        </p:nvSpPr>
        <p:spPr>
          <a:xfrm>
            <a:off x="573384" y="2342855"/>
            <a:ext cx="3033496" cy="3705543"/>
          </a:xfrm>
        </p:spPr>
        <p:txBody>
          <a:bodyPr wrap="square" numCol="1" spcCol="756000" anchor="t">
            <a:noAutofit/>
          </a:bodyPr>
          <a:lstStyle>
            <a:lvl1pPr marL="0" indent="0">
              <a:spcBef>
                <a:spcPts val="970"/>
              </a:spcBef>
              <a:spcAft>
                <a:spcPts val="0"/>
              </a:spcAft>
              <a:buFont typeface="Arial" panose="020B0604020202020204" pitchFamily="34" charset="0"/>
              <a:buNone/>
              <a:defRPr sz="1455" b="0" i="0">
                <a:solidFill>
                  <a:schemeClr val="accent1"/>
                </a:solidFill>
                <a:latin typeface="Poppins" pitchFamily="2" charset="77"/>
                <a:cs typeface="Poppins" pitchFamily="2" charset="77"/>
              </a:defRPr>
            </a:lvl1pPr>
            <a:lvl2pPr marL="0" indent="0">
              <a:spcBef>
                <a:spcPts val="0"/>
              </a:spcBef>
              <a:spcAft>
                <a:spcPts val="0"/>
              </a:spcAft>
              <a:buFont typeface="Arial" panose="020B0604020202020204" pitchFamily="34" charset="0"/>
              <a:buNone/>
              <a:defRPr sz="1455" b="0" i="0">
                <a:latin typeface="Poppins" pitchFamily="2" charset="77"/>
                <a:cs typeface="Poppins" pitchFamily="2" charset="77"/>
              </a:defRPr>
            </a:lvl2pPr>
            <a:lvl3pPr marL="0" indent="0">
              <a:buFontTx/>
              <a:buNone/>
              <a:defRPr sz="1455" b="0" i="0">
                <a:solidFill>
                  <a:schemeClr val="accent1"/>
                </a:solidFill>
                <a:latin typeface="Poppins" pitchFamily="2" charset="77"/>
                <a:cs typeface="Poppins" pitchFamily="2" charset="77"/>
              </a:defRPr>
            </a:lvl3pPr>
            <a:lvl5pPr>
              <a:defRPr/>
            </a:lvl5pPr>
          </a:lstStyle>
          <a:p>
            <a:pPr lvl="0"/>
            <a:r>
              <a:rPr lang="en-GB"/>
              <a:t>Topic</a:t>
            </a:r>
          </a:p>
          <a:p>
            <a:pPr lvl="1"/>
            <a:r>
              <a:rPr lang="en-GB"/>
              <a:t>Meeting title</a:t>
            </a:r>
          </a:p>
          <a:p>
            <a:pPr lvl="1"/>
            <a:endParaRPr lang="en-GB"/>
          </a:p>
          <a:p>
            <a:pPr lvl="0"/>
            <a:r>
              <a:rPr lang="en-GB"/>
              <a:t>Time</a:t>
            </a:r>
          </a:p>
          <a:p>
            <a:pPr lvl="1"/>
            <a:r>
              <a:rPr lang="en-GB"/>
              <a:t>MMM DD, YYYY</a:t>
            </a:r>
          </a:p>
          <a:p>
            <a:pPr lvl="1"/>
            <a:r>
              <a:rPr lang="en-GB"/>
              <a:t>04:00 PM CET/10:00 AM ET</a:t>
            </a:r>
          </a:p>
          <a:p>
            <a:pPr lvl="1"/>
            <a:endParaRPr lang="en-GB"/>
          </a:p>
          <a:p>
            <a:pPr lvl="0"/>
            <a:r>
              <a:rPr lang="en-GB"/>
              <a:t>Estimated call length</a:t>
            </a:r>
          </a:p>
          <a:p>
            <a:pPr lvl="1"/>
            <a:r>
              <a:rPr lang="en-GB"/>
              <a:t>30 minutes</a:t>
            </a:r>
          </a:p>
        </p:txBody>
      </p:sp>
      <p:sp>
        <p:nvSpPr>
          <p:cNvPr id="14" name="Text Placeholder 12">
            <a:extLst>
              <a:ext uri="{FF2B5EF4-FFF2-40B4-BE49-F238E27FC236}">
                <a16:creationId xmlns:a16="http://schemas.microsoft.com/office/drawing/2014/main" id="{30A48F11-6954-3949-8D79-D73631815C9E}"/>
              </a:ext>
            </a:extLst>
          </p:cNvPr>
          <p:cNvSpPr>
            <a:spLocks noGrp="1"/>
          </p:cNvSpPr>
          <p:nvPr>
            <p:ph type="body" sz="quarter" idx="17" hasCustomPrompt="1"/>
          </p:nvPr>
        </p:nvSpPr>
        <p:spPr>
          <a:xfrm>
            <a:off x="3846667" y="2350101"/>
            <a:ext cx="4148729" cy="3705543"/>
          </a:xfrm>
        </p:spPr>
        <p:txBody>
          <a:bodyPr wrap="square" numCol="1" spcCol="756000" anchor="t">
            <a:noAutofit/>
          </a:bodyPr>
          <a:lstStyle>
            <a:lvl1pPr marL="0" indent="0">
              <a:spcBef>
                <a:spcPts val="970"/>
              </a:spcBef>
              <a:spcAft>
                <a:spcPts val="0"/>
              </a:spcAft>
              <a:buFont typeface="Arial" panose="020B0604020202020204" pitchFamily="34" charset="0"/>
              <a:buNone/>
              <a:defRPr sz="1455" b="0" i="0">
                <a:solidFill>
                  <a:schemeClr val="accent1"/>
                </a:solidFill>
                <a:latin typeface="Poppins" pitchFamily="2" charset="77"/>
                <a:cs typeface="Poppins" pitchFamily="2" charset="77"/>
              </a:defRPr>
            </a:lvl1pPr>
            <a:lvl2pPr marL="0" marR="0" indent="0" algn="l" defTabSz="554492" rtl="0" eaLnBrk="1" fontAlgn="auto" latinLnBrk="0" hangingPunct="1">
              <a:lnSpc>
                <a:spcPct val="120000"/>
              </a:lnSpc>
              <a:spcBef>
                <a:spcPts val="0"/>
              </a:spcBef>
              <a:spcAft>
                <a:spcPts val="0"/>
              </a:spcAft>
              <a:buClr>
                <a:schemeClr val="accent1"/>
              </a:buClr>
              <a:buSzPct val="110000"/>
              <a:buFont typeface="Arial" panose="020B0604020202020204" pitchFamily="34" charset="0"/>
              <a:buNone/>
              <a:tabLst/>
              <a:defRPr sz="1395" b="0" i="0">
                <a:latin typeface="Poppins" pitchFamily="2" charset="77"/>
                <a:cs typeface="Poppins" pitchFamily="2" charset="77"/>
              </a:defRPr>
            </a:lvl2pPr>
            <a:lvl3pPr marL="0" indent="0">
              <a:buFontTx/>
              <a:buNone/>
              <a:defRPr sz="1455" b="0" i="0">
                <a:solidFill>
                  <a:schemeClr val="accent1"/>
                </a:solidFill>
                <a:latin typeface="Poppins" pitchFamily="2" charset="77"/>
                <a:cs typeface="Poppins" pitchFamily="2" charset="77"/>
              </a:defRPr>
            </a:lvl3pPr>
            <a:lvl5pPr>
              <a:defRPr/>
            </a:lvl5pPr>
          </a:lstStyle>
          <a:p>
            <a:pPr lvl="0"/>
            <a:r>
              <a:rPr lang="en-GB"/>
              <a:t>Join Zoom meeting</a:t>
            </a:r>
          </a:p>
          <a:p>
            <a:pPr lvl="1"/>
            <a:r>
              <a:rPr lang="en-GB"/>
              <a:t>Https://</a:t>
            </a:r>
            <a:r>
              <a:rPr lang="en-GB" err="1"/>
              <a:t>zoom.us</a:t>
            </a:r>
            <a:r>
              <a:rPr lang="en-GB"/>
              <a:t>/#/########</a:t>
            </a:r>
          </a:p>
          <a:p>
            <a:pPr lvl="1"/>
            <a:endParaRPr lang="en-GB"/>
          </a:p>
          <a:p>
            <a:pPr lvl="0"/>
            <a:r>
              <a:rPr lang="en-GB"/>
              <a:t>Meeting ID</a:t>
            </a:r>
          </a:p>
          <a:p>
            <a:pPr lvl="1"/>
            <a:r>
              <a:rPr lang="en-GB"/>
              <a:t>985 717 469</a:t>
            </a:r>
          </a:p>
          <a:p>
            <a:pPr lvl="0"/>
            <a:r>
              <a:rPr lang="en-GB"/>
              <a:t>One tap mobile</a:t>
            </a:r>
          </a:p>
          <a:p>
            <a:pPr marL="0" marR="0" lvl="1" indent="0" algn="l" defTabSz="554492" rtl="0" eaLnBrk="1" fontAlgn="auto" latinLnBrk="0" hangingPunct="1">
              <a:lnSpc>
                <a:spcPct val="120000"/>
              </a:lnSpc>
              <a:spcBef>
                <a:spcPts val="0"/>
              </a:spcBef>
              <a:spcAft>
                <a:spcPts val="0"/>
              </a:spcAft>
              <a:buClr>
                <a:schemeClr val="accent1"/>
              </a:buClr>
              <a:buSzPct val="110000"/>
              <a:buFont typeface="Arial" panose="020B0604020202020204" pitchFamily="34" charset="0"/>
              <a:buNone/>
              <a:tabLst/>
              <a:defRPr/>
            </a:pPr>
            <a:r>
              <a:rPr lang="en-GB"/>
              <a:t>+ 00000000000, 00000000000# US (New York)</a:t>
            </a:r>
          </a:p>
          <a:p>
            <a:pPr lvl="0"/>
            <a:r>
              <a:rPr lang="en-GB"/>
              <a:t>Dial by your location </a:t>
            </a:r>
          </a:p>
          <a:p>
            <a:pPr lvl="1"/>
            <a:r>
              <a:rPr lang="en-GB"/>
              <a:t>+0 000 000 0000 US (New York)</a:t>
            </a:r>
            <a:br>
              <a:rPr lang="en-GB"/>
            </a:br>
            <a:r>
              <a:rPr lang="en-GB"/>
              <a:t>+ 0 000 000 0000 (Switzerland)</a:t>
            </a:r>
          </a:p>
          <a:p>
            <a:pPr lvl="0"/>
            <a:r>
              <a:rPr lang="en-GB"/>
              <a:t>Find your local number</a:t>
            </a:r>
          </a:p>
          <a:p>
            <a:pPr lvl="1"/>
            <a:r>
              <a:rPr lang="en-GB"/>
              <a:t>https://</a:t>
            </a:r>
            <a:r>
              <a:rPr lang="en-GB" err="1"/>
              <a:t>zoom.us</a:t>
            </a:r>
            <a:r>
              <a:rPr lang="en-GB"/>
              <a:t>/#/########</a:t>
            </a:r>
          </a:p>
        </p:txBody>
      </p:sp>
    </p:spTree>
    <p:extLst>
      <p:ext uri="{BB962C8B-B14F-4D97-AF65-F5344CB8AC3E}">
        <p14:creationId xmlns:p14="http://schemas.microsoft.com/office/powerpoint/2010/main" val="3790932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imeline / Milestones 4">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383269428"/>
              </p:ext>
            </p:extLst>
          </p:nvPr>
        </p:nvGraphicFramePr>
        <p:xfrm>
          <a:off x="577221" y="2730107"/>
          <a:ext cx="11036724" cy="3318295"/>
        </p:xfrm>
        <a:graphic>
          <a:graphicData uri="http://schemas.openxmlformats.org/drawingml/2006/table">
            <a:tbl>
              <a:tblPr bandCol="1">
                <a:tableStyleId>{2D5ABB26-0587-4C30-8999-92F81FD0307C}</a:tableStyleId>
              </a:tblPr>
              <a:tblGrid>
                <a:gridCol w="2759181">
                  <a:extLst>
                    <a:ext uri="{9D8B030D-6E8A-4147-A177-3AD203B41FA5}">
                      <a16:colId xmlns:a16="http://schemas.microsoft.com/office/drawing/2014/main" val="4151945498"/>
                    </a:ext>
                  </a:extLst>
                </a:gridCol>
                <a:gridCol w="2759181">
                  <a:extLst>
                    <a:ext uri="{9D8B030D-6E8A-4147-A177-3AD203B41FA5}">
                      <a16:colId xmlns:a16="http://schemas.microsoft.com/office/drawing/2014/main" val="1382627474"/>
                    </a:ext>
                  </a:extLst>
                </a:gridCol>
                <a:gridCol w="2759181">
                  <a:extLst>
                    <a:ext uri="{9D8B030D-6E8A-4147-A177-3AD203B41FA5}">
                      <a16:colId xmlns:a16="http://schemas.microsoft.com/office/drawing/2014/main" val="2312284562"/>
                    </a:ext>
                  </a:extLst>
                </a:gridCol>
                <a:gridCol w="2759181">
                  <a:extLst>
                    <a:ext uri="{9D8B030D-6E8A-4147-A177-3AD203B41FA5}">
                      <a16:colId xmlns:a16="http://schemas.microsoft.com/office/drawing/2014/main" val="380964293"/>
                    </a:ext>
                  </a:extLst>
                </a:gridCol>
              </a:tblGrid>
              <a:tr h="3318295">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a:t>Timeline/Milestones</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6" name="object 14">
            <a:extLst>
              <a:ext uri="{FF2B5EF4-FFF2-40B4-BE49-F238E27FC236}">
                <a16:creationId xmlns:a16="http://schemas.microsoft.com/office/drawing/2014/main" id="{90578DB9-BA6E-47D0-A9E9-CCE6534555DB}"/>
              </a:ext>
            </a:extLst>
          </p:cNvPr>
          <p:cNvSpPr/>
          <p:nvPr userDrawn="1"/>
        </p:nvSpPr>
        <p:spPr>
          <a:xfrm>
            <a:off x="577850" y="2733787"/>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4" name="Oval 53">
            <a:extLst>
              <a:ext uri="{FF2B5EF4-FFF2-40B4-BE49-F238E27FC236}">
                <a16:creationId xmlns:a16="http://schemas.microsoft.com/office/drawing/2014/main" id="{9E7A0D4B-AB57-44B0-97E1-0F74C2C20372}"/>
              </a:ext>
            </a:extLst>
          </p:cNvPr>
          <p:cNvSpPr/>
          <p:nvPr/>
        </p:nvSpPr>
        <p:spPr>
          <a:xfrm>
            <a:off x="763224"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6" name="Oval 55">
            <a:extLst>
              <a:ext uri="{FF2B5EF4-FFF2-40B4-BE49-F238E27FC236}">
                <a16:creationId xmlns:a16="http://schemas.microsoft.com/office/drawing/2014/main" id="{08C9AC41-4B38-40D6-B070-CDF412ECA81A}"/>
              </a:ext>
            </a:extLst>
          </p:cNvPr>
          <p:cNvSpPr/>
          <p:nvPr/>
        </p:nvSpPr>
        <p:spPr>
          <a:xfrm>
            <a:off x="3542865"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8" name="Oval 57">
            <a:extLst>
              <a:ext uri="{FF2B5EF4-FFF2-40B4-BE49-F238E27FC236}">
                <a16:creationId xmlns:a16="http://schemas.microsoft.com/office/drawing/2014/main" id="{44AA5FF5-FC45-4C9B-833A-3EAAFD5E25BD}"/>
              </a:ext>
            </a:extLst>
          </p:cNvPr>
          <p:cNvSpPr/>
          <p:nvPr/>
        </p:nvSpPr>
        <p:spPr>
          <a:xfrm>
            <a:off x="6310616"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60" name="Oval 59">
            <a:extLst>
              <a:ext uri="{FF2B5EF4-FFF2-40B4-BE49-F238E27FC236}">
                <a16:creationId xmlns:a16="http://schemas.microsoft.com/office/drawing/2014/main" id="{33F6E636-79A6-4B30-8BC0-632CE4B6ECAC}"/>
              </a:ext>
            </a:extLst>
          </p:cNvPr>
          <p:cNvSpPr/>
          <p:nvPr/>
        </p:nvSpPr>
        <p:spPr>
          <a:xfrm>
            <a:off x="9068787"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577222" y="2274402"/>
            <a:ext cx="2767645"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3344867" y="2274402"/>
            <a:ext cx="2746511"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6100622" y="2274402"/>
            <a:ext cx="2746176"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9" name="Text Placeholder 71">
            <a:extLst>
              <a:ext uri="{FF2B5EF4-FFF2-40B4-BE49-F238E27FC236}">
                <a16:creationId xmlns:a16="http://schemas.microsoft.com/office/drawing/2014/main" id="{6B04DD5D-0DA6-4CDB-A074-CFE48AA63179}"/>
              </a:ext>
            </a:extLst>
          </p:cNvPr>
          <p:cNvSpPr>
            <a:spLocks noGrp="1"/>
          </p:cNvSpPr>
          <p:nvPr>
            <p:ph type="body" sz="quarter" idx="20" hasCustomPrompt="1"/>
          </p:nvPr>
        </p:nvSpPr>
        <p:spPr>
          <a:xfrm>
            <a:off x="8846799" y="2274402"/>
            <a:ext cx="277393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80" name="Text Placeholder 71">
            <a:extLst>
              <a:ext uri="{FF2B5EF4-FFF2-40B4-BE49-F238E27FC236}">
                <a16:creationId xmlns:a16="http://schemas.microsoft.com/office/drawing/2014/main" id="{09CC056F-9D17-4EB7-B0FD-48019E7E2B02}"/>
              </a:ext>
            </a:extLst>
          </p:cNvPr>
          <p:cNvSpPr>
            <a:spLocks noGrp="1"/>
          </p:cNvSpPr>
          <p:nvPr>
            <p:ph type="body" sz="quarter" idx="21"/>
          </p:nvPr>
        </p:nvSpPr>
        <p:spPr>
          <a:xfrm>
            <a:off x="577222" y="3035786"/>
            <a:ext cx="2767645" cy="460026"/>
          </a:xfrm>
        </p:spPr>
        <p:txBody>
          <a:bodyPr lIns="288000" rIns="288000" bIns="288000" anchor="t" anchorCtr="0"/>
          <a:lstStyle>
            <a:lvl1pPr>
              <a:defRPr lang="en-GB" sz="970" kern="1200" dirty="0">
                <a:solidFill>
                  <a:schemeClr val="tx1"/>
                </a:solidFill>
                <a:latin typeface="Poppins" pitchFamily="2" charset="77"/>
                <a:ea typeface="+mn-ea"/>
                <a:cs typeface="Poppins" pitchFamily="2" charset="77"/>
              </a:defRPr>
            </a:lvl1pPr>
          </a:lstStyle>
          <a:p>
            <a:pPr lvl="0">
              <a:lnSpc>
                <a:spcPct val="120000"/>
              </a:lnSpc>
              <a:spcAft>
                <a:spcPts val="1455"/>
              </a:spcAft>
            </a:pPr>
            <a:r>
              <a:rPr lang="en-US" sz="970" b="0">
                <a:solidFill>
                  <a:schemeClr val="tx1"/>
                </a:solidFill>
              </a:rPr>
              <a:t>Click to edit Master text styles</a:t>
            </a:r>
          </a:p>
        </p:txBody>
      </p:sp>
      <p:sp>
        <p:nvSpPr>
          <p:cNvPr id="82" name="Text Placeholder 71">
            <a:extLst>
              <a:ext uri="{FF2B5EF4-FFF2-40B4-BE49-F238E27FC236}">
                <a16:creationId xmlns:a16="http://schemas.microsoft.com/office/drawing/2014/main" id="{4808DC9B-6760-4707-A987-F10C9B1C6B79}"/>
              </a:ext>
            </a:extLst>
          </p:cNvPr>
          <p:cNvSpPr>
            <a:spLocks noGrp="1"/>
          </p:cNvSpPr>
          <p:nvPr>
            <p:ph type="body" sz="quarter" idx="23"/>
          </p:nvPr>
        </p:nvSpPr>
        <p:spPr>
          <a:xfrm>
            <a:off x="3344867" y="3035786"/>
            <a:ext cx="2751133" cy="460026"/>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3" name="Text Placeholder 71">
            <a:extLst>
              <a:ext uri="{FF2B5EF4-FFF2-40B4-BE49-F238E27FC236}">
                <a16:creationId xmlns:a16="http://schemas.microsoft.com/office/drawing/2014/main" id="{5BEAD4C3-C053-4BCA-AD42-9FAF439BF274}"/>
              </a:ext>
            </a:extLst>
          </p:cNvPr>
          <p:cNvSpPr>
            <a:spLocks noGrp="1"/>
          </p:cNvSpPr>
          <p:nvPr>
            <p:ph type="body" sz="quarter" idx="24"/>
          </p:nvPr>
        </p:nvSpPr>
        <p:spPr>
          <a:xfrm>
            <a:off x="6095666" y="3035786"/>
            <a:ext cx="2751133" cy="460026"/>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5" name="Text Placeholder 71">
            <a:extLst>
              <a:ext uri="{FF2B5EF4-FFF2-40B4-BE49-F238E27FC236}">
                <a16:creationId xmlns:a16="http://schemas.microsoft.com/office/drawing/2014/main" id="{A2353D5E-8772-46DC-B085-E1CE6ABC5642}"/>
              </a:ext>
            </a:extLst>
          </p:cNvPr>
          <p:cNvSpPr>
            <a:spLocks noGrp="1"/>
          </p:cNvSpPr>
          <p:nvPr>
            <p:ph type="body" sz="quarter" idx="26"/>
          </p:nvPr>
        </p:nvSpPr>
        <p:spPr>
          <a:xfrm>
            <a:off x="8863644" y="3035786"/>
            <a:ext cx="2750300" cy="460026"/>
          </a:xfrm>
        </p:spPr>
        <p:txBody>
          <a:bodyPr lIns="288000" rIns="288000" bIns="288000" anchor="t" anchorCtr="0"/>
          <a:lstStyle>
            <a:lvl1pPr>
              <a:defRPr sz="970" b="0">
                <a:latin typeface="Poppins" pitchFamily="2" charset="77"/>
                <a:cs typeface="Poppins" pitchFamily="2" charset="77"/>
              </a:defRPr>
            </a:lvl1pPr>
          </a:lstStyle>
          <a:p>
            <a:pPr lvl="0" algn="l">
              <a:lnSpc>
                <a:spcPct val="120000"/>
              </a:lnSpc>
              <a:spcAft>
                <a:spcPts val="1455"/>
              </a:spcAft>
            </a:pPr>
            <a:r>
              <a:rPr lang="en-US" sz="970"/>
              <a:t>Click to edit Master text styles</a:t>
            </a:r>
          </a:p>
        </p:txBody>
      </p:sp>
    </p:spTree>
    <p:extLst>
      <p:ext uri="{BB962C8B-B14F-4D97-AF65-F5344CB8AC3E}">
        <p14:creationId xmlns:p14="http://schemas.microsoft.com/office/powerpoint/2010/main" val="60347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imeline / Milestones 5">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4244570549"/>
              </p:ext>
            </p:extLst>
          </p:nvPr>
        </p:nvGraphicFramePr>
        <p:xfrm>
          <a:off x="577222" y="2730107"/>
          <a:ext cx="11036930" cy="3318295"/>
        </p:xfrm>
        <a:graphic>
          <a:graphicData uri="http://schemas.openxmlformats.org/drawingml/2006/table">
            <a:tbl>
              <a:tblPr bandCol="1">
                <a:tableStyleId>{2D5ABB26-0587-4C30-8999-92F81FD0307C}</a:tableStyleId>
              </a:tblPr>
              <a:tblGrid>
                <a:gridCol w="2207386">
                  <a:extLst>
                    <a:ext uri="{9D8B030D-6E8A-4147-A177-3AD203B41FA5}">
                      <a16:colId xmlns:a16="http://schemas.microsoft.com/office/drawing/2014/main" val="4151945498"/>
                    </a:ext>
                  </a:extLst>
                </a:gridCol>
                <a:gridCol w="2207386">
                  <a:extLst>
                    <a:ext uri="{9D8B030D-6E8A-4147-A177-3AD203B41FA5}">
                      <a16:colId xmlns:a16="http://schemas.microsoft.com/office/drawing/2014/main" val="1382627474"/>
                    </a:ext>
                  </a:extLst>
                </a:gridCol>
                <a:gridCol w="2207386">
                  <a:extLst>
                    <a:ext uri="{9D8B030D-6E8A-4147-A177-3AD203B41FA5}">
                      <a16:colId xmlns:a16="http://schemas.microsoft.com/office/drawing/2014/main" val="2312284562"/>
                    </a:ext>
                  </a:extLst>
                </a:gridCol>
                <a:gridCol w="2207386">
                  <a:extLst>
                    <a:ext uri="{9D8B030D-6E8A-4147-A177-3AD203B41FA5}">
                      <a16:colId xmlns:a16="http://schemas.microsoft.com/office/drawing/2014/main" val="1977789979"/>
                    </a:ext>
                  </a:extLst>
                </a:gridCol>
                <a:gridCol w="2207386">
                  <a:extLst>
                    <a:ext uri="{9D8B030D-6E8A-4147-A177-3AD203B41FA5}">
                      <a16:colId xmlns:a16="http://schemas.microsoft.com/office/drawing/2014/main" val="289107806"/>
                    </a:ext>
                  </a:extLst>
                </a:gridCol>
              </a:tblGrid>
              <a:tr h="3318295">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a:t>Timeline/Milestones</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6" name="object 14">
            <a:extLst>
              <a:ext uri="{FF2B5EF4-FFF2-40B4-BE49-F238E27FC236}">
                <a16:creationId xmlns:a16="http://schemas.microsoft.com/office/drawing/2014/main" id="{90578DB9-BA6E-47D0-A9E9-CCE6534555DB}"/>
              </a:ext>
            </a:extLst>
          </p:cNvPr>
          <p:cNvSpPr/>
          <p:nvPr userDrawn="1"/>
        </p:nvSpPr>
        <p:spPr>
          <a:xfrm>
            <a:off x="577850" y="2733787"/>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4" name="Oval 53">
            <a:extLst>
              <a:ext uri="{FF2B5EF4-FFF2-40B4-BE49-F238E27FC236}">
                <a16:creationId xmlns:a16="http://schemas.microsoft.com/office/drawing/2014/main" id="{9E7A0D4B-AB57-44B0-97E1-0F74C2C20372}"/>
              </a:ext>
            </a:extLst>
          </p:cNvPr>
          <p:cNvSpPr/>
          <p:nvPr/>
        </p:nvSpPr>
        <p:spPr>
          <a:xfrm>
            <a:off x="763224"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5" name="Oval 54">
            <a:extLst>
              <a:ext uri="{FF2B5EF4-FFF2-40B4-BE49-F238E27FC236}">
                <a16:creationId xmlns:a16="http://schemas.microsoft.com/office/drawing/2014/main" id="{80550B66-ACB8-412D-961E-711CE5C8D994}"/>
              </a:ext>
            </a:extLst>
          </p:cNvPr>
          <p:cNvSpPr/>
          <p:nvPr/>
        </p:nvSpPr>
        <p:spPr>
          <a:xfrm>
            <a:off x="2981702"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6" name="Oval 55">
            <a:extLst>
              <a:ext uri="{FF2B5EF4-FFF2-40B4-BE49-F238E27FC236}">
                <a16:creationId xmlns:a16="http://schemas.microsoft.com/office/drawing/2014/main" id="{08C9AC41-4B38-40D6-B070-CDF412ECA81A}"/>
              </a:ext>
            </a:extLst>
          </p:cNvPr>
          <p:cNvSpPr/>
          <p:nvPr/>
        </p:nvSpPr>
        <p:spPr>
          <a:xfrm>
            <a:off x="5200179"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7" name="Oval 56">
            <a:extLst>
              <a:ext uri="{FF2B5EF4-FFF2-40B4-BE49-F238E27FC236}">
                <a16:creationId xmlns:a16="http://schemas.microsoft.com/office/drawing/2014/main" id="{2CD996F1-C360-4368-A00A-CE14EF9239BF}"/>
              </a:ext>
            </a:extLst>
          </p:cNvPr>
          <p:cNvSpPr/>
          <p:nvPr/>
        </p:nvSpPr>
        <p:spPr>
          <a:xfrm>
            <a:off x="7400091"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8" name="Oval 57">
            <a:extLst>
              <a:ext uri="{FF2B5EF4-FFF2-40B4-BE49-F238E27FC236}">
                <a16:creationId xmlns:a16="http://schemas.microsoft.com/office/drawing/2014/main" id="{44AA5FF5-FC45-4C9B-833A-3EAAFD5E25BD}"/>
              </a:ext>
            </a:extLst>
          </p:cNvPr>
          <p:cNvSpPr/>
          <p:nvPr/>
        </p:nvSpPr>
        <p:spPr>
          <a:xfrm>
            <a:off x="9624821"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577222" y="2274402"/>
            <a:ext cx="2193914"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4" name="Text Placeholder 71">
            <a:extLst>
              <a:ext uri="{FF2B5EF4-FFF2-40B4-BE49-F238E27FC236}">
                <a16:creationId xmlns:a16="http://schemas.microsoft.com/office/drawing/2014/main" id="{BAC3A3AA-103A-4FA4-B47A-C06635DC2A25}"/>
              </a:ext>
            </a:extLst>
          </p:cNvPr>
          <p:cNvSpPr>
            <a:spLocks noGrp="1"/>
          </p:cNvSpPr>
          <p:nvPr>
            <p:ph type="body" sz="quarter" idx="15" hasCustomPrompt="1"/>
          </p:nvPr>
        </p:nvSpPr>
        <p:spPr>
          <a:xfrm>
            <a:off x="2789702" y="2276559"/>
            <a:ext cx="2212480" cy="296171"/>
          </a:xfrm>
        </p:spPr>
        <p:txBody>
          <a:bodyPr lIns="288000" rIns="288000" anchor="ctr" anchorCtr="0"/>
          <a:lstStyle>
            <a:lvl1pPr>
              <a:defRPr sz="1698" b="1" i="0">
                <a:latin typeface="Poppins SemiBold" pitchFamily="2" charset="77"/>
                <a:cs typeface="Poppins SemiBold" pitchFamily="2" charset="77"/>
              </a:defRPr>
            </a:lvl1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lang="en-GB"/>
              <a:t>Year</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5002182" y="2274402"/>
            <a:ext cx="2199323"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6" name="Text Placeholder 71">
            <a:extLst>
              <a:ext uri="{FF2B5EF4-FFF2-40B4-BE49-F238E27FC236}">
                <a16:creationId xmlns:a16="http://schemas.microsoft.com/office/drawing/2014/main" id="{8AB98D0E-B1F8-41D1-8D0E-591C18A0E1C4}"/>
              </a:ext>
            </a:extLst>
          </p:cNvPr>
          <p:cNvSpPr>
            <a:spLocks noGrp="1"/>
          </p:cNvSpPr>
          <p:nvPr>
            <p:ph type="body" sz="quarter" idx="17" hasCustomPrompt="1"/>
          </p:nvPr>
        </p:nvSpPr>
        <p:spPr>
          <a:xfrm>
            <a:off x="7196096" y="2274402"/>
            <a:ext cx="2199323"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9414827" y="2274402"/>
            <a:ext cx="2199323"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80" name="Text Placeholder 71">
            <a:extLst>
              <a:ext uri="{FF2B5EF4-FFF2-40B4-BE49-F238E27FC236}">
                <a16:creationId xmlns:a16="http://schemas.microsoft.com/office/drawing/2014/main" id="{09CC056F-9D17-4EB7-B0FD-48019E7E2B02}"/>
              </a:ext>
            </a:extLst>
          </p:cNvPr>
          <p:cNvSpPr>
            <a:spLocks noGrp="1"/>
          </p:cNvSpPr>
          <p:nvPr>
            <p:ph type="body" sz="quarter" idx="21"/>
          </p:nvPr>
        </p:nvSpPr>
        <p:spPr>
          <a:xfrm>
            <a:off x="577222" y="3035786"/>
            <a:ext cx="2193914" cy="639178"/>
          </a:xfrm>
        </p:spPr>
        <p:txBody>
          <a:bodyPr lIns="288000" rIns="288000" bIns="288000" anchor="t" anchorCtr="0"/>
          <a:lstStyle>
            <a:lvl1pPr>
              <a:defRPr lang="en-GB" sz="970" kern="1200" dirty="0">
                <a:solidFill>
                  <a:schemeClr val="tx1"/>
                </a:solidFill>
                <a:latin typeface="Poppins" pitchFamily="2" charset="77"/>
                <a:ea typeface="+mn-ea"/>
                <a:cs typeface="Poppins" pitchFamily="2" charset="77"/>
              </a:defRPr>
            </a:lvl1pPr>
          </a:lstStyle>
          <a:p>
            <a:pPr lvl="0">
              <a:lnSpc>
                <a:spcPct val="120000"/>
              </a:lnSpc>
              <a:spcAft>
                <a:spcPts val="1455"/>
              </a:spcAft>
            </a:pPr>
            <a:r>
              <a:rPr lang="en-US" sz="970" b="0">
                <a:solidFill>
                  <a:schemeClr val="tx1"/>
                </a:solidFill>
              </a:rPr>
              <a:t>Click to edit Master text styles</a:t>
            </a:r>
          </a:p>
        </p:txBody>
      </p:sp>
      <p:sp>
        <p:nvSpPr>
          <p:cNvPr id="81" name="Text Placeholder 71">
            <a:extLst>
              <a:ext uri="{FF2B5EF4-FFF2-40B4-BE49-F238E27FC236}">
                <a16:creationId xmlns:a16="http://schemas.microsoft.com/office/drawing/2014/main" id="{DFCA2012-D010-48B8-A2FE-D43677509B3A}"/>
              </a:ext>
            </a:extLst>
          </p:cNvPr>
          <p:cNvSpPr>
            <a:spLocks noGrp="1"/>
          </p:cNvSpPr>
          <p:nvPr>
            <p:ph type="body" sz="quarter" idx="22"/>
          </p:nvPr>
        </p:nvSpPr>
        <p:spPr>
          <a:xfrm>
            <a:off x="2789702" y="3035786"/>
            <a:ext cx="2193914" cy="639178"/>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a:t>Click to edit Master text styles</a:t>
            </a:r>
          </a:p>
        </p:txBody>
      </p:sp>
      <p:sp>
        <p:nvSpPr>
          <p:cNvPr id="82" name="Text Placeholder 71">
            <a:extLst>
              <a:ext uri="{FF2B5EF4-FFF2-40B4-BE49-F238E27FC236}">
                <a16:creationId xmlns:a16="http://schemas.microsoft.com/office/drawing/2014/main" id="{4808DC9B-6760-4707-A987-F10C9B1C6B79}"/>
              </a:ext>
            </a:extLst>
          </p:cNvPr>
          <p:cNvSpPr>
            <a:spLocks noGrp="1"/>
          </p:cNvSpPr>
          <p:nvPr>
            <p:ph type="body" sz="quarter" idx="23"/>
          </p:nvPr>
        </p:nvSpPr>
        <p:spPr>
          <a:xfrm>
            <a:off x="5002182" y="3035786"/>
            <a:ext cx="2193914" cy="639178"/>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3" name="Text Placeholder 71">
            <a:extLst>
              <a:ext uri="{FF2B5EF4-FFF2-40B4-BE49-F238E27FC236}">
                <a16:creationId xmlns:a16="http://schemas.microsoft.com/office/drawing/2014/main" id="{5BEAD4C3-C053-4BCA-AD42-9FAF439BF274}"/>
              </a:ext>
            </a:extLst>
          </p:cNvPr>
          <p:cNvSpPr>
            <a:spLocks noGrp="1"/>
          </p:cNvSpPr>
          <p:nvPr>
            <p:ph type="body" sz="quarter" idx="24"/>
          </p:nvPr>
        </p:nvSpPr>
        <p:spPr>
          <a:xfrm>
            <a:off x="7196096" y="3035786"/>
            <a:ext cx="2205910" cy="639178"/>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4" name="Text Placeholder 71">
            <a:extLst>
              <a:ext uri="{FF2B5EF4-FFF2-40B4-BE49-F238E27FC236}">
                <a16:creationId xmlns:a16="http://schemas.microsoft.com/office/drawing/2014/main" id="{EAFEF8AB-B626-4FFE-B184-2D41AE60489B}"/>
              </a:ext>
            </a:extLst>
          </p:cNvPr>
          <p:cNvSpPr>
            <a:spLocks noGrp="1"/>
          </p:cNvSpPr>
          <p:nvPr>
            <p:ph type="body" sz="quarter" idx="25"/>
          </p:nvPr>
        </p:nvSpPr>
        <p:spPr>
          <a:xfrm>
            <a:off x="9414827" y="3035786"/>
            <a:ext cx="2205910" cy="639178"/>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Tree>
    <p:extLst>
      <p:ext uri="{BB962C8B-B14F-4D97-AF65-F5344CB8AC3E}">
        <p14:creationId xmlns:p14="http://schemas.microsoft.com/office/powerpoint/2010/main" val="3398969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imeline / Milestones 6">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4161344178"/>
              </p:ext>
            </p:extLst>
          </p:nvPr>
        </p:nvGraphicFramePr>
        <p:xfrm>
          <a:off x="577222" y="2730107"/>
          <a:ext cx="11036928" cy="3318295"/>
        </p:xfrm>
        <a:graphic>
          <a:graphicData uri="http://schemas.openxmlformats.org/drawingml/2006/table">
            <a:tbl>
              <a:tblPr bandCol="1">
                <a:tableStyleId>{2D5ABB26-0587-4C30-8999-92F81FD0307C}</a:tableStyleId>
              </a:tblPr>
              <a:tblGrid>
                <a:gridCol w="1839488">
                  <a:extLst>
                    <a:ext uri="{9D8B030D-6E8A-4147-A177-3AD203B41FA5}">
                      <a16:colId xmlns:a16="http://schemas.microsoft.com/office/drawing/2014/main" val="4151945498"/>
                    </a:ext>
                  </a:extLst>
                </a:gridCol>
                <a:gridCol w="1839488">
                  <a:extLst>
                    <a:ext uri="{9D8B030D-6E8A-4147-A177-3AD203B41FA5}">
                      <a16:colId xmlns:a16="http://schemas.microsoft.com/office/drawing/2014/main" val="1382627474"/>
                    </a:ext>
                  </a:extLst>
                </a:gridCol>
                <a:gridCol w="1839488">
                  <a:extLst>
                    <a:ext uri="{9D8B030D-6E8A-4147-A177-3AD203B41FA5}">
                      <a16:colId xmlns:a16="http://schemas.microsoft.com/office/drawing/2014/main" val="2312284562"/>
                    </a:ext>
                  </a:extLst>
                </a:gridCol>
                <a:gridCol w="1839488">
                  <a:extLst>
                    <a:ext uri="{9D8B030D-6E8A-4147-A177-3AD203B41FA5}">
                      <a16:colId xmlns:a16="http://schemas.microsoft.com/office/drawing/2014/main" val="1977789979"/>
                    </a:ext>
                  </a:extLst>
                </a:gridCol>
                <a:gridCol w="1839488">
                  <a:extLst>
                    <a:ext uri="{9D8B030D-6E8A-4147-A177-3AD203B41FA5}">
                      <a16:colId xmlns:a16="http://schemas.microsoft.com/office/drawing/2014/main" val="289107806"/>
                    </a:ext>
                  </a:extLst>
                </a:gridCol>
                <a:gridCol w="1839488">
                  <a:extLst>
                    <a:ext uri="{9D8B030D-6E8A-4147-A177-3AD203B41FA5}">
                      <a16:colId xmlns:a16="http://schemas.microsoft.com/office/drawing/2014/main" val="380964293"/>
                    </a:ext>
                  </a:extLst>
                </a:gridCol>
              </a:tblGrid>
              <a:tr h="3318295">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a:t>Timeline/Milestones</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6" name="object 14">
            <a:extLst>
              <a:ext uri="{FF2B5EF4-FFF2-40B4-BE49-F238E27FC236}">
                <a16:creationId xmlns:a16="http://schemas.microsoft.com/office/drawing/2014/main" id="{90578DB9-BA6E-47D0-A9E9-CCE6534555DB}"/>
              </a:ext>
            </a:extLst>
          </p:cNvPr>
          <p:cNvSpPr/>
          <p:nvPr userDrawn="1"/>
        </p:nvSpPr>
        <p:spPr>
          <a:xfrm>
            <a:off x="577850" y="2733787"/>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4" name="Oval 53">
            <a:extLst>
              <a:ext uri="{FF2B5EF4-FFF2-40B4-BE49-F238E27FC236}">
                <a16:creationId xmlns:a16="http://schemas.microsoft.com/office/drawing/2014/main" id="{9E7A0D4B-AB57-44B0-97E1-0F74C2C20372}"/>
              </a:ext>
            </a:extLst>
          </p:cNvPr>
          <p:cNvSpPr/>
          <p:nvPr/>
        </p:nvSpPr>
        <p:spPr>
          <a:xfrm>
            <a:off x="763224"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5" name="Oval 54">
            <a:extLst>
              <a:ext uri="{FF2B5EF4-FFF2-40B4-BE49-F238E27FC236}">
                <a16:creationId xmlns:a16="http://schemas.microsoft.com/office/drawing/2014/main" id="{80550B66-ACB8-412D-961E-711CE5C8D994}"/>
              </a:ext>
            </a:extLst>
          </p:cNvPr>
          <p:cNvSpPr/>
          <p:nvPr/>
        </p:nvSpPr>
        <p:spPr>
          <a:xfrm>
            <a:off x="2611252"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6" name="Oval 55">
            <a:extLst>
              <a:ext uri="{FF2B5EF4-FFF2-40B4-BE49-F238E27FC236}">
                <a16:creationId xmlns:a16="http://schemas.microsoft.com/office/drawing/2014/main" id="{08C9AC41-4B38-40D6-B070-CDF412ECA81A}"/>
              </a:ext>
            </a:extLst>
          </p:cNvPr>
          <p:cNvSpPr/>
          <p:nvPr/>
        </p:nvSpPr>
        <p:spPr>
          <a:xfrm>
            <a:off x="4459910"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7" name="Oval 56">
            <a:extLst>
              <a:ext uri="{FF2B5EF4-FFF2-40B4-BE49-F238E27FC236}">
                <a16:creationId xmlns:a16="http://schemas.microsoft.com/office/drawing/2014/main" id="{2CD996F1-C360-4368-A00A-CE14EF9239BF}"/>
              </a:ext>
            </a:extLst>
          </p:cNvPr>
          <p:cNvSpPr/>
          <p:nvPr/>
        </p:nvSpPr>
        <p:spPr>
          <a:xfrm>
            <a:off x="6299996"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8" name="Oval 57">
            <a:extLst>
              <a:ext uri="{FF2B5EF4-FFF2-40B4-BE49-F238E27FC236}">
                <a16:creationId xmlns:a16="http://schemas.microsoft.com/office/drawing/2014/main" id="{44AA5FF5-FC45-4C9B-833A-3EAAFD5E25BD}"/>
              </a:ext>
            </a:extLst>
          </p:cNvPr>
          <p:cNvSpPr/>
          <p:nvPr/>
        </p:nvSpPr>
        <p:spPr>
          <a:xfrm>
            <a:off x="8140082"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9" name="Oval 58">
            <a:extLst>
              <a:ext uri="{FF2B5EF4-FFF2-40B4-BE49-F238E27FC236}">
                <a16:creationId xmlns:a16="http://schemas.microsoft.com/office/drawing/2014/main" id="{7EED920D-5A0E-4D1A-B8B2-01481F89A849}"/>
              </a:ext>
            </a:extLst>
          </p:cNvPr>
          <p:cNvSpPr/>
          <p:nvPr/>
        </p:nvSpPr>
        <p:spPr>
          <a:xfrm>
            <a:off x="9988110"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577222"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4" name="Text Placeholder 71">
            <a:extLst>
              <a:ext uri="{FF2B5EF4-FFF2-40B4-BE49-F238E27FC236}">
                <a16:creationId xmlns:a16="http://schemas.microsoft.com/office/drawing/2014/main" id="{BAC3A3AA-103A-4FA4-B47A-C06635DC2A25}"/>
              </a:ext>
            </a:extLst>
          </p:cNvPr>
          <p:cNvSpPr>
            <a:spLocks noGrp="1"/>
          </p:cNvSpPr>
          <p:nvPr>
            <p:ph type="body" sz="quarter" idx="15" hasCustomPrompt="1"/>
          </p:nvPr>
        </p:nvSpPr>
        <p:spPr>
          <a:xfrm>
            <a:off x="2419253" y="2276559"/>
            <a:ext cx="1588608" cy="296171"/>
          </a:xfrm>
        </p:spPr>
        <p:txBody>
          <a:bodyPr lIns="288000" rIns="288000" anchor="ctr" anchorCtr="0"/>
          <a:lstStyle>
            <a:lvl1pPr>
              <a:defRPr sz="1698" b="1" i="0">
                <a:latin typeface="Poppins SemiBold" pitchFamily="2" charset="77"/>
                <a:cs typeface="Poppins SemiBold" pitchFamily="2" charset="77"/>
              </a:defRPr>
            </a:lvl1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lang="en-GB"/>
              <a:t>Year</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4261912"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6" name="Text Placeholder 71">
            <a:extLst>
              <a:ext uri="{FF2B5EF4-FFF2-40B4-BE49-F238E27FC236}">
                <a16:creationId xmlns:a16="http://schemas.microsoft.com/office/drawing/2014/main" id="{8AB98D0E-B1F8-41D1-8D0E-591C18A0E1C4}"/>
              </a:ext>
            </a:extLst>
          </p:cNvPr>
          <p:cNvSpPr>
            <a:spLocks noGrp="1"/>
          </p:cNvSpPr>
          <p:nvPr>
            <p:ph type="body" sz="quarter" idx="17" hasCustomPrompt="1"/>
          </p:nvPr>
        </p:nvSpPr>
        <p:spPr>
          <a:xfrm>
            <a:off x="6096000"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7930089"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8" name="Text Placeholder 71">
            <a:extLst>
              <a:ext uri="{FF2B5EF4-FFF2-40B4-BE49-F238E27FC236}">
                <a16:creationId xmlns:a16="http://schemas.microsoft.com/office/drawing/2014/main" id="{0F502F2E-BE4E-4F98-AC09-F0807D222C92}"/>
              </a:ext>
            </a:extLst>
          </p:cNvPr>
          <p:cNvSpPr>
            <a:spLocks noGrp="1"/>
          </p:cNvSpPr>
          <p:nvPr>
            <p:ph type="body" sz="quarter" idx="19" hasCustomPrompt="1"/>
          </p:nvPr>
        </p:nvSpPr>
        <p:spPr>
          <a:xfrm>
            <a:off x="9772119"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80" name="Text Placeholder 71">
            <a:extLst>
              <a:ext uri="{FF2B5EF4-FFF2-40B4-BE49-F238E27FC236}">
                <a16:creationId xmlns:a16="http://schemas.microsoft.com/office/drawing/2014/main" id="{09CC056F-9D17-4EB7-B0FD-48019E7E2B02}"/>
              </a:ext>
            </a:extLst>
          </p:cNvPr>
          <p:cNvSpPr>
            <a:spLocks noGrp="1"/>
          </p:cNvSpPr>
          <p:nvPr>
            <p:ph type="body" sz="quarter" idx="21"/>
          </p:nvPr>
        </p:nvSpPr>
        <p:spPr>
          <a:xfrm>
            <a:off x="577222" y="3035786"/>
            <a:ext cx="1588608" cy="818329"/>
          </a:xfrm>
        </p:spPr>
        <p:txBody>
          <a:bodyPr lIns="288000" rIns="288000" bIns="288000" anchor="t" anchorCtr="0"/>
          <a:lstStyle>
            <a:lvl1pPr>
              <a:defRPr lang="en-GB" sz="970" kern="1200" dirty="0">
                <a:solidFill>
                  <a:schemeClr val="tx1"/>
                </a:solidFill>
                <a:latin typeface="Poppins" pitchFamily="2" charset="77"/>
                <a:ea typeface="+mn-ea"/>
                <a:cs typeface="Poppins" pitchFamily="2" charset="77"/>
              </a:defRPr>
            </a:lvl1pPr>
          </a:lstStyle>
          <a:p>
            <a:pPr lvl="0">
              <a:lnSpc>
                <a:spcPct val="120000"/>
              </a:lnSpc>
              <a:spcAft>
                <a:spcPts val="1455"/>
              </a:spcAft>
            </a:pPr>
            <a:r>
              <a:rPr lang="en-US" sz="970" b="0">
                <a:solidFill>
                  <a:schemeClr val="tx1"/>
                </a:solidFill>
              </a:rPr>
              <a:t>Click to edit Master text styles</a:t>
            </a:r>
          </a:p>
        </p:txBody>
      </p:sp>
      <p:sp>
        <p:nvSpPr>
          <p:cNvPr id="81" name="Text Placeholder 71">
            <a:extLst>
              <a:ext uri="{FF2B5EF4-FFF2-40B4-BE49-F238E27FC236}">
                <a16:creationId xmlns:a16="http://schemas.microsoft.com/office/drawing/2014/main" id="{DFCA2012-D010-48B8-A2FE-D43677509B3A}"/>
              </a:ext>
            </a:extLst>
          </p:cNvPr>
          <p:cNvSpPr>
            <a:spLocks noGrp="1"/>
          </p:cNvSpPr>
          <p:nvPr>
            <p:ph type="body" sz="quarter" idx="22"/>
          </p:nvPr>
        </p:nvSpPr>
        <p:spPr>
          <a:xfrm>
            <a:off x="2419253"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a:t>Click to edit Master text styles</a:t>
            </a:r>
          </a:p>
        </p:txBody>
      </p:sp>
      <p:sp>
        <p:nvSpPr>
          <p:cNvPr id="82" name="Text Placeholder 71">
            <a:extLst>
              <a:ext uri="{FF2B5EF4-FFF2-40B4-BE49-F238E27FC236}">
                <a16:creationId xmlns:a16="http://schemas.microsoft.com/office/drawing/2014/main" id="{4808DC9B-6760-4707-A987-F10C9B1C6B79}"/>
              </a:ext>
            </a:extLst>
          </p:cNvPr>
          <p:cNvSpPr>
            <a:spLocks noGrp="1"/>
          </p:cNvSpPr>
          <p:nvPr>
            <p:ph type="body" sz="quarter" idx="23"/>
          </p:nvPr>
        </p:nvSpPr>
        <p:spPr>
          <a:xfrm>
            <a:off x="4261912"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3" name="Text Placeholder 71">
            <a:extLst>
              <a:ext uri="{FF2B5EF4-FFF2-40B4-BE49-F238E27FC236}">
                <a16:creationId xmlns:a16="http://schemas.microsoft.com/office/drawing/2014/main" id="{5BEAD4C3-C053-4BCA-AD42-9FAF439BF274}"/>
              </a:ext>
            </a:extLst>
          </p:cNvPr>
          <p:cNvSpPr>
            <a:spLocks noGrp="1"/>
          </p:cNvSpPr>
          <p:nvPr>
            <p:ph type="body" sz="quarter" idx="24"/>
          </p:nvPr>
        </p:nvSpPr>
        <p:spPr>
          <a:xfrm>
            <a:off x="6096000"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4" name="Text Placeholder 71">
            <a:extLst>
              <a:ext uri="{FF2B5EF4-FFF2-40B4-BE49-F238E27FC236}">
                <a16:creationId xmlns:a16="http://schemas.microsoft.com/office/drawing/2014/main" id="{EAFEF8AB-B626-4FFE-B184-2D41AE60489B}"/>
              </a:ext>
            </a:extLst>
          </p:cNvPr>
          <p:cNvSpPr>
            <a:spLocks noGrp="1"/>
          </p:cNvSpPr>
          <p:nvPr>
            <p:ph type="body" sz="quarter" idx="25"/>
          </p:nvPr>
        </p:nvSpPr>
        <p:spPr>
          <a:xfrm>
            <a:off x="7930089"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5" name="Text Placeholder 71">
            <a:extLst>
              <a:ext uri="{FF2B5EF4-FFF2-40B4-BE49-F238E27FC236}">
                <a16:creationId xmlns:a16="http://schemas.microsoft.com/office/drawing/2014/main" id="{A2353D5E-8772-46DC-B085-E1CE6ABC5642}"/>
              </a:ext>
            </a:extLst>
          </p:cNvPr>
          <p:cNvSpPr>
            <a:spLocks noGrp="1"/>
          </p:cNvSpPr>
          <p:nvPr>
            <p:ph type="body" sz="quarter" idx="26"/>
          </p:nvPr>
        </p:nvSpPr>
        <p:spPr>
          <a:xfrm>
            <a:off x="9772119" y="3036328"/>
            <a:ext cx="1588608" cy="818329"/>
          </a:xfrm>
        </p:spPr>
        <p:txBody>
          <a:bodyPr lIns="288000" rIns="288000" bIns="288000" anchor="t" anchorCtr="0"/>
          <a:lstStyle>
            <a:lvl1pPr>
              <a:defRPr sz="970" b="0">
                <a:latin typeface="Poppins" pitchFamily="2" charset="77"/>
                <a:cs typeface="Poppins" pitchFamily="2" charset="77"/>
              </a:defRPr>
            </a:lvl1pPr>
          </a:lstStyle>
          <a:p>
            <a:pPr lvl="0" algn="l">
              <a:lnSpc>
                <a:spcPct val="120000"/>
              </a:lnSpc>
              <a:spcAft>
                <a:spcPts val="1455"/>
              </a:spcAft>
            </a:pPr>
            <a:r>
              <a:rPr lang="en-US" sz="970"/>
              <a:t>Click to edit Master text styles</a:t>
            </a:r>
          </a:p>
        </p:txBody>
      </p:sp>
    </p:spTree>
    <p:extLst>
      <p:ext uri="{BB962C8B-B14F-4D97-AF65-F5344CB8AC3E}">
        <p14:creationId xmlns:p14="http://schemas.microsoft.com/office/powerpoint/2010/main" val="4050672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imeline / Milestones 7">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2186811145"/>
              </p:ext>
            </p:extLst>
          </p:nvPr>
        </p:nvGraphicFramePr>
        <p:xfrm>
          <a:off x="577222" y="2730107"/>
          <a:ext cx="11036725" cy="3318295"/>
        </p:xfrm>
        <a:graphic>
          <a:graphicData uri="http://schemas.openxmlformats.org/drawingml/2006/table">
            <a:tbl>
              <a:tblPr bandCol="1">
                <a:tableStyleId>{2D5ABB26-0587-4C30-8999-92F81FD0307C}</a:tableStyleId>
              </a:tblPr>
              <a:tblGrid>
                <a:gridCol w="1576675">
                  <a:extLst>
                    <a:ext uri="{9D8B030D-6E8A-4147-A177-3AD203B41FA5}">
                      <a16:colId xmlns:a16="http://schemas.microsoft.com/office/drawing/2014/main" val="4151945498"/>
                    </a:ext>
                  </a:extLst>
                </a:gridCol>
                <a:gridCol w="1576675">
                  <a:extLst>
                    <a:ext uri="{9D8B030D-6E8A-4147-A177-3AD203B41FA5}">
                      <a16:colId xmlns:a16="http://schemas.microsoft.com/office/drawing/2014/main" val="1382627474"/>
                    </a:ext>
                  </a:extLst>
                </a:gridCol>
                <a:gridCol w="1576675">
                  <a:extLst>
                    <a:ext uri="{9D8B030D-6E8A-4147-A177-3AD203B41FA5}">
                      <a16:colId xmlns:a16="http://schemas.microsoft.com/office/drawing/2014/main" val="2312284562"/>
                    </a:ext>
                  </a:extLst>
                </a:gridCol>
                <a:gridCol w="1576675">
                  <a:extLst>
                    <a:ext uri="{9D8B030D-6E8A-4147-A177-3AD203B41FA5}">
                      <a16:colId xmlns:a16="http://schemas.microsoft.com/office/drawing/2014/main" val="1977789979"/>
                    </a:ext>
                  </a:extLst>
                </a:gridCol>
                <a:gridCol w="1576675">
                  <a:extLst>
                    <a:ext uri="{9D8B030D-6E8A-4147-A177-3AD203B41FA5}">
                      <a16:colId xmlns:a16="http://schemas.microsoft.com/office/drawing/2014/main" val="289107806"/>
                    </a:ext>
                  </a:extLst>
                </a:gridCol>
                <a:gridCol w="1576675">
                  <a:extLst>
                    <a:ext uri="{9D8B030D-6E8A-4147-A177-3AD203B41FA5}">
                      <a16:colId xmlns:a16="http://schemas.microsoft.com/office/drawing/2014/main" val="380964293"/>
                    </a:ext>
                  </a:extLst>
                </a:gridCol>
                <a:gridCol w="1576675">
                  <a:extLst>
                    <a:ext uri="{9D8B030D-6E8A-4147-A177-3AD203B41FA5}">
                      <a16:colId xmlns:a16="http://schemas.microsoft.com/office/drawing/2014/main" val="2998086781"/>
                    </a:ext>
                  </a:extLst>
                </a:gridCol>
              </a:tblGrid>
              <a:tr h="3318295">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marR="0" lvl="0" indent="0" algn="l" defTabSz="914400" rtl="0" eaLnBrk="1" fontAlgn="auto" latinLnBrk="0" hangingPunct="1">
                        <a:lnSpc>
                          <a:spcPct val="120000"/>
                        </a:lnSpc>
                        <a:spcBef>
                          <a:spcPts val="0"/>
                        </a:spcBef>
                        <a:spcAft>
                          <a:spcPts val="2400"/>
                        </a:spcAft>
                        <a:buClrTx/>
                        <a:buSzTx/>
                        <a:buFontTx/>
                        <a:buNone/>
                        <a:tabLst/>
                        <a:defRPr/>
                      </a:pPr>
                      <a:endParaRPr lang="en-US" sz="1000" kern="1200">
                        <a:solidFill>
                          <a:schemeClr val="tx1"/>
                        </a:solidFill>
                        <a:latin typeface="+mn-lt"/>
                        <a:ea typeface="+mn-ea"/>
                        <a:cs typeface="+mn-cs"/>
                      </a:endParaRPr>
                    </a:p>
                  </a:txBody>
                  <a:tcPr marL="174656" marR="174656" marT="218304" marB="174643">
                    <a:solidFill>
                      <a:schemeClr val="bg1"/>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a:t>Timeline/Milestones</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6" name="object 14">
            <a:extLst>
              <a:ext uri="{FF2B5EF4-FFF2-40B4-BE49-F238E27FC236}">
                <a16:creationId xmlns:a16="http://schemas.microsoft.com/office/drawing/2014/main" id="{90578DB9-BA6E-47D0-A9E9-CCE6534555DB}"/>
              </a:ext>
            </a:extLst>
          </p:cNvPr>
          <p:cNvSpPr/>
          <p:nvPr userDrawn="1"/>
        </p:nvSpPr>
        <p:spPr>
          <a:xfrm>
            <a:off x="577850" y="2733787"/>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4" name="Oval 53">
            <a:extLst>
              <a:ext uri="{FF2B5EF4-FFF2-40B4-BE49-F238E27FC236}">
                <a16:creationId xmlns:a16="http://schemas.microsoft.com/office/drawing/2014/main" id="{9E7A0D4B-AB57-44B0-97E1-0F74C2C20372}"/>
              </a:ext>
            </a:extLst>
          </p:cNvPr>
          <p:cNvSpPr/>
          <p:nvPr/>
        </p:nvSpPr>
        <p:spPr>
          <a:xfrm>
            <a:off x="763224"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5" name="Oval 54">
            <a:extLst>
              <a:ext uri="{FF2B5EF4-FFF2-40B4-BE49-F238E27FC236}">
                <a16:creationId xmlns:a16="http://schemas.microsoft.com/office/drawing/2014/main" id="{80550B66-ACB8-412D-961E-711CE5C8D994}"/>
              </a:ext>
            </a:extLst>
          </p:cNvPr>
          <p:cNvSpPr/>
          <p:nvPr/>
        </p:nvSpPr>
        <p:spPr>
          <a:xfrm>
            <a:off x="2343908"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6" name="Oval 55">
            <a:extLst>
              <a:ext uri="{FF2B5EF4-FFF2-40B4-BE49-F238E27FC236}">
                <a16:creationId xmlns:a16="http://schemas.microsoft.com/office/drawing/2014/main" id="{08C9AC41-4B38-40D6-B070-CDF412ECA81A}"/>
              </a:ext>
            </a:extLst>
          </p:cNvPr>
          <p:cNvSpPr/>
          <p:nvPr/>
        </p:nvSpPr>
        <p:spPr>
          <a:xfrm>
            <a:off x="3924591"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7" name="Oval 56">
            <a:extLst>
              <a:ext uri="{FF2B5EF4-FFF2-40B4-BE49-F238E27FC236}">
                <a16:creationId xmlns:a16="http://schemas.microsoft.com/office/drawing/2014/main" id="{2CD996F1-C360-4368-A00A-CE14EF9239BF}"/>
              </a:ext>
            </a:extLst>
          </p:cNvPr>
          <p:cNvSpPr/>
          <p:nvPr/>
        </p:nvSpPr>
        <p:spPr>
          <a:xfrm>
            <a:off x="5505274"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8" name="Oval 57">
            <a:extLst>
              <a:ext uri="{FF2B5EF4-FFF2-40B4-BE49-F238E27FC236}">
                <a16:creationId xmlns:a16="http://schemas.microsoft.com/office/drawing/2014/main" id="{44AA5FF5-FC45-4C9B-833A-3EAAFD5E25BD}"/>
              </a:ext>
            </a:extLst>
          </p:cNvPr>
          <p:cNvSpPr/>
          <p:nvPr/>
        </p:nvSpPr>
        <p:spPr>
          <a:xfrm>
            <a:off x="7085958"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9" name="Oval 58">
            <a:extLst>
              <a:ext uri="{FF2B5EF4-FFF2-40B4-BE49-F238E27FC236}">
                <a16:creationId xmlns:a16="http://schemas.microsoft.com/office/drawing/2014/main" id="{7EED920D-5A0E-4D1A-B8B2-01481F89A849}"/>
              </a:ext>
            </a:extLst>
          </p:cNvPr>
          <p:cNvSpPr/>
          <p:nvPr/>
        </p:nvSpPr>
        <p:spPr>
          <a:xfrm>
            <a:off x="8666641"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60" name="Oval 59">
            <a:extLst>
              <a:ext uri="{FF2B5EF4-FFF2-40B4-BE49-F238E27FC236}">
                <a16:creationId xmlns:a16="http://schemas.microsoft.com/office/drawing/2014/main" id="{33F6E636-79A6-4B30-8BC0-632CE4B6ECAC}"/>
              </a:ext>
            </a:extLst>
          </p:cNvPr>
          <p:cNvSpPr/>
          <p:nvPr/>
        </p:nvSpPr>
        <p:spPr>
          <a:xfrm>
            <a:off x="10247326"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577222"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4" name="Text Placeholder 71">
            <a:extLst>
              <a:ext uri="{FF2B5EF4-FFF2-40B4-BE49-F238E27FC236}">
                <a16:creationId xmlns:a16="http://schemas.microsoft.com/office/drawing/2014/main" id="{BAC3A3AA-103A-4FA4-B47A-C06635DC2A25}"/>
              </a:ext>
            </a:extLst>
          </p:cNvPr>
          <p:cNvSpPr>
            <a:spLocks noGrp="1"/>
          </p:cNvSpPr>
          <p:nvPr>
            <p:ph type="body" sz="quarter" idx="15" hasCustomPrompt="1"/>
          </p:nvPr>
        </p:nvSpPr>
        <p:spPr>
          <a:xfrm>
            <a:off x="2151908" y="2276559"/>
            <a:ext cx="1588608" cy="296171"/>
          </a:xfrm>
        </p:spPr>
        <p:txBody>
          <a:bodyPr lIns="288000" rIns="288000" anchor="ctr" anchorCtr="0"/>
          <a:lstStyle>
            <a:lvl1pPr>
              <a:defRPr sz="1698" b="1" i="0">
                <a:latin typeface="Poppins SemiBold" pitchFamily="2" charset="77"/>
                <a:cs typeface="Poppins SemiBold" pitchFamily="2" charset="77"/>
              </a:defRPr>
            </a:lvl1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lang="en-GB"/>
              <a:t>Year</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3726594"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6" name="Text Placeholder 71">
            <a:extLst>
              <a:ext uri="{FF2B5EF4-FFF2-40B4-BE49-F238E27FC236}">
                <a16:creationId xmlns:a16="http://schemas.microsoft.com/office/drawing/2014/main" id="{8AB98D0E-B1F8-41D1-8D0E-591C18A0E1C4}"/>
              </a:ext>
            </a:extLst>
          </p:cNvPr>
          <p:cNvSpPr>
            <a:spLocks noGrp="1"/>
          </p:cNvSpPr>
          <p:nvPr>
            <p:ph type="body" sz="quarter" idx="17" hasCustomPrompt="1"/>
          </p:nvPr>
        </p:nvSpPr>
        <p:spPr>
          <a:xfrm>
            <a:off x="5301279"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6875965"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8" name="Text Placeholder 71">
            <a:extLst>
              <a:ext uri="{FF2B5EF4-FFF2-40B4-BE49-F238E27FC236}">
                <a16:creationId xmlns:a16="http://schemas.microsoft.com/office/drawing/2014/main" id="{0F502F2E-BE4E-4F98-AC09-F0807D222C92}"/>
              </a:ext>
            </a:extLst>
          </p:cNvPr>
          <p:cNvSpPr>
            <a:spLocks noGrp="1"/>
          </p:cNvSpPr>
          <p:nvPr>
            <p:ph type="body" sz="quarter" idx="19" hasCustomPrompt="1"/>
          </p:nvPr>
        </p:nvSpPr>
        <p:spPr>
          <a:xfrm>
            <a:off x="8450651"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9" name="Text Placeholder 71">
            <a:extLst>
              <a:ext uri="{FF2B5EF4-FFF2-40B4-BE49-F238E27FC236}">
                <a16:creationId xmlns:a16="http://schemas.microsoft.com/office/drawing/2014/main" id="{6B04DD5D-0DA6-4CDB-A074-CFE48AA63179}"/>
              </a:ext>
            </a:extLst>
          </p:cNvPr>
          <p:cNvSpPr>
            <a:spLocks noGrp="1"/>
          </p:cNvSpPr>
          <p:nvPr>
            <p:ph type="body" sz="quarter" idx="20" hasCustomPrompt="1"/>
          </p:nvPr>
        </p:nvSpPr>
        <p:spPr>
          <a:xfrm>
            <a:off x="10025337"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80" name="Text Placeholder 71">
            <a:extLst>
              <a:ext uri="{FF2B5EF4-FFF2-40B4-BE49-F238E27FC236}">
                <a16:creationId xmlns:a16="http://schemas.microsoft.com/office/drawing/2014/main" id="{09CC056F-9D17-4EB7-B0FD-48019E7E2B02}"/>
              </a:ext>
            </a:extLst>
          </p:cNvPr>
          <p:cNvSpPr>
            <a:spLocks noGrp="1"/>
          </p:cNvSpPr>
          <p:nvPr>
            <p:ph type="body" sz="quarter" idx="21"/>
          </p:nvPr>
        </p:nvSpPr>
        <p:spPr>
          <a:xfrm>
            <a:off x="577222" y="3035786"/>
            <a:ext cx="1588608" cy="818329"/>
          </a:xfrm>
        </p:spPr>
        <p:txBody>
          <a:bodyPr lIns="288000" rIns="288000" bIns="288000" anchor="t" anchorCtr="0"/>
          <a:lstStyle>
            <a:lvl1pPr>
              <a:defRPr lang="en-GB" sz="970" kern="1200" dirty="0">
                <a:solidFill>
                  <a:schemeClr val="tx1"/>
                </a:solidFill>
                <a:latin typeface="Poppins" pitchFamily="2" charset="77"/>
                <a:ea typeface="+mn-ea"/>
                <a:cs typeface="Poppins" pitchFamily="2" charset="77"/>
              </a:defRPr>
            </a:lvl1pPr>
          </a:lstStyle>
          <a:p>
            <a:pPr lvl="0">
              <a:lnSpc>
                <a:spcPct val="120000"/>
              </a:lnSpc>
              <a:spcAft>
                <a:spcPts val="1455"/>
              </a:spcAft>
            </a:pPr>
            <a:r>
              <a:rPr lang="en-US" sz="970" b="0">
                <a:solidFill>
                  <a:schemeClr val="tx1"/>
                </a:solidFill>
              </a:rPr>
              <a:t>Click to edit Master text styles</a:t>
            </a:r>
          </a:p>
        </p:txBody>
      </p:sp>
      <p:sp>
        <p:nvSpPr>
          <p:cNvPr id="81" name="Text Placeholder 71">
            <a:extLst>
              <a:ext uri="{FF2B5EF4-FFF2-40B4-BE49-F238E27FC236}">
                <a16:creationId xmlns:a16="http://schemas.microsoft.com/office/drawing/2014/main" id="{DFCA2012-D010-48B8-A2FE-D43677509B3A}"/>
              </a:ext>
            </a:extLst>
          </p:cNvPr>
          <p:cNvSpPr>
            <a:spLocks noGrp="1"/>
          </p:cNvSpPr>
          <p:nvPr>
            <p:ph type="body" sz="quarter" idx="22"/>
          </p:nvPr>
        </p:nvSpPr>
        <p:spPr>
          <a:xfrm>
            <a:off x="2151908"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a:t>Click to edit Master text styles</a:t>
            </a:r>
          </a:p>
        </p:txBody>
      </p:sp>
      <p:sp>
        <p:nvSpPr>
          <p:cNvPr id="82" name="Text Placeholder 71">
            <a:extLst>
              <a:ext uri="{FF2B5EF4-FFF2-40B4-BE49-F238E27FC236}">
                <a16:creationId xmlns:a16="http://schemas.microsoft.com/office/drawing/2014/main" id="{4808DC9B-6760-4707-A987-F10C9B1C6B79}"/>
              </a:ext>
            </a:extLst>
          </p:cNvPr>
          <p:cNvSpPr>
            <a:spLocks noGrp="1"/>
          </p:cNvSpPr>
          <p:nvPr>
            <p:ph type="body" sz="quarter" idx="23"/>
          </p:nvPr>
        </p:nvSpPr>
        <p:spPr>
          <a:xfrm>
            <a:off x="3726594"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3" name="Text Placeholder 71">
            <a:extLst>
              <a:ext uri="{FF2B5EF4-FFF2-40B4-BE49-F238E27FC236}">
                <a16:creationId xmlns:a16="http://schemas.microsoft.com/office/drawing/2014/main" id="{5BEAD4C3-C053-4BCA-AD42-9FAF439BF274}"/>
              </a:ext>
            </a:extLst>
          </p:cNvPr>
          <p:cNvSpPr>
            <a:spLocks noGrp="1"/>
          </p:cNvSpPr>
          <p:nvPr>
            <p:ph type="body" sz="quarter" idx="24"/>
          </p:nvPr>
        </p:nvSpPr>
        <p:spPr>
          <a:xfrm>
            <a:off x="5301279"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4" name="Text Placeholder 71">
            <a:extLst>
              <a:ext uri="{FF2B5EF4-FFF2-40B4-BE49-F238E27FC236}">
                <a16:creationId xmlns:a16="http://schemas.microsoft.com/office/drawing/2014/main" id="{EAFEF8AB-B626-4FFE-B184-2D41AE60489B}"/>
              </a:ext>
            </a:extLst>
          </p:cNvPr>
          <p:cNvSpPr>
            <a:spLocks noGrp="1"/>
          </p:cNvSpPr>
          <p:nvPr>
            <p:ph type="body" sz="quarter" idx="25"/>
          </p:nvPr>
        </p:nvSpPr>
        <p:spPr>
          <a:xfrm>
            <a:off x="6875965"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5" name="Text Placeholder 71">
            <a:extLst>
              <a:ext uri="{FF2B5EF4-FFF2-40B4-BE49-F238E27FC236}">
                <a16:creationId xmlns:a16="http://schemas.microsoft.com/office/drawing/2014/main" id="{A2353D5E-8772-46DC-B085-E1CE6ABC5642}"/>
              </a:ext>
            </a:extLst>
          </p:cNvPr>
          <p:cNvSpPr>
            <a:spLocks noGrp="1"/>
          </p:cNvSpPr>
          <p:nvPr>
            <p:ph type="body" sz="quarter" idx="26"/>
          </p:nvPr>
        </p:nvSpPr>
        <p:spPr>
          <a:xfrm>
            <a:off x="8450651"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gn="l">
              <a:lnSpc>
                <a:spcPct val="120000"/>
              </a:lnSpc>
              <a:spcAft>
                <a:spcPts val="1455"/>
              </a:spcAft>
            </a:pPr>
            <a:r>
              <a:rPr lang="en-US" sz="970"/>
              <a:t>Click to edit Master text styles</a:t>
            </a:r>
          </a:p>
        </p:txBody>
      </p:sp>
      <p:sp>
        <p:nvSpPr>
          <p:cNvPr id="86" name="Text Placeholder 71">
            <a:extLst>
              <a:ext uri="{FF2B5EF4-FFF2-40B4-BE49-F238E27FC236}">
                <a16:creationId xmlns:a16="http://schemas.microsoft.com/office/drawing/2014/main" id="{947BFEF4-7AA3-4A1C-B7FE-6DF1E40CA7E3}"/>
              </a:ext>
            </a:extLst>
          </p:cNvPr>
          <p:cNvSpPr>
            <a:spLocks noGrp="1"/>
          </p:cNvSpPr>
          <p:nvPr>
            <p:ph type="body" sz="quarter" idx="27"/>
          </p:nvPr>
        </p:nvSpPr>
        <p:spPr>
          <a:xfrm>
            <a:off x="10025337" y="3035786"/>
            <a:ext cx="1588608" cy="818329"/>
          </a:xfrm>
        </p:spPr>
        <p:txBody>
          <a:bodyPr lIns="288000" rIns="288000" bIns="288000" anchor="t" anchorCtr="0"/>
          <a:lstStyle>
            <a:lvl1pPr>
              <a:defRPr sz="970" b="0">
                <a:latin typeface="Poppins" pitchFamily="2" charset="77"/>
                <a:cs typeface="Poppins" pitchFamily="2" charset="77"/>
              </a:defRPr>
            </a:lvl1pPr>
          </a:lstStyle>
          <a:p>
            <a:pPr marL="0" marR="0" lvl="0" indent="0" algn="l" defTabSz="554492" rtl="0" eaLnBrk="1" fontAlgn="auto" latinLnBrk="0" hangingPunct="1">
              <a:lnSpc>
                <a:spcPct val="120000"/>
              </a:lnSpc>
              <a:spcBef>
                <a:spcPts val="0"/>
              </a:spcBef>
              <a:spcAft>
                <a:spcPts val="1455"/>
              </a:spcAft>
              <a:buClrTx/>
              <a:buSzTx/>
              <a:buFontTx/>
              <a:buNone/>
              <a:tabLst/>
              <a:defRPr/>
            </a:pPr>
            <a:r>
              <a:rPr lang="en-US" sz="970" b="0" i="0">
                <a:solidFill>
                  <a:schemeClr val="tx1"/>
                </a:solidFill>
              </a:rPr>
              <a:t>Click to edit Master text styles</a:t>
            </a:r>
          </a:p>
        </p:txBody>
      </p:sp>
    </p:spTree>
    <p:extLst>
      <p:ext uri="{BB962C8B-B14F-4D97-AF65-F5344CB8AC3E}">
        <p14:creationId xmlns:p14="http://schemas.microsoft.com/office/powerpoint/2010/main" val="341809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Delivery Timeline">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457195079"/>
              </p:ext>
            </p:extLst>
          </p:nvPr>
        </p:nvGraphicFramePr>
        <p:xfrm>
          <a:off x="577221" y="3126838"/>
          <a:ext cx="11049048" cy="2921564"/>
        </p:xfrm>
        <a:graphic>
          <a:graphicData uri="http://schemas.openxmlformats.org/drawingml/2006/table">
            <a:tbl>
              <a:tblPr bandCol="1">
                <a:tableStyleId>{2D5ABB26-0587-4C30-8999-92F81FD0307C}</a:tableStyleId>
              </a:tblPr>
              <a:tblGrid>
                <a:gridCol w="2762262">
                  <a:extLst>
                    <a:ext uri="{9D8B030D-6E8A-4147-A177-3AD203B41FA5}">
                      <a16:colId xmlns:a16="http://schemas.microsoft.com/office/drawing/2014/main" val="1382627474"/>
                    </a:ext>
                  </a:extLst>
                </a:gridCol>
                <a:gridCol w="2762262">
                  <a:extLst>
                    <a:ext uri="{9D8B030D-6E8A-4147-A177-3AD203B41FA5}">
                      <a16:colId xmlns:a16="http://schemas.microsoft.com/office/drawing/2014/main" val="2312284562"/>
                    </a:ext>
                  </a:extLst>
                </a:gridCol>
                <a:gridCol w="2762262">
                  <a:extLst>
                    <a:ext uri="{9D8B030D-6E8A-4147-A177-3AD203B41FA5}">
                      <a16:colId xmlns:a16="http://schemas.microsoft.com/office/drawing/2014/main" val="1977789979"/>
                    </a:ext>
                  </a:extLst>
                </a:gridCol>
                <a:gridCol w="2762262">
                  <a:extLst>
                    <a:ext uri="{9D8B030D-6E8A-4147-A177-3AD203B41FA5}">
                      <a16:colId xmlns:a16="http://schemas.microsoft.com/office/drawing/2014/main" val="289107806"/>
                    </a:ext>
                  </a:extLst>
                </a:gridCol>
              </a:tblGrid>
              <a:tr h="2921564">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a:t>Delivery Timeline</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6" name="object 14">
            <a:extLst>
              <a:ext uri="{FF2B5EF4-FFF2-40B4-BE49-F238E27FC236}">
                <a16:creationId xmlns:a16="http://schemas.microsoft.com/office/drawing/2014/main" id="{90578DB9-BA6E-47D0-A9E9-CCE6534555DB}"/>
              </a:ext>
            </a:extLst>
          </p:cNvPr>
          <p:cNvSpPr/>
          <p:nvPr userDrawn="1"/>
        </p:nvSpPr>
        <p:spPr>
          <a:xfrm>
            <a:off x="577850" y="3130517"/>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4" name="Oval 53">
            <a:extLst>
              <a:ext uri="{FF2B5EF4-FFF2-40B4-BE49-F238E27FC236}">
                <a16:creationId xmlns:a16="http://schemas.microsoft.com/office/drawing/2014/main" id="{9E7A0D4B-AB57-44B0-97E1-0F74C2C20372}"/>
              </a:ext>
            </a:extLst>
          </p:cNvPr>
          <p:cNvSpPr/>
          <p:nvPr/>
        </p:nvSpPr>
        <p:spPr>
          <a:xfrm>
            <a:off x="763224" y="306897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6" name="Oval 55">
            <a:extLst>
              <a:ext uri="{FF2B5EF4-FFF2-40B4-BE49-F238E27FC236}">
                <a16:creationId xmlns:a16="http://schemas.microsoft.com/office/drawing/2014/main" id="{08C9AC41-4B38-40D6-B070-CDF412ECA81A}"/>
              </a:ext>
            </a:extLst>
          </p:cNvPr>
          <p:cNvSpPr/>
          <p:nvPr/>
        </p:nvSpPr>
        <p:spPr>
          <a:xfrm>
            <a:off x="3530909" y="306897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8" name="Oval 57">
            <a:extLst>
              <a:ext uri="{FF2B5EF4-FFF2-40B4-BE49-F238E27FC236}">
                <a16:creationId xmlns:a16="http://schemas.microsoft.com/office/drawing/2014/main" id="{44AA5FF5-FC45-4C9B-833A-3EAAFD5E25BD}"/>
              </a:ext>
            </a:extLst>
          </p:cNvPr>
          <p:cNvSpPr/>
          <p:nvPr/>
        </p:nvSpPr>
        <p:spPr>
          <a:xfrm>
            <a:off x="6298593" y="306897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60" name="Oval 59">
            <a:extLst>
              <a:ext uri="{FF2B5EF4-FFF2-40B4-BE49-F238E27FC236}">
                <a16:creationId xmlns:a16="http://schemas.microsoft.com/office/drawing/2014/main" id="{33F6E636-79A6-4B30-8BC0-632CE4B6ECAC}"/>
              </a:ext>
            </a:extLst>
          </p:cNvPr>
          <p:cNvSpPr/>
          <p:nvPr/>
        </p:nvSpPr>
        <p:spPr>
          <a:xfrm>
            <a:off x="9066277" y="306897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577222" y="2671132"/>
            <a:ext cx="2759597"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Month - Month</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3340372" y="2671132"/>
            <a:ext cx="2759597"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Month - Month</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6103523" y="2671132"/>
            <a:ext cx="2759597"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Month - Month</a:t>
            </a:r>
          </a:p>
        </p:txBody>
      </p:sp>
      <p:sp>
        <p:nvSpPr>
          <p:cNvPr id="79" name="Text Placeholder 71">
            <a:extLst>
              <a:ext uri="{FF2B5EF4-FFF2-40B4-BE49-F238E27FC236}">
                <a16:creationId xmlns:a16="http://schemas.microsoft.com/office/drawing/2014/main" id="{6B04DD5D-0DA6-4CDB-A074-CFE48AA63179}"/>
              </a:ext>
            </a:extLst>
          </p:cNvPr>
          <p:cNvSpPr>
            <a:spLocks noGrp="1"/>
          </p:cNvSpPr>
          <p:nvPr>
            <p:ph type="body" sz="quarter" idx="20" hasCustomPrompt="1"/>
          </p:nvPr>
        </p:nvSpPr>
        <p:spPr>
          <a:xfrm>
            <a:off x="8866673" y="2671132"/>
            <a:ext cx="2759597"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Month - Month</a:t>
            </a:r>
          </a:p>
        </p:txBody>
      </p:sp>
      <p:sp>
        <p:nvSpPr>
          <p:cNvPr id="3" name="Text Placeholder 2">
            <a:extLst>
              <a:ext uri="{FF2B5EF4-FFF2-40B4-BE49-F238E27FC236}">
                <a16:creationId xmlns:a16="http://schemas.microsoft.com/office/drawing/2014/main" id="{35FB9A9C-4C9E-469C-9D99-16BC91C138E0}"/>
              </a:ext>
            </a:extLst>
          </p:cNvPr>
          <p:cNvSpPr>
            <a:spLocks noGrp="1"/>
          </p:cNvSpPr>
          <p:nvPr>
            <p:ph type="body" sz="quarter" idx="47"/>
          </p:nvPr>
        </p:nvSpPr>
        <p:spPr>
          <a:xfrm>
            <a:off x="3486115" y="3366159"/>
            <a:ext cx="8012962" cy="460026"/>
          </a:xfrm>
          <a:solidFill>
            <a:schemeClr val="accent1"/>
          </a:solidFill>
        </p:spPr>
        <p:txBody>
          <a:bodyPr vert="horz" wrap="square" lIns="288000" tIns="144000" rIns="288000" bIns="144000" rtlCol="0" anchor="ctr" anchorCtr="0">
            <a:spAutoFit/>
          </a:bodyPr>
          <a:lstStyle>
            <a:lvl1pPr>
              <a:defRPr lang="en-US" sz="970" dirty="0" smtClean="0">
                <a:solidFill>
                  <a:schemeClr val="bg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06" name="Text Placeholder 2">
            <a:extLst>
              <a:ext uri="{FF2B5EF4-FFF2-40B4-BE49-F238E27FC236}">
                <a16:creationId xmlns:a16="http://schemas.microsoft.com/office/drawing/2014/main" id="{D679B6E4-5400-4DE1-9F08-359DC2F09B7E}"/>
              </a:ext>
            </a:extLst>
          </p:cNvPr>
          <p:cNvSpPr>
            <a:spLocks noGrp="1"/>
          </p:cNvSpPr>
          <p:nvPr>
            <p:ph type="body" sz="quarter" idx="48"/>
          </p:nvPr>
        </p:nvSpPr>
        <p:spPr>
          <a:xfrm>
            <a:off x="718431" y="3366159"/>
            <a:ext cx="2452086"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07" name="Text Placeholder 2">
            <a:extLst>
              <a:ext uri="{FF2B5EF4-FFF2-40B4-BE49-F238E27FC236}">
                <a16:creationId xmlns:a16="http://schemas.microsoft.com/office/drawing/2014/main" id="{1F810C97-0A29-45C1-9D60-827E200D0F34}"/>
              </a:ext>
            </a:extLst>
          </p:cNvPr>
          <p:cNvSpPr>
            <a:spLocks noGrp="1"/>
          </p:cNvSpPr>
          <p:nvPr>
            <p:ph type="body" sz="quarter" idx="49"/>
          </p:nvPr>
        </p:nvSpPr>
        <p:spPr>
          <a:xfrm>
            <a:off x="9021483" y="3890527"/>
            <a:ext cx="2477593" cy="460026"/>
          </a:xfrm>
          <a:solidFill>
            <a:schemeClr val="accent1"/>
          </a:solidFill>
        </p:spPr>
        <p:txBody>
          <a:bodyPr vert="horz" wrap="square" lIns="288000" tIns="144000" rIns="288000" bIns="144000" rtlCol="0" anchor="ctr" anchorCtr="0">
            <a:spAutoFit/>
          </a:bodyPr>
          <a:lstStyle>
            <a:lvl1pPr>
              <a:defRPr lang="en-US" sz="970" dirty="0" smtClean="0">
                <a:solidFill>
                  <a:schemeClr val="bg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08" name="Text Placeholder 2">
            <a:extLst>
              <a:ext uri="{FF2B5EF4-FFF2-40B4-BE49-F238E27FC236}">
                <a16:creationId xmlns:a16="http://schemas.microsoft.com/office/drawing/2014/main" id="{FC6BAC02-B885-47E1-A502-AA5052129E5E}"/>
              </a:ext>
            </a:extLst>
          </p:cNvPr>
          <p:cNvSpPr>
            <a:spLocks noGrp="1"/>
          </p:cNvSpPr>
          <p:nvPr>
            <p:ph type="body" sz="quarter" idx="50"/>
          </p:nvPr>
        </p:nvSpPr>
        <p:spPr>
          <a:xfrm>
            <a:off x="718430" y="3890527"/>
            <a:ext cx="8012962"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10" name="Text Placeholder 2">
            <a:extLst>
              <a:ext uri="{FF2B5EF4-FFF2-40B4-BE49-F238E27FC236}">
                <a16:creationId xmlns:a16="http://schemas.microsoft.com/office/drawing/2014/main" id="{06BDC1B7-A02B-4772-BA3C-4B7BBCD848D2}"/>
              </a:ext>
            </a:extLst>
          </p:cNvPr>
          <p:cNvSpPr>
            <a:spLocks noGrp="1"/>
          </p:cNvSpPr>
          <p:nvPr>
            <p:ph type="body" sz="quarter" idx="52"/>
          </p:nvPr>
        </p:nvSpPr>
        <p:spPr>
          <a:xfrm>
            <a:off x="718431" y="4414895"/>
            <a:ext cx="10780646"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12" name="Text Placeholder 2">
            <a:extLst>
              <a:ext uri="{FF2B5EF4-FFF2-40B4-BE49-F238E27FC236}">
                <a16:creationId xmlns:a16="http://schemas.microsoft.com/office/drawing/2014/main" id="{88A5BF89-FF15-4E22-A8D9-B81E4C8FB04E}"/>
              </a:ext>
            </a:extLst>
          </p:cNvPr>
          <p:cNvSpPr>
            <a:spLocks noGrp="1"/>
          </p:cNvSpPr>
          <p:nvPr>
            <p:ph type="body" sz="quarter" idx="54"/>
          </p:nvPr>
        </p:nvSpPr>
        <p:spPr>
          <a:xfrm>
            <a:off x="1947927" y="4939264"/>
            <a:ext cx="9538396"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14" name="Text Placeholder 2">
            <a:extLst>
              <a:ext uri="{FF2B5EF4-FFF2-40B4-BE49-F238E27FC236}">
                <a16:creationId xmlns:a16="http://schemas.microsoft.com/office/drawing/2014/main" id="{28A648F4-45A3-4893-B1D5-F9EAB33F1565}"/>
              </a:ext>
            </a:extLst>
          </p:cNvPr>
          <p:cNvSpPr>
            <a:spLocks noGrp="1"/>
          </p:cNvSpPr>
          <p:nvPr>
            <p:ph type="body" sz="quarter" idx="56"/>
          </p:nvPr>
        </p:nvSpPr>
        <p:spPr>
          <a:xfrm>
            <a:off x="7493246" y="5463631"/>
            <a:ext cx="3986725"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Tree>
    <p:extLst>
      <p:ext uri="{BB962C8B-B14F-4D97-AF65-F5344CB8AC3E}">
        <p14:creationId xmlns:p14="http://schemas.microsoft.com/office/powerpoint/2010/main" val="370777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able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a:t>Table</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779263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2 column text tall">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1682567"/>
            <a:ext cx="11036725" cy="1674747"/>
          </a:xfrm>
        </p:spPr>
        <p:txBody>
          <a:bodyPr numCol="2" spcCol="1440000"/>
          <a:lstStyle>
            <a:lvl1pPr marL="0" indent="0">
              <a:buFont typeface="Arial" panose="020B0604020202020204" pitchFamily="34" charset="0"/>
              <a:buNone/>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3766042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Members / Objectives | People">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Iconography with text</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accent1"/>
            </a:solidFill>
          </a:ln>
        </p:spPr>
        <p:txBody>
          <a:bodyPr wrap="square" lIns="0" tIns="0" rIns="0" bIns="0" rtlCol="0"/>
          <a:lstStyle/>
          <a:p>
            <a:endParaRPr sz="1092"/>
          </a:p>
        </p:txBody>
      </p:sp>
      <p:sp>
        <p:nvSpPr>
          <p:cNvPr id="18" name="Text Placeholder 12">
            <a:extLst>
              <a:ext uri="{FF2B5EF4-FFF2-40B4-BE49-F238E27FC236}">
                <a16:creationId xmlns:a16="http://schemas.microsoft.com/office/drawing/2014/main" id="{562EC026-4E6F-43DA-923D-6521DED0DA31}"/>
              </a:ext>
            </a:extLst>
          </p:cNvPr>
          <p:cNvSpPr>
            <a:spLocks noGrp="1"/>
          </p:cNvSpPr>
          <p:nvPr>
            <p:ph type="body" sz="quarter" idx="14" hasCustomPrompt="1"/>
          </p:nvPr>
        </p:nvSpPr>
        <p:spPr>
          <a:xfrm>
            <a:off x="1835950" y="2063575"/>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20" name="Picture Placeholder 7">
            <a:extLst>
              <a:ext uri="{FF2B5EF4-FFF2-40B4-BE49-F238E27FC236}">
                <a16:creationId xmlns:a16="http://schemas.microsoft.com/office/drawing/2014/main" id="{2C007047-C920-4EB3-A695-D82C1E3FF29D}"/>
              </a:ext>
            </a:extLst>
          </p:cNvPr>
          <p:cNvSpPr>
            <a:spLocks noGrp="1"/>
          </p:cNvSpPr>
          <p:nvPr>
            <p:ph type="pic" sz="quarter" idx="15"/>
          </p:nvPr>
        </p:nvSpPr>
        <p:spPr>
          <a:xfrm>
            <a:off x="550681" y="1904145"/>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27" name="Text Placeholder 12">
            <a:extLst>
              <a:ext uri="{FF2B5EF4-FFF2-40B4-BE49-F238E27FC236}">
                <a16:creationId xmlns:a16="http://schemas.microsoft.com/office/drawing/2014/main" id="{C4B654B1-39D8-4CAE-9F1C-A8E54F3E9075}"/>
              </a:ext>
            </a:extLst>
          </p:cNvPr>
          <p:cNvSpPr>
            <a:spLocks noGrp="1"/>
          </p:cNvSpPr>
          <p:nvPr>
            <p:ph type="body" sz="quarter" idx="16" hasCustomPrompt="1"/>
          </p:nvPr>
        </p:nvSpPr>
        <p:spPr>
          <a:xfrm>
            <a:off x="5608467" y="2063575"/>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28" name="Picture Placeholder 7">
            <a:extLst>
              <a:ext uri="{FF2B5EF4-FFF2-40B4-BE49-F238E27FC236}">
                <a16:creationId xmlns:a16="http://schemas.microsoft.com/office/drawing/2014/main" id="{97CE11CA-3102-4681-B4BA-0B37EB79C90E}"/>
              </a:ext>
            </a:extLst>
          </p:cNvPr>
          <p:cNvSpPr>
            <a:spLocks noGrp="1"/>
          </p:cNvSpPr>
          <p:nvPr>
            <p:ph type="pic" sz="quarter" idx="17"/>
          </p:nvPr>
        </p:nvSpPr>
        <p:spPr>
          <a:xfrm>
            <a:off x="4323198" y="1904145"/>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33" name="Text Placeholder 9">
            <a:extLst>
              <a:ext uri="{FF2B5EF4-FFF2-40B4-BE49-F238E27FC236}">
                <a16:creationId xmlns:a16="http://schemas.microsoft.com/office/drawing/2014/main" id="{DA0263E3-9D44-44C4-88DC-79995A9CEA0D}"/>
              </a:ext>
            </a:extLst>
          </p:cNvPr>
          <p:cNvSpPr>
            <a:spLocks noGrp="1"/>
          </p:cNvSpPr>
          <p:nvPr>
            <p:ph type="body" sz="quarter" idx="13"/>
          </p:nvPr>
        </p:nvSpPr>
        <p:spPr>
          <a:xfrm>
            <a:off x="577638" y="1487595"/>
            <a:ext cx="5081284" cy="261290"/>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4" name="Text Placeholder 9">
            <a:extLst>
              <a:ext uri="{FF2B5EF4-FFF2-40B4-BE49-F238E27FC236}">
                <a16:creationId xmlns:a16="http://schemas.microsoft.com/office/drawing/2014/main" id="{219E0B61-44AD-498D-9A5E-D4CD2F464A75}"/>
              </a:ext>
            </a:extLst>
          </p:cNvPr>
          <p:cNvSpPr>
            <a:spLocks noGrp="1"/>
          </p:cNvSpPr>
          <p:nvPr>
            <p:ph type="body" sz="quarter" idx="18"/>
          </p:nvPr>
        </p:nvSpPr>
        <p:spPr>
          <a:xfrm>
            <a:off x="577638" y="3444957"/>
            <a:ext cx="5081284" cy="261290"/>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5" name="Text Placeholder 9">
            <a:extLst>
              <a:ext uri="{FF2B5EF4-FFF2-40B4-BE49-F238E27FC236}">
                <a16:creationId xmlns:a16="http://schemas.microsoft.com/office/drawing/2014/main" id="{B5D028AE-F44C-46F5-9CEE-FD53C5404316}"/>
              </a:ext>
            </a:extLst>
          </p:cNvPr>
          <p:cNvSpPr>
            <a:spLocks noGrp="1"/>
          </p:cNvSpPr>
          <p:nvPr>
            <p:ph type="body" sz="quarter" idx="20"/>
          </p:nvPr>
        </p:nvSpPr>
        <p:spPr>
          <a:xfrm>
            <a:off x="8855182" y="1487595"/>
            <a:ext cx="2759181" cy="522581"/>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6" name="Picture Placeholder 7">
            <a:extLst>
              <a:ext uri="{FF2B5EF4-FFF2-40B4-BE49-F238E27FC236}">
                <a16:creationId xmlns:a16="http://schemas.microsoft.com/office/drawing/2014/main" id="{830D074D-01E1-4932-A37B-4050A540FB0F}"/>
              </a:ext>
            </a:extLst>
          </p:cNvPr>
          <p:cNvSpPr>
            <a:spLocks noGrp="1"/>
          </p:cNvSpPr>
          <p:nvPr>
            <p:ph type="pic" sz="quarter" idx="21"/>
          </p:nvPr>
        </p:nvSpPr>
        <p:spPr>
          <a:xfrm>
            <a:off x="8855182" y="1904145"/>
            <a:ext cx="2759181" cy="4376255"/>
          </a:xfrm>
          <a:prstGeom prst="roundRect">
            <a:avLst>
              <a:gd name="adj" fmla="val 2681"/>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21" name="Text Placeholder 2">
            <a:extLst>
              <a:ext uri="{FF2B5EF4-FFF2-40B4-BE49-F238E27FC236}">
                <a16:creationId xmlns:a16="http://schemas.microsoft.com/office/drawing/2014/main" id="{6078F100-7CF5-4CA5-B198-4D0776A22E4D}"/>
              </a:ext>
            </a:extLst>
          </p:cNvPr>
          <p:cNvSpPr>
            <a:spLocks noGrp="1"/>
          </p:cNvSpPr>
          <p:nvPr>
            <p:ph type="body" sz="quarter" idx="19"/>
          </p:nvPr>
        </p:nvSpPr>
        <p:spPr>
          <a:xfrm>
            <a:off x="577638" y="3844870"/>
            <a:ext cx="5081284" cy="939362"/>
          </a:xfrm>
        </p:spPr>
        <p:txBody>
          <a:bodyPr/>
          <a:lstStyle>
            <a:lvl2pPr marL="216599" indent="-216599">
              <a:defRPr/>
            </a:lvl2pPr>
            <a:lvl3pPr marL="381213" indent="-174242">
              <a:defRPr/>
            </a:lvl3pPr>
            <a:lvl4pPr marL="926079" indent="-183868">
              <a:defRPr/>
            </a:lvl4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236159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Members / Objectives | Companie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Iconography with text</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accent1"/>
            </a:solidFill>
          </a:ln>
        </p:spPr>
        <p:txBody>
          <a:bodyPr wrap="square" lIns="0" tIns="0" rIns="0" bIns="0" rtlCol="0"/>
          <a:lstStyle/>
          <a:p>
            <a:endParaRPr sz="1092"/>
          </a:p>
        </p:txBody>
      </p:sp>
      <p:sp>
        <p:nvSpPr>
          <p:cNvPr id="33" name="Text Placeholder 9">
            <a:extLst>
              <a:ext uri="{FF2B5EF4-FFF2-40B4-BE49-F238E27FC236}">
                <a16:creationId xmlns:a16="http://schemas.microsoft.com/office/drawing/2014/main" id="{DA0263E3-9D44-44C4-88DC-79995A9CEA0D}"/>
              </a:ext>
            </a:extLst>
          </p:cNvPr>
          <p:cNvSpPr>
            <a:spLocks noGrp="1"/>
          </p:cNvSpPr>
          <p:nvPr>
            <p:ph type="body" sz="quarter" idx="13"/>
          </p:nvPr>
        </p:nvSpPr>
        <p:spPr>
          <a:xfrm>
            <a:off x="577638" y="1487595"/>
            <a:ext cx="5081284" cy="261290"/>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4" name="Text Placeholder 9">
            <a:extLst>
              <a:ext uri="{FF2B5EF4-FFF2-40B4-BE49-F238E27FC236}">
                <a16:creationId xmlns:a16="http://schemas.microsoft.com/office/drawing/2014/main" id="{219E0B61-44AD-498D-9A5E-D4CD2F464A75}"/>
              </a:ext>
            </a:extLst>
          </p:cNvPr>
          <p:cNvSpPr>
            <a:spLocks noGrp="1"/>
          </p:cNvSpPr>
          <p:nvPr>
            <p:ph type="body" sz="quarter" idx="18"/>
          </p:nvPr>
        </p:nvSpPr>
        <p:spPr>
          <a:xfrm>
            <a:off x="577638" y="3444957"/>
            <a:ext cx="5081284" cy="261290"/>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5" name="Text Placeholder 9">
            <a:extLst>
              <a:ext uri="{FF2B5EF4-FFF2-40B4-BE49-F238E27FC236}">
                <a16:creationId xmlns:a16="http://schemas.microsoft.com/office/drawing/2014/main" id="{B5D028AE-F44C-46F5-9CEE-FD53C5404316}"/>
              </a:ext>
            </a:extLst>
          </p:cNvPr>
          <p:cNvSpPr>
            <a:spLocks noGrp="1"/>
          </p:cNvSpPr>
          <p:nvPr>
            <p:ph type="body" sz="quarter" idx="20"/>
          </p:nvPr>
        </p:nvSpPr>
        <p:spPr>
          <a:xfrm>
            <a:off x="8855182" y="1487595"/>
            <a:ext cx="2759181" cy="522581"/>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6" name="Picture Placeholder 7">
            <a:extLst>
              <a:ext uri="{FF2B5EF4-FFF2-40B4-BE49-F238E27FC236}">
                <a16:creationId xmlns:a16="http://schemas.microsoft.com/office/drawing/2014/main" id="{830D074D-01E1-4932-A37B-4050A540FB0F}"/>
              </a:ext>
            </a:extLst>
          </p:cNvPr>
          <p:cNvSpPr>
            <a:spLocks noGrp="1"/>
          </p:cNvSpPr>
          <p:nvPr>
            <p:ph type="pic" sz="quarter" idx="21"/>
          </p:nvPr>
        </p:nvSpPr>
        <p:spPr>
          <a:xfrm>
            <a:off x="8855182" y="1904145"/>
            <a:ext cx="2759181" cy="4376255"/>
          </a:xfrm>
          <a:prstGeom prst="roundRect">
            <a:avLst>
              <a:gd name="adj" fmla="val 2681"/>
            </a:avLst>
          </a:prstGeom>
          <a:solidFill>
            <a:schemeClr val="bg1"/>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21" name="Picture Placeholder 4">
            <a:extLst>
              <a:ext uri="{FF2B5EF4-FFF2-40B4-BE49-F238E27FC236}">
                <a16:creationId xmlns:a16="http://schemas.microsoft.com/office/drawing/2014/main" id="{C5CE2C7D-2E7C-4C4A-AD70-D95AE7635BFB}"/>
              </a:ext>
            </a:extLst>
          </p:cNvPr>
          <p:cNvSpPr>
            <a:spLocks noGrp="1"/>
          </p:cNvSpPr>
          <p:nvPr>
            <p:ph type="pic" sz="quarter" idx="10"/>
          </p:nvPr>
        </p:nvSpPr>
        <p:spPr>
          <a:xfrm>
            <a:off x="575060" y="1954398"/>
            <a:ext cx="2873834" cy="253787"/>
          </a:xfrm>
        </p:spPr>
        <p:txBody>
          <a:bodyPr/>
          <a:lstStyle/>
          <a:p>
            <a:r>
              <a:rPr lang="en-US"/>
              <a:t>Click icon to add picture</a:t>
            </a:r>
            <a:endParaRPr lang="en-GB"/>
          </a:p>
        </p:txBody>
      </p:sp>
      <p:sp>
        <p:nvSpPr>
          <p:cNvPr id="22" name="Picture Placeholder 4">
            <a:extLst>
              <a:ext uri="{FF2B5EF4-FFF2-40B4-BE49-F238E27FC236}">
                <a16:creationId xmlns:a16="http://schemas.microsoft.com/office/drawing/2014/main" id="{C9D30B78-B412-4432-80AB-05215E5B05E3}"/>
              </a:ext>
            </a:extLst>
          </p:cNvPr>
          <p:cNvSpPr>
            <a:spLocks noGrp="1"/>
          </p:cNvSpPr>
          <p:nvPr>
            <p:ph type="pic" sz="quarter" idx="22"/>
          </p:nvPr>
        </p:nvSpPr>
        <p:spPr>
          <a:xfrm>
            <a:off x="3785451" y="1954398"/>
            <a:ext cx="2873834" cy="253787"/>
          </a:xfrm>
        </p:spPr>
        <p:txBody>
          <a:bodyPr/>
          <a:lstStyle/>
          <a:p>
            <a:r>
              <a:rPr lang="en-US"/>
              <a:t>Click icon to add picture</a:t>
            </a:r>
            <a:endParaRPr lang="en-GB"/>
          </a:p>
        </p:txBody>
      </p:sp>
      <p:sp>
        <p:nvSpPr>
          <p:cNvPr id="16" name="Text Placeholder 2">
            <a:extLst>
              <a:ext uri="{FF2B5EF4-FFF2-40B4-BE49-F238E27FC236}">
                <a16:creationId xmlns:a16="http://schemas.microsoft.com/office/drawing/2014/main" id="{A51CA350-E600-49F4-98C4-196B708DFE5A}"/>
              </a:ext>
            </a:extLst>
          </p:cNvPr>
          <p:cNvSpPr>
            <a:spLocks noGrp="1"/>
          </p:cNvSpPr>
          <p:nvPr>
            <p:ph type="body" sz="quarter" idx="19"/>
          </p:nvPr>
        </p:nvSpPr>
        <p:spPr>
          <a:xfrm>
            <a:off x="577638" y="3844870"/>
            <a:ext cx="5081284" cy="939362"/>
          </a:xfrm>
        </p:spPr>
        <p:txBody>
          <a:bodyPr/>
          <a:lstStyle>
            <a:lvl2pPr marL="216599" indent="-216599">
              <a:defRPr/>
            </a:lvl2pPr>
            <a:lvl3pPr marL="381213" indent="-174242">
              <a:defRPr/>
            </a:lvl3pPr>
            <a:lvl4pPr marL="926079" indent="-183868">
              <a:defRPr/>
            </a:lvl4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587298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Infographic | source tex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5081283" cy="403133"/>
          </a:xfrm>
        </p:spPr>
        <p:txBody>
          <a:bodyPr lIns="0" tIns="0" rIns="0" bIns="0" anchor="t" anchorCtr="0"/>
          <a:lstStyle>
            <a:lvl1pPr>
              <a:defRPr/>
            </a:lvl1pPr>
          </a:lstStyle>
          <a:p>
            <a:r>
              <a:rPr lang="en-US"/>
              <a:t>Infographic</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 name="Chart Placeholder 2">
            <a:extLst>
              <a:ext uri="{FF2B5EF4-FFF2-40B4-BE49-F238E27FC236}">
                <a16:creationId xmlns:a16="http://schemas.microsoft.com/office/drawing/2014/main" id="{23227BC4-3697-49CB-8C94-2ABB376D0980}"/>
              </a:ext>
            </a:extLst>
          </p:cNvPr>
          <p:cNvSpPr>
            <a:spLocks noGrp="1"/>
          </p:cNvSpPr>
          <p:nvPr>
            <p:ph type="chart" sz="quarter" idx="16"/>
          </p:nvPr>
        </p:nvSpPr>
        <p:spPr>
          <a:xfrm>
            <a:off x="1497044" y="3517204"/>
            <a:ext cx="9198321" cy="253787"/>
          </a:xfrm>
        </p:spPr>
        <p:txBody>
          <a:bodyPr anchor="ctr"/>
          <a:lstStyle>
            <a:lvl1pPr algn="ctr">
              <a:defRPr/>
            </a:lvl1pPr>
          </a:lstStyle>
          <a:p>
            <a:r>
              <a:rPr lang="en-US"/>
              <a:t>Click icon to add chart</a:t>
            </a:r>
            <a:endParaRPr lang="en-GB"/>
          </a:p>
        </p:txBody>
      </p:sp>
      <p:sp>
        <p:nvSpPr>
          <p:cNvPr id="5" name="Text Placeholder 4">
            <a:extLst>
              <a:ext uri="{FF2B5EF4-FFF2-40B4-BE49-F238E27FC236}">
                <a16:creationId xmlns:a16="http://schemas.microsoft.com/office/drawing/2014/main" id="{832FEDC8-D0DD-425E-97D5-0F98C2977CA1}"/>
              </a:ext>
            </a:extLst>
          </p:cNvPr>
          <p:cNvSpPr>
            <a:spLocks noGrp="1"/>
          </p:cNvSpPr>
          <p:nvPr>
            <p:ph type="body" sz="quarter" idx="17"/>
          </p:nvPr>
        </p:nvSpPr>
        <p:spPr>
          <a:xfrm>
            <a:off x="571861" y="5903487"/>
            <a:ext cx="11048278" cy="148117"/>
          </a:xfrm>
        </p:spPr>
        <p:txBody>
          <a:bodyPr/>
          <a:lstStyle>
            <a:lvl1pPr>
              <a:defRPr sz="849"/>
            </a:lvl1pPr>
          </a:lstStyle>
          <a:p>
            <a:pPr lvl="0"/>
            <a:r>
              <a:rPr lang="en-US"/>
              <a:t>Click to edit Master text styles</a:t>
            </a:r>
          </a:p>
        </p:txBody>
      </p:sp>
    </p:spTree>
    <p:extLst>
      <p:ext uri="{BB962C8B-B14F-4D97-AF65-F5344CB8AC3E}">
        <p14:creationId xmlns:p14="http://schemas.microsoft.com/office/powerpoint/2010/main" val="2834556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Iconography + Text x 4">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Iconography with text</a:t>
            </a:r>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550681" y="1979471"/>
            <a:ext cx="1381938" cy="1438241"/>
          </a:xfrm>
          <a:prstGeom prst="rect">
            <a:avLst/>
          </a:prstGeom>
          <a:no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22" name="Picture Placeholder 7">
            <a:extLst>
              <a:ext uri="{FF2B5EF4-FFF2-40B4-BE49-F238E27FC236}">
                <a16:creationId xmlns:a16="http://schemas.microsoft.com/office/drawing/2014/main" id="{6619BFD5-09E1-4FC5-85E9-AA0D4F90A8B1}"/>
              </a:ext>
            </a:extLst>
          </p:cNvPr>
          <p:cNvSpPr>
            <a:spLocks noGrp="1"/>
          </p:cNvSpPr>
          <p:nvPr>
            <p:ph type="pic" sz="quarter" idx="17"/>
          </p:nvPr>
        </p:nvSpPr>
        <p:spPr>
          <a:xfrm>
            <a:off x="550681" y="4163789"/>
            <a:ext cx="1381938" cy="1438241"/>
          </a:xfrm>
          <a:prstGeom prst="rect">
            <a:avLst/>
          </a:prstGeom>
          <a:no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24" name="Picture Placeholder 7">
            <a:extLst>
              <a:ext uri="{FF2B5EF4-FFF2-40B4-BE49-F238E27FC236}">
                <a16:creationId xmlns:a16="http://schemas.microsoft.com/office/drawing/2014/main" id="{3B63B8AA-3795-43D0-9A7E-B431EEF93941}"/>
              </a:ext>
            </a:extLst>
          </p:cNvPr>
          <p:cNvSpPr>
            <a:spLocks noGrp="1"/>
          </p:cNvSpPr>
          <p:nvPr>
            <p:ph type="pic" sz="quarter" idx="19"/>
          </p:nvPr>
        </p:nvSpPr>
        <p:spPr>
          <a:xfrm>
            <a:off x="6069043" y="1979471"/>
            <a:ext cx="1381938" cy="1438241"/>
          </a:xfrm>
          <a:prstGeom prst="rect">
            <a:avLst/>
          </a:prstGeom>
          <a:no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26" name="Picture Placeholder 7">
            <a:extLst>
              <a:ext uri="{FF2B5EF4-FFF2-40B4-BE49-F238E27FC236}">
                <a16:creationId xmlns:a16="http://schemas.microsoft.com/office/drawing/2014/main" id="{CD81F978-7C37-4A2F-A2FB-25726566C18A}"/>
              </a:ext>
            </a:extLst>
          </p:cNvPr>
          <p:cNvSpPr>
            <a:spLocks noGrp="1"/>
          </p:cNvSpPr>
          <p:nvPr>
            <p:ph type="pic" sz="quarter" idx="21"/>
          </p:nvPr>
        </p:nvSpPr>
        <p:spPr>
          <a:xfrm>
            <a:off x="6069043" y="4163789"/>
            <a:ext cx="1381938" cy="1438241"/>
          </a:xfrm>
          <a:prstGeom prst="rect">
            <a:avLst/>
          </a:prstGeom>
          <a:no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8" name="Text Placeholder 12">
            <a:extLst>
              <a:ext uri="{FF2B5EF4-FFF2-40B4-BE49-F238E27FC236}">
                <a16:creationId xmlns:a16="http://schemas.microsoft.com/office/drawing/2014/main" id="{A34D31A6-0100-4F14-A575-2F91CDA458FF}"/>
              </a:ext>
            </a:extLst>
          </p:cNvPr>
          <p:cNvSpPr>
            <a:spLocks noGrp="1"/>
          </p:cNvSpPr>
          <p:nvPr>
            <p:ph type="body" sz="quarter" idx="14" hasCustomPrompt="1"/>
          </p:nvPr>
        </p:nvSpPr>
        <p:spPr>
          <a:xfrm>
            <a:off x="2411458" y="2336208"/>
            <a:ext cx="3242472" cy="724770"/>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20" name="Text Placeholder 12">
            <a:extLst>
              <a:ext uri="{FF2B5EF4-FFF2-40B4-BE49-F238E27FC236}">
                <a16:creationId xmlns:a16="http://schemas.microsoft.com/office/drawing/2014/main" id="{332C0157-8A57-4567-AD90-B772A579ECAA}"/>
              </a:ext>
            </a:extLst>
          </p:cNvPr>
          <p:cNvSpPr>
            <a:spLocks noGrp="1"/>
          </p:cNvSpPr>
          <p:nvPr>
            <p:ph type="body" sz="quarter" idx="22" hasCustomPrompt="1"/>
          </p:nvPr>
        </p:nvSpPr>
        <p:spPr>
          <a:xfrm>
            <a:off x="7929820" y="2336208"/>
            <a:ext cx="3242472" cy="724770"/>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27" name="Text Placeholder 12">
            <a:extLst>
              <a:ext uri="{FF2B5EF4-FFF2-40B4-BE49-F238E27FC236}">
                <a16:creationId xmlns:a16="http://schemas.microsoft.com/office/drawing/2014/main" id="{B71F1D49-461A-49E8-B21D-5F49561734FA}"/>
              </a:ext>
            </a:extLst>
          </p:cNvPr>
          <p:cNvSpPr>
            <a:spLocks noGrp="1"/>
          </p:cNvSpPr>
          <p:nvPr>
            <p:ph type="body" sz="quarter" idx="23" hasCustomPrompt="1"/>
          </p:nvPr>
        </p:nvSpPr>
        <p:spPr>
          <a:xfrm>
            <a:off x="2411458" y="4520525"/>
            <a:ext cx="3242472" cy="724770"/>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28" name="Text Placeholder 12">
            <a:extLst>
              <a:ext uri="{FF2B5EF4-FFF2-40B4-BE49-F238E27FC236}">
                <a16:creationId xmlns:a16="http://schemas.microsoft.com/office/drawing/2014/main" id="{585FA147-1037-4901-8E81-747525FB4DAA}"/>
              </a:ext>
            </a:extLst>
          </p:cNvPr>
          <p:cNvSpPr>
            <a:spLocks noGrp="1"/>
          </p:cNvSpPr>
          <p:nvPr>
            <p:ph type="body" sz="quarter" idx="24" hasCustomPrompt="1"/>
          </p:nvPr>
        </p:nvSpPr>
        <p:spPr>
          <a:xfrm>
            <a:off x="7929820" y="4520525"/>
            <a:ext cx="3242472" cy="724770"/>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Tree>
    <p:extLst>
      <p:ext uri="{BB962C8B-B14F-4D97-AF65-F5344CB8AC3E}">
        <p14:creationId xmlns:p14="http://schemas.microsoft.com/office/powerpoint/2010/main" val="3295302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Iconography + Text x5">
    <p:spTree>
      <p:nvGrpSpPr>
        <p:cNvPr id="1" name=""/>
        <p:cNvGrpSpPr/>
        <p:nvPr/>
      </p:nvGrpSpPr>
      <p:grpSpPr>
        <a:xfrm>
          <a:off x="0" y="0"/>
          <a:ext cx="0" cy="0"/>
          <a:chOff x="0" y="0"/>
          <a:chExt cx="0" cy="0"/>
        </a:xfrm>
      </p:grpSpPr>
      <p:sp>
        <p:nvSpPr>
          <p:cNvPr id="47" name="Text Placeholder 46">
            <a:extLst>
              <a:ext uri="{FF2B5EF4-FFF2-40B4-BE49-F238E27FC236}">
                <a16:creationId xmlns:a16="http://schemas.microsoft.com/office/drawing/2014/main" id="{80AF144C-4F83-4A53-AEB3-4893C96DD04D}"/>
              </a:ext>
            </a:extLst>
          </p:cNvPr>
          <p:cNvSpPr>
            <a:spLocks noGrp="1"/>
          </p:cNvSpPr>
          <p:nvPr>
            <p:ph type="body" sz="quarter" idx="34"/>
          </p:nvPr>
        </p:nvSpPr>
        <p:spPr>
          <a:xfrm>
            <a:off x="577638" y="5936408"/>
            <a:ext cx="11046352" cy="444898"/>
          </a:xfrm>
          <a:solidFill>
            <a:schemeClr val="bg2"/>
          </a:solidFill>
        </p:spPr>
        <p:txBody>
          <a:bodyPr tIns="108000" bIns="144000"/>
          <a:lstStyle>
            <a:lvl1pPr algn="ctr">
              <a:defRPr sz="1092"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Iconography with text x5</a:t>
            </a:r>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458259" y="1340941"/>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 name="Text Placeholder 4">
            <a:extLst>
              <a:ext uri="{FF2B5EF4-FFF2-40B4-BE49-F238E27FC236}">
                <a16:creationId xmlns:a16="http://schemas.microsoft.com/office/drawing/2014/main" id="{0667D0C4-A52F-4BF3-998F-E46C1E9AB952}"/>
              </a:ext>
            </a:extLst>
          </p:cNvPr>
          <p:cNvSpPr>
            <a:spLocks noGrp="1"/>
          </p:cNvSpPr>
          <p:nvPr>
            <p:ph type="body" sz="quarter" idx="18"/>
          </p:nvPr>
        </p:nvSpPr>
        <p:spPr>
          <a:xfrm>
            <a:off x="577638" y="2381839"/>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27" name="Text Placeholder 4">
            <a:extLst>
              <a:ext uri="{FF2B5EF4-FFF2-40B4-BE49-F238E27FC236}">
                <a16:creationId xmlns:a16="http://schemas.microsoft.com/office/drawing/2014/main" id="{22323278-E89D-4D80-A18A-B49324F6E749}"/>
              </a:ext>
            </a:extLst>
          </p:cNvPr>
          <p:cNvSpPr>
            <a:spLocks noGrp="1"/>
          </p:cNvSpPr>
          <p:nvPr>
            <p:ph type="body" sz="quarter" idx="19"/>
          </p:nvPr>
        </p:nvSpPr>
        <p:spPr>
          <a:xfrm>
            <a:off x="577638" y="2952564"/>
            <a:ext cx="1838812" cy="394735"/>
          </a:xfrm>
        </p:spPr>
        <p:txBody>
          <a:bodyPr/>
          <a:lstStyle>
            <a:lvl1pPr marL="0" indent="0">
              <a:buFont typeface="Arial" panose="020B0604020202020204" pitchFamily="34" charset="0"/>
              <a:buNone/>
              <a:defRPr sz="1092" b="0" i="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US"/>
              <a:t>Click to edit Master text styles</a:t>
            </a: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5059141" y="1340941"/>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2" name="Text Placeholder 4">
            <a:extLst>
              <a:ext uri="{FF2B5EF4-FFF2-40B4-BE49-F238E27FC236}">
                <a16:creationId xmlns:a16="http://schemas.microsoft.com/office/drawing/2014/main" id="{6E72E6E5-210D-43FE-B069-74E7F6C1BD3E}"/>
              </a:ext>
            </a:extLst>
          </p:cNvPr>
          <p:cNvSpPr>
            <a:spLocks noGrp="1"/>
          </p:cNvSpPr>
          <p:nvPr>
            <p:ph type="body" sz="quarter" idx="21"/>
          </p:nvPr>
        </p:nvSpPr>
        <p:spPr>
          <a:xfrm>
            <a:off x="5178519" y="2381839"/>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3" name="Text Placeholder 4">
            <a:extLst>
              <a:ext uri="{FF2B5EF4-FFF2-40B4-BE49-F238E27FC236}">
                <a16:creationId xmlns:a16="http://schemas.microsoft.com/office/drawing/2014/main" id="{467E7BAB-F631-4062-8A88-65F51EC442A7}"/>
              </a:ext>
            </a:extLst>
          </p:cNvPr>
          <p:cNvSpPr>
            <a:spLocks noGrp="1"/>
          </p:cNvSpPr>
          <p:nvPr>
            <p:ph type="body" sz="quarter" idx="22"/>
          </p:nvPr>
        </p:nvSpPr>
        <p:spPr>
          <a:xfrm>
            <a:off x="5178519" y="2952564"/>
            <a:ext cx="1838812" cy="394735"/>
          </a:xfrm>
        </p:spPr>
        <p:txBody>
          <a:bodyPr/>
          <a:lstStyle>
            <a:lvl1pPr marL="0" indent="0">
              <a:buFont typeface="Arial" panose="020B0604020202020204" pitchFamily="34" charset="0"/>
              <a:buNone/>
              <a:defRPr sz="1092" b="0" i="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US"/>
              <a:t>Click to edit Master text styles</a:t>
            </a:r>
          </a:p>
        </p:txBody>
      </p:sp>
      <p:sp>
        <p:nvSpPr>
          <p:cNvPr id="34" name="Picture Placeholder 7">
            <a:extLst>
              <a:ext uri="{FF2B5EF4-FFF2-40B4-BE49-F238E27FC236}">
                <a16:creationId xmlns:a16="http://schemas.microsoft.com/office/drawing/2014/main" id="{AD28976D-1BC0-4F05-ABB1-4C595682B3CC}"/>
              </a:ext>
            </a:extLst>
          </p:cNvPr>
          <p:cNvSpPr>
            <a:spLocks noGrp="1"/>
          </p:cNvSpPr>
          <p:nvPr>
            <p:ph type="pic" sz="quarter" idx="23"/>
          </p:nvPr>
        </p:nvSpPr>
        <p:spPr>
          <a:xfrm>
            <a:off x="9660023" y="1340941"/>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5" name="Text Placeholder 4">
            <a:extLst>
              <a:ext uri="{FF2B5EF4-FFF2-40B4-BE49-F238E27FC236}">
                <a16:creationId xmlns:a16="http://schemas.microsoft.com/office/drawing/2014/main" id="{3A6BE899-EB40-48CF-AC4E-A642FFFB1AD3}"/>
              </a:ext>
            </a:extLst>
          </p:cNvPr>
          <p:cNvSpPr>
            <a:spLocks noGrp="1"/>
          </p:cNvSpPr>
          <p:nvPr>
            <p:ph type="body" sz="quarter" idx="24"/>
          </p:nvPr>
        </p:nvSpPr>
        <p:spPr>
          <a:xfrm>
            <a:off x="9779402" y="2381839"/>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6" name="Text Placeholder 4">
            <a:extLst>
              <a:ext uri="{FF2B5EF4-FFF2-40B4-BE49-F238E27FC236}">
                <a16:creationId xmlns:a16="http://schemas.microsoft.com/office/drawing/2014/main" id="{348F6FBC-9928-4ECC-8454-6B4856741FC2}"/>
              </a:ext>
            </a:extLst>
          </p:cNvPr>
          <p:cNvSpPr>
            <a:spLocks noGrp="1"/>
          </p:cNvSpPr>
          <p:nvPr>
            <p:ph type="body" sz="quarter" idx="25"/>
          </p:nvPr>
        </p:nvSpPr>
        <p:spPr>
          <a:xfrm>
            <a:off x="9779402" y="2952564"/>
            <a:ext cx="1838812" cy="394735"/>
          </a:xfrm>
        </p:spPr>
        <p:txBody>
          <a:bodyPr/>
          <a:lstStyle>
            <a:lvl1pPr marL="0" indent="0">
              <a:buFont typeface="Arial" panose="020B0604020202020204" pitchFamily="34" charset="0"/>
              <a:buNone/>
              <a:defRPr sz="1092" b="0" i="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US"/>
              <a:t>Click to edit Master text styles</a:t>
            </a:r>
          </a:p>
        </p:txBody>
      </p:sp>
      <p:sp>
        <p:nvSpPr>
          <p:cNvPr id="37" name="Picture Placeholder 7">
            <a:extLst>
              <a:ext uri="{FF2B5EF4-FFF2-40B4-BE49-F238E27FC236}">
                <a16:creationId xmlns:a16="http://schemas.microsoft.com/office/drawing/2014/main" id="{46A933C3-792E-4816-B704-72EAA7D1D4C9}"/>
              </a:ext>
            </a:extLst>
          </p:cNvPr>
          <p:cNvSpPr>
            <a:spLocks noGrp="1"/>
          </p:cNvSpPr>
          <p:nvPr>
            <p:ph type="pic" sz="quarter" idx="26"/>
          </p:nvPr>
        </p:nvSpPr>
        <p:spPr>
          <a:xfrm>
            <a:off x="7359581" y="1340941"/>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8" name="Text Placeholder 4">
            <a:extLst>
              <a:ext uri="{FF2B5EF4-FFF2-40B4-BE49-F238E27FC236}">
                <a16:creationId xmlns:a16="http://schemas.microsoft.com/office/drawing/2014/main" id="{8CE8A230-B6E3-43F3-A987-6673C0601152}"/>
              </a:ext>
            </a:extLst>
          </p:cNvPr>
          <p:cNvSpPr>
            <a:spLocks noGrp="1"/>
          </p:cNvSpPr>
          <p:nvPr>
            <p:ph type="body" sz="quarter" idx="27"/>
          </p:nvPr>
        </p:nvSpPr>
        <p:spPr>
          <a:xfrm>
            <a:off x="7478960" y="2381839"/>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9" name="Text Placeholder 4">
            <a:extLst>
              <a:ext uri="{FF2B5EF4-FFF2-40B4-BE49-F238E27FC236}">
                <a16:creationId xmlns:a16="http://schemas.microsoft.com/office/drawing/2014/main" id="{C46543DE-6963-4E6B-8D97-FBAB40255BEF}"/>
              </a:ext>
            </a:extLst>
          </p:cNvPr>
          <p:cNvSpPr>
            <a:spLocks noGrp="1"/>
          </p:cNvSpPr>
          <p:nvPr>
            <p:ph type="body" sz="quarter" idx="28"/>
          </p:nvPr>
        </p:nvSpPr>
        <p:spPr>
          <a:xfrm>
            <a:off x="7478960" y="2952564"/>
            <a:ext cx="1838812" cy="394735"/>
          </a:xfrm>
        </p:spPr>
        <p:txBody>
          <a:bodyPr/>
          <a:lstStyle>
            <a:lvl1pPr marL="0" indent="0">
              <a:buFont typeface="Arial" panose="020B0604020202020204" pitchFamily="34" charset="0"/>
              <a:buNone/>
              <a:defRPr sz="1092" b="0" i="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US"/>
              <a:t>Click to edit Master text styles</a:t>
            </a:r>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2758700" y="1340941"/>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1" name="Text Placeholder 4">
            <a:extLst>
              <a:ext uri="{FF2B5EF4-FFF2-40B4-BE49-F238E27FC236}">
                <a16:creationId xmlns:a16="http://schemas.microsoft.com/office/drawing/2014/main" id="{AC7F9CE2-C3F9-4791-8B8B-B5803FF1D6CE}"/>
              </a:ext>
            </a:extLst>
          </p:cNvPr>
          <p:cNvSpPr>
            <a:spLocks noGrp="1"/>
          </p:cNvSpPr>
          <p:nvPr>
            <p:ph type="body" sz="quarter" idx="30"/>
          </p:nvPr>
        </p:nvSpPr>
        <p:spPr>
          <a:xfrm>
            <a:off x="2878079" y="2381839"/>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42" name="Text Placeholder 4">
            <a:extLst>
              <a:ext uri="{FF2B5EF4-FFF2-40B4-BE49-F238E27FC236}">
                <a16:creationId xmlns:a16="http://schemas.microsoft.com/office/drawing/2014/main" id="{337E3A2C-8F9E-4585-9298-05F9DDA873B8}"/>
              </a:ext>
            </a:extLst>
          </p:cNvPr>
          <p:cNvSpPr>
            <a:spLocks noGrp="1"/>
          </p:cNvSpPr>
          <p:nvPr>
            <p:ph type="body" sz="quarter" idx="31"/>
          </p:nvPr>
        </p:nvSpPr>
        <p:spPr>
          <a:xfrm>
            <a:off x="2878079" y="2952564"/>
            <a:ext cx="1838812" cy="394735"/>
          </a:xfrm>
        </p:spPr>
        <p:txBody>
          <a:bodyPr/>
          <a:lstStyle>
            <a:lvl1pPr marL="0" indent="0">
              <a:buFont typeface="Arial" panose="020B0604020202020204" pitchFamily="34" charset="0"/>
              <a:buNone/>
              <a:defRPr sz="1092" b="0" i="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US"/>
              <a:t>Click to edit Master text styles</a:t>
            </a:r>
          </a:p>
        </p:txBody>
      </p:sp>
      <p:sp>
        <p:nvSpPr>
          <p:cNvPr id="46" name="Picture Placeholder 7">
            <a:extLst>
              <a:ext uri="{FF2B5EF4-FFF2-40B4-BE49-F238E27FC236}">
                <a16:creationId xmlns:a16="http://schemas.microsoft.com/office/drawing/2014/main" id="{21BD2F87-1775-4DA1-9F5C-C4C9D94FEDAB}"/>
              </a:ext>
            </a:extLst>
          </p:cNvPr>
          <p:cNvSpPr>
            <a:spLocks noGrp="1"/>
          </p:cNvSpPr>
          <p:nvPr>
            <p:ph type="pic" sz="quarter" idx="32"/>
          </p:nvPr>
        </p:nvSpPr>
        <p:spPr>
          <a:xfrm>
            <a:off x="2096317" y="5592104"/>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Tree>
    <p:extLst>
      <p:ext uri="{BB962C8B-B14F-4D97-AF65-F5344CB8AC3E}">
        <p14:creationId xmlns:p14="http://schemas.microsoft.com/office/powerpoint/2010/main" val="3380312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Iconography Multi-colum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26" name="Picture Placeholder 7">
            <a:extLst>
              <a:ext uri="{FF2B5EF4-FFF2-40B4-BE49-F238E27FC236}">
                <a16:creationId xmlns:a16="http://schemas.microsoft.com/office/drawing/2014/main" id="{491CD948-AEDF-48BE-92C5-5538CE9FE7C9}"/>
              </a:ext>
            </a:extLst>
          </p:cNvPr>
          <p:cNvSpPr>
            <a:spLocks noGrp="1"/>
          </p:cNvSpPr>
          <p:nvPr>
            <p:ph type="pic" sz="quarter" idx="15"/>
          </p:nvPr>
        </p:nvSpPr>
        <p:spPr>
          <a:xfrm>
            <a:off x="504470"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28" name="Text Placeholder 4">
            <a:extLst>
              <a:ext uri="{FF2B5EF4-FFF2-40B4-BE49-F238E27FC236}">
                <a16:creationId xmlns:a16="http://schemas.microsoft.com/office/drawing/2014/main" id="{65CB4B4F-829A-4844-A666-11265CE11D49}"/>
              </a:ext>
            </a:extLst>
          </p:cNvPr>
          <p:cNvSpPr>
            <a:spLocks noGrp="1"/>
          </p:cNvSpPr>
          <p:nvPr>
            <p:ph type="body" sz="quarter" idx="18"/>
          </p:nvPr>
        </p:nvSpPr>
        <p:spPr>
          <a:xfrm>
            <a:off x="577637" y="3595500"/>
            <a:ext cx="11049048" cy="406867"/>
          </a:xfrm>
        </p:spPr>
        <p:txBody>
          <a:bodyPr numCol="6" spcCol="360000" anchor="b" anchorCtr="0"/>
          <a:lstStyle>
            <a:lvl1pPr marL="0" indent="217561">
              <a:buClr>
                <a:schemeClr val="accent1"/>
              </a:buClr>
              <a:buSzPct val="100000"/>
              <a:buFont typeface="+mj-lt"/>
              <a:buAutoNum type="arabicPeriod"/>
              <a:defRPr sz="1698" b="0" i="0">
                <a:solidFill>
                  <a:schemeClr val="tx1"/>
                </a:solidFill>
                <a:latin typeface="Poppins Medium" pitchFamily="2" charset="77"/>
                <a:cs typeface="Poppins Medium" pitchFamily="2" charset="77"/>
              </a:defRPr>
            </a:lvl1pPr>
          </a:lstStyle>
          <a:p>
            <a:pPr lvl="0"/>
            <a:r>
              <a:rPr lang="en-US"/>
              <a:t>Click to edit Master text styles</a:t>
            </a:r>
          </a:p>
        </p:txBody>
      </p:sp>
      <p:sp>
        <p:nvSpPr>
          <p:cNvPr id="29" name="Text Placeholder 4">
            <a:extLst>
              <a:ext uri="{FF2B5EF4-FFF2-40B4-BE49-F238E27FC236}">
                <a16:creationId xmlns:a16="http://schemas.microsoft.com/office/drawing/2014/main" id="{C6547738-490D-47DE-A148-663CEC533EA6}"/>
              </a:ext>
            </a:extLst>
          </p:cNvPr>
          <p:cNvSpPr>
            <a:spLocks noGrp="1"/>
          </p:cNvSpPr>
          <p:nvPr>
            <p:ph type="body" sz="quarter" idx="19" hasCustomPrompt="1"/>
          </p:nvPr>
        </p:nvSpPr>
        <p:spPr>
          <a:xfrm>
            <a:off x="577638" y="4145140"/>
            <a:ext cx="11036725" cy="294885"/>
          </a:xfrm>
        </p:spPr>
        <p:txBody>
          <a:bodyPr numCol="6" spcCol="360000"/>
          <a:lstStyle>
            <a:lvl1pPr marL="0" indent="0" algn="l">
              <a:buFont typeface="Arial" panose="020B0604020202020204" pitchFamily="34" charset="0"/>
              <a:buNone/>
              <a:defRPr sz="1092" b="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GB"/>
              <a:t>Click to edit Master text styles </a:t>
            </a:r>
          </a:p>
        </p:txBody>
      </p:sp>
      <p:sp>
        <p:nvSpPr>
          <p:cNvPr id="30" name="Picture Placeholder 7">
            <a:extLst>
              <a:ext uri="{FF2B5EF4-FFF2-40B4-BE49-F238E27FC236}">
                <a16:creationId xmlns:a16="http://schemas.microsoft.com/office/drawing/2014/main" id="{71E669C7-3F15-4404-9192-6B03E3E08724}"/>
              </a:ext>
            </a:extLst>
          </p:cNvPr>
          <p:cNvSpPr>
            <a:spLocks noGrp="1"/>
          </p:cNvSpPr>
          <p:nvPr>
            <p:ph type="pic" sz="quarter" idx="20"/>
          </p:nvPr>
        </p:nvSpPr>
        <p:spPr>
          <a:xfrm>
            <a:off x="4246020"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3" name="Picture Placeholder 7">
            <a:extLst>
              <a:ext uri="{FF2B5EF4-FFF2-40B4-BE49-F238E27FC236}">
                <a16:creationId xmlns:a16="http://schemas.microsoft.com/office/drawing/2014/main" id="{6BDECDBF-1E7F-429C-B857-BC3BE17D9B43}"/>
              </a:ext>
            </a:extLst>
          </p:cNvPr>
          <p:cNvSpPr>
            <a:spLocks noGrp="1"/>
          </p:cNvSpPr>
          <p:nvPr>
            <p:ph type="pic" sz="quarter" idx="29"/>
          </p:nvPr>
        </p:nvSpPr>
        <p:spPr>
          <a:xfrm>
            <a:off x="2375245"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4" name="Picture Placeholder 7">
            <a:extLst>
              <a:ext uri="{FF2B5EF4-FFF2-40B4-BE49-F238E27FC236}">
                <a16:creationId xmlns:a16="http://schemas.microsoft.com/office/drawing/2014/main" id="{458D35B0-2ABD-4A88-AD9C-250F5B0BFFFE}"/>
              </a:ext>
            </a:extLst>
          </p:cNvPr>
          <p:cNvSpPr>
            <a:spLocks noGrp="1"/>
          </p:cNvSpPr>
          <p:nvPr>
            <p:ph type="pic" sz="quarter" idx="30"/>
          </p:nvPr>
        </p:nvSpPr>
        <p:spPr>
          <a:xfrm>
            <a:off x="6115016"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5" name="Picture Placeholder 7">
            <a:extLst>
              <a:ext uri="{FF2B5EF4-FFF2-40B4-BE49-F238E27FC236}">
                <a16:creationId xmlns:a16="http://schemas.microsoft.com/office/drawing/2014/main" id="{7B333D88-0458-48F5-97FB-D2D7718EC7CA}"/>
              </a:ext>
            </a:extLst>
          </p:cNvPr>
          <p:cNvSpPr>
            <a:spLocks noGrp="1"/>
          </p:cNvSpPr>
          <p:nvPr>
            <p:ph type="pic" sz="quarter" idx="31"/>
          </p:nvPr>
        </p:nvSpPr>
        <p:spPr>
          <a:xfrm>
            <a:off x="9856566"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8" name="Picture Placeholder 7">
            <a:extLst>
              <a:ext uri="{FF2B5EF4-FFF2-40B4-BE49-F238E27FC236}">
                <a16:creationId xmlns:a16="http://schemas.microsoft.com/office/drawing/2014/main" id="{463A1320-1804-44CE-8DBA-867CC87A9DBA}"/>
              </a:ext>
            </a:extLst>
          </p:cNvPr>
          <p:cNvSpPr>
            <a:spLocks noGrp="1"/>
          </p:cNvSpPr>
          <p:nvPr>
            <p:ph type="pic" sz="quarter" idx="32"/>
          </p:nvPr>
        </p:nvSpPr>
        <p:spPr>
          <a:xfrm>
            <a:off x="7985791"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9" name="Title 1">
            <a:extLst>
              <a:ext uri="{FF2B5EF4-FFF2-40B4-BE49-F238E27FC236}">
                <a16:creationId xmlns:a16="http://schemas.microsoft.com/office/drawing/2014/main" id="{797DADDD-4137-4C8B-B442-114D65CCBBF0}"/>
              </a:ext>
            </a:extLst>
          </p:cNvPr>
          <p:cNvSpPr>
            <a:spLocks noGrp="1"/>
          </p:cNvSpPr>
          <p:nvPr>
            <p:ph type="title" hasCustomPrompt="1"/>
          </p:nvPr>
        </p:nvSpPr>
        <p:spPr>
          <a:xfrm>
            <a:off x="577639" y="537198"/>
            <a:ext cx="7134106" cy="403133"/>
          </a:xfrm>
        </p:spPr>
        <p:txBody>
          <a:bodyPr lIns="0" tIns="0" rIns="0" bIns="0" anchor="t" anchorCtr="0"/>
          <a:lstStyle>
            <a:lvl1pPr>
              <a:defRPr/>
            </a:lvl1pPr>
          </a:lstStyle>
          <a:p>
            <a:r>
              <a:rPr lang="en-US"/>
              <a:t>Iconography with text multi-column</a:t>
            </a:r>
            <a:endParaRPr lang="en-GB"/>
          </a:p>
        </p:txBody>
      </p:sp>
    </p:spTree>
    <p:extLst>
      <p:ext uri="{BB962C8B-B14F-4D97-AF65-F5344CB8AC3E}">
        <p14:creationId xmlns:p14="http://schemas.microsoft.com/office/powerpoint/2010/main" val="1301523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Large Iconography + Text x3">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7177775" cy="403133"/>
          </a:xfrm>
        </p:spPr>
        <p:txBody>
          <a:bodyPr lIns="0" tIns="0" rIns="0" bIns="0" anchor="t" anchorCtr="0"/>
          <a:lstStyle>
            <a:lvl1pPr>
              <a:defRPr/>
            </a:lvl1pPr>
          </a:lstStyle>
          <a:p>
            <a:r>
              <a:rPr lang="en-US"/>
              <a:t>Iconography with text multi-column</a:t>
            </a:r>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504470" y="2500281"/>
            <a:ext cx="1399808" cy="1456839"/>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 name="Text Placeholder 4">
            <a:extLst>
              <a:ext uri="{FF2B5EF4-FFF2-40B4-BE49-F238E27FC236}">
                <a16:creationId xmlns:a16="http://schemas.microsoft.com/office/drawing/2014/main" id="{0667D0C4-A52F-4BF3-998F-E46C1E9AB952}"/>
              </a:ext>
            </a:extLst>
          </p:cNvPr>
          <p:cNvSpPr>
            <a:spLocks noGrp="1"/>
          </p:cNvSpPr>
          <p:nvPr>
            <p:ph type="body" sz="quarter" idx="18"/>
          </p:nvPr>
        </p:nvSpPr>
        <p:spPr>
          <a:xfrm>
            <a:off x="577637" y="4327381"/>
            <a:ext cx="11049048" cy="406867"/>
          </a:xfrm>
        </p:spPr>
        <p:txBody>
          <a:bodyPr numCol="3" spcCol="720000" anchor="t" anchorCtr="0"/>
          <a:lstStyle>
            <a:lvl1pPr marL="0" indent="217561">
              <a:buClr>
                <a:schemeClr val="accent1"/>
              </a:buClr>
              <a:buSzPct val="100000"/>
              <a:buFont typeface="+mj-lt"/>
              <a:buAutoNum type="arabicPeriod"/>
              <a:defRPr sz="1698" b="0" i="0">
                <a:solidFill>
                  <a:schemeClr val="tx1"/>
                </a:solidFill>
                <a:latin typeface="Poppins Medium" pitchFamily="2" charset="77"/>
                <a:cs typeface="Poppins Medium" pitchFamily="2" charset="77"/>
              </a:defRPr>
            </a:lvl1pPr>
          </a:lstStyle>
          <a:p>
            <a:pPr lvl="0"/>
            <a:r>
              <a:rPr lang="en-US"/>
              <a:t>Click to edit Master text styles</a:t>
            </a: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8162016" y="2500281"/>
            <a:ext cx="1399808" cy="1456839"/>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4359237" y="2500281"/>
            <a:ext cx="1399808" cy="1456839"/>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Tree>
    <p:extLst>
      <p:ext uri="{BB962C8B-B14F-4D97-AF65-F5344CB8AC3E}">
        <p14:creationId xmlns:p14="http://schemas.microsoft.com/office/powerpoint/2010/main" val="1342822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Small Iconography + Text x3">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504470" y="517912"/>
            <a:ext cx="907035" cy="943990"/>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 name="Text Placeholder 4">
            <a:extLst>
              <a:ext uri="{FF2B5EF4-FFF2-40B4-BE49-F238E27FC236}">
                <a16:creationId xmlns:a16="http://schemas.microsoft.com/office/drawing/2014/main" id="{0667D0C4-A52F-4BF3-998F-E46C1E9AB952}"/>
              </a:ext>
            </a:extLst>
          </p:cNvPr>
          <p:cNvSpPr>
            <a:spLocks noGrp="1"/>
          </p:cNvSpPr>
          <p:nvPr>
            <p:ph type="body" sz="quarter" idx="18"/>
          </p:nvPr>
        </p:nvSpPr>
        <p:spPr>
          <a:xfrm>
            <a:off x="577637" y="1719313"/>
            <a:ext cx="11049048" cy="406867"/>
          </a:xfrm>
        </p:spPr>
        <p:txBody>
          <a:bodyPr numCol="3" spcCol="720000" anchor="t" anchorCtr="0"/>
          <a:lstStyle>
            <a:lvl1pPr marL="0" indent="217561">
              <a:buClr>
                <a:schemeClr val="accent1"/>
              </a:buClr>
              <a:buSzPct val="100000"/>
              <a:buFont typeface="+mj-lt"/>
              <a:buAutoNum type="arabicPeriod"/>
              <a:defRPr sz="1698" b="0" i="0">
                <a:solidFill>
                  <a:schemeClr val="tx1"/>
                </a:solidFill>
                <a:latin typeface="Poppins Medium" pitchFamily="2" charset="77"/>
                <a:cs typeface="Poppins Medium" pitchFamily="2" charset="77"/>
              </a:defRPr>
            </a:lvl1pPr>
          </a:lstStyle>
          <a:p>
            <a:pPr lvl="0"/>
            <a:r>
              <a:rPr lang="en-US"/>
              <a:t>Click to edit Master text styles</a:t>
            </a: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8162016" y="517912"/>
            <a:ext cx="907035" cy="943990"/>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4359237" y="517912"/>
            <a:ext cx="907035" cy="943990"/>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20" name="Text Placeholder 2">
            <a:extLst>
              <a:ext uri="{FF2B5EF4-FFF2-40B4-BE49-F238E27FC236}">
                <a16:creationId xmlns:a16="http://schemas.microsoft.com/office/drawing/2014/main" id="{ABBCEB9F-975E-4B56-A29F-0854EDFB008C}"/>
              </a:ext>
            </a:extLst>
          </p:cNvPr>
          <p:cNvSpPr>
            <a:spLocks noGrp="1"/>
          </p:cNvSpPr>
          <p:nvPr>
            <p:ph type="body" sz="quarter" idx="32"/>
          </p:nvPr>
        </p:nvSpPr>
        <p:spPr>
          <a:xfrm>
            <a:off x="577638" y="2735922"/>
            <a:ext cx="3336819" cy="253787"/>
          </a:xfrm>
        </p:spPr>
        <p:txBody>
          <a:bodyPr numCol="1" spcCol="720000"/>
          <a:lstStyle>
            <a:lvl1pPr marL="0" indent="0">
              <a:buClr>
                <a:schemeClr val="accent2"/>
              </a:buClr>
              <a:buSzPct val="100000"/>
              <a:buFont typeface="Wingdings" panose="05000000000000000000" pitchFamily="2" charset="2"/>
              <a:buChar char="§"/>
              <a:defRPr sz="1455" b="0"/>
            </a:lvl1pPr>
            <a:lvl2pPr marL="0" indent="0">
              <a:buFont typeface="Arial" panose="020B0604020202020204" pitchFamily="34" charset="0"/>
              <a:buNone/>
              <a:defRPr sz="1092"/>
            </a:lvl2pPr>
            <a:lvl3pPr marL="217561" indent="-217561">
              <a:defRPr lang="en-GB" sz="1092" kern="1200" dirty="0">
                <a:solidFill>
                  <a:schemeClr val="tx1"/>
                </a:solidFill>
                <a:latin typeface="+mn-lt"/>
                <a:ea typeface="+mn-ea"/>
                <a:cs typeface="+mn-cs"/>
              </a:defRPr>
            </a:lvl3pPr>
          </a:lstStyle>
          <a:p>
            <a:pPr marL="0" marR="0" lvl="0" indent="-217561" algn="l" defTabSz="554492" rtl="0" eaLnBrk="1" fontAlgn="auto" latinLnBrk="0" hangingPunct="1">
              <a:lnSpc>
                <a:spcPct val="120000"/>
              </a:lnSpc>
              <a:spcBef>
                <a:spcPts val="303"/>
              </a:spcBef>
              <a:spcAft>
                <a:spcPts val="364"/>
              </a:spcAft>
              <a:buClrTx/>
              <a:buSzPct val="75000"/>
              <a:tabLst/>
              <a:defRPr/>
            </a:pPr>
            <a:r>
              <a:rPr lang="en-US"/>
              <a:t>Click to edit Master text styles</a:t>
            </a:r>
          </a:p>
        </p:txBody>
      </p:sp>
      <p:sp>
        <p:nvSpPr>
          <p:cNvPr id="21" name="Text Placeholder 2">
            <a:extLst>
              <a:ext uri="{FF2B5EF4-FFF2-40B4-BE49-F238E27FC236}">
                <a16:creationId xmlns:a16="http://schemas.microsoft.com/office/drawing/2014/main" id="{9B9D6AFE-0A37-46FD-833E-9282879972A7}"/>
              </a:ext>
            </a:extLst>
          </p:cNvPr>
          <p:cNvSpPr>
            <a:spLocks noGrp="1"/>
          </p:cNvSpPr>
          <p:nvPr>
            <p:ph type="body" sz="quarter" idx="33"/>
          </p:nvPr>
        </p:nvSpPr>
        <p:spPr>
          <a:xfrm>
            <a:off x="8269882" y="2735922"/>
            <a:ext cx="3336819" cy="253787"/>
          </a:xfrm>
        </p:spPr>
        <p:txBody>
          <a:bodyPr numCol="1" spcCol="720000"/>
          <a:lstStyle>
            <a:lvl1pPr marL="0" indent="0">
              <a:buClr>
                <a:schemeClr val="accent2"/>
              </a:buClr>
              <a:buSzPct val="100000"/>
              <a:buFont typeface="Wingdings" panose="05000000000000000000" pitchFamily="2" charset="2"/>
              <a:buChar char="§"/>
              <a:defRPr sz="1455" b="0"/>
            </a:lvl1pPr>
            <a:lvl2pPr marL="0" indent="0">
              <a:buFont typeface="Arial" panose="020B0604020202020204" pitchFamily="34" charset="0"/>
              <a:buNone/>
              <a:defRPr sz="1092"/>
            </a:lvl2pPr>
            <a:lvl3pPr marL="217561" indent="-217561">
              <a:defRPr lang="en-GB" sz="1092" kern="1200" dirty="0">
                <a:solidFill>
                  <a:schemeClr val="tx1"/>
                </a:solidFill>
                <a:latin typeface="+mn-lt"/>
                <a:ea typeface="+mn-ea"/>
                <a:cs typeface="+mn-cs"/>
              </a:defRPr>
            </a:lvl3pPr>
          </a:lstStyle>
          <a:p>
            <a:pPr marL="0" marR="0" lvl="0" indent="-217561" algn="l" defTabSz="554492" rtl="0" eaLnBrk="1" fontAlgn="auto" latinLnBrk="0" hangingPunct="1">
              <a:lnSpc>
                <a:spcPct val="120000"/>
              </a:lnSpc>
              <a:spcBef>
                <a:spcPts val="303"/>
              </a:spcBef>
              <a:spcAft>
                <a:spcPts val="364"/>
              </a:spcAft>
              <a:buClrTx/>
              <a:buSzPct val="75000"/>
              <a:tabLst/>
              <a:defRPr/>
            </a:pPr>
            <a:r>
              <a:rPr lang="en-US"/>
              <a:t>Click to edit Master text styles</a:t>
            </a:r>
          </a:p>
        </p:txBody>
      </p:sp>
      <p:sp>
        <p:nvSpPr>
          <p:cNvPr id="22" name="Text Placeholder 2">
            <a:extLst>
              <a:ext uri="{FF2B5EF4-FFF2-40B4-BE49-F238E27FC236}">
                <a16:creationId xmlns:a16="http://schemas.microsoft.com/office/drawing/2014/main" id="{8FC94985-AFDD-4DF6-992E-19087D2130F7}"/>
              </a:ext>
            </a:extLst>
          </p:cNvPr>
          <p:cNvSpPr>
            <a:spLocks noGrp="1"/>
          </p:cNvSpPr>
          <p:nvPr>
            <p:ph type="body" sz="quarter" idx="34"/>
          </p:nvPr>
        </p:nvSpPr>
        <p:spPr>
          <a:xfrm>
            <a:off x="4423760" y="2735922"/>
            <a:ext cx="3336819" cy="253787"/>
          </a:xfrm>
        </p:spPr>
        <p:txBody>
          <a:bodyPr numCol="1" spcCol="720000"/>
          <a:lstStyle>
            <a:lvl1pPr marL="0" indent="0">
              <a:buClr>
                <a:schemeClr val="accent2"/>
              </a:buClr>
              <a:buSzPct val="100000"/>
              <a:buFont typeface="Wingdings" panose="05000000000000000000" pitchFamily="2" charset="2"/>
              <a:buChar char="§"/>
              <a:defRPr sz="1455" b="0"/>
            </a:lvl1pPr>
            <a:lvl2pPr marL="0" indent="0">
              <a:buFont typeface="Arial" panose="020B0604020202020204" pitchFamily="34" charset="0"/>
              <a:buNone/>
              <a:defRPr sz="1092"/>
            </a:lvl2pPr>
            <a:lvl3pPr marL="217561" indent="-217561">
              <a:defRPr lang="en-GB" sz="1092" kern="1200" dirty="0">
                <a:solidFill>
                  <a:schemeClr val="tx1"/>
                </a:solidFill>
                <a:latin typeface="+mn-lt"/>
                <a:ea typeface="+mn-ea"/>
                <a:cs typeface="+mn-cs"/>
              </a:defRPr>
            </a:lvl3pPr>
          </a:lstStyle>
          <a:p>
            <a:pPr marL="0" marR="0" lvl="0" indent="-217561" algn="l" defTabSz="554492" rtl="0" eaLnBrk="1" fontAlgn="auto" latinLnBrk="0" hangingPunct="1">
              <a:lnSpc>
                <a:spcPct val="120000"/>
              </a:lnSpc>
              <a:spcBef>
                <a:spcPts val="303"/>
              </a:spcBef>
              <a:spcAft>
                <a:spcPts val="364"/>
              </a:spcAft>
              <a:buClrTx/>
              <a:buSzPct val="75000"/>
              <a:tabLst/>
              <a:defRPr/>
            </a:pPr>
            <a:r>
              <a:rPr lang="en-US"/>
              <a:t>Click to edit Master text styles</a:t>
            </a:r>
          </a:p>
        </p:txBody>
      </p:sp>
    </p:spTree>
    <p:extLst>
      <p:ext uri="{BB962C8B-B14F-4D97-AF65-F5344CB8AC3E}">
        <p14:creationId xmlns:p14="http://schemas.microsoft.com/office/powerpoint/2010/main" val="3206029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Iconography + Text Multi-colum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Iconography with text x5</a:t>
            </a:r>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458259" y="1587267"/>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5059141" y="1587267"/>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4" name="Picture Placeholder 7">
            <a:extLst>
              <a:ext uri="{FF2B5EF4-FFF2-40B4-BE49-F238E27FC236}">
                <a16:creationId xmlns:a16="http://schemas.microsoft.com/office/drawing/2014/main" id="{AD28976D-1BC0-4F05-ABB1-4C595682B3CC}"/>
              </a:ext>
            </a:extLst>
          </p:cNvPr>
          <p:cNvSpPr>
            <a:spLocks noGrp="1"/>
          </p:cNvSpPr>
          <p:nvPr>
            <p:ph type="pic" sz="quarter" idx="23"/>
          </p:nvPr>
        </p:nvSpPr>
        <p:spPr>
          <a:xfrm>
            <a:off x="9660023" y="1587267"/>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7" name="Picture Placeholder 7">
            <a:extLst>
              <a:ext uri="{FF2B5EF4-FFF2-40B4-BE49-F238E27FC236}">
                <a16:creationId xmlns:a16="http://schemas.microsoft.com/office/drawing/2014/main" id="{46A933C3-792E-4816-B704-72EAA7D1D4C9}"/>
              </a:ext>
            </a:extLst>
          </p:cNvPr>
          <p:cNvSpPr>
            <a:spLocks noGrp="1"/>
          </p:cNvSpPr>
          <p:nvPr>
            <p:ph type="pic" sz="quarter" idx="26"/>
          </p:nvPr>
        </p:nvSpPr>
        <p:spPr>
          <a:xfrm>
            <a:off x="7359581" y="1587267"/>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2758700" y="1587267"/>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 name="Text Placeholder 2">
            <a:extLst>
              <a:ext uri="{FF2B5EF4-FFF2-40B4-BE49-F238E27FC236}">
                <a16:creationId xmlns:a16="http://schemas.microsoft.com/office/drawing/2014/main" id="{E9252E3C-0AA5-469B-ACE4-9A227101D8C1}"/>
              </a:ext>
            </a:extLst>
          </p:cNvPr>
          <p:cNvSpPr>
            <a:spLocks noGrp="1"/>
          </p:cNvSpPr>
          <p:nvPr>
            <p:ph type="body" sz="quarter" idx="32"/>
          </p:nvPr>
        </p:nvSpPr>
        <p:spPr>
          <a:xfrm>
            <a:off x="577638" y="2735923"/>
            <a:ext cx="1838812" cy="1062270"/>
          </a:xfrm>
        </p:spPr>
        <p:txBody>
          <a:bodyPr/>
          <a:lstStyle>
            <a:lvl1pPr>
              <a:defRPr sz="1092" b="1" i="0">
                <a:latin typeface="Poppins" pitchFamily="2" charset="77"/>
                <a:cs typeface="Poppins" pitchFamily="2" charset="77"/>
              </a:defRPr>
            </a:lvl1pPr>
            <a:lvl2pPr marL="0" indent="0">
              <a:buFont typeface="Arial" panose="020B0604020202020204" pitchFamily="34" charset="0"/>
              <a:buNone/>
              <a:defRPr sz="1092">
                <a:latin typeface="Poppins" pitchFamily="2" charset="77"/>
                <a:cs typeface="Poppins" pitchFamily="2" charset="77"/>
              </a:defRPr>
            </a:lvl2pPr>
            <a:lvl3pPr marL="217561" indent="-217561">
              <a:defRPr lang="en-GB" sz="1092" kern="1200" dirty="0">
                <a:solidFill>
                  <a:schemeClr val="tx1"/>
                </a:solidFill>
                <a:latin typeface="Poppins" pitchFamily="2" charset="77"/>
                <a:ea typeface="+mn-ea"/>
                <a:cs typeface="Poppins" pitchFamily="2" charset="77"/>
              </a:defRPr>
            </a:lvl3pPr>
          </a:lstStyle>
          <a:p>
            <a:pPr lvl="0"/>
            <a:r>
              <a:rPr lang="en-US"/>
              <a:t>Click to edit Master text styles</a:t>
            </a:r>
          </a:p>
          <a:p>
            <a:pPr lvl="1"/>
            <a:r>
              <a:rPr lang="en-US"/>
              <a:t>Second level</a:t>
            </a:r>
          </a:p>
          <a:p>
            <a:pPr lvl="2"/>
            <a:r>
              <a:rPr lang="en-US"/>
              <a:t>Third level</a:t>
            </a:r>
          </a:p>
        </p:txBody>
      </p:sp>
      <p:sp>
        <p:nvSpPr>
          <p:cNvPr id="28" name="Text Placeholder 2">
            <a:extLst>
              <a:ext uri="{FF2B5EF4-FFF2-40B4-BE49-F238E27FC236}">
                <a16:creationId xmlns:a16="http://schemas.microsoft.com/office/drawing/2014/main" id="{3E32ADA5-A0D2-4524-B1E4-2B46413B84BC}"/>
              </a:ext>
            </a:extLst>
          </p:cNvPr>
          <p:cNvSpPr>
            <a:spLocks noGrp="1"/>
          </p:cNvSpPr>
          <p:nvPr>
            <p:ph type="body" sz="quarter" idx="33"/>
          </p:nvPr>
        </p:nvSpPr>
        <p:spPr>
          <a:xfrm>
            <a:off x="2877116" y="2735924"/>
            <a:ext cx="1838812" cy="1062270"/>
          </a:xfrm>
        </p:spPr>
        <p:txBody>
          <a:bodyPr/>
          <a:lstStyle>
            <a:lvl1pPr>
              <a:defRPr sz="1092" b="1" i="0">
                <a:latin typeface="Poppins" pitchFamily="2" charset="77"/>
                <a:cs typeface="Poppins" pitchFamily="2" charset="77"/>
              </a:defRPr>
            </a:lvl1pPr>
            <a:lvl2pPr marL="0" indent="0">
              <a:buFont typeface="Arial" panose="020B0604020202020204" pitchFamily="34" charset="0"/>
              <a:buNone/>
              <a:defRPr sz="1092">
                <a:latin typeface="Poppins" pitchFamily="2" charset="77"/>
                <a:cs typeface="Poppins" pitchFamily="2" charset="77"/>
              </a:defRPr>
            </a:lvl2pPr>
            <a:lvl3pPr marL="217561" indent="-217561">
              <a:defRPr lang="en-GB" sz="1092" kern="1200" dirty="0">
                <a:solidFill>
                  <a:schemeClr val="tx1"/>
                </a:solidFill>
                <a:latin typeface="Poppins" pitchFamily="2" charset="77"/>
                <a:ea typeface="+mn-ea"/>
                <a:cs typeface="Poppins" pitchFamily="2" charset="77"/>
              </a:defRPr>
            </a:lvl3pPr>
          </a:lstStyle>
          <a:p>
            <a:pPr lvl="0"/>
            <a:r>
              <a:rPr lang="en-US"/>
              <a:t>Click to edit Master text styles</a:t>
            </a:r>
          </a:p>
          <a:p>
            <a:pPr lvl="1"/>
            <a:r>
              <a:rPr lang="en-US"/>
              <a:t>Second level</a:t>
            </a:r>
          </a:p>
          <a:p>
            <a:pPr lvl="2"/>
            <a:r>
              <a:rPr lang="en-US"/>
              <a:t>Third level</a:t>
            </a:r>
          </a:p>
        </p:txBody>
      </p:sp>
      <p:sp>
        <p:nvSpPr>
          <p:cNvPr id="29" name="Text Placeholder 2">
            <a:extLst>
              <a:ext uri="{FF2B5EF4-FFF2-40B4-BE49-F238E27FC236}">
                <a16:creationId xmlns:a16="http://schemas.microsoft.com/office/drawing/2014/main" id="{CF999747-8F91-4BF8-B89A-418788FD5011}"/>
              </a:ext>
            </a:extLst>
          </p:cNvPr>
          <p:cNvSpPr>
            <a:spLocks noGrp="1"/>
          </p:cNvSpPr>
          <p:nvPr>
            <p:ph type="body" sz="quarter" idx="34"/>
          </p:nvPr>
        </p:nvSpPr>
        <p:spPr>
          <a:xfrm>
            <a:off x="5176595" y="2735924"/>
            <a:ext cx="1838812" cy="1062270"/>
          </a:xfrm>
        </p:spPr>
        <p:txBody>
          <a:bodyPr/>
          <a:lstStyle>
            <a:lvl1pPr>
              <a:defRPr sz="1092" b="1" i="0">
                <a:latin typeface="Poppins" pitchFamily="2" charset="77"/>
                <a:cs typeface="Poppins" pitchFamily="2" charset="77"/>
              </a:defRPr>
            </a:lvl1pPr>
            <a:lvl2pPr marL="0" indent="0">
              <a:buFont typeface="Arial" panose="020B0604020202020204" pitchFamily="34" charset="0"/>
              <a:buNone/>
              <a:defRPr sz="1092">
                <a:latin typeface="Poppins" pitchFamily="2" charset="77"/>
                <a:cs typeface="Poppins" pitchFamily="2" charset="77"/>
              </a:defRPr>
            </a:lvl2pPr>
            <a:lvl3pPr marL="217561" indent="-217561">
              <a:spcAft>
                <a:spcPts val="364"/>
              </a:spcAft>
              <a:defRPr>
                <a:latin typeface="Poppins" pitchFamily="2" charset="77"/>
                <a:cs typeface="Poppins" pitchFamily="2" charset="77"/>
              </a:defRPr>
            </a:lvl3pPr>
          </a:lstStyle>
          <a:p>
            <a:pPr lvl="0"/>
            <a:r>
              <a:rPr lang="en-US"/>
              <a:t>Click to edit Master text styles</a:t>
            </a:r>
          </a:p>
          <a:p>
            <a:pPr lvl="1"/>
            <a:r>
              <a:rPr lang="en-US"/>
              <a:t>Second level</a:t>
            </a:r>
          </a:p>
          <a:p>
            <a:pPr lvl="2"/>
            <a:r>
              <a:rPr lang="en-US"/>
              <a:t>Third level</a:t>
            </a:r>
          </a:p>
        </p:txBody>
      </p:sp>
      <p:sp>
        <p:nvSpPr>
          <p:cNvPr id="30" name="Text Placeholder 2">
            <a:extLst>
              <a:ext uri="{FF2B5EF4-FFF2-40B4-BE49-F238E27FC236}">
                <a16:creationId xmlns:a16="http://schemas.microsoft.com/office/drawing/2014/main" id="{FF637A0C-4B6D-4207-A7D9-CAF1D2DFC8E2}"/>
              </a:ext>
            </a:extLst>
          </p:cNvPr>
          <p:cNvSpPr>
            <a:spLocks noGrp="1"/>
          </p:cNvSpPr>
          <p:nvPr>
            <p:ph type="body" sz="quarter" idx="35"/>
          </p:nvPr>
        </p:nvSpPr>
        <p:spPr>
          <a:xfrm>
            <a:off x="7476073" y="2735924"/>
            <a:ext cx="1838812" cy="1062270"/>
          </a:xfrm>
        </p:spPr>
        <p:txBody>
          <a:bodyPr/>
          <a:lstStyle>
            <a:lvl1pPr>
              <a:defRPr sz="1092" b="1" i="0">
                <a:latin typeface="Poppins" pitchFamily="2" charset="77"/>
                <a:cs typeface="Poppins" pitchFamily="2" charset="77"/>
              </a:defRPr>
            </a:lvl1pPr>
            <a:lvl2pPr marL="0" indent="0">
              <a:buFont typeface="Arial" panose="020B0604020202020204" pitchFamily="34" charset="0"/>
              <a:buNone/>
              <a:defRPr sz="1092">
                <a:latin typeface="Poppins" pitchFamily="2" charset="77"/>
                <a:cs typeface="Poppins" pitchFamily="2" charset="77"/>
              </a:defRPr>
            </a:lvl2pPr>
            <a:lvl3pPr marL="217561" indent="-217561">
              <a:defRPr lang="en-GB" sz="1092" kern="1200" dirty="0">
                <a:solidFill>
                  <a:schemeClr val="tx1"/>
                </a:solidFill>
                <a:latin typeface="Poppins" pitchFamily="2" charset="77"/>
                <a:ea typeface="+mn-ea"/>
                <a:cs typeface="Poppins" pitchFamily="2" charset="77"/>
              </a:defRPr>
            </a:lvl3pPr>
          </a:lstStyle>
          <a:p>
            <a:pPr lvl="0"/>
            <a:r>
              <a:rPr lang="en-US"/>
              <a:t>Click to edit Master text styles</a:t>
            </a:r>
          </a:p>
          <a:p>
            <a:pPr lvl="1"/>
            <a:r>
              <a:rPr lang="en-US"/>
              <a:t>Second level</a:t>
            </a:r>
          </a:p>
          <a:p>
            <a:pPr lvl="2"/>
            <a:r>
              <a:rPr lang="en-US"/>
              <a:t>Third level</a:t>
            </a:r>
          </a:p>
        </p:txBody>
      </p:sp>
      <p:sp>
        <p:nvSpPr>
          <p:cNvPr id="43" name="Text Placeholder 2">
            <a:extLst>
              <a:ext uri="{FF2B5EF4-FFF2-40B4-BE49-F238E27FC236}">
                <a16:creationId xmlns:a16="http://schemas.microsoft.com/office/drawing/2014/main" id="{69D094B4-29B2-4197-A8AD-66F9F9CAAF39}"/>
              </a:ext>
            </a:extLst>
          </p:cNvPr>
          <p:cNvSpPr>
            <a:spLocks noGrp="1"/>
          </p:cNvSpPr>
          <p:nvPr>
            <p:ph type="body" sz="quarter" idx="36"/>
          </p:nvPr>
        </p:nvSpPr>
        <p:spPr>
          <a:xfrm>
            <a:off x="9775551" y="2735923"/>
            <a:ext cx="1838812" cy="1062270"/>
          </a:xfrm>
        </p:spPr>
        <p:txBody>
          <a:bodyPr/>
          <a:lstStyle>
            <a:lvl1pPr>
              <a:defRPr sz="1092" b="1" i="0">
                <a:latin typeface="Poppins" pitchFamily="2" charset="77"/>
                <a:cs typeface="Poppins" pitchFamily="2" charset="77"/>
              </a:defRPr>
            </a:lvl1pPr>
            <a:lvl2pPr marL="0" indent="0">
              <a:buFont typeface="Arial" panose="020B0604020202020204" pitchFamily="34" charset="0"/>
              <a:buNone/>
              <a:defRPr sz="1092">
                <a:latin typeface="Poppins" pitchFamily="2" charset="77"/>
                <a:cs typeface="Poppins" pitchFamily="2" charset="77"/>
              </a:defRPr>
            </a:lvl2pPr>
            <a:lvl3pPr marL="217561" indent="-217561">
              <a:defRPr lang="en-GB" sz="1092" kern="1200" dirty="0">
                <a:solidFill>
                  <a:schemeClr val="tx1"/>
                </a:solidFill>
                <a:latin typeface="Poppins" pitchFamily="2" charset="77"/>
                <a:ea typeface="+mn-ea"/>
                <a:cs typeface="Poppins" pitchFamily="2" charset="77"/>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56632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Iconography + Text x5+1">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Iconography with text x5+1</a:t>
            </a:r>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458259" y="3164626"/>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 name="Text Placeholder 4">
            <a:extLst>
              <a:ext uri="{FF2B5EF4-FFF2-40B4-BE49-F238E27FC236}">
                <a16:creationId xmlns:a16="http://schemas.microsoft.com/office/drawing/2014/main" id="{0667D0C4-A52F-4BF3-998F-E46C1E9AB952}"/>
              </a:ext>
            </a:extLst>
          </p:cNvPr>
          <p:cNvSpPr>
            <a:spLocks noGrp="1"/>
          </p:cNvSpPr>
          <p:nvPr>
            <p:ph type="body" sz="quarter" idx="18"/>
          </p:nvPr>
        </p:nvSpPr>
        <p:spPr>
          <a:xfrm>
            <a:off x="577638" y="4205525"/>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27" name="Text Placeholder 4">
            <a:extLst>
              <a:ext uri="{FF2B5EF4-FFF2-40B4-BE49-F238E27FC236}">
                <a16:creationId xmlns:a16="http://schemas.microsoft.com/office/drawing/2014/main" id="{22323278-E89D-4D80-A18A-B49324F6E749}"/>
              </a:ext>
            </a:extLst>
          </p:cNvPr>
          <p:cNvSpPr>
            <a:spLocks noGrp="1"/>
          </p:cNvSpPr>
          <p:nvPr>
            <p:ph type="body" sz="quarter" idx="19"/>
          </p:nvPr>
        </p:nvSpPr>
        <p:spPr>
          <a:xfrm>
            <a:off x="577638" y="4572255"/>
            <a:ext cx="1838812" cy="526314"/>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5059141" y="3164626"/>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2" name="Text Placeholder 4">
            <a:extLst>
              <a:ext uri="{FF2B5EF4-FFF2-40B4-BE49-F238E27FC236}">
                <a16:creationId xmlns:a16="http://schemas.microsoft.com/office/drawing/2014/main" id="{6E72E6E5-210D-43FE-B069-74E7F6C1BD3E}"/>
              </a:ext>
            </a:extLst>
          </p:cNvPr>
          <p:cNvSpPr>
            <a:spLocks noGrp="1"/>
          </p:cNvSpPr>
          <p:nvPr>
            <p:ph type="body" sz="quarter" idx="21"/>
          </p:nvPr>
        </p:nvSpPr>
        <p:spPr>
          <a:xfrm>
            <a:off x="5178519" y="4205525"/>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3" name="Text Placeholder 4">
            <a:extLst>
              <a:ext uri="{FF2B5EF4-FFF2-40B4-BE49-F238E27FC236}">
                <a16:creationId xmlns:a16="http://schemas.microsoft.com/office/drawing/2014/main" id="{467E7BAB-F631-4062-8A88-65F51EC442A7}"/>
              </a:ext>
            </a:extLst>
          </p:cNvPr>
          <p:cNvSpPr>
            <a:spLocks noGrp="1"/>
          </p:cNvSpPr>
          <p:nvPr>
            <p:ph type="body" sz="quarter" idx="22"/>
          </p:nvPr>
        </p:nvSpPr>
        <p:spPr>
          <a:xfrm>
            <a:off x="5178519" y="4572255"/>
            <a:ext cx="1838812" cy="526314"/>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
        <p:nvSpPr>
          <p:cNvPr id="34" name="Picture Placeholder 7">
            <a:extLst>
              <a:ext uri="{FF2B5EF4-FFF2-40B4-BE49-F238E27FC236}">
                <a16:creationId xmlns:a16="http://schemas.microsoft.com/office/drawing/2014/main" id="{AD28976D-1BC0-4F05-ABB1-4C595682B3CC}"/>
              </a:ext>
            </a:extLst>
          </p:cNvPr>
          <p:cNvSpPr>
            <a:spLocks noGrp="1"/>
          </p:cNvSpPr>
          <p:nvPr>
            <p:ph type="pic" sz="quarter" idx="23"/>
          </p:nvPr>
        </p:nvSpPr>
        <p:spPr>
          <a:xfrm>
            <a:off x="9660023" y="3164626"/>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5" name="Text Placeholder 4">
            <a:extLst>
              <a:ext uri="{FF2B5EF4-FFF2-40B4-BE49-F238E27FC236}">
                <a16:creationId xmlns:a16="http://schemas.microsoft.com/office/drawing/2014/main" id="{3A6BE899-EB40-48CF-AC4E-A642FFFB1AD3}"/>
              </a:ext>
            </a:extLst>
          </p:cNvPr>
          <p:cNvSpPr>
            <a:spLocks noGrp="1"/>
          </p:cNvSpPr>
          <p:nvPr>
            <p:ph type="body" sz="quarter" idx="24"/>
          </p:nvPr>
        </p:nvSpPr>
        <p:spPr>
          <a:xfrm>
            <a:off x="9779402" y="4205525"/>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6" name="Text Placeholder 4">
            <a:extLst>
              <a:ext uri="{FF2B5EF4-FFF2-40B4-BE49-F238E27FC236}">
                <a16:creationId xmlns:a16="http://schemas.microsoft.com/office/drawing/2014/main" id="{348F6FBC-9928-4ECC-8454-6B4856741FC2}"/>
              </a:ext>
            </a:extLst>
          </p:cNvPr>
          <p:cNvSpPr>
            <a:spLocks noGrp="1"/>
          </p:cNvSpPr>
          <p:nvPr>
            <p:ph type="body" sz="quarter" idx="25"/>
          </p:nvPr>
        </p:nvSpPr>
        <p:spPr>
          <a:xfrm>
            <a:off x="9779402" y="4572255"/>
            <a:ext cx="1838812" cy="526314"/>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
        <p:nvSpPr>
          <p:cNvPr id="37" name="Picture Placeholder 7">
            <a:extLst>
              <a:ext uri="{FF2B5EF4-FFF2-40B4-BE49-F238E27FC236}">
                <a16:creationId xmlns:a16="http://schemas.microsoft.com/office/drawing/2014/main" id="{46A933C3-792E-4816-B704-72EAA7D1D4C9}"/>
              </a:ext>
            </a:extLst>
          </p:cNvPr>
          <p:cNvSpPr>
            <a:spLocks noGrp="1"/>
          </p:cNvSpPr>
          <p:nvPr>
            <p:ph type="pic" sz="quarter" idx="26"/>
          </p:nvPr>
        </p:nvSpPr>
        <p:spPr>
          <a:xfrm>
            <a:off x="7359581" y="3164626"/>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8" name="Text Placeholder 4">
            <a:extLst>
              <a:ext uri="{FF2B5EF4-FFF2-40B4-BE49-F238E27FC236}">
                <a16:creationId xmlns:a16="http://schemas.microsoft.com/office/drawing/2014/main" id="{8CE8A230-B6E3-43F3-A987-6673C0601152}"/>
              </a:ext>
            </a:extLst>
          </p:cNvPr>
          <p:cNvSpPr>
            <a:spLocks noGrp="1"/>
          </p:cNvSpPr>
          <p:nvPr>
            <p:ph type="body" sz="quarter" idx="27"/>
          </p:nvPr>
        </p:nvSpPr>
        <p:spPr>
          <a:xfrm>
            <a:off x="7478960" y="4205525"/>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9" name="Text Placeholder 4">
            <a:extLst>
              <a:ext uri="{FF2B5EF4-FFF2-40B4-BE49-F238E27FC236}">
                <a16:creationId xmlns:a16="http://schemas.microsoft.com/office/drawing/2014/main" id="{C46543DE-6963-4E6B-8D97-FBAB40255BEF}"/>
              </a:ext>
            </a:extLst>
          </p:cNvPr>
          <p:cNvSpPr>
            <a:spLocks noGrp="1"/>
          </p:cNvSpPr>
          <p:nvPr>
            <p:ph type="body" sz="quarter" idx="28"/>
          </p:nvPr>
        </p:nvSpPr>
        <p:spPr>
          <a:xfrm>
            <a:off x="7478960" y="4572255"/>
            <a:ext cx="1838812" cy="526314"/>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2758700" y="3164626"/>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1" name="Text Placeholder 4">
            <a:extLst>
              <a:ext uri="{FF2B5EF4-FFF2-40B4-BE49-F238E27FC236}">
                <a16:creationId xmlns:a16="http://schemas.microsoft.com/office/drawing/2014/main" id="{AC7F9CE2-C3F9-4791-8B8B-B5803FF1D6CE}"/>
              </a:ext>
            </a:extLst>
          </p:cNvPr>
          <p:cNvSpPr>
            <a:spLocks noGrp="1"/>
          </p:cNvSpPr>
          <p:nvPr>
            <p:ph type="body" sz="quarter" idx="30"/>
          </p:nvPr>
        </p:nvSpPr>
        <p:spPr>
          <a:xfrm>
            <a:off x="2878079" y="4205525"/>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42" name="Text Placeholder 4">
            <a:extLst>
              <a:ext uri="{FF2B5EF4-FFF2-40B4-BE49-F238E27FC236}">
                <a16:creationId xmlns:a16="http://schemas.microsoft.com/office/drawing/2014/main" id="{337E3A2C-8F9E-4585-9298-05F9DDA873B8}"/>
              </a:ext>
            </a:extLst>
          </p:cNvPr>
          <p:cNvSpPr>
            <a:spLocks noGrp="1"/>
          </p:cNvSpPr>
          <p:nvPr>
            <p:ph type="body" sz="quarter" idx="31"/>
          </p:nvPr>
        </p:nvSpPr>
        <p:spPr>
          <a:xfrm>
            <a:off x="2878079" y="4572255"/>
            <a:ext cx="1838812" cy="526314"/>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
        <p:nvSpPr>
          <p:cNvPr id="26" name="Picture Placeholder 7">
            <a:extLst>
              <a:ext uri="{FF2B5EF4-FFF2-40B4-BE49-F238E27FC236}">
                <a16:creationId xmlns:a16="http://schemas.microsoft.com/office/drawing/2014/main" id="{EAABBEEF-0FF4-4074-9C40-9B691395E8D8}"/>
              </a:ext>
            </a:extLst>
          </p:cNvPr>
          <p:cNvSpPr>
            <a:spLocks noGrp="1"/>
          </p:cNvSpPr>
          <p:nvPr>
            <p:ph type="pic" sz="quarter" idx="32"/>
          </p:nvPr>
        </p:nvSpPr>
        <p:spPr>
          <a:xfrm>
            <a:off x="458259" y="1638314"/>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28" name="Text Placeholder 4">
            <a:extLst>
              <a:ext uri="{FF2B5EF4-FFF2-40B4-BE49-F238E27FC236}">
                <a16:creationId xmlns:a16="http://schemas.microsoft.com/office/drawing/2014/main" id="{992962D6-56F3-48D3-9A11-82CCFC1CC0E6}"/>
              </a:ext>
            </a:extLst>
          </p:cNvPr>
          <p:cNvSpPr>
            <a:spLocks noGrp="1"/>
          </p:cNvSpPr>
          <p:nvPr>
            <p:ph type="body" sz="quarter" idx="33"/>
          </p:nvPr>
        </p:nvSpPr>
        <p:spPr>
          <a:xfrm>
            <a:off x="1511485" y="1551340"/>
            <a:ext cx="4584515" cy="257558"/>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29" name="Text Placeholder 4">
            <a:extLst>
              <a:ext uri="{FF2B5EF4-FFF2-40B4-BE49-F238E27FC236}">
                <a16:creationId xmlns:a16="http://schemas.microsoft.com/office/drawing/2014/main" id="{9095E28A-06FE-49A2-AAE0-DD1F0C107A6E}"/>
              </a:ext>
            </a:extLst>
          </p:cNvPr>
          <p:cNvSpPr>
            <a:spLocks noGrp="1"/>
          </p:cNvSpPr>
          <p:nvPr>
            <p:ph type="body" sz="quarter" idx="34"/>
          </p:nvPr>
        </p:nvSpPr>
        <p:spPr>
          <a:xfrm>
            <a:off x="1511485" y="1918071"/>
            <a:ext cx="4584515" cy="257558"/>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Tree>
    <p:extLst>
      <p:ext uri="{BB962C8B-B14F-4D97-AF65-F5344CB8AC3E}">
        <p14:creationId xmlns:p14="http://schemas.microsoft.com/office/powerpoint/2010/main" val="124974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 Sub | 2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A8EF9-1C32-4B7A-8081-50E936C41B89}"/>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3" name="Content Placeholder 2">
            <a:extLst>
              <a:ext uri="{FF2B5EF4-FFF2-40B4-BE49-F238E27FC236}">
                <a16:creationId xmlns:a16="http://schemas.microsoft.com/office/drawing/2014/main" id="{B4820C01-EFC8-47E3-87CA-54B740EA5482}"/>
              </a:ext>
            </a:extLst>
          </p:cNvPr>
          <p:cNvSpPr>
            <a:spLocks noGrp="1"/>
          </p:cNvSpPr>
          <p:nvPr>
            <p:ph idx="1"/>
          </p:nvPr>
        </p:nvSpPr>
        <p:spPr>
          <a:xfrm>
            <a:off x="577638" y="2905312"/>
            <a:ext cx="10775825" cy="1564243"/>
          </a:xfrm>
        </p:spPr>
        <p:txBody>
          <a:bodyPr/>
          <a:lstStyle>
            <a:lvl1pPr marL="0" indent="0">
              <a:spcAft>
                <a:spcPts val="728"/>
              </a:spcAft>
              <a:buFontTx/>
              <a:buNone/>
              <a:defRPr/>
            </a:lvl1pPr>
            <a:lvl2pPr>
              <a:spcAft>
                <a:spcPts val="728"/>
              </a:spcAft>
              <a:defRPr/>
            </a:lvl2pPr>
            <a:lvl3pPr>
              <a:spcAft>
                <a:spcPts val="728"/>
              </a:spcAft>
              <a:defRPr/>
            </a:lvl3pPr>
            <a:lvl4pPr>
              <a:spcAft>
                <a:spcPts val="728"/>
              </a:spcAft>
              <a:defRPr/>
            </a:lvl4pPr>
            <a:lvl5pPr>
              <a:spcAft>
                <a:spcPts val="728"/>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61F7A7FA-3919-46C3-A721-2BCFFDD3E20A}"/>
              </a:ext>
            </a:extLst>
          </p:cNvPr>
          <p:cNvSpPr>
            <a:spLocks noGrp="1"/>
          </p:cNvSpPr>
          <p:nvPr>
            <p:ph type="ftr" sz="quarter" idx="11"/>
          </p:nvPr>
        </p:nvSpPr>
        <p:spPr/>
        <p:txBody>
          <a:bodyPr/>
          <a:lstStyle/>
          <a:p>
            <a:r>
              <a:rPr lang="en-GB"/>
              <a:t>Immunization, Vaccines and Biologicals</a:t>
            </a:r>
          </a:p>
        </p:txBody>
      </p:sp>
      <p:sp>
        <p:nvSpPr>
          <p:cNvPr id="6" name="Slide Number Placeholder 5">
            <a:extLst>
              <a:ext uri="{FF2B5EF4-FFF2-40B4-BE49-F238E27FC236}">
                <a16:creationId xmlns:a16="http://schemas.microsoft.com/office/drawing/2014/main" id="{51BF7C05-75CA-420E-AD15-CB8A1468F80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object 14">
            <a:extLst>
              <a:ext uri="{FF2B5EF4-FFF2-40B4-BE49-F238E27FC236}">
                <a16:creationId xmlns:a16="http://schemas.microsoft.com/office/drawing/2014/main" id="{87425AA8-5E7D-4A02-BD41-3BD7CF394720}"/>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0" name="Text Placeholder 9">
            <a:extLst>
              <a:ext uri="{FF2B5EF4-FFF2-40B4-BE49-F238E27FC236}">
                <a16:creationId xmlns:a16="http://schemas.microsoft.com/office/drawing/2014/main" id="{88DFAF66-6D1A-4424-9287-26CDDE2BBD70}"/>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1236375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Title | Sub | 3 x stat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518361" cy="403133"/>
          </a:xfrm>
        </p:spPr>
        <p:txBody>
          <a:bodyPr lIns="0" tIns="0" rIns="0" bIns="0" anchor="t" anchorCtr="0"/>
          <a:lstStyle/>
          <a:p>
            <a:r>
              <a:rPr lang="en-US"/>
              <a:t>Click to edit Master title style</a:t>
            </a:r>
            <a:endParaRPr lang="en-GB"/>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577638" y="1519845"/>
            <a:ext cx="7357175"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hasCustomPrompt="1"/>
          </p:nvPr>
        </p:nvSpPr>
        <p:spPr>
          <a:xfrm>
            <a:off x="577637" y="2734565"/>
            <a:ext cx="3232504" cy="1429316"/>
          </a:xfrm>
        </p:spPr>
        <p:txBody>
          <a:bodyPr numCol="1" spcCol="756000" anchor="b">
            <a:normAutofit/>
          </a:bodyPr>
          <a:lstStyle>
            <a:lvl1pPr marL="0" indent="0">
              <a:buFont typeface="Arial" panose="020B0604020202020204" pitchFamily="34" charset="0"/>
              <a:buNone/>
              <a:defRPr sz="9096" b="0" i="0" spc="-315">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2" name="Text Placeholder 12">
            <a:extLst>
              <a:ext uri="{FF2B5EF4-FFF2-40B4-BE49-F238E27FC236}">
                <a16:creationId xmlns:a16="http://schemas.microsoft.com/office/drawing/2014/main" id="{D8794217-5EF6-484A-9789-939A04CBD6BD}"/>
              </a:ext>
            </a:extLst>
          </p:cNvPr>
          <p:cNvSpPr>
            <a:spLocks noGrp="1"/>
          </p:cNvSpPr>
          <p:nvPr>
            <p:ph type="body" sz="quarter" idx="15" hasCustomPrompt="1"/>
          </p:nvPr>
        </p:nvSpPr>
        <p:spPr>
          <a:xfrm>
            <a:off x="8381859" y="2734565"/>
            <a:ext cx="3232504" cy="1429316"/>
          </a:xfrm>
        </p:spPr>
        <p:txBody>
          <a:bodyPr numCol="1" spcCol="756000" anchor="b">
            <a:normAutofit/>
          </a:bodyPr>
          <a:lstStyle>
            <a:lvl1pPr marL="0" indent="0">
              <a:buFont typeface="Arial" panose="020B0604020202020204" pitchFamily="34" charset="0"/>
              <a:buNone/>
              <a:defRPr sz="9096" b="0" i="0" spc="-315">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14" name="Text Placeholder 12">
            <a:extLst>
              <a:ext uri="{FF2B5EF4-FFF2-40B4-BE49-F238E27FC236}">
                <a16:creationId xmlns:a16="http://schemas.microsoft.com/office/drawing/2014/main" id="{E0AE9E36-7C00-4922-AA13-C35396AF3813}"/>
              </a:ext>
            </a:extLst>
          </p:cNvPr>
          <p:cNvSpPr>
            <a:spLocks noGrp="1"/>
          </p:cNvSpPr>
          <p:nvPr>
            <p:ph type="body" sz="quarter" idx="16" hasCustomPrompt="1"/>
          </p:nvPr>
        </p:nvSpPr>
        <p:spPr>
          <a:xfrm>
            <a:off x="4479748" y="2734565"/>
            <a:ext cx="3232504" cy="1429316"/>
          </a:xfrm>
        </p:spPr>
        <p:txBody>
          <a:bodyPr numCol="1" spcCol="756000" anchor="b">
            <a:normAutofit/>
          </a:bodyPr>
          <a:lstStyle>
            <a:lvl1pPr marL="0" indent="0">
              <a:buFont typeface="Arial" panose="020B0604020202020204" pitchFamily="34" charset="0"/>
              <a:buNone/>
              <a:defRPr sz="9096" b="0" i="0" spc="-315">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15" name="Text Placeholder 12">
            <a:extLst>
              <a:ext uri="{FF2B5EF4-FFF2-40B4-BE49-F238E27FC236}">
                <a16:creationId xmlns:a16="http://schemas.microsoft.com/office/drawing/2014/main" id="{3530D9E0-01F3-4B3E-A984-26FC050FE96E}"/>
              </a:ext>
            </a:extLst>
          </p:cNvPr>
          <p:cNvSpPr>
            <a:spLocks noGrp="1"/>
          </p:cNvSpPr>
          <p:nvPr>
            <p:ph type="body" sz="quarter" idx="17"/>
          </p:nvPr>
        </p:nvSpPr>
        <p:spPr>
          <a:xfrm>
            <a:off x="577637" y="4248829"/>
            <a:ext cx="3232504" cy="253787"/>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16" name="Text Placeholder 12">
            <a:extLst>
              <a:ext uri="{FF2B5EF4-FFF2-40B4-BE49-F238E27FC236}">
                <a16:creationId xmlns:a16="http://schemas.microsoft.com/office/drawing/2014/main" id="{3DE89019-B2ED-4062-BEFD-1AF245BF4D3C}"/>
              </a:ext>
            </a:extLst>
          </p:cNvPr>
          <p:cNvSpPr>
            <a:spLocks noGrp="1"/>
          </p:cNvSpPr>
          <p:nvPr>
            <p:ph type="body" sz="quarter" idx="18"/>
          </p:nvPr>
        </p:nvSpPr>
        <p:spPr>
          <a:xfrm>
            <a:off x="8381859" y="4248829"/>
            <a:ext cx="3232504" cy="253787"/>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17" name="Text Placeholder 12">
            <a:extLst>
              <a:ext uri="{FF2B5EF4-FFF2-40B4-BE49-F238E27FC236}">
                <a16:creationId xmlns:a16="http://schemas.microsoft.com/office/drawing/2014/main" id="{B6F488F1-69E1-4A48-8E9C-2F5EC2BFAB4B}"/>
              </a:ext>
            </a:extLst>
          </p:cNvPr>
          <p:cNvSpPr>
            <a:spLocks noGrp="1"/>
          </p:cNvSpPr>
          <p:nvPr>
            <p:ph type="body" sz="quarter" idx="19"/>
          </p:nvPr>
        </p:nvSpPr>
        <p:spPr>
          <a:xfrm>
            <a:off x="4479748" y="4248829"/>
            <a:ext cx="3232504" cy="253787"/>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Tree>
    <p:extLst>
      <p:ext uri="{BB962C8B-B14F-4D97-AF65-F5344CB8AC3E}">
        <p14:creationId xmlns:p14="http://schemas.microsoft.com/office/powerpoint/2010/main" val="3623995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Title | Sub | 5 x stat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518361" cy="403133"/>
          </a:xfrm>
        </p:spPr>
        <p:txBody>
          <a:bodyPr lIns="0" tIns="0" rIns="0" bIns="0" anchor="t" anchorCtr="0"/>
          <a:lstStyle/>
          <a:p>
            <a:r>
              <a:rPr lang="en-US"/>
              <a:t>Click to edit Master title style</a:t>
            </a:r>
            <a:endParaRPr lang="en-GB"/>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hasCustomPrompt="1"/>
          </p:nvPr>
        </p:nvSpPr>
        <p:spPr>
          <a:xfrm>
            <a:off x="548755" y="2144063"/>
            <a:ext cx="1896577" cy="1429316"/>
          </a:xfrm>
        </p:spPr>
        <p:txBody>
          <a:bodyPr numCol="1" spcCol="756000" anchor="b">
            <a:noAutofit/>
          </a:bodyPr>
          <a:lstStyle>
            <a:lvl1pPr marL="0" indent="0">
              <a:buFont typeface="Arial" panose="020B0604020202020204" pitchFamily="34" charset="0"/>
              <a:buNone/>
              <a:defRPr sz="5821" b="0" i="0" spc="-73" baseline="0">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5" name="Text Placeholder 12">
            <a:extLst>
              <a:ext uri="{FF2B5EF4-FFF2-40B4-BE49-F238E27FC236}">
                <a16:creationId xmlns:a16="http://schemas.microsoft.com/office/drawing/2014/main" id="{3530D9E0-01F3-4B3E-A984-26FC050FE96E}"/>
              </a:ext>
            </a:extLst>
          </p:cNvPr>
          <p:cNvSpPr>
            <a:spLocks noGrp="1"/>
          </p:cNvSpPr>
          <p:nvPr>
            <p:ph type="body" sz="quarter" idx="17"/>
          </p:nvPr>
        </p:nvSpPr>
        <p:spPr>
          <a:xfrm>
            <a:off x="577638" y="3658327"/>
            <a:ext cx="1838812" cy="522451"/>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22" name="Text Placeholder 12">
            <a:extLst>
              <a:ext uri="{FF2B5EF4-FFF2-40B4-BE49-F238E27FC236}">
                <a16:creationId xmlns:a16="http://schemas.microsoft.com/office/drawing/2014/main" id="{D6BD4396-836B-4609-A351-6FA3B73A5FFE}"/>
              </a:ext>
            </a:extLst>
          </p:cNvPr>
          <p:cNvSpPr>
            <a:spLocks noGrp="1"/>
          </p:cNvSpPr>
          <p:nvPr>
            <p:ph type="body" sz="quarter" idx="20" hasCustomPrompt="1"/>
          </p:nvPr>
        </p:nvSpPr>
        <p:spPr>
          <a:xfrm>
            <a:off x="2840394" y="2144063"/>
            <a:ext cx="1896577" cy="1429316"/>
          </a:xfrm>
        </p:spPr>
        <p:txBody>
          <a:bodyPr numCol="1" spcCol="756000" anchor="b">
            <a:noAutofit/>
          </a:bodyPr>
          <a:lstStyle>
            <a:lvl1pPr marL="0" indent="0">
              <a:buFont typeface="Arial" panose="020B0604020202020204" pitchFamily="34" charset="0"/>
              <a:buNone/>
              <a:defRPr sz="5821" b="0" i="0" spc="-73" baseline="0">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3" name="Text Placeholder 12">
            <a:extLst>
              <a:ext uri="{FF2B5EF4-FFF2-40B4-BE49-F238E27FC236}">
                <a16:creationId xmlns:a16="http://schemas.microsoft.com/office/drawing/2014/main" id="{BEC8D12B-8172-4BD9-B198-FC940EA5F589}"/>
              </a:ext>
            </a:extLst>
          </p:cNvPr>
          <p:cNvSpPr>
            <a:spLocks noGrp="1"/>
          </p:cNvSpPr>
          <p:nvPr>
            <p:ph type="body" sz="quarter" idx="21"/>
          </p:nvPr>
        </p:nvSpPr>
        <p:spPr>
          <a:xfrm>
            <a:off x="2869276" y="3658327"/>
            <a:ext cx="1838812" cy="522451"/>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24" name="Text Placeholder 12">
            <a:extLst>
              <a:ext uri="{FF2B5EF4-FFF2-40B4-BE49-F238E27FC236}">
                <a16:creationId xmlns:a16="http://schemas.microsoft.com/office/drawing/2014/main" id="{4C3A68AC-120B-4739-BD77-EB8D9A2774CF}"/>
              </a:ext>
            </a:extLst>
          </p:cNvPr>
          <p:cNvSpPr>
            <a:spLocks noGrp="1"/>
          </p:cNvSpPr>
          <p:nvPr>
            <p:ph type="body" sz="quarter" idx="22" hasCustomPrompt="1"/>
          </p:nvPr>
        </p:nvSpPr>
        <p:spPr>
          <a:xfrm>
            <a:off x="5147712" y="2144063"/>
            <a:ext cx="1896577" cy="1429316"/>
          </a:xfrm>
        </p:spPr>
        <p:txBody>
          <a:bodyPr numCol="1" spcCol="756000" anchor="b">
            <a:noAutofit/>
          </a:bodyPr>
          <a:lstStyle>
            <a:lvl1pPr marL="0" indent="0">
              <a:buFont typeface="Arial" panose="020B0604020202020204" pitchFamily="34" charset="0"/>
              <a:buNone/>
              <a:defRPr sz="5821" b="0" i="0" spc="-73" baseline="0">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5" name="Text Placeholder 12">
            <a:extLst>
              <a:ext uri="{FF2B5EF4-FFF2-40B4-BE49-F238E27FC236}">
                <a16:creationId xmlns:a16="http://schemas.microsoft.com/office/drawing/2014/main" id="{0A9A1E10-7F09-44CE-87BF-10DBCB2DD340}"/>
              </a:ext>
            </a:extLst>
          </p:cNvPr>
          <p:cNvSpPr>
            <a:spLocks noGrp="1"/>
          </p:cNvSpPr>
          <p:nvPr>
            <p:ph type="body" sz="quarter" idx="23"/>
          </p:nvPr>
        </p:nvSpPr>
        <p:spPr>
          <a:xfrm>
            <a:off x="5176594" y="3658327"/>
            <a:ext cx="1838812" cy="522451"/>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26" name="Text Placeholder 12">
            <a:extLst>
              <a:ext uri="{FF2B5EF4-FFF2-40B4-BE49-F238E27FC236}">
                <a16:creationId xmlns:a16="http://schemas.microsoft.com/office/drawing/2014/main" id="{F45A253A-F83B-4FD4-A131-FA4682A23AFE}"/>
              </a:ext>
            </a:extLst>
          </p:cNvPr>
          <p:cNvSpPr>
            <a:spLocks noGrp="1"/>
          </p:cNvSpPr>
          <p:nvPr>
            <p:ph type="body" sz="quarter" idx="24" hasCustomPrompt="1"/>
          </p:nvPr>
        </p:nvSpPr>
        <p:spPr>
          <a:xfrm>
            <a:off x="7462836" y="2144063"/>
            <a:ext cx="1896577" cy="1429316"/>
          </a:xfrm>
        </p:spPr>
        <p:txBody>
          <a:bodyPr numCol="1" spcCol="756000" anchor="b">
            <a:noAutofit/>
          </a:bodyPr>
          <a:lstStyle>
            <a:lvl1pPr marL="0" indent="0">
              <a:buFont typeface="Arial" panose="020B0604020202020204" pitchFamily="34" charset="0"/>
              <a:buNone/>
              <a:defRPr sz="5821" b="0" i="0" spc="-73" baseline="0">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7" name="Text Placeholder 12">
            <a:extLst>
              <a:ext uri="{FF2B5EF4-FFF2-40B4-BE49-F238E27FC236}">
                <a16:creationId xmlns:a16="http://schemas.microsoft.com/office/drawing/2014/main" id="{403F967D-B169-4689-B49E-43267F0A42DC}"/>
              </a:ext>
            </a:extLst>
          </p:cNvPr>
          <p:cNvSpPr>
            <a:spLocks noGrp="1"/>
          </p:cNvSpPr>
          <p:nvPr>
            <p:ph type="body" sz="quarter" idx="25"/>
          </p:nvPr>
        </p:nvSpPr>
        <p:spPr>
          <a:xfrm>
            <a:off x="7491719" y="3658327"/>
            <a:ext cx="1838812" cy="522451"/>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28" name="Text Placeholder 12">
            <a:extLst>
              <a:ext uri="{FF2B5EF4-FFF2-40B4-BE49-F238E27FC236}">
                <a16:creationId xmlns:a16="http://schemas.microsoft.com/office/drawing/2014/main" id="{FD3AE7CA-391E-4375-9398-D249BBBFEA76}"/>
              </a:ext>
            </a:extLst>
          </p:cNvPr>
          <p:cNvSpPr>
            <a:spLocks noGrp="1"/>
          </p:cNvSpPr>
          <p:nvPr>
            <p:ph type="body" sz="quarter" idx="26" hasCustomPrompt="1"/>
          </p:nvPr>
        </p:nvSpPr>
        <p:spPr>
          <a:xfrm>
            <a:off x="9746668" y="2144063"/>
            <a:ext cx="1896577" cy="1429316"/>
          </a:xfrm>
        </p:spPr>
        <p:txBody>
          <a:bodyPr numCol="1" spcCol="756000" anchor="b">
            <a:noAutofit/>
          </a:bodyPr>
          <a:lstStyle>
            <a:lvl1pPr marL="0" indent="0">
              <a:buFont typeface="Arial" panose="020B0604020202020204" pitchFamily="34" charset="0"/>
              <a:buNone/>
              <a:defRPr sz="5821" b="0" i="0" spc="-73" baseline="0">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9" name="Text Placeholder 12">
            <a:extLst>
              <a:ext uri="{FF2B5EF4-FFF2-40B4-BE49-F238E27FC236}">
                <a16:creationId xmlns:a16="http://schemas.microsoft.com/office/drawing/2014/main" id="{E4F804E3-C2DE-4602-B167-5B66CA4202B9}"/>
              </a:ext>
            </a:extLst>
          </p:cNvPr>
          <p:cNvSpPr>
            <a:spLocks noGrp="1"/>
          </p:cNvSpPr>
          <p:nvPr>
            <p:ph type="body" sz="quarter" idx="27"/>
          </p:nvPr>
        </p:nvSpPr>
        <p:spPr>
          <a:xfrm>
            <a:off x="9775550" y="3658327"/>
            <a:ext cx="1838812" cy="522451"/>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Tree>
    <p:extLst>
      <p:ext uri="{BB962C8B-B14F-4D97-AF65-F5344CB8AC3E}">
        <p14:creationId xmlns:p14="http://schemas.microsoft.com/office/powerpoint/2010/main" val="2901606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Large stat | b/g image / grad">
    <p:bg>
      <p:bgPr>
        <a:solidFill>
          <a:schemeClr val="accent6"/>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DC44D74-3B3F-47E0-B848-9173CD01DCB4}"/>
              </a:ext>
            </a:extLst>
          </p:cNvPr>
          <p:cNvSpPr>
            <a:spLocks noGrp="1"/>
          </p:cNvSpPr>
          <p:nvPr>
            <p:ph type="pic" sz="quarter" idx="19"/>
          </p:nvPr>
        </p:nvSpPr>
        <p:spPr>
          <a:xfrm>
            <a:off x="0" y="0"/>
            <a:ext cx="12192000" cy="6858000"/>
          </a:xfrm>
          <a:noFill/>
        </p:spPr>
        <p:txBody>
          <a:bodyPr anchor="ctr">
            <a:noAutofit/>
          </a:bodyPr>
          <a:lstStyle>
            <a:lvl1pPr algn="ctr">
              <a:defRPr/>
            </a:lvl1pPr>
          </a:lstStyle>
          <a:p>
            <a:r>
              <a:rPr lang="en-US"/>
              <a:t>Click icon to add picture</a:t>
            </a:r>
            <a:endParaRPr lang="en-GB"/>
          </a:p>
        </p:txBody>
      </p:sp>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outerShdw blurRad="50800" dist="50800" dir="2700000" algn="tl" rotWithShape="0">
                    <a:prstClr val="black">
                      <a:alpha val="40000"/>
                    </a:prstClr>
                  </a:outerShdw>
                </a:effectLst>
              </a:defRPr>
            </a:lvl1p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outerShdw blurRad="50800" dist="50800" dir="2700000" algn="tl" rotWithShape="0">
                    <a:prstClr val="black">
                      <a:alpha val="40000"/>
                    </a:prstClr>
                  </a:outerShdw>
                </a:effectLst>
              </a:defRPr>
            </a:lvl1pPr>
          </a:lstStyle>
          <a:p>
            <a:fld id="{E2E31AFC-DF42-41A5-B57C-06A83BBA6616}" type="slidenum">
              <a:rPr lang="en-GB" smtClean="0"/>
              <a:pPr/>
              <a:t>‹Nº›</a:t>
            </a:fld>
            <a:endParaRPr lang="en-GB"/>
          </a:p>
        </p:txBody>
      </p:sp>
      <p:sp>
        <p:nvSpPr>
          <p:cNvPr id="12" name="Text Placeholder 12">
            <a:extLst>
              <a:ext uri="{FF2B5EF4-FFF2-40B4-BE49-F238E27FC236}">
                <a16:creationId xmlns:a16="http://schemas.microsoft.com/office/drawing/2014/main" id="{D8794217-5EF6-484A-9789-939A04CBD6BD}"/>
              </a:ext>
            </a:extLst>
          </p:cNvPr>
          <p:cNvSpPr>
            <a:spLocks noGrp="1"/>
          </p:cNvSpPr>
          <p:nvPr>
            <p:ph type="body" sz="quarter" idx="15" hasCustomPrompt="1"/>
          </p:nvPr>
        </p:nvSpPr>
        <p:spPr>
          <a:xfrm>
            <a:off x="7405918" y="2107959"/>
            <a:ext cx="4214820" cy="1429316"/>
          </a:xfrm>
        </p:spPr>
        <p:txBody>
          <a:bodyPr numCol="1" spcCol="756000" anchor="b">
            <a:noAutofit/>
          </a:bodyPr>
          <a:lstStyle>
            <a:lvl1pPr marL="0" indent="0">
              <a:buFont typeface="Arial" panose="020B0604020202020204" pitchFamily="34" charset="0"/>
              <a:buNone/>
              <a:defRPr sz="12128" b="0" i="0" spc="-637">
                <a:solidFill>
                  <a:schemeClr val="bg1"/>
                </a:solidFill>
                <a:latin typeface="Poppins Medium" pitchFamily="2" charset="77"/>
                <a:cs typeface="Poppins Medium" pitchFamily="2" charset="77"/>
              </a:defRPr>
            </a:lvl1pPr>
            <a:lvl5pPr>
              <a:defRPr/>
            </a:lvl5pPr>
          </a:lstStyle>
          <a:p>
            <a:pPr lvl="0"/>
            <a:r>
              <a:rPr lang="en-US" err="1"/>
              <a:t>x.xm</a:t>
            </a:r>
            <a:endParaRPr lang="en-US"/>
          </a:p>
        </p:txBody>
      </p:sp>
      <p:sp>
        <p:nvSpPr>
          <p:cNvPr id="16" name="Text Placeholder 12">
            <a:extLst>
              <a:ext uri="{FF2B5EF4-FFF2-40B4-BE49-F238E27FC236}">
                <a16:creationId xmlns:a16="http://schemas.microsoft.com/office/drawing/2014/main" id="{3DE89019-B2ED-4062-BEFD-1AF245BF4D3C}"/>
              </a:ext>
            </a:extLst>
          </p:cNvPr>
          <p:cNvSpPr>
            <a:spLocks noGrp="1"/>
          </p:cNvSpPr>
          <p:nvPr>
            <p:ph type="body" sz="quarter" idx="18"/>
          </p:nvPr>
        </p:nvSpPr>
        <p:spPr>
          <a:xfrm>
            <a:off x="7405918" y="3480495"/>
            <a:ext cx="4214819" cy="296171"/>
          </a:xfrm>
        </p:spPr>
        <p:txBody>
          <a:bodyPr numCol="1" spcCol="756000"/>
          <a:lstStyle>
            <a:lvl1pPr marL="0" indent="0">
              <a:buFont typeface="Arial" panose="020B0604020202020204" pitchFamily="34" charset="0"/>
              <a:buNone/>
              <a:defRPr sz="1698" b="0">
                <a:solidFill>
                  <a:schemeClr val="bg1"/>
                </a:solidFill>
              </a:defRPr>
            </a:lvl1pPr>
            <a:lvl5pPr>
              <a:defRPr/>
            </a:lvl5pPr>
          </a:lstStyle>
          <a:p>
            <a:pPr lvl="0"/>
            <a:r>
              <a:rPr lang="en-US"/>
              <a:t>Click to edit Master text styles</a:t>
            </a:r>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Tree>
    <p:extLst>
      <p:ext uri="{BB962C8B-B14F-4D97-AF65-F5344CB8AC3E}">
        <p14:creationId xmlns:p14="http://schemas.microsoft.com/office/powerpoint/2010/main" val="1989029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Title | Sub | Map + pins">
    <p:bg>
      <p:bgPr>
        <a:solidFill>
          <a:schemeClr val="accent6"/>
        </a:solidFill>
        <a:effectLst/>
      </p:bgPr>
    </p:bg>
    <p:spTree>
      <p:nvGrpSpPr>
        <p:cNvPr id="1" name=""/>
        <p:cNvGrpSpPr/>
        <p:nvPr/>
      </p:nvGrpSpPr>
      <p:grpSpPr>
        <a:xfrm>
          <a:off x="0" y="0"/>
          <a:ext cx="0" cy="0"/>
          <a:chOff x="0" y="0"/>
          <a:chExt cx="0" cy="0"/>
        </a:xfrm>
      </p:grpSpPr>
      <p:pic>
        <p:nvPicPr>
          <p:cNvPr id="32" name="Graphic 31">
            <a:extLst>
              <a:ext uri="{FF2B5EF4-FFF2-40B4-BE49-F238E27FC236}">
                <a16:creationId xmlns:a16="http://schemas.microsoft.com/office/drawing/2014/main" id="{359EA77B-10F0-4804-A145-524336802DC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11288" y="1509771"/>
            <a:ext cx="9195987" cy="4538631"/>
          </a:xfrm>
          <a:prstGeom prst="rect">
            <a:avLst/>
          </a:prstGeom>
        </p:spPr>
      </p:pic>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‹Nº›</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
        <p:nvSpPr>
          <p:cNvPr id="21" name="Title 1">
            <a:extLst>
              <a:ext uri="{FF2B5EF4-FFF2-40B4-BE49-F238E27FC236}">
                <a16:creationId xmlns:a16="http://schemas.microsoft.com/office/drawing/2014/main" id="{2DBFC085-0C60-416E-8CFF-15E94416BA22}"/>
              </a:ext>
            </a:extLst>
          </p:cNvPr>
          <p:cNvSpPr>
            <a:spLocks noGrp="1"/>
          </p:cNvSpPr>
          <p:nvPr>
            <p:ph type="title"/>
          </p:nvPr>
        </p:nvSpPr>
        <p:spPr>
          <a:xfrm>
            <a:off x="577638" y="537198"/>
            <a:ext cx="11013551" cy="403133"/>
          </a:xfrm>
        </p:spPr>
        <p:txBody>
          <a:bodyPr lIns="0" tIns="0" rIns="0" bIns="0" anchor="t" anchorCtr="0"/>
          <a:lstStyle>
            <a:lvl1pPr>
              <a:defRPr>
                <a:solidFill>
                  <a:schemeClr val="bg1"/>
                </a:solidFill>
              </a:defRPr>
            </a:lvl1pPr>
          </a:lstStyle>
          <a:p>
            <a:r>
              <a:rPr lang="en-US"/>
              <a:t>Click to edit Master title style</a:t>
            </a:r>
            <a:endParaRPr lang="en-GB"/>
          </a:p>
        </p:txBody>
      </p:sp>
      <p:sp>
        <p:nvSpPr>
          <p:cNvPr id="22" name="Text Placeholder 9">
            <a:extLst>
              <a:ext uri="{FF2B5EF4-FFF2-40B4-BE49-F238E27FC236}">
                <a16:creationId xmlns:a16="http://schemas.microsoft.com/office/drawing/2014/main" id="{B553B6D6-CC16-4E40-914D-C81F67547FEF}"/>
              </a:ext>
            </a:extLst>
          </p:cNvPr>
          <p:cNvSpPr>
            <a:spLocks noGrp="1"/>
          </p:cNvSpPr>
          <p:nvPr>
            <p:ph type="body" sz="quarter" idx="13"/>
          </p:nvPr>
        </p:nvSpPr>
        <p:spPr>
          <a:xfrm>
            <a:off x="577638" y="1127910"/>
            <a:ext cx="5081284" cy="261290"/>
          </a:xfrm>
        </p:spPr>
        <p:txBody>
          <a:bodyPr/>
          <a:lstStyle>
            <a:lvl1pPr>
              <a:lnSpc>
                <a:spcPct val="100000"/>
              </a:lnSpc>
              <a:buFont typeface="Arial" panose="020B0604020202020204" pitchFamily="34" charset="0"/>
              <a:buNone/>
              <a:defRPr sz="1698">
                <a:solidFill>
                  <a:schemeClr val="bg1"/>
                </a:solidFill>
              </a:defRPr>
            </a:lvl1pPr>
          </a:lstStyle>
          <a:p>
            <a:pPr lvl="0"/>
            <a:r>
              <a:rPr lang="en-US"/>
              <a:t>Click to edit Master text styles</a:t>
            </a:r>
          </a:p>
        </p:txBody>
      </p:sp>
      <p:sp>
        <p:nvSpPr>
          <p:cNvPr id="33" name="Text Placeholder 22">
            <a:extLst>
              <a:ext uri="{FF2B5EF4-FFF2-40B4-BE49-F238E27FC236}">
                <a16:creationId xmlns:a16="http://schemas.microsoft.com/office/drawing/2014/main" id="{28651641-59C0-4E53-BC82-FBC2B7BB8DB1}"/>
              </a:ext>
            </a:extLst>
          </p:cNvPr>
          <p:cNvSpPr>
            <a:spLocks noGrp="1"/>
          </p:cNvSpPr>
          <p:nvPr>
            <p:ph type="body" sz="quarter" idx="15"/>
          </p:nvPr>
        </p:nvSpPr>
        <p:spPr>
          <a:xfrm>
            <a:off x="577638" y="5974456"/>
            <a:ext cx="3140422" cy="171705"/>
          </a:xfrm>
        </p:spPr>
        <p:txBody>
          <a:bodyPr tIns="0" bIns="0" anchor="t" anchorCtr="0"/>
          <a:lstStyle>
            <a:lvl1pPr marL="217561" indent="-217561">
              <a:spcBef>
                <a:spcPts val="0"/>
              </a:spcBef>
              <a:buSzPct val="200000"/>
              <a:buFontTx/>
              <a:buBlip>
                <a:blip r:embed="rId4">
                  <a:extLst>
                    <a:ext uri="{96DAC541-7B7A-43D3-8B79-37D633B846F1}">
                      <asvg:svgBlip xmlns:asvg="http://schemas.microsoft.com/office/drawing/2016/SVG/main" r:embed="rId5"/>
                    </a:ext>
                  </a:extLst>
                </a:blip>
              </a:buBlip>
              <a:defRPr sz="1455" b="1" i="0" baseline="3000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5" name="Text Placeholder 22">
            <a:extLst>
              <a:ext uri="{FF2B5EF4-FFF2-40B4-BE49-F238E27FC236}">
                <a16:creationId xmlns:a16="http://schemas.microsoft.com/office/drawing/2014/main" id="{E20BD56E-0E17-4AED-B089-01FA1B56B6FE}"/>
              </a:ext>
            </a:extLst>
          </p:cNvPr>
          <p:cNvSpPr>
            <a:spLocks noGrp="1"/>
          </p:cNvSpPr>
          <p:nvPr>
            <p:ph type="body" sz="quarter" idx="16"/>
          </p:nvPr>
        </p:nvSpPr>
        <p:spPr>
          <a:xfrm>
            <a:off x="577638" y="5537888"/>
            <a:ext cx="3140422" cy="171705"/>
          </a:xfrm>
        </p:spPr>
        <p:txBody>
          <a:bodyPr tIns="0" bIns="0" anchor="t" anchorCtr="0"/>
          <a:lstStyle>
            <a:lvl1pPr marL="217561" indent="-217561">
              <a:spcBef>
                <a:spcPts val="0"/>
              </a:spcBef>
              <a:buSzPct val="200000"/>
              <a:buFontTx/>
              <a:buBlip>
                <a:blip r:embed="rId6">
                  <a:extLst>
                    <a:ext uri="{96DAC541-7B7A-43D3-8B79-37D633B846F1}">
                      <asvg:svgBlip xmlns:asvg="http://schemas.microsoft.com/office/drawing/2016/SVG/main" r:embed="rId7"/>
                    </a:ext>
                  </a:extLst>
                </a:blip>
              </a:buBlip>
              <a:defRPr sz="1455" b="1" i="0" baseline="3000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36" name="Text Placeholder 22">
            <a:extLst>
              <a:ext uri="{FF2B5EF4-FFF2-40B4-BE49-F238E27FC236}">
                <a16:creationId xmlns:a16="http://schemas.microsoft.com/office/drawing/2014/main" id="{C73E20F7-E9CB-484A-B765-8163DC385D90}"/>
              </a:ext>
            </a:extLst>
          </p:cNvPr>
          <p:cNvSpPr>
            <a:spLocks noGrp="1"/>
          </p:cNvSpPr>
          <p:nvPr>
            <p:ph type="body" sz="quarter" idx="17"/>
          </p:nvPr>
        </p:nvSpPr>
        <p:spPr>
          <a:xfrm>
            <a:off x="3781812" y="4163432"/>
            <a:ext cx="2314188" cy="171705"/>
          </a:xfrm>
        </p:spPr>
        <p:txBody>
          <a:bodyPr wrap="square" tIns="0" bIns="0" anchor="t" anchorCtr="0">
            <a:spAutoFit/>
          </a:bodyPr>
          <a:lstStyle>
            <a:lvl1pPr marL="217561" indent="-217561">
              <a:spcBef>
                <a:spcPts val="0"/>
              </a:spcBef>
              <a:buSzPct val="200000"/>
              <a:buFontTx/>
              <a:buBlip>
                <a:blip r:embed="rId4">
                  <a:extLst>
                    <a:ext uri="{96DAC541-7B7A-43D3-8B79-37D633B846F1}">
                      <asvg:svgBlip xmlns:asvg="http://schemas.microsoft.com/office/drawing/2016/SVG/main" r:embed="rId5"/>
                    </a:ext>
                  </a:extLst>
                </a:blip>
              </a:buBlip>
              <a:defRPr sz="1455" b="1" i="0" baseline="3000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7" name="Text Placeholder 22">
            <a:extLst>
              <a:ext uri="{FF2B5EF4-FFF2-40B4-BE49-F238E27FC236}">
                <a16:creationId xmlns:a16="http://schemas.microsoft.com/office/drawing/2014/main" id="{3E398FEC-3245-4CB1-99A2-4E4EDB866903}"/>
              </a:ext>
            </a:extLst>
          </p:cNvPr>
          <p:cNvSpPr>
            <a:spLocks noGrp="1"/>
          </p:cNvSpPr>
          <p:nvPr>
            <p:ph type="body" sz="quarter" idx="18"/>
          </p:nvPr>
        </p:nvSpPr>
        <p:spPr>
          <a:xfrm>
            <a:off x="5924726" y="3036052"/>
            <a:ext cx="2314188" cy="171705"/>
          </a:xfrm>
        </p:spPr>
        <p:txBody>
          <a:bodyPr wrap="square" tIns="0" bIns="0" anchor="t" anchorCtr="0">
            <a:spAutoFit/>
          </a:bodyPr>
          <a:lstStyle>
            <a:lvl1pPr marL="217561" indent="-217561">
              <a:spcBef>
                <a:spcPts val="0"/>
              </a:spcBef>
              <a:buSzPct val="200000"/>
              <a:buFontTx/>
              <a:buBlip>
                <a:blip r:embed="rId6">
                  <a:extLst>
                    <a:ext uri="{96DAC541-7B7A-43D3-8B79-37D633B846F1}">
                      <asvg:svgBlip xmlns:asvg="http://schemas.microsoft.com/office/drawing/2016/SVG/main" r:embed="rId7"/>
                    </a:ext>
                  </a:extLst>
                </a:blip>
              </a:buBlip>
              <a:defRPr sz="1455" b="1" i="0" baseline="30000">
                <a:solidFill>
                  <a:schemeClr val="bg1"/>
                </a:solidFill>
                <a:latin typeface="Poppins SemiBold" pitchFamily="2" charset="77"/>
                <a:cs typeface="Poppins SemiBold" pitchFamily="2" charset="77"/>
              </a:defRPr>
            </a:lvl1pPr>
          </a:lstStyle>
          <a:p>
            <a:pPr lvl="0"/>
            <a:r>
              <a:rPr lang="en-US"/>
              <a:t>Click to edit Master text styles</a:t>
            </a:r>
          </a:p>
        </p:txBody>
      </p:sp>
    </p:spTree>
    <p:extLst>
      <p:ext uri="{BB962C8B-B14F-4D97-AF65-F5344CB8AC3E}">
        <p14:creationId xmlns:p14="http://schemas.microsoft.com/office/powerpoint/2010/main" val="2204899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Our vision | Centred">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a:xfrm>
            <a:off x="577638" y="6482886"/>
            <a:ext cx="7575715" cy="111982"/>
          </a:xfrm>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‹Nº›</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
        <p:nvSpPr>
          <p:cNvPr id="11" name="Title 1">
            <a:extLst>
              <a:ext uri="{FF2B5EF4-FFF2-40B4-BE49-F238E27FC236}">
                <a16:creationId xmlns:a16="http://schemas.microsoft.com/office/drawing/2014/main" id="{0E04318B-A241-43E7-94D4-29E516C89630}"/>
              </a:ext>
            </a:extLst>
          </p:cNvPr>
          <p:cNvSpPr>
            <a:spLocks noGrp="1"/>
          </p:cNvSpPr>
          <p:nvPr>
            <p:ph type="ctrTitle"/>
          </p:nvPr>
        </p:nvSpPr>
        <p:spPr>
          <a:xfrm>
            <a:off x="3316700" y="577597"/>
            <a:ext cx="5558600" cy="1175806"/>
          </a:xfrm>
        </p:spPr>
        <p:txBody>
          <a:bodyPr lIns="0" tIns="0" rIns="0" bIns="0" anchor="b" anchorCtr="0"/>
          <a:lstStyle>
            <a:lvl1pPr algn="ctr">
              <a:defRPr sz="4245">
                <a:solidFill>
                  <a:schemeClr val="bg1"/>
                </a:solidFill>
              </a:defRPr>
            </a:lvl1pPr>
          </a:lstStyle>
          <a:p>
            <a:r>
              <a:rPr lang="en-US"/>
              <a:t>Click to edit Master title style</a:t>
            </a:r>
            <a:endParaRPr lang="en-GB"/>
          </a:p>
        </p:txBody>
      </p:sp>
      <p:sp>
        <p:nvSpPr>
          <p:cNvPr id="6" name="Text Placeholder 5">
            <a:extLst>
              <a:ext uri="{FF2B5EF4-FFF2-40B4-BE49-F238E27FC236}">
                <a16:creationId xmlns:a16="http://schemas.microsoft.com/office/drawing/2014/main" id="{B0234693-3B2F-4AE8-AE43-6003C99CB8AC}"/>
              </a:ext>
            </a:extLst>
          </p:cNvPr>
          <p:cNvSpPr>
            <a:spLocks noGrp="1"/>
          </p:cNvSpPr>
          <p:nvPr>
            <p:ph type="body" sz="quarter" idx="13"/>
          </p:nvPr>
        </p:nvSpPr>
        <p:spPr>
          <a:xfrm>
            <a:off x="599847" y="2162835"/>
            <a:ext cx="10991343" cy="571182"/>
          </a:xfrm>
        </p:spPr>
        <p:txBody>
          <a:bodyPr/>
          <a:lstStyle>
            <a:lvl1pPr algn="ctr">
              <a:defRPr sz="3275">
                <a:solidFill>
                  <a:schemeClr val="bg1"/>
                </a:solidFill>
              </a:defRPr>
            </a:lvl1pPr>
          </a:lstStyle>
          <a:p>
            <a:pPr lvl="0"/>
            <a:r>
              <a:rPr lang="en-US"/>
              <a:t>Click to edit Master text styles</a:t>
            </a:r>
          </a:p>
        </p:txBody>
      </p:sp>
      <p:sp>
        <p:nvSpPr>
          <p:cNvPr id="14" name="object 37">
            <a:extLst>
              <a:ext uri="{FF2B5EF4-FFF2-40B4-BE49-F238E27FC236}">
                <a16:creationId xmlns:a16="http://schemas.microsoft.com/office/drawing/2014/main" id="{254656CD-21F4-415A-855F-8FEF936CAD12}"/>
              </a:ext>
            </a:extLst>
          </p:cNvPr>
          <p:cNvSpPr/>
          <p:nvPr userDrawn="1"/>
        </p:nvSpPr>
        <p:spPr>
          <a:xfrm>
            <a:off x="3344643" y="5294061"/>
            <a:ext cx="0" cy="754341"/>
          </a:xfrm>
          <a:custGeom>
            <a:avLst/>
            <a:gdLst/>
            <a:ahLst/>
            <a:cxnLst/>
            <a:rect l="l" t="t" r="r" b="b"/>
            <a:pathLst>
              <a:path h="1243965">
                <a:moveTo>
                  <a:pt x="0" y="0"/>
                </a:moveTo>
                <a:lnTo>
                  <a:pt x="0" y="1243564"/>
                </a:lnTo>
              </a:path>
            </a:pathLst>
          </a:custGeom>
          <a:ln w="9622">
            <a:solidFill>
              <a:srgbClr val="FFFFFF"/>
            </a:solidFill>
          </a:ln>
        </p:spPr>
        <p:txBody>
          <a:bodyPr wrap="square" lIns="0" tIns="0" rIns="0" bIns="0" rtlCol="0"/>
          <a:lstStyle/>
          <a:p>
            <a:endParaRPr sz="1092"/>
          </a:p>
        </p:txBody>
      </p:sp>
      <p:sp>
        <p:nvSpPr>
          <p:cNvPr id="15" name="object 38">
            <a:extLst>
              <a:ext uri="{FF2B5EF4-FFF2-40B4-BE49-F238E27FC236}">
                <a16:creationId xmlns:a16="http://schemas.microsoft.com/office/drawing/2014/main" id="{5C6A6A71-005C-4561-B24C-20036B336094}"/>
              </a:ext>
            </a:extLst>
          </p:cNvPr>
          <p:cNvSpPr/>
          <p:nvPr userDrawn="1"/>
        </p:nvSpPr>
        <p:spPr>
          <a:xfrm>
            <a:off x="9774588" y="5294061"/>
            <a:ext cx="0" cy="754341"/>
          </a:xfrm>
          <a:custGeom>
            <a:avLst/>
            <a:gdLst/>
            <a:ahLst/>
            <a:cxnLst/>
            <a:rect l="l" t="t" r="r" b="b"/>
            <a:pathLst>
              <a:path h="1243965">
                <a:moveTo>
                  <a:pt x="0" y="0"/>
                </a:moveTo>
                <a:lnTo>
                  <a:pt x="0" y="1243564"/>
                </a:lnTo>
              </a:path>
            </a:pathLst>
          </a:custGeom>
          <a:ln w="9622">
            <a:solidFill>
              <a:srgbClr val="FFFFFF"/>
            </a:solidFill>
          </a:ln>
        </p:spPr>
        <p:txBody>
          <a:bodyPr wrap="square" lIns="0" tIns="0" rIns="0" bIns="0" rtlCol="0"/>
          <a:lstStyle/>
          <a:p>
            <a:endParaRPr sz="1092"/>
          </a:p>
        </p:txBody>
      </p:sp>
      <p:sp>
        <p:nvSpPr>
          <p:cNvPr id="17" name="object 40">
            <a:extLst>
              <a:ext uri="{FF2B5EF4-FFF2-40B4-BE49-F238E27FC236}">
                <a16:creationId xmlns:a16="http://schemas.microsoft.com/office/drawing/2014/main" id="{176FBC2B-5877-478A-BEB4-EDF0B54837C2}"/>
              </a:ext>
            </a:extLst>
          </p:cNvPr>
          <p:cNvSpPr txBox="1"/>
          <p:nvPr userDrawn="1"/>
        </p:nvSpPr>
        <p:spPr>
          <a:xfrm>
            <a:off x="577638" y="5241915"/>
            <a:ext cx="1696672" cy="222839"/>
          </a:xfrm>
          <a:prstGeom prst="rect">
            <a:avLst/>
          </a:prstGeom>
        </p:spPr>
        <p:txBody>
          <a:bodyPr vert="horz" wrap="square" lIns="0" tIns="8086" rIns="0" bIns="0" rtlCol="0">
            <a:spAutoFit/>
          </a:bodyPr>
          <a:lstStyle/>
          <a:p>
            <a:pPr marL="7701">
              <a:lnSpc>
                <a:spcPct val="100000"/>
              </a:lnSpc>
              <a:spcBef>
                <a:spcPts val="64"/>
              </a:spcBef>
            </a:pPr>
            <a:r>
              <a:rPr sz="1395" b="0" i="0" spc="-12">
                <a:solidFill>
                  <a:srgbClr val="FFFFFF"/>
                </a:solidFill>
                <a:latin typeface="Poppins Medium" pitchFamily="2" charset="77"/>
                <a:cs typeface="Poppins Medium" pitchFamily="2" charset="77"/>
              </a:rPr>
              <a:t>Associated</a:t>
            </a:r>
            <a:r>
              <a:rPr sz="1395" b="0" i="0" spc="-61">
                <a:solidFill>
                  <a:srgbClr val="FFFFFF"/>
                </a:solidFill>
                <a:latin typeface="Poppins Medium" pitchFamily="2" charset="77"/>
                <a:cs typeface="Poppins Medium" pitchFamily="2" charset="77"/>
              </a:rPr>
              <a:t> </a:t>
            </a:r>
            <a:r>
              <a:rPr sz="1395" b="0" i="0" spc="-15">
                <a:solidFill>
                  <a:srgbClr val="FFFFFF"/>
                </a:solidFill>
                <a:latin typeface="Poppins Medium" pitchFamily="2" charset="77"/>
                <a:cs typeface="Poppins Medium" pitchFamily="2" charset="77"/>
              </a:rPr>
              <a:t>with</a:t>
            </a:r>
            <a:endParaRPr sz="1395" b="0" i="0">
              <a:latin typeface="Poppins Medium" pitchFamily="2" charset="77"/>
              <a:cs typeface="Poppins Medium" pitchFamily="2" charset="77"/>
            </a:endParaRPr>
          </a:p>
        </p:txBody>
      </p:sp>
      <p:sp>
        <p:nvSpPr>
          <p:cNvPr id="18" name="object 41">
            <a:extLst>
              <a:ext uri="{FF2B5EF4-FFF2-40B4-BE49-F238E27FC236}">
                <a16:creationId xmlns:a16="http://schemas.microsoft.com/office/drawing/2014/main" id="{F38E41A8-ECE8-47B1-85AB-9824D1D80C00}"/>
              </a:ext>
            </a:extLst>
          </p:cNvPr>
          <p:cNvSpPr txBox="1"/>
          <p:nvPr userDrawn="1"/>
        </p:nvSpPr>
        <p:spPr>
          <a:xfrm>
            <a:off x="3915513" y="5241915"/>
            <a:ext cx="1743798" cy="222839"/>
          </a:xfrm>
          <a:prstGeom prst="rect">
            <a:avLst/>
          </a:prstGeom>
        </p:spPr>
        <p:txBody>
          <a:bodyPr vert="horz" wrap="square" lIns="0" tIns="8086" rIns="0" bIns="0" rtlCol="0">
            <a:spAutoFit/>
          </a:bodyPr>
          <a:lstStyle/>
          <a:p>
            <a:pPr marL="7701">
              <a:lnSpc>
                <a:spcPct val="100000"/>
              </a:lnSpc>
              <a:spcBef>
                <a:spcPts val="64"/>
              </a:spcBef>
            </a:pPr>
            <a:r>
              <a:rPr sz="1395" b="0" i="0" spc="-12">
                <a:solidFill>
                  <a:srgbClr val="FFFFFF"/>
                </a:solidFill>
                <a:latin typeface="Poppins Medium" pitchFamily="2" charset="77"/>
                <a:cs typeface="Poppins Medium" pitchFamily="2" charset="77"/>
              </a:rPr>
              <a:t>Supported</a:t>
            </a:r>
            <a:r>
              <a:rPr sz="1395" b="0" i="0" spc="-67">
                <a:solidFill>
                  <a:srgbClr val="FFFFFF"/>
                </a:solidFill>
                <a:latin typeface="Poppins Medium" pitchFamily="2" charset="77"/>
                <a:cs typeface="Poppins Medium" pitchFamily="2" charset="77"/>
              </a:rPr>
              <a:t> </a:t>
            </a:r>
            <a:r>
              <a:rPr sz="1395" b="0" i="0" spc="-12">
                <a:solidFill>
                  <a:srgbClr val="FFFFFF"/>
                </a:solidFill>
                <a:latin typeface="Poppins Medium" pitchFamily="2" charset="77"/>
                <a:cs typeface="Poppins Medium" pitchFamily="2" charset="77"/>
              </a:rPr>
              <a:t>by</a:t>
            </a:r>
            <a:endParaRPr sz="1395" b="0" i="0">
              <a:latin typeface="Poppins Medium" pitchFamily="2" charset="77"/>
              <a:cs typeface="Poppins Medium" pitchFamily="2" charset="77"/>
            </a:endParaRPr>
          </a:p>
        </p:txBody>
      </p:sp>
      <p:sp>
        <p:nvSpPr>
          <p:cNvPr id="19" name="object 42">
            <a:extLst>
              <a:ext uri="{FF2B5EF4-FFF2-40B4-BE49-F238E27FC236}">
                <a16:creationId xmlns:a16="http://schemas.microsoft.com/office/drawing/2014/main" id="{E15DCFC0-DA16-4F9A-B70D-3C33C791B448}"/>
              </a:ext>
            </a:extLst>
          </p:cNvPr>
          <p:cNvSpPr txBox="1"/>
          <p:nvPr userDrawn="1"/>
        </p:nvSpPr>
        <p:spPr>
          <a:xfrm>
            <a:off x="10161465" y="5241915"/>
            <a:ext cx="1743797" cy="222839"/>
          </a:xfrm>
          <a:prstGeom prst="rect">
            <a:avLst/>
          </a:prstGeom>
        </p:spPr>
        <p:txBody>
          <a:bodyPr vert="horz" wrap="square" lIns="0" tIns="8086" rIns="0" bIns="0" rtlCol="0">
            <a:spAutoFit/>
          </a:bodyPr>
          <a:lstStyle/>
          <a:p>
            <a:pPr marL="7701">
              <a:lnSpc>
                <a:spcPct val="100000"/>
              </a:lnSpc>
              <a:spcBef>
                <a:spcPts val="64"/>
              </a:spcBef>
            </a:pPr>
            <a:r>
              <a:rPr sz="1395" b="0" i="0" spc="-12">
                <a:solidFill>
                  <a:srgbClr val="FFFFFF"/>
                </a:solidFill>
                <a:latin typeface="Poppins Medium" pitchFamily="2" charset="77"/>
                <a:cs typeface="Poppins Medium" pitchFamily="2" charset="77"/>
              </a:rPr>
              <a:t>Hosted</a:t>
            </a:r>
            <a:r>
              <a:rPr sz="1395" b="0" i="0" spc="-64">
                <a:solidFill>
                  <a:srgbClr val="FFFFFF"/>
                </a:solidFill>
                <a:latin typeface="Poppins Medium" pitchFamily="2" charset="77"/>
                <a:cs typeface="Poppins Medium" pitchFamily="2" charset="77"/>
              </a:rPr>
              <a:t> </a:t>
            </a:r>
            <a:r>
              <a:rPr sz="1395" b="0" i="0" spc="-15">
                <a:solidFill>
                  <a:srgbClr val="FFFFFF"/>
                </a:solidFill>
                <a:latin typeface="Poppins Medium" pitchFamily="2" charset="77"/>
                <a:cs typeface="Poppins Medium" pitchFamily="2" charset="77"/>
              </a:rPr>
              <a:t>at</a:t>
            </a:r>
            <a:endParaRPr sz="1395" b="0" i="0">
              <a:latin typeface="Poppins Medium" pitchFamily="2" charset="77"/>
              <a:cs typeface="Poppins Medium" pitchFamily="2" charset="77"/>
            </a:endParaRPr>
          </a:p>
        </p:txBody>
      </p:sp>
    </p:spTree>
    <p:extLst>
      <p:ext uri="{BB962C8B-B14F-4D97-AF65-F5344CB8AC3E}">
        <p14:creationId xmlns:p14="http://schemas.microsoft.com/office/powerpoint/2010/main" val="2565514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Mission Statement | Left Align">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‹Nº›</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
        <p:nvSpPr>
          <p:cNvPr id="11" name="Title 1">
            <a:extLst>
              <a:ext uri="{FF2B5EF4-FFF2-40B4-BE49-F238E27FC236}">
                <a16:creationId xmlns:a16="http://schemas.microsoft.com/office/drawing/2014/main" id="{0E04318B-A241-43E7-94D4-29E516C89630}"/>
              </a:ext>
            </a:extLst>
          </p:cNvPr>
          <p:cNvSpPr>
            <a:spLocks noGrp="1"/>
          </p:cNvSpPr>
          <p:nvPr>
            <p:ph type="ctrTitle"/>
          </p:nvPr>
        </p:nvSpPr>
        <p:spPr>
          <a:xfrm>
            <a:off x="599848" y="1299878"/>
            <a:ext cx="7334965" cy="453525"/>
          </a:xfrm>
        </p:spPr>
        <p:txBody>
          <a:bodyPr lIns="0" tIns="0" rIns="0" bIns="0" anchor="b" anchorCtr="0"/>
          <a:lstStyle>
            <a:lvl1pPr algn="l">
              <a:defRPr sz="3275">
                <a:solidFill>
                  <a:schemeClr val="bg1"/>
                </a:solidFill>
              </a:defRPr>
            </a:lvl1pPr>
          </a:lstStyle>
          <a:p>
            <a:r>
              <a:rPr lang="en-US"/>
              <a:t>Click to edit Master title style</a:t>
            </a:r>
            <a:endParaRPr lang="en-GB"/>
          </a:p>
        </p:txBody>
      </p:sp>
      <p:sp>
        <p:nvSpPr>
          <p:cNvPr id="6" name="Text Placeholder 5">
            <a:extLst>
              <a:ext uri="{FF2B5EF4-FFF2-40B4-BE49-F238E27FC236}">
                <a16:creationId xmlns:a16="http://schemas.microsoft.com/office/drawing/2014/main" id="{B0234693-3B2F-4AE8-AE43-6003C99CB8AC}"/>
              </a:ext>
            </a:extLst>
          </p:cNvPr>
          <p:cNvSpPr>
            <a:spLocks noGrp="1"/>
          </p:cNvSpPr>
          <p:nvPr>
            <p:ph type="body" sz="quarter" idx="13"/>
          </p:nvPr>
        </p:nvSpPr>
        <p:spPr>
          <a:xfrm>
            <a:off x="599847" y="2162835"/>
            <a:ext cx="8255334" cy="296171"/>
          </a:xfrm>
        </p:spPr>
        <p:txBody>
          <a:bodyPr/>
          <a:lstStyle>
            <a:lvl1pPr algn="l">
              <a:defRPr sz="1698">
                <a:solidFill>
                  <a:schemeClr val="bg1"/>
                </a:solidFill>
              </a:defRPr>
            </a:lvl1pPr>
          </a:lstStyle>
          <a:p>
            <a:pPr lvl="0"/>
            <a:r>
              <a:rPr lang="en-US"/>
              <a:t>Click to edit Master text styles</a:t>
            </a:r>
          </a:p>
        </p:txBody>
      </p:sp>
      <p:sp>
        <p:nvSpPr>
          <p:cNvPr id="14" name="object 37">
            <a:extLst>
              <a:ext uri="{FF2B5EF4-FFF2-40B4-BE49-F238E27FC236}">
                <a16:creationId xmlns:a16="http://schemas.microsoft.com/office/drawing/2014/main" id="{254656CD-21F4-415A-855F-8FEF936CAD12}"/>
              </a:ext>
            </a:extLst>
          </p:cNvPr>
          <p:cNvSpPr/>
          <p:nvPr userDrawn="1"/>
        </p:nvSpPr>
        <p:spPr>
          <a:xfrm>
            <a:off x="3344643" y="5294061"/>
            <a:ext cx="0" cy="754341"/>
          </a:xfrm>
          <a:custGeom>
            <a:avLst/>
            <a:gdLst/>
            <a:ahLst/>
            <a:cxnLst/>
            <a:rect l="l" t="t" r="r" b="b"/>
            <a:pathLst>
              <a:path h="1243965">
                <a:moveTo>
                  <a:pt x="0" y="0"/>
                </a:moveTo>
                <a:lnTo>
                  <a:pt x="0" y="1243564"/>
                </a:lnTo>
              </a:path>
            </a:pathLst>
          </a:custGeom>
          <a:ln w="9622">
            <a:solidFill>
              <a:srgbClr val="FFFFFF"/>
            </a:solidFill>
          </a:ln>
        </p:spPr>
        <p:txBody>
          <a:bodyPr wrap="square" lIns="0" tIns="0" rIns="0" bIns="0" rtlCol="0"/>
          <a:lstStyle/>
          <a:p>
            <a:endParaRPr sz="1092"/>
          </a:p>
        </p:txBody>
      </p:sp>
      <p:sp>
        <p:nvSpPr>
          <p:cNvPr id="15" name="object 38">
            <a:extLst>
              <a:ext uri="{FF2B5EF4-FFF2-40B4-BE49-F238E27FC236}">
                <a16:creationId xmlns:a16="http://schemas.microsoft.com/office/drawing/2014/main" id="{5C6A6A71-005C-4561-B24C-20036B336094}"/>
              </a:ext>
            </a:extLst>
          </p:cNvPr>
          <p:cNvSpPr/>
          <p:nvPr userDrawn="1"/>
        </p:nvSpPr>
        <p:spPr>
          <a:xfrm>
            <a:off x="9774588" y="5294061"/>
            <a:ext cx="0" cy="754341"/>
          </a:xfrm>
          <a:custGeom>
            <a:avLst/>
            <a:gdLst/>
            <a:ahLst/>
            <a:cxnLst/>
            <a:rect l="l" t="t" r="r" b="b"/>
            <a:pathLst>
              <a:path h="1243965">
                <a:moveTo>
                  <a:pt x="0" y="0"/>
                </a:moveTo>
                <a:lnTo>
                  <a:pt x="0" y="1243564"/>
                </a:lnTo>
              </a:path>
            </a:pathLst>
          </a:custGeom>
          <a:ln w="9622">
            <a:solidFill>
              <a:srgbClr val="FFFFFF"/>
            </a:solidFill>
          </a:ln>
        </p:spPr>
        <p:txBody>
          <a:bodyPr wrap="square" lIns="0" tIns="0" rIns="0" bIns="0" rtlCol="0"/>
          <a:lstStyle/>
          <a:p>
            <a:endParaRPr sz="1092"/>
          </a:p>
        </p:txBody>
      </p:sp>
      <p:sp>
        <p:nvSpPr>
          <p:cNvPr id="17" name="object 40">
            <a:extLst>
              <a:ext uri="{FF2B5EF4-FFF2-40B4-BE49-F238E27FC236}">
                <a16:creationId xmlns:a16="http://schemas.microsoft.com/office/drawing/2014/main" id="{176FBC2B-5877-478A-BEB4-EDF0B54837C2}"/>
              </a:ext>
            </a:extLst>
          </p:cNvPr>
          <p:cNvSpPr txBox="1"/>
          <p:nvPr userDrawn="1"/>
        </p:nvSpPr>
        <p:spPr>
          <a:xfrm>
            <a:off x="599847" y="5241915"/>
            <a:ext cx="1880668" cy="222839"/>
          </a:xfrm>
          <a:prstGeom prst="rect">
            <a:avLst/>
          </a:prstGeom>
        </p:spPr>
        <p:txBody>
          <a:bodyPr vert="horz" wrap="square" lIns="0" tIns="8086" rIns="0" bIns="0" rtlCol="0">
            <a:spAutoFit/>
          </a:bodyPr>
          <a:lstStyle/>
          <a:p>
            <a:pPr marL="7701">
              <a:lnSpc>
                <a:spcPct val="100000"/>
              </a:lnSpc>
              <a:spcBef>
                <a:spcPts val="64"/>
              </a:spcBef>
            </a:pPr>
            <a:r>
              <a:rPr sz="1395" b="0" i="0" spc="-12">
                <a:solidFill>
                  <a:srgbClr val="FFFFFF"/>
                </a:solidFill>
                <a:latin typeface="Poppins Medium" pitchFamily="2" charset="77"/>
                <a:cs typeface="Poppins Medium" pitchFamily="2" charset="77"/>
              </a:rPr>
              <a:t>Associated</a:t>
            </a:r>
            <a:r>
              <a:rPr sz="1395" b="0" i="0" spc="-61">
                <a:solidFill>
                  <a:srgbClr val="FFFFFF"/>
                </a:solidFill>
                <a:latin typeface="Poppins Medium" pitchFamily="2" charset="77"/>
                <a:cs typeface="Poppins Medium" pitchFamily="2" charset="77"/>
              </a:rPr>
              <a:t> </a:t>
            </a:r>
            <a:r>
              <a:rPr sz="1395" b="0" i="0" spc="-15">
                <a:solidFill>
                  <a:srgbClr val="FFFFFF"/>
                </a:solidFill>
                <a:latin typeface="Poppins Medium" pitchFamily="2" charset="77"/>
                <a:cs typeface="Poppins Medium" pitchFamily="2" charset="77"/>
              </a:rPr>
              <a:t>with</a:t>
            </a:r>
            <a:endParaRPr sz="1395" b="0" i="0">
              <a:latin typeface="Poppins Medium" pitchFamily="2" charset="77"/>
              <a:cs typeface="Poppins Medium" pitchFamily="2" charset="77"/>
            </a:endParaRPr>
          </a:p>
        </p:txBody>
      </p:sp>
      <p:sp>
        <p:nvSpPr>
          <p:cNvPr id="18" name="object 41">
            <a:extLst>
              <a:ext uri="{FF2B5EF4-FFF2-40B4-BE49-F238E27FC236}">
                <a16:creationId xmlns:a16="http://schemas.microsoft.com/office/drawing/2014/main" id="{F38E41A8-ECE8-47B1-85AB-9824D1D80C00}"/>
              </a:ext>
            </a:extLst>
          </p:cNvPr>
          <p:cNvSpPr txBox="1"/>
          <p:nvPr userDrawn="1"/>
        </p:nvSpPr>
        <p:spPr>
          <a:xfrm>
            <a:off x="3915513" y="5241915"/>
            <a:ext cx="2180486" cy="222839"/>
          </a:xfrm>
          <a:prstGeom prst="rect">
            <a:avLst/>
          </a:prstGeom>
        </p:spPr>
        <p:txBody>
          <a:bodyPr vert="horz" wrap="square" lIns="0" tIns="8086" rIns="0" bIns="0" rtlCol="0">
            <a:spAutoFit/>
          </a:bodyPr>
          <a:lstStyle/>
          <a:p>
            <a:pPr marL="7701">
              <a:lnSpc>
                <a:spcPct val="100000"/>
              </a:lnSpc>
              <a:spcBef>
                <a:spcPts val="64"/>
              </a:spcBef>
            </a:pPr>
            <a:r>
              <a:rPr sz="1395" b="0" i="0" spc="-12">
                <a:solidFill>
                  <a:srgbClr val="FFFFFF"/>
                </a:solidFill>
                <a:latin typeface="Poppins Medium" pitchFamily="2" charset="77"/>
                <a:cs typeface="Poppins Medium" pitchFamily="2" charset="77"/>
              </a:rPr>
              <a:t>Supported</a:t>
            </a:r>
            <a:r>
              <a:rPr sz="1395" b="0" i="0" spc="-67">
                <a:solidFill>
                  <a:srgbClr val="FFFFFF"/>
                </a:solidFill>
                <a:latin typeface="Poppins Medium" pitchFamily="2" charset="77"/>
                <a:cs typeface="Poppins Medium" pitchFamily="2" charset="77"/>
              </a:rPr>
              <a:t> </a:t>
            </a:r>
            <a:r>
              <a:rPr sz="1395" b="0" i="0" spc="-12">
                <a:solidFill>
                  <a:srgbClr val="FFFFFF"/>
                </a:solidFill>
                <a:latin typeface="Poppins Medium" pitchFamily="2" charset="77"/>
                <a:cs typeface="Poppins Medium" pitchFamily="2" charset="77"/>
              </a:rPr>
              <a:t>by</a:t>
            </a:r>
            <a:endParaRPr sz="1395" b="0" i="0">
              <a:latin typeface="Poppins Medium" pitchFamily="2" charset="77"/>
              <a:cs typeface="Poppins Medium" pitchFamily="2" charset="77"/>
            </a:endParaRPr>
          </a:p>
        </p:txBody>
      </p:sp>
      <p:sp>
        <p:nvSpPr>
          <p:cNvPr id="19" name="object 42">
            <a:extLst>
              <a:ext uri="{FF2B5EF4-FFF2-40B4-BE49-F238E27FC236}">
                <a16:creationId xmlns:a16="http://schemas.microsoft.com/office/drawing/2014/main" id="{E15DCFC0-DA16-4F9A-B70D-3C33C791B448}"/>
              </a:ext>
            </a:extLst>
          </p:cNvPr>
          <p:cNvSpPr txBox="1"/>
          <p:nvPr userDrawn="1"/>
        </p:nvSpPr>
        <p:spPr>
          <a:xfrm>
            <a:off x="10161465" y="5241915"/>
            <a:ext cx="1459271" cy="222839"/>
          </a:xfrm>
          <a:prstGeom prst="rect">
            <a:avLst/>
          </a:prstGeom>
        </p:spPr>
        <p:txBody>
          <a:bodyPr vert="horz" wrap="square" lIns="0" tIns="8086" rIns="0" bIns="0" rtlCol="0">
            <a:spAutoFit/>
          </a:bodyPr>
          <a:lstStyle/>
          <a:p>
            <a:pPr marL="7701">
              <a:lnSpc>
                <a:spcPct val="100000"/>
              </a:lnSpc>
              <a:spcBef>
                <a:spcPts val="64"/>
              </a:spcBef>
            </a:pPr>
            <a:r>
              <a:rPr sz="1395" b="0" i="0" spc="-12">
                <a:solidFill>
                  <a:srgbClr val="FFFFFF"/>
                </a:solidFill>
                <a:latin typeface="Poppins Medium" pitchFamily="2" charset="77"/>
                <a:cs typeface="Poppins Medium" pitchFamily="2" charset="77"/>
              </a:rPr>
              <a:t>Hosted</a:t>
            </a:r>
            <a:r>
              <a:rPr sz="1395" b="0" i="0" spc="-64">
                <a:solidFill>
                  <a:srgbClr val="FFFFFF"/>
                </a:solidFill>
                <a:latin typeface="Poppins Medium" pitchFamily="2" charset="77"/>
                <a:cs typeface="Poppins Medium" pitchFamily="2" charset="77"/>
              </a:rPr>
              <a:t> </a:t>
            </a:r>
            <a:r>
              <a:rPr sz="1395" b="0" i="0" spc="-15">
                <a:solidFill>
                  <a:srgbClr val="FFFFFF"/>
                </a:solidFill>
                <a:latin typeface="Poppins Medium" pitchFamily="2" charset="77"/>
                <a:cs typeface="Poppins Medium" pitchFamily="2" charset="77"/>
              </a:rPr>
              <a:t>at</a:t>
            </a:r>
            <a:endParaRPr sz="1395" b="0" i="0">
              <a:latin typeface="Poppins Medium" pitchFamily="2" charset="77"/>
              <a:cs typeface="Poppins Medium" pitchFamily="2" charset="77"/>
            </a:endParaRPr>
          </a:p>
        </p:txBody>
      </p:sp>
      <p:sp>
        <p:nvSpPr>
          <p:cNvPr id="39" name="object 14">
            <a:extLst>
              <a:ext uri="{FF2B5EF4-FFF2-40B4-BE49-F238E27FC236}">
                <a16:creationId xmlns:a16="http://schemas.microsoft.com/office/drawing/2014/main" id="{EBA520A8-D9DC-4590-A234-60E794F86D19}"/>
              </a:ext>
            </a:extLst>
          </p:cNvPr>
          <p:cNvSpPr/>
          <p:nvPr userDrawn="1"/>
        </p:nvSpPr>
        <p:spPr>
          <a:xfrm>
            <a:off x="577850" y="5000063"/>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Tree>
    <p:extLst>
      <p:ext uri="{BB962C8B-B14F-4D97-AF65-F5344CB8AC3E}">
        <p14:creationId xmlns:p14="http://schemas.microsoft.com/office/powerpoint/2010/main" val="3917989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Key message">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‹Nº›</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
        <p:nvSpPr>
          <p:cNvPr id="4" name="Text Placeholder 3">
            <a:extLst>
              <a:ext uri="{FF2B5EF4-FFF2-40B4-BE49-F238E27FC236}">
                <a16:creationId xmlns:a16="http://schemas.microsoft.com/office/drawing/2014/main" id="{0F41ED4F-48C8-405A-BAF4-A471B383C978}"/>
              </a:ext>
            </a:extLst>
          </p:cNvPr>
          <p:cNvSpPr>
            <a:spLocks noGrp="1"/>
          </p:cNvSpPr>
          <p:nvPr>
            <p:ph type="body" sz="quarter" idx="13"/>
          </p:nvPr>
        </p:nvSpPr>
        <p:spPr>
          <a:xfrm>
            <a:off x="1498007" y="2863649"/>
            <a:ext cx="9195987" cy="1130703"/>
          </a:xfrm>
        </p:spPr>
        <p:txBody>
          <a:bodyPr anchor="ctr"/>
          <a:lstStyle>
            <a:lvl1pPr algn="ctr">
              <a:defRPr sz="4245" b="1" i="0">
                <a:solidFill>
                  <a:schemeClr val="bg1"/>
                </a:solidFill>
                <a:latin typeface="Poppins SemiBold" pitchFamily="2" charset="77"/>
                <a:cs typeface="Poppins SemiBold" pitchFamily="2" charset="77"/>
              </a:defRPr>
            </a:lvl1pPr>
            <a:lvl2pPr marL="0" indent="0" algn="ctr">
              <a:buFontTx/>
              <a:buNone/>
              <a:defRPr>
                <a:solidFill>
                  <a:schemeClr val="bg1"/>
                </a:solidFill>
                <a:latin typeface="Poppins" pitchFamily="2" charset="77"/>
                <a:cs typeface="Poppins" pitchFamily="2" charset="77"/>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228349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‹Nº›</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
        <p:nvSpPr>
          <p:cNvPr id="4" name="Text Placeholder 3">
            <a:extLst>
              <a:ext uri="{FF2B5EF4-FFF2-40B4-BE49-F238E27FC236}">
                <a16:creationId xmlns:a16="http://schemas.microsoft.com/office/drawing/2014/main" id="{0F41ED4F-48C8-405A-BAF4-A471B383C978}"/>
              </a:ext>
            </a:extLst>
          </p:cNvPr>
          <p:cNvSpPr>
            <a:spLocks noGrp="1"/>
          </p:cNvSpPr>
          <p:nvPr>
            <p:ph type="body" sz="quarter" idx="13"/>
          </p:nvPr>
        </p:nvSpPr>
        <p:spPr>
          <a:xfrm>
            <a:off x="1497044" y="3681455"/>
            <a:ext cx="9195987" cy="839551"/>
          </a:xfrm>
        </p:spPr>
        <p:txBody>
          <a:bodyPr anchor="ctr"/>
          <a:lstStyle>
            <a:lvl1pPr algn="ctr">
              <a:defRPr sz="2668" b="1" i="0">
                <a:solidFill>
                  <a:schemeClr val="bg1"/>
                </a:solidFill>
                <a:latin typeface="Poppins SemiBold" pitchFamily="2" charset="77"/>
                <a:cs typeface="Poppins SemiBold" pitchFamily="2" charset="77"/>
              </a:defRPr>
            </a:lvl1pPr>
            <a:lvl2pPr marL="0" indent="0" algn="ctr">
              <a:buFontTx/>
              <a:buNone/>
              <a:defRPr>
                <a:solidFill>
                  <a:schemeClr val="bg1"/>
                </a:solidFill>
                <a:latin typeface="Poppins" pitchFamily="2" charset="77"/>
                <a:cs typeface="Poppins" pitchFamily="2" charset="77"/>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p:txBody>
      </p:sp>
      <p:pic>
        <p:nvPicPr>
          <p:cNvPr id="5" name="Graphic 4">
            <a:extLst>
              <a:ext uri="{FF2B5EF4-FFF2-40B4-BE49-F238E27FC236}">
                <a16:creationId xmlns:a16="http://schemas.microsoft.com/office/drawing/2014/main" id="{5C1720A0-FC5D-48B5-9BF5-2721266040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22749" y="2293692"/>
            <a:ext cx="4944576" cy="1057002"/>
          </a:xfrm>
          <a:prstGeom prst="rect">
            <a:avLst/>
          </a:prstGeom>
        </p:spPr>
      </p:pic>
    </p:spTree>
    <p:extLst>
      <p:ext uri="{BB962C8B-B14F-4D97-AF65-F5344CB8AC3E}">
        <p14:creationId xmlns:p14="http://schemas.microsoft.com/office/powerpoint/2010/main" val="356189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25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10" presetClass="entr" presetSubtype="0" fill="hold" nodeType="afterEffect">
                  <p:stCondLst>
                    <p:cond delay="25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2">
            <p:tnLst>
              <p:par>
                <p:cTn presetID="10" presetClass="entr" presetSubtype="0" fill="hold" nodeType="afterEffect">
                  <p:stCondLst>
                    <p:cond delay="25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Sign-off">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‹Nº›</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pic>
        <p:nvPicPr>
          <p:cNvPr id="5" name="Graphic 4">
            <a:extLst>
              <a:ext uri="{FF2B5EF4-FFF2-40B4-BE49-F238E27FC236}">
                <a16:creationId xmlns:a16="http://schemas.microsoft.com/office/drawing/2014/main" id="{5C1720A0-FC5D-48B5-9BF5-2721266040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22749" y="2900500"/>
            <a:ext cx="4944576" cy="1057002"/>
          </a:xfrm>
          <a:prstGeom prst="rect">
            <a:avLst/>
          </a:prstGeom>
        </p:spPr>
      </p:pic>
    </p:spTree>
    <p:extLst>
      <p:ext uri="{BB962C8B-B14F-4D97-AF65-F5344CB8AC3E}">
        <p14:creationId xmlns:p14="http://schemas.microsoft.com/office/powerpoint/2010/main" val="3943154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41391153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0" name="Rectangle 9">
            <a:extLst>
              <a:ext uri="{FF2B5EF4-FFF2-40B4-BE49-F238E27FC236}">
                <a16:creationId xmlns:a16="http://schemas.microsoft.com/office/drawing/2014/main" id="{5CE9BC4D-FFB4-400E-8188-E55DEF56D764}"/>
              </a:ext>
            </a:extLst>
          </p:cNvPr>
          <p:cNvSpPr/>
          <p:nvPr userDrawn="1"/>
        </p:nvSpPr>
        <p:spPr bwMode="ltGray">
          <a:xfrm>
            <a:off x="-1" y="0"/>
            <a:ext cx="12192001" cy="68584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409016D-B7E7-40C3-B13E-EA55B02BD7B3}"/>
              </a:ext>
            </a:extLst>
          </p:cNvPr>
          <p:cNvPicPr>
            <a:picLocks noChangeAspect="1"/>
          </p:cNvPicPr>
          <p:nvPr userDrawn="1"/>
        </p:nvPicPr>
        <p:blipFill>
          <a:blip r:embed="rId9"/>
          <a:stretch>
            <a:fillRect/>
          </a:stretch>
        </p:blipFill>
        <p:spPr bwMode="ltGray">
          <a:xfrm>
            <a:off x="2085934" y="774195"/>
            <a:ext cx="8020133" cy="3081853"/>
          </a:xfrm>
          <a:prstGeom prst="rect">
            <a:avLst/>
          </a:prstGeom>
        </p:spPr>
      </p:pic>
      <p:sp>
        <p:nvSpPr>
          <p:cNvPr id="16" name="Documenttype">
            <a:extLst>
              <a:ext uri="{FF2B5EF4-FFF2-40B4-BE49-F238E27FC236}">
                <a16:creationId xmlns:a16="http://schemas.microsoft.com/office/drawing/2014/main" id="{0CADA7EB-5C2E-4AD4-A32E-534A28817C8A}"/>
              </a:ext>
            </a:extLst>
          </p:cNvPr>
          <p:cNvSpPr>
            <a:spLocks noGrp="1"/>
          </p:cNvSpPr>
          <p:nvPr userDrawn="1">
            <p:ph type="body" sz="quarter" idx="13" hasCustomPrompt="1"/>
            <p:custDataLst>
              <p:tags r:id="rId3"/>
            </p:custDataLst>
          </p:nvPr>
        </p:nvSpPr>
        <p:spPr bwMode="auto">
          <a:xfrm>
            <a:off x="1232602" y="6233090"/>
            <a:ext cx="9726795"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ctr">
              <a:defRPr lang="en-US" sz="1400" dirty="0">
                <a:solidFill>
                  <a:srgbClr val="E6D2C8"/>
                </a:solidFill>
              </a:defRPr>
            </a:lvl1pPr>
          </a:lstStyle>
          <a:p>
            <a:pPr lvl="0">
              <a:buNone/>
            </a:pPr>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userDrawn="1">
            <p:ph type="subTitle" idx="1"/>
            <p:custDataLst>
              <p:tags r:id="rId4"/>
            </p:custDataLst>
          </p:nvPr>
        </p:nvSpPr>
        <p:spPr bwMode="auto">
          <a:xfrm>
            <a:off x="1232602" y="5723246"/>
            <a:ext cx="9726795"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ctr">
              <a:defRPr lang="en-US" sz="2000" dirty="0">
                <a:solidFill>
                  <a:srgbClr val="E6D2C8"/>
                </a:solidFill>
              </a:defRPr>
            </a:lvl1pPr>
          </a:lstStyle>
          <a:p>
            <a:pPr lvl="0">
              <a:buNone/>
            </a:pPr>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userDrawn="1">
            <p:ph type="title"/>
            <p:custDataLst>
              <p:tags r:id="rId5"/>
            </p:custDataLst>
          </p:nvPr>
        </p:nvSpPr>
        <p:spPr bwMode="auto">
          <a:xfrm>
            <a:off x="1232602" y="4505517"/>
            <a:ext cx="9726795"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lvl1pPr algn="ctr">
              <a:defRPr lang="en-US" sz="4400" dirty="0">
                <a:solidFill>
                  <a:srgbClr val="E6D2C8"/>
                </a:solidFill>
              </a:defRPr>
            </a:lvl1pPr>
          </a:lstStyle>
          <a:p>
            <a:pPr lvl="0"/>
            <a:r>
              <a:rPr lang="en-US"/>
              <a:t>Click to edit Master title style</a:t>
            </a:r>
          </a:p>
        </p:txBody>
      </p:sp>
    </p:spTree>
    <p:extLst>
      <p:ext uri="{BB962C8B-B14F-4D97-AF65-F5344CB8AC3E}">
        <p14:creationId xmlns:p14="http://schemas.microsoft.com/office/powerpoint/2010/main" val="37675698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Sub | Text + 1 Image">
    <p:spTree>
      <p:nvGrpSpPr>
        <p:cNvPr id="1" name=""/>
        <p:cNvGrpSpPr/>
        <p:nvPr/>
      </p:nvGrpSpPr>
      <p:grpSpPr>
        <a:xfrm>
          <a:off x="0" y="0"/>
          <a:ext cx="0" cy="0"/>
          <a:chOff x="0" y="0"/>
          <a:chExt cx="0" cy="0"/>
        </a:xfrm>
      </p:grpSpPr>
      <p:sp>
        <p:nvSpPr>
          <p:cNvPr id="15" name="Picture Placeholder 7">
            <a:extLst>
              <a:ext uri="{FF2B5EF4-FFF2-40B4-BE49-F238E27FC236}">
                <a16:creationId xmlns:a16="http://schemas.microsoft.com/office/drawing/2014/main" id="{C915F15C-956C-41D5-B307-E9EAF4140C99}"/>
              </a:ext>
            </a:extLst>
          </p:cNvPr>
          <p:cNvSpPr>
            <a:spLocks noGrp="1"/>
          </p:cNvSpPr>
          <p:nvPr>
            <p:ph type="pic" sz="quarter" idx="15"/>
          </p:nvPr>
        </p:nvSpPr>
        <p:spPr>
          <a:xfrm>
            <a:off x="6533079" y="1"/>
            <a:ext cx="5658921" cy="6857999"/>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2905312"/>
            <a:ext cx="5081284" cy="1555619"/>
          </a:xfrm>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object 14">
            <a:extLst>
              <a:ext uri="{FF2B5EF4-FFF2-40B4-BE49-F238E27FC236}">
                <a16:creationId xmlns:a16="http://schemas.microsoft.com/office/drawing/2014/main" id="{82DE3620-FF46-4B76-AAB9-DA1B6218E935}"/>
              </a:ext>
            </a:extLst>
          </p:cNvPr>
          <p:cNvSpPr/>
          <p:nvPr userDrawn="1"/>
        </p:nvSpPr>
        <p:spPr>
          <a:xfrm flipV="1">
            <a:off x="577638" y="6370213"/>
            <a:ext cx="5377804" cy="27725"/>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 name="Text Placeholder 2">
            <a:extLst>
              <a:ext uri="{FF2B5EF4-FFF2-40B4-BE49-F238E27FC236}">
                <a16:creationId xmlns:a16="http://schemas.microsoft.com/office/drawing/2014/main" id="{762D490A-0282-4B98-BC22-F72D01AAD9CA}"/>
              </a:ext>
            </a:extLst>
          </p:cNvPr>
          <p:cNvSpPr>
            <a:spLocks noGrp="1"/>
          </p:cNvSpPr>
          <p:nvPr>
            <p:ph type="body" sz="quarter" idx="16" hasCustomPrompt="1"/>
          </p:nvPr>
        </p:nvSpPr>
        <p:spPr>
          <a:xfrm>
            <a:off x="6533079" y="5916690"/>
            <a:ext cx="5081284" cy="148117"/>
          </a:xfrm>
        </p:spPr>
        <p:txBody>
          <a:bodyPr/>
          <a:lstStyle>
            <a:lvl1pPr>
              <a:defRPr sz="849"/>
            </a:lvl1pPr>
          </a:lstStyle>
          <a:p>
            <a:pPr lvl="0"/>
            <a:r>
              <a:rPr lang="en-US"/>
              <a:t>Caption text goes here if required</a:t>
            </a:r>
            <a:endParaRPr lang="en-GB"/>
          </a:p>
        </p:txBody>
      </p:sp>
      <p:sp>
        <p:nvSpPr>
          <p:cNvPr id="5" name="Picture Placeholder 4">
            <a:extLst>
              <a:ext uri="{FF2B5EF4-FFF2-40B4-BE49-F238E27FC236}">
                <a16:creationId xmlns:a16="http://schemas.microsoft.com/office/drawing/2014/main" id="{19427362-842E-4669-885E-548EFDB4AD64}"/>
              </a:ext>
            </a:extLst>
          </p:cNvPr>
          <p:cNvSpPr>
            <a:spLocks noGrp="1"/>
          </p:cNvSpPr>
          <p:nvPr>
            <p:ph type="pic" sz="quarter" idx="17"/>
          </p:nvPr>
        </p:nvSpPr>
        <p:spPr>
          <a:xfrm>
            <a:off x="577637" y="5092479"/>
            <a:ext cx="955990" cy="791114"/>
          </a:xfrm>
        </p:spPr>
        <p:txBody>
          <a:bodyPr/>
          <a:lstStyle/>
          <a:p>
            <a:r>
              <a:rPr lang="en-US"/>
              <a:t>Click icon to add picture</a:t>
            </a:r>
            <a:endParaRPr lang="en-GB"/>
          </a:p>
        </p:txBody>
      </p:sp>
    </p:spTree>
    <p:extLst>
      <p:ext uri="{BB962C8B-B14F-4D97-AF65-F5344CB8AC3E}">
        <p14:creationId xmlns:p14="http://schemas.microsoft.com/office/powerpoint/2010/main" val="1087920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12466400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197613"/>
            <a:ext cx="11082528" cy="384721"/>
          </a:xfrm>
        </p:spPr>
        <p:txBody>
          <a:bodyPr vert="horz" wrap="square" lIns="0" tIns="0" rIns="0" bIns="0" rtlCol="0" anchor="t" anchorCtr="0">
            <a:spAutoFit/>
          </a:bodyPr>
          <a:lstStyle>
            <a:lvl1pPr>
              <a:defRPr lang="en-US" dirty="0"/>
            </a:lvl1pPr>
          </a:lstStyle>
          <a:p>
            <a:pPr lvl="0"/>
            <a:r>
              <a:rPr lang="en-US"/>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4"/>
            </p:custDataLst>
          </p:nvPr>
        </p:nvSpPr>
        <p:spPr>
          <a:xfrm>
            <a:off x="554736" y="663224"/>
            <a:ext cx="11082528" cy="246221"/>
          </a:xfrm>
          <a:prstGeom prst="rect">
            <a:avLst/>
          </a:prstGeom>
        </p:spPr>
        <p:txBody>
          <a:bodyPr vert="horz" wrap="square" lIns="0" tIns="0" rIns="0" bIns="0" rtlCol="0">
            <a:noAutofit/>
          </a:bodyPr>
          <a:lstStyle>
            <a:lvl1pPr>
              <a:defRPr lang="en-US" b="0" baseline="0" dirty="0"/>
            </a:lvl1pPr>
          </a:lstStyle>
          <a:p>
            <a:pPr lvl="0">
              <a:buNone/>
            </a:pPr>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86034413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1"/>
            </p:custDataLst>
            <p:extLst>
              <p:ext uri="{D42A27DB-BD31-4B8C-83A1-F6EECF244321}">
                <p14:modId xmlns:p14="http://schemas.microsoft.com/office/powerpoint/2010/main" val="6726790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3"/>
            <a:ext cx="3813048" cy="769441"/>
          </a:xfrm>
          <a:prstGeom prst="rect">
            <a:avLst/>
          </a:prstGeom>
        </p:spPr>
        <p:txBody>
          <a:bodyPr anchor="t">
            <a:spAutoFit/>
          </a:bodyPr>
          <a:lstStyle>
            <a:lvl1pPr>
              <a:lnSpc>
                <a:spcPct val="100000"/>
              </a:lnSpc>
              <a:defRPr>
                <a:ln w="6350" cap="flat">
                  <a:noFill/>
                  <a:miter lim="800000"/>
                </a:ln>
              </a:defRPr>
            </a:lvl1pPr>
          </a:lstStyle>
          <a:p>
            <a:r>
              <a:rPr lang="en-US"/>
              <a:t>Click to edit Master title style</a:t>
            </a:r>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8" name="Slide Number">
            <a:extLst>
              <a:ext uri="{FF2B5EF4-FFF2-40B4-BE49-F238E27FC236}">
                <a16:creationId xmlns:a16="http://schemas.microsoft.com/office/drawing/2014/main" id="{052CCADB-EF08-41D8-B6E1-D27B7E0CA862}"/>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7AB8E3C2-1F42-4CE8-A611-D37D46F00C39}"/>
              </a:ext>
            </a:extLst>
          </p:cNvPr>
          <p:cNvSpPr txBox="1"/>
          <p:nvPr userDrawn="1">
            <p:custDataLst>
              <p:tags r:id="rId6"/>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176213896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1"/>
            </p:custDataLst>
            <p:extLst>
              <p:ext uri="{D42A27DB-BD31-4B8C-83A1-F6EECF244321}">
                <p14:modId xmlns:p14="http://schemas.microsoft.com/office/powerpoint/2010/main" val="32186287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236640"/>
            <a:ext cx="5065776" cy="384721"/>
          </a:xfrm>
          <a:prstGeom prst="rect">
            <a:avLst/>
          </a:prstGeom>
        </p:spPr>
        <p:txBody>
          <a:bodyPr rIns="365760" anchor="ctr">
            <a:spAutoFit/>
          </a:bodyPr>
          <a:lstStyle>
            <a:lvl1pPr>
              <a:defRPr>
                <a:ln w="6350" cap="flat">
                  <a:noFill/>
                  <a:miter lim="800000"/>
                </a:ln>
              </a:defRPr>
            </a:lvl1pPr>
          </a:lstStyle>
          <a:p>
            <a:r>
              <a:rPr lang="en-US"/>
              <a:t>Click to edit Master title style</a:t>
            </a:r>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8833F473-8E59-4468-9DAD-5B5B823CD8A1}"/>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1C278EA2-839A-4B80-8F09-FF155A2123C1}"/>
              </a:ext>
            </a:extLst>
          </p:cNvPr>
          <p:cNvSpPr txBox="1"/>
          <p:nvPr userDrawn="1">
            <p:custDataLst>
              <p:tags r:id="rId6"/>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327531611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1"/>
            </p:custDataLst>
            <p:extLst>
              <p:ext uri="{D42A27DB-BD31-4B8C-83A1-F6EECF244321}">
                <p14:modId xmlns:p14="http://schemas.microsoft.com/office/powerpoint/2010/main" val="30283746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DCF374B-2477-45CD-A00B-B8676A45ACD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3"/>
            </p:custDataLst>
          </p:nvPr>
        </p:nvSpPr>
        <p:spPr>
          <a:xfrm>
            <a:off x="554736" y="4580468"/>
            <a:ext cx="11082528" cy="677108"/>
          </a:xfrm>
        </p:spPr>
        <p:txBody>
          <a:bodyPr anchor="b">
            <a:noAutofit/>
          </a:bodyPr>
          <a:lstStyle>
            <a:lvl1pPr>
              <a:lnSpc>
                <a:spcPct val="100000"/>
              </a:lnSpc>
              <a:defRPr sz="4400"/>
            </a:lvl1pPr>
          </a:lstStyle>
          <a:p>
            <a:r>
              <a:rPr lang="en-US"/>
              <a:t>Click to edit Master title style</a:t>
            </a:r>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0" name="Slide Number">
            <a:extLst>
              <a:ext uri="{FF2B5EF4-FFF2-40B4-BE49-F238E27FC236}">
                <a16:creationId xmlns:a16="http://schemas.microsoft.com/office/drawing/2014/main" id="{D6030ED5-599F-4E8C-B5A1-51670786D068}"/>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8173826E-A3CF-41AB-8957-9F0B784D192D}"/>
              </a:ext>
            </a:extLst>
          </p:cNvPr>
          <p:cNvSpPr txBox="1"/>
          <p:nvPr userDrawn="1">
            <p:custDataLst>
              <p:tags r:id="rId6"/>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73897030"/>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1"/>
            </p:custDataLst>
            <p:extLst>
              <p:ext uri="{D42A27DB-BD31-4B8C-83A1-F6EECF244321}">
                <p14:modId xmlns:p14="http://schemas.microsoft.com/office/powerpoint/2010/main" val="728018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3"/>
            </p:custDataLst>
          </p:nvPr>
        </p:nvSpPr>
        <p:spPr>
          <a:xfrm>
            <a:off x="1505712" y="3556229"/>
            <a:ext cx="9180576" cy="523220"/>
          </a:xfrm>
          <a:prstGeom prst="rect">
            <a:avLst/>
          </a:prstGeom>
        </p:spPr>
        <p:txBody>
          <a:bodyPr anchor="b">
            <a:spAutoFit/>
          </a:bodyPr>
          <a:lstStyle>
            <a:lvl1pPr>
              <a:lnSpc>
                <a:spcPct val="105000"/>
              </a:lnSpc>
              <a:defRPr sz="3400"/>
            </a:lvl1pPr>
          </a:lstStyle>
          <a:p>
            <a:r>
              <a:rPr lang="en-US"/>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4"/>
            </p:custDataLst>
          </p:nvPr>
        </p:nvSpPr>
        <p:spPr>
          <a:xfrm>
            <a:off x="1505712" y="4284630"/>
            <a:ext cx="9180576" cy="246221"/>
          </a:xfrm>
          <a:prstGeom prst="rect">
            <a:avLst/>
          </a:prstGeom>
        </p:spPr>
        <p:txBody>
          <a:bodyPr wrap="square">
            <a:spAutoFit/>
          </a:bodyPr>
          <a:lstStyle>
            <a:lvl1pPr marL="0" indent="0" algn="l">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48A594FF-AF94-4CAC-90E6-2B9A5AB30B15}"/>
              </a:ext>
            </a:extLst>
          </p:cNvPr>
          <p:cNvSpPr>
            <a:spLocks noChangeArrowheads="1"/>
          </p:cNvSpPr>
          <p:nvPr userDrawn="1">
            <p:custDataLst>
              <p:tags r:id="rId6"/>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2DE072CE-3B00-41EC-B415-3189888D0076}"/>
              </a:ext>
            </a:extLst>
          </p:cNvPr>
          <p:cNvSpPr txBox="1"/>
          <p:nvPr userDrawn="1">
            <p:custDataLst>
              <p:tags r:id="rId7"/>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3050367689"/>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extLst>
              <p:ext uri="{D42A27DB-BD31-4B8C-83A1-F6EECF244321}">
                <p14:modId xmlns:p14="http://schemas.microsoft.com/office/powerpoint/2010/main" val="22337860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4"/>
            </p:custDataLst>
          </p:nvPr>
        </p:nvSpPr>
        <p:spPr>
          <a:xfrm>
            <a:off x="554736" y="2744369"/>
            <a:ext cx="2514600" cy="769441"/>
          </a:xfrm>
        </p:spPr>
        <p:txBody>
          <a:bodyPr vert="horz" wrap="square" lIns="0" tIns="0" rIns="0" bIns="0" rtlCol="0" anchor="b" anchorCtr="0">
            <a:noAutofit/>
          </a:bodyPr>
          <a:lstStyle>
            <a:lvl1pPr>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5"/>
            </p:custDataLst>
          </p:nvPr>
        </p:nvSpPr>
        <p:spPr>
          <a:xfrm>
            <a:off x="554736" y="3659644"/>
            <a:ext cx="2514600" cy="492443"/>
          </a:xfrm>
          <a:prstGeom prst="rect">
            <a:avLst/>
          </a:prstGeom>
        </p:spPr>
        <p:txBody>
          <a:bodyPr wrap="square">
            <a:noAutofit/>
          </a:bodyPr>
          <a:lstStyle>
            <a:lvl1pPr marL="0" indent="0" algn="l">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6"/>
            </p:custDataLst>
          </p:nvPr>
        </p:nvSpPr>
        <p:spPr>
          <a:xfrm>
            <a:off x="554735" y="41597"/>
            <a:ext cx="2514601"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78FD8C82-E39D-41D1-A2CC-B1597952BB9C}"/>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7464C0CD-0723-45A4-A263-515E8565C86B}"/>
              </a:ext>
            </a:extLst>
          </p:cNvPr>
          <p:cNvSpPr txBox="1">
            <a:spLocks/>
          </p:cNvSpPr>
          <p:nvPr userDrawn="1">
            <p:custDataLst>
              <p:tags r:id="rId8"/>
            </p:custDataLst>
          </p:nvPr>
        </p:nvSpPr>
        <p:spPr>
          <a:xfrm>
            <a:off x="553971" y="6592511"/>
            <a:ext cx="25146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3" name="Freeform 76">
            <a:extLst>
              <a:ext uri="{FF2B5EF4-FFF2-40B4-BE49-F238E27FC236}">
                <a16:creationId xmlns:a16="http://schemas.microsoft.com/office/drawing/2014/main" id="{2D072733-A60B-4F63-8AD0-2B3E938B0DB7}"/>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20191826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extLst>
              <p:ext uri="{D42A27DB-BD31-4B8C-83A1-F6EECF244321}">
                <p14:modId xmlns:p14="http://schemas.microsoft.com/office/powerpoint/2010/main" val="13236157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4"/>
            </p:custDataLst>
          </p:nvPr>
        </p:nvSpPr>
        <p:spPr>
          <a:xfrm>
            <a:off x="554736" y="2744369"/>
            <a:ext cx="3465576" cy="769441"/>
          </a:xfrm>
          <a:prstGeom prst="rect">
            <a:avLst/>
          </a:prstGeom>
        </p:spPr>
        <p:txBody>
          <a:bodyPr vert="horz" wrap="square" lIns="0" tIns="0" rIns="0" bIns="0" rtlCol="0" anchor="b" anchorCtr="0">
            <a:noAutofit/>
          </a:bodyPr>
          <a:lstStyle>
            <a:lvl1pPr>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5"/>
            </p:custDataLst>
          </p:nvPr>
        </p:nvSpPr>
        <p:spPr>
          <a:xfrm>
            <a:off x="554735" y="3659644"/>
            <a:ext cx="3465575" cy="246221"/>
          </a:xfrm>
          <a:prstGeom prst="rect">
            <a:avLst/>
          </a:prstGeom>
        </p:spPr>
        <p:txBody>
          <a:bodyPr wrap="square">
            <a:noAutofit/>
          </a:bodyPr>
          <a:lstStyle>
            <a:lvl1pPr marL="0" indent="0" algn="l">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6"/>
            </p:custDataLst>
          </p:nvPr>
        </p:nvSpPr>
        <p:spPr>
          <a:xfrm>
            <a:off x="554735" y="41597"/>
            <a:ext cx="3465577"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4041B4B9-5319-4CE5-AD44-D052002504D7}"/>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E1369BC2-0ABC-41FF-935B-30D4F07067A4}"/>
              </a:ext>
            </a:extLst>
          </p:cNvPr>
          <p:cNvSpPr txBox="1">
            <a:spLocks/>
          </p:cNvSpPr>
          <p:nvPr userDrawn="1">
            <p:custDataLst>
              <p:tags r:id="rId8"/>
            </p:custDataLst>
          </p:nvPr>
        </p:nvSpPr>
        <p:spPr>
          <a:xfrm>
            <a:off x="553972" y="6592511"/>
            <a:ext cx="3465575"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3" name="Freeform 76">
            <a:extLst>
              <a:ext uri="{FF2B5EF4-FFF2-40B4-BE49-F238E27FC236}">
                <a16:creationId xmlns:a16="http://schemas.microsoft.com/office/drawing/2014/main" id="{6A3D6D03-E559-428C-9A40-98FEAB9751A3}"/>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73867639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33066651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4"/>
            </p:custDataLst>
          </p:nvPr>
        </p:nvSpPr>
        <p:spPr>
          <a:xfrm>
            <a:off x="554736" y="197613"/>
            <a:ext cx="5065776" cy="384721"/>
          </a:xfrm>
        </p:spPr>
        <p:txBody>
          <a:bodyPr>
            <a:spAutoFit/>
          </a:body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5"/>
            </p:custDataLst>
          </p:nvPr>
        </p:nvSpPr>
        <p:spPr>
          <a:xfrm>
            <a:off x="554736" y="663224"/>
            <a:ext cx="5065776" cy="246221"/>
          </a:xfrm>
          <a:prstGeom prst="rect">
            <a:avLst/>
          </a:prstGeom>
        </p:spPr>
        <p:txBody>
          <a:bodyPr wrap="square">
            <a:noAutofit/>
          </a:bodyPr>
          <a:lstStyle>
            <a:lvl1pPr marL="0" indent="0" algn="l">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C5A0E3B7-0BEE-434E-9458-04AAF89FE7C4}"/>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B406476E-7049-492E-8D4C-6B435C88701C}"/>
              </a:ext>
            </a:extLst>
          </p:cNvPr>
          <p:cNvSpPr txBox="1">
            <a:spLocks/>
          </p:cNvSpPr>
          <p:nvPr userDrawn="1">
            <p:custDataLst>
              <p:tags r:id="rId8"/>
            </p:custDataLst>
          </p:nvPr>
        </p:nvSpPr>
        <p:spPr>
          <a:xfrm>
            <a:off x="553971" y="6592511"/>
            <a:ext cx="5065776"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3" name="Freeform 76">
            <a:extLst>
              <a:ext uri="{FF2B5EF4-FFF2-40B4-BE49-F238E27FC236}">
                <a16:creationId xmlns:a16="http://schemas.microsoft.com/office/drawing/2014/main" id="{3C785607-1538-4DA3-A3A9-5896A1AFCCD7}"/>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973586411"/>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extLst>
              <p:ext uri="{D42A27DB-BD31-4B8C-83A1-F6EECF244321}">
                <p14:modId xmlns:p14="http://schemas.microsoft.com/office/powerpoint/2010/main" val="19321122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72" imgH="588" progId="TCLayout.ActiveDocument.1">
                  <p:embed/>
                </p:oleObj>
              </mc:Choice>
              <mc:Fallback>
                <p:oleObj name="think-cell Slide" r:id="rId10"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3"/>
            </p:custDataLst>
          </p:nvPr>
        </p:nvSpPr>
        <p:spPr>
          <a:xfrm>
            <a:off x="554736" y="197613"/>
            <a:ext cx="6967728" cy="384721"/>
          </a:xfrm>
        </p:spPr>
        <p:txBody>
          <a:bodyPr>
            <a:spAutoFit/>
          </a:bodyPr>
          <a:lstStyle/>
          <a:p>
            <a:r>
              <a:rPr lang="en-US"/>
              <a:t>Click to edit Master title style</a:t>
            </a: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5"/>
            </p:custDataLst>
          </p:nvPr>
        </p:nvSpPr>
        <p:spPr>
          <a:xfrm>
            <a:off x="554736" y="663224"/>
            <a:ext cx="6967728" cy="246221"/>
          </a:xfrm>
          <a:prstGeom prst="rect">
            <a:avLst/>
          </a:prstGeom>
        </p:spPr>
        <p:txBody>
          <a:bodyPr wrap="square">
            <a:noAutofit/>
          </a:bodyPr>
          <a:lstStyle>
            <a:lvl1pPr marL="0" indent="0" algn="l">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87C6732C-210A-4A2A-BDB7-ADAA15286F6D}"/>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C23F61CB-BFAD-418C-9A49-B57D79723157}"/>
              </a:ext>
            </a:extLst>
          </p:cNvPr>
          <p:cNvSpPr txBox="1">
            <a:spLocks/>
          </p:cNvSpPr>
          <p:nvPr userDrawn="1">
            <p:custDataLst>
              <p:tags r:id="rId8"/>
            </p:custDataLst>
          </p:nvPr>
        </p:nvSpPr>
        <p:spPr>
          <a:xfrm>
            <a:off x="553971" y="6592511"/>
            <a:ext cx="6967728"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3" name="Freeform 76">
            <a:extLst>
              <a:ext uri="{FF2B5EF4-FFF2-40B4-BE49-F238E27FC236}">
                <a16:creationId xmlns:a16="http://schemas.microsoft.com/office/drawing/2014/main" id="{DC93A155-D421-4BAB-ABBB-31DDFA4A7DBF}"/>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209834786"/>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7532669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0F0"/>
              </a:solidFill>
              <a:effectLst/>
              <a:uLnTx/>
              <a:uFillTx/>
              <a:latin typeface="Arial" panose="020B0604020202020204" pitchFamily="34" charset="0"/>
              <a:ea typeface="+mn-ea"/>
              <a:cs typeface="+mn-cs"/>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4"/>
            </p:custDataLst>
          </p:nvPr>
        </p:nvSpPr>
        <p:spPr>
          <a:xfrm>
            <a:off x="554736" y="197613"/>
            <a:ext cx="7918704" cy="384721"/>
          </a:xfrm>
        </p:spPr>
        <p:txBody>
          <a:bodyPr>
            <a:noAutofit/>
          </a:body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5"/>
            </p:custDataLst>
          </p:nvPr>
        </p:nvSpPr>
        <p:spPr>
          <a:xfrm>
            <a:off x="554736" y="663224"/>
            <a:ext cx="7918704" cy="246221"/>
          </a:xfrm>
          <a:prstGeom prst="rect">
            <a:avLst/>
          </a:prstGeom>
        </p:spPr>
        <p:txBody>
          <a:bodyPr wrap="square">
            <a:spAutoFit/>
          </a:bodyPr>
          <a:lstStyle>
            <a:lvl1pPr marL="0" indent="0" algn="l">
              <a:buNone/>
              <a:defRPr sz="1600" b="0" u="none"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5F93AA1E-3DA8-4E28-9E67-7940FA5E753E}"/>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A3BEE9D9-3E49-40F7-BDCF-A92122E0A43C}"/>
              </a:ext>
            </a:extLst>
          </p:cNvPr>
          <p:cNvSpPr txBox="1">
            <a:spLocks/>
          </p:cNvSpPr>
          <p:nvPr userDrawn="1">
            <p:custDataLst>
              <p:tags r:id="rId8"/>
            </p:custDataLst>
          </p:nvPr>
        </p:nvSpPr>
        <p:spPr>
          <a:xfrm>
            <a:off x="553971" y="6592511"/>
            <a:ext cx="7918704"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3" name="Freeform 76">
            <a:extLst>
              <a:ext uri="{FF2B5EF4-FFF2-40B4-BE49-F238E27FC236}">
                <a16:creationId xmlns:a16="http://schemas.microsoft.com/office/drawing/2014/main" id="{3CDFE22D-4BC4-4666-A63A-9CFEED8ECD61}"/>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72660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3128516"/>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3571782"/>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4495053"/>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4880812"/>
            <a:ext cx="3706507" cy="253787"/>
          </a:xfrm>
        </p:spPr>
        <p:txBody>
          <a:bodyPr/>
          <a:lstStyle/>
          <a:p>
            <a:pPr lvl="0"/>
            <a:r>
              <a:rPr lang="en-US"/>
              <a:t>Click to edit Master text styles</a:t>
            </a:r>
          </a:p>
        </p:txBody>
      </p:sp>
      <p:pic>
        <p:nvPicPr>
          <p:cNvPr id="13" name="Graphic 12">
            <a:extLst>
              <a:ext uri="{FF2B5EF4-FFF2-40B4-BE49-F238E27FC236}">
                <a16:creationId xmlns:a16="http://schemas.microsoft.com/office/drawing/2014/main" id="{F4B1DB28-413A-41E9-A6F8-727DE05F8D6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395" y="5750940"/>
            <a:ext cx="3036723" cy="646908"/>
          </a:xfrm>
          <a:prstGeom prst="rect">
            <a:avLst/>
          </a:prstGeom>
        </p:spPr>
      </p:pic>
      <p:sp>
        <p:nvSpPr>
          <p:cNvPr id="17" name="Picture Placeholder 4">
            <a:extLst>
              <a:ext uri="{FF2B5EF4-FFF2-40B4-BE49-F238E27FC236}">
                <a16:creationId xmlns:a16="http://schemas.microsoft.com/office/drawing/2014/main" id="{3570D610-DA38-4B7D-93BE-2E443F0EE1A1}"/>
              </a:ext>
            </a:extLst>
          </p:cNvPr>
          <p:cNvSpPr>
            <a:spLocks noGrp="1"/>
          </p:cNvSpPr>
          <p:nvPr>
            <p:ph type="pic" sz="quarter" idx="10" hasCustomPrompt="1"/>
          </p:nvPr>
        </p:nvSpPr>
        <p:spPr>
          <a:xfrm>
            <a:off x="5175632" y="0"/>
            <a:ext cx="7016369" cy="6858000"/>
          </a:xfrm>
          <a:solidFill>
            <a:schemeClr val="bg2">
              <a:lumMod val="75000"/>
            </a:schemeClr>
          </a:solidFill>
        </p:spPr>
        <p:txBody>
          <a:bodyPr bIns="1764000" anchor="ctr">
            <a:noAutofit/>
          </a:bodyPr>
          <a:lstStyle>
            <a:lvl1pPr algn="ctr">
              <a:defRPr sz="2183" b="1">
                <a:solidFill>
                  <a:schemeClr val="bg1"/>
                </a:solidFill>
              </a:defRPr>
            </a:lvl1pPr>
          </a:lstStyle>
          <a:p>
            <a:r>
              <a:rPr lang="en-GB"/>
              <a:t>Click icon to insert image</a:t>
            </a:r>
          </a:p>
        </p:txBody>
      </p:sp>
    </p:spTree>
    <p:extLst>
      <p:ext uri="{BB962C8B-B14F-4D97-AF65-F5344CB8AC3E}">
        <p14:creationId xmlns:p14="http://schemas.microsoft.com/office/powerpoint/2010/main" val="4190118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 Text + 2 Image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1682566"/>
            <a:ext cx="5081284" cy="1555619"/>
          </a:xfrm>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Picture Placeholder 7">
            <a:extLst>
              <a:ext uri="{FF2B5EF4-FFF2-40B4-BE49-F238E27FC236}">
                <a16:creationId xmlns:a16="http://schemas.microsoft.com/office/drawing/2014/main" id="{C915F15C-956C-41D5-B307-E9EAF4140C99}"/>
              </a:ext>
            </a:extLst>
          </p:cNvPr>
          <p:cNvSpPr>
            <a:spLocks noGrp="1"/>
          </p:cNvSpPr>
          <p:nvPr>
            <p:ph type="pic" sz="quarter" idx="15"/>
          </p:nvPr>
        </p:nvSpPr>
        <p:spPr>
          <a:xfrm>
            <a:off x="6533079" y="577597"/>
            <a:ext cx="5081284" cy="2634145"/>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7" name="object 14">
            <a:extLst>
              <a:ext uri="{FF2B5EF4-FFF2-40B4-BE49-F238E27FC236}">
                <a16:creationId xmlns:a16="http://schemas.microsoft.com/office/drawing/2014/main" id="{82DE3620-FF46-4B76-AAB9-DA1B6218E935}"/>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2" name="Picture Placeholder 7">
            <a:extLst>
              <a:ext uri="{FF2B5EF4-FFF2-40B4-BE49-F238E27FC236}">
                <a16:creationId xmlns:a16="http://schemas.microsoft.com/office/drawing/2014/main" id="{02B8336F-F0D4-4BC7-8ABC-2AB9B51D18C1}"/>
              </a:ext>
            </a:extLst>
          </p:cNvPr>
          <p:cNvSpPr>
            <a:spLocks noGrp="1"/>
          </p:cNvSpPr>
          <p:nvPr>
            <p:ph type="pic" sz="quarter" idx="16"/>
          </p:nvPr>
        </p:nvSpPr>
        <p:spPr>
          <a:xfrm>
            <a:off x="6533079" y="3434808"/>
            <a:ext cx="5081284" cy="2613594"/>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3" name="Text Placeholder 2">
            <a:extLst>
              <a:ext uri="{FF2B5EF4-FFF2-40B4-BE49-F238E27FC236}">
                <a16:creationId xmlns:a16="http://schemas.microsoft.com/office/drawing/2014/main" id="{E43DBC4A-ACA7-4AD0-9307-8B9B0EA507FE}"/>
              </a:ext>
            </a:extLst>
          </p:cNvPr>
          <p:cNvSpPr>
            <a:spLocks noGrp="1"/>
          </p:cNvSpPr>
          <p:nvPr>
            <p:ph type="body" sz="quarter" idx="17" hasCustomPrompt="1"/>
          </p:nvPr>
        </p:nvSpPr>
        <p:spPr>
          <a:xfrm>
            <a:off x="6604322" y="644597"/>
            <a:ext cx="4938799" cy="253787"/>
          </a:xfrm>
        </p:spPr>
        <p:txBody>
          <a:bodyPr/>
          <a:lstStyle>
            <a:lvl1pPr>
              <a:defRPr/>
            </a:lvl1pPr>
          </a:lstStyle>
          <a:p>
            <a:pPr lvl="0"/>
            <a:r>
              <a:rPr lang="en-US"/>
              <a:t>Caption, if required, goes here</a:t>
            </a:r>
            <a:endParaRPr lang="en-GB"/>
          </a:p>
        </p:txBody>
      </p:sp>
      <p:sp>
        <p:nvSpPr>
          <p:cNvPr id="11" name="Text Placeholder 2">
            <a:extLst>
              <a:ext uri="{FF2B5EF4-FFF2-40B4-BE49-F238E27FC236}">
                <a16:creationId xmlns:a16="http://schemas.microsoft.com/office/drawing/2014/main" id="{9E7CB72A-5628-4C6B-920B-B5462A85B798}"/>
              </a:ext>
            </a:extLst>
          </p:cNvPr>
          <p:cNvSpPr>
            <a:spLocks noGrp="1"/>
          </p:cNvSpPr>
          <p:nvPr>
            <p:ph type="body" sz="quarter" idx="18" hasCustomPrompt="1"/>
          </p:nvPr>
        </p:nvSpPr>
        <p:spPr>
          <a:xfrm>
            <a:off x="6604322" y="3509478"/>
            <a:ext cx="4938799" cy="253787"/>
          </a:xfrm>
        </p:spPr>
        <p:txBody>
          <a:bodyPr/>
          <a:lstStyle>
            <a:lvl1pPr>
              <a:defRPr/>
            </a:lvl1pPr>
          </a:lstStyle>
          <a:p>
            <a:pPr lvl="0"/>
            <a:r>
              <a:rPr lang="en-US"/>
              <a:t>Caption, if required, goes here</a:t>
            </a:r>
            <a:endParaRPr lang="en-GB"/>
          </a:p>
        </p:txBody>
      </p:sp>
      <p:sp>
        <p:nvSpPr>
          <p:cNvPr id="14" name="Picture Placeholder 4">
            <a:extLst>
              <a:ext uri="{FF2B5EF4-FFF2-40B4-BE49-F238E27FC236}">
                <a16:creationId xmlns:a16="http://schemas.microsoft.com/office/drawing/2014/main" id="{3E63EEFC-E63D-460B-87E8-056BB1E9EE21}"/>
              </a:ext>
            </a:extLst>
          </p:cNvPr>
          <p:cNvSpPr>
            <a:spLocks noGrp="1"/>
          </p:cNvSpPr>
          <p:nvPr>
            <p:ph type="pic" sz="quarter" idx="19"/>
          </p:nvPr>
        </p:nvSpPr>
        <p:spPr>
          <a:xfrm>
            <a:off x="577637" y="5092479"/>
            <a:ext cx="955990" cy="791114"/>
          </a:xfrm>
        </p:spPr>
        <p:txBody>
          <a:bodyPr/>
          <a:lstStyle/>
          <a:p>
            <a:r>
              <a:rPr lang="en-US"/>
              <a:t>Click icon to add picture</a:t>
            </a:r>
            <a:endParaRPr lang="en-GB"/>
          </a:p>
        </p:txBody>
      </p:sp>
    </p:spTree>
    <p:extLst>
      <p:ext uri="{BB962C8B-B14F-4D97-AF65-F5344CB8AC3E}">
        <p14:creationId xmlns:p14="http://schemas.microsoft.com/office/powerpoint/2010/main" val="1777081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1"/>
            </p:custDataLst>
            <p:extLst>
              <p:ext uri="{D42A27DB-BD31-4B8C-83A1-F6EECF244321}">
                <p14:modId xmlns:p14="http://schemas.microsoft.com/office/powerpoint/2010/main" val="35708458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58AAF75-30DC-408A-933A-149F2D14D18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3"/>
            </p:custDataLst>
          </p:nvPr>
        </p:nvSpPr>
        <p:spPr>
          <a:xfrm>
            <a:off x="554736" y="197613"/>
            <a:ext cx="11082528" cy="384721"/>
          </a:xfrm>
        </p:spPr>
        <p:txBody>
          <a:bodyPr>
            <a:spAutoFit/>
          </a:bodyPr>
          <a:lstStyle>
            <a:lvl1pPr>
              <a:defRPr/>
            </a:lvl1pPr>
          </a:lstStyle>
          <a:p>
            <a:r>
              <a:rPr lang="en-US"/>
              <a:t>Click to edit Master title style</a:t>
            </a:r>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9" name="Slide Number">
            <a:extLst>
              <a:ext uri="{FF2B5EF4-FFF2-40B4-BE49-F238E27FC236}">
                <a16:creationId xmlns:a16="http://schemas.microsoft.com/office/drawing/2014/main" id="{54F8C1CD-74D5-434C-83F8-B9C7DBB2E266}"/>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75810F23-00B9-48FC-B55F-463DCB0D2C50}"/>
              </a:ext>
            </a:extLst>
          </p:cNvPr>
          <p:cNvSpPr txBox="1"/>
          <p:nvPr userDrawn="1">
            <p:custDataLst>
              <p:tags r:id="rId6"/>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cxnSp>
        <p:nvCxnSpPr>
          <p:cNvPr id="12" name="Straight Connector 11">
            <a:extLst>
              <a:ext uri="{FF2B5EF4-FFF2-40B4-BE49-F238E27FC236}">
                <a16:creationId xmlns:a16="http://schemas.microsoft.com/office/drawing/2014/main" id="{DE6786D2-983E-41EF-BEF7-D90259B98660}"/>
              </a:ext>
            </a:extLst>
          </p:cNvPr>
          <p:cNvCxnSpPr>
            <a:cxnSpLocks/>
          </p:cNvCxnSpPr>
          <p:nvPr userDrawn="1"/>
        </p:nvCxnSpPr>
        <p:spPr bwMode="ltGray">
          <a:xfrm>
            <a:off x="554736" y="6450133"/>
            <a:ext cx="11082528" cy="0"/>
          </a:xfrm>
          <a:prstGeom prst="line">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0" name="Freeform 76">
            <a:extLst>
              <a:ext uri="{FF2B5EF4-FFF2-40B4-BE49-F238E27FC236}">
                <a16:creationId xmlns:a16="http://schemas.microsoft.com/office/drawing/2014/main" id="{B55536C7-8F6B-4326-82B7-7D38E0B93283}"/>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659394629"/>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24617452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2"/>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6" name="Slide Number">
            <a:extLst>
              <a:ext uri="{FF2B5EF4-FFF2-40B4-BE49-F238E27FC236}">
                <a16:creationId xmlns:a16="http://schemas.microsoft.com/office/drawing/2014/main" id="{F3B3D990-55D1-4D16-8683-4CED248BB7FA}"/>
              </a:ext>
            </a:extLst>
          </p:cNvPr>
          <p:cNvSpPr>
            <a:spLocks noChangeArrowheads="1"/>
          </p:cNvSpPr>
          <p:nvPr userDrawn="1">
            <p:custDataLst>
              <p:tags r:id="rId3"/>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B6A47C52-89C8-4B79-B4A2-FE61BCC240A9}"/>
              </a:ext>
            </a:extLst>
          </p:cNvPr>
          <p:cNvSpPr txBox="1"/>
          <p:nvPr userDrawn="1">
            <p:custDataLst>
              <p:tags r:id="rId4"/>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cxnSp>
        <p:nvCxnSpPr>
          <p:cNvPr id="11" name="Straight Connector 10">
            <a:extLst>
              <a:ext uri="{FF2B5EF4-FFF2-40B4-BE49-F238E27FC236}">
                <a16:creationId xmlns:a16="http://schemas.microsoft.com/office/drawing/2014/main" id="{5631B731-7D3D-4CDD-91A3-61B827F06619}"/>
              </a:ext>
            </a:extLst>
          </p:cNvPr>
          <p:cNvCxnSpPr>
            <a:cxnSpLocks/>
          </p:cNvCxnSpPr>
          <p:nvPr userDrawn="1"/>
        </p:nvCxnSpPr>
        <p:spPr bwMode="ltGray">
          <a:xfrm>
            <a:off x="554736" y="6450133"/>
            <a:ext cx="11082528" cy="0"/>
          </a:xfrm>
          <a:prstGeom prst="line">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9" name="Freeform 76">
            <a:extLst>
              <a:ext uri="{FF2B5EF4-FFF2-40B4-BE49-F238E27FC236}">
                <a16:creationId xmlns:a16="http://schemas.microsoft.com/office/drawing/2014/main" id="{EABFA487-5A0E-4E66-A2D3-433EED76FBB7}"/>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195528334"/>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1"/>
            </p:custDataLst>
            <p:extLst>
              <p:ext uri="{D42A27DB-BD31-4B8C-83A1-F6EECF244321}">
                <p14:modId xmlns:p14="http://schemas.microsoft.com/office/powerpoint/2010/main" val="24271016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2E320337-4448-4A41-97CD-D612E7679AE8}"/>
              </a:ext>
            </a:extLst>
          </p:cNvPr>
          <p:cNvSpPr/>
          <p:nvPr userDrawn="1"/>
        </p:nvSpPr>
        <p:spPr bwMode="ltGray">
          <a:xfrm>
            <a:off x="-1" y="0"/>
            <a:ext cx="12192001" cy="68584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E4B11B2-546C-408D-9DAD-CF8549840738}"/>
              </a:ext>
            </a:extLst>
          </p:cNvPr>
          <p:cNvPicPr>
            <a:picLocks noChangeAspect="1"/>
          </p:cNvPicPr>
          <p:nvPr userDrawn="1"/>
        </p:nvPicPr>
        <p:blipFill>
          <a:blip r:embed="rId5"/>
          <a:stretch>
            <a:fillRect/>
          </a:stretch>
        </p:blipFill>
        <p:spPr bwMode="ltGray">
          <a:xfrm>
            <a:off x="2085934" y="1524965"/>
            <a:ext cx="8020133" cy="3081853"/>
          </a:xfrm>
          <a:prstGeom prst="rect">
            <a:avLst/>
          </a:prstGeom>
        </p:spPr>
      </p:pic>
      <p:sp>
        <p:nvSpPr>
          <p:cNvPr id="7" name="TextBox 6">
            <a:extLst>
              <a:ext uri="{FF2B5EF4-FFF2-40B4-BE49-F238E27FC236}">
                <a16:creationId xmlns:a16="http://schemas.microsoft.com/office/drawing/2014/main" id="{D694540B-7619-4C7B-9C99-2940C1B16A7F}"/>
              </a:ext>
            </a:extLst>
          </p:cNvPr>
          <p:cNvSpPr txBox="1"/>
          <p:nvPr userDrawn="1"/>
        </p:nvSpPr>
        <p:spPr bwMode="auto">
          <a:xfrm>
            <a:off x="4064000" y="5428664"/>
            <a:ext cx="4064000"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3600" b="1">
                <a:solidFill>
                  <a:srgbClr val="E6D2C8"/>
                </a:solidFill>
              </a:rPr>
              <a:t>Thank you</a:t>
            </a:r>
          </a:p>
        </p:txBody>
      </p:sp>
    </p:spTree>
    <p:extLst>
      <p:ext uri="{BB962C8B-B14F-4D97-AF65-F5344CB8AC3E}">
        <p14:creationId xmlns:p14="http://schemas.microsoft.com/office/powerpoint/2010/main" val="44632001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D738033-8ADD-2B47-8488-333E81118E24}"/>
              </a:ext>
            </a:extLst>
          </p:cNvPr>
          <p:cNvSpPr/>
          <p:nvPr userDrawn="1"/>
        </p:nvSpPr>
        <p:spPr bwMode="white">
          <a:xfrm>
            <a:off x="4286992" y="-1309"/>
            <a:ext cx="7905008" cy="6859309"/>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sym typeface="+mn-lt"/>
            </a:endParaRPr>
          </a:p>
        </p:txBody>
      </p:sp>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4320633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E06B387-453E-41B1-AF78-A5B50AEC8B76}"/>
              </a:ext>
            </a:extLst>
          </p:cNvPr>
          <p:cNvSpPr/>
          <p:nvPr>
            <p:custDataLst>
              <p:tags r:id="rId2"/>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4400" b="0" i="0" baseline="0">
              <a:solidFill>
                <a:srgbClr val="FFFFFF"/>
              </a:solidFill>
              <a:latin typeface="Calibri" panose="020F0502020204030204" pitchFamily="34" charset="0"/>
              <a:ea typeface="+mj-ea"/>
              <a:cs typeface="+mj-cs"/>
              <a:sym typeface="Calibri" panose="020F0502020204030204" pitchFamily="34" charset="0"/>
            </a:endParaRPr>
          </a:p>
        </p:txBody>
      </p:sp>
      <p:pic>
        <p:nvPicPr>
          <p:cNvPr id="15" name="Picture 433" descr="Image result for who logo">
            <a:extLst>
              <a:ext uri="{FF2B5EF4-FFF2-40B4-BE49-F238E27FC236}">
                <a16:creationId xmlns:a16="http://schemas.microsoft.com/office/drawing/2014/main" id="{E6316816-7E76-4663-888E-5B2D6158906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811481" y="1964926"/>
            <a:ext cx="2666551" cy="82585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6" name="Picture 5" descr="UNICEF logo and symbol, meaning, history, PNG">
            <a:extLst>
              <a:ext uri="{FF2B5EF4-FFF2-40B4-BE49-F238E27FC236}">
                <a16:creationId xmlns:a16="http://schemas.microsoft.com/office/drawing/2014/main" id="{88897D4E-233A-4B9A-987A-438F624F526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1481" y="4733615"/>
            <a:ext cx="2863326" cy="100216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9" descr="Gavi-logo - The Rockefeller Foundation">
            <a:extLst>
              <a:ext uri="{FF2B5EF4-FFF2-40B4-BE49-F238E27FC236}">
                <a16:creationId xmlns:a16="http://schemas.microsoft.com/office/drawing/2014/main" id="{48052F97-134D-4AD3-86E9-38F11B1EE15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1481" y="3366259"/>
            <a:ext cx="2307720" cy="865395"/>
          </a:xfrm>
          <a:prstGeom prst="rect">
            <a:avLst/>
          </a:prstGeom>
          <a:noFill/>
          <a:extLst>
            <a:ext uri="{909E8E84-426E-40DD-AFC4-6F175D3DCCD1}">
              <a14:hiddenFill xmlns:a14="http://schemas.microsoft.com/office/drawing/2010/main">
                <a:solidFill>
                  <a:srgbClr val="FFFFFF"/>
                </a:solidFill>
              </a14:hiddenFill>
            </a:ext>
          </a:extLst>
        </p:spPr>
      </p:pic>
      <p:sp>
        <p:nvSpPr>
          <p:cNvPr id="18" name="Title 1">
            <a:extLst>
              <a:ext uri="{FF2B5EF4-FFF2-40B4-BE49-F238E27FC236}">
                <a16:creationId xmlns:a16="http://schemas.microsoft.com/office/drawing/2014/main" id="{56921D8E-21A6-49FA-A16F-F20396BB6FB4}"/>
              </a:ext>
            </a:extLst>
          </p:cNvPr>
          <p:cNvSpPr>
            <a:spLocks noGrp="1"/>
          </p:cNvSpPr>
          <p:nvPr>
            <p:ph type="ctrTitle"/>
          </p:nvPr>
        </p:nvSpPr>
        <p:spPr bwMode="ltGray">
          <a:xfrm>
            <a:off x="4593038" y="1731153"/>
            <a:ext cx="5142596" cy="276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lvl1pPr>
              <a:defRPr kumimoji="0" lang="en-US" sz="6000" b="0" i="0" u="none" strike="noStrike" kern="0" cap="none" spc="0" normalizeH="0" baseline="0" dirty="0">
                <a:ln>
                  <a:noFill/>
                </a:ln>
                <a:solidFill>
                  <a:schemeClr val="bg1"/>
                </a:solidFill>
                <a:effectLst/>
                <a:uLnTx/>
                <a:uFillTx/>
                <a:latin typeface="Calibri Light" panose="020F0302020204030204" pitchFamily="34" charset="0"/>
                <a:ea typeface="+mj-ea"/>
                <a:cs typeface="Calibri Light" panose="020F0302020204030204" pitchFamily="34" charset="0"/>
                <a:sym typeface="+mj-lt"/>
              </a:defRPr>
            </a:lvl1pPr>
          </a:lstStyle>
          <a:p>
            <a:pPr marL="0" marR="0" lvl="0" indent="0" defTabSz="913526" fontAlgn="base">
              <a:lnSpc>
                <a:spcPct val="100000"/>
              </a:lnSpc>
              <a:spcAft>
                <a:spcPct val="0"/>
              </a:spcAft>
              <a:buClrTx/>
              <a:buSzTx/>
              <a:buFontTx/>
              <a:tabLst>
                <a:tab pos="275353" algn="l"/>
              </a:tabLst>
            </a:pPr>
            <a:r>
              <a:rPr lang="en-US"/>
              <a:t>Click to edit Master title style</a:t>
            </a:r>
          </a:p>
        </p:txBody>
      </p:sp>
      <p:sp>
        <p:nvSpPr>
          <p:cNvPr id="19" name="Subtitle 2">
            <a:extLst>
              <a:ext uri="{FF2B5EF4-FFF2-40B4-BE49-F238E27FC236}">
                <a16:creationId xmlns:a16="http://schemas.microsoft.com/office/drawing/2014/main" id="{A18DFF61-EC18-4276-831E-B86B07A7E08E}"/>
              </a:ext>
            </a:extLst>
          </p:cNvPr>
          <p:cNvSpPr>
            <a:spLocks noGrp="1"/>
          </p:cNvSpPr>
          <p:nvPr>
            <p:ph type="subTitle" idx="1" hasCustomPrompt="1"/>
          </p:nvPr>
        </p:nvSpPr>
        <p:spPr bwMode="white">
          <a:xfrm>
            <a:off x="4593037" y="4688943"/>
            <a:ext cx="5166347" cy="369332"/>
          </a:xfrm>
          <a:prstGeom prst="rect">
            <a:avLst/>
          </a:prstGeom>
        </p:spPr>
        <p:txBody>
          <a:bodyPr vert="horz" wrap="square" lIns="0" tIns="0" rIns="0" bIns="0" rtlCol="0">
            <a:spAutoFit/>
          </a:bodyPr>
          <a:lstStyle>
            <a:lvl1pPr>
              <a:buFontTx/>
              <a:buNone/>
              <a:defRPr kumimoji="0" lang="en-US" sz="2400" b="1" i="0" u="none" strike="noStrike" kern="0" cap="none" spc="0" normalizeH="0" baseline="0" dirty="0" smtClean="0">
                <a:ln>
                  <a:noFill/>
                </a:ln>
                <a:solidFill>
                  <a:schemeClr val="bg1"/>
                </a:solidFill>
                <a:effectLst/>
                <a:uLnTx/>
                <a:uFillTx/>
                <a:latin typeface="Calibri" panose="020F0502020204030204" pitchFamily="34" charset="0"/>
                <a:ea typeface="+mn-ea"/>
                <a:cs typeface="Calibri" panose="020F0502020204030204" pitchFamily="34" charset="0"/>
                <a:sym typeface="+mn-lt"/>
              </a:defRPr>
            </a:lvl1pPr>
          </a:lstStyle>
          <a:p>
            <a:pPr marL="174625" marR="0" lvl="0" indent="-174625" defTabSz="913526" fontAlgn="base">
              <a:lnSpc>
                <a:spcPct val="100000"/>
              </a:lnSpc>
              <a:spcBef>
                <a:spcPct val="0"/>
              </a:spcBef>
              <a:spcAft>
                <a:spcPct val="0"/>
              </a:spcAft>
              <a:buClr>
                <a:srgbClr val="000000"/>
              </a:buClr>
              <a:buSzPct val="100000"/>
              <a:tabLst/>
            </a:pPr>
            <a:r>
              <a:rPr lang="en-US"/>
              <a:t>CLICK TO EDIT SUBTITLE</a:t>
            </a:r>
          </a:p>
        </p:txBody>
      </p:sp>
      <p:sp>
        <p:nvSpPr>
          <p:cNvPr id="7" name="Text Placeholder 6">
            <a:extLst>
              <a:ext uri="{FF2B5EF4-FFF2-40B4-BE49-F238E27FC236}">
                <a16:creationId xmlns:a16="http://schemas.microsoft.com/office/drawing/2014/main" id="{11B91C31-23A2-D84F-A360-1E4EB8421BDB}"/>
              </a:ext>
            </a:extLst>
          </p:cNvPr>
          <p:cNvSpPr>
            <a:spLocks noGrp="1"/>
          </p:cNvSpPr>
          <p:nvPr>
            <p:ph type="body" sz="quarter" idx="10" hasCustomPrompt="1"/>
          </p:nvPr>
        </p:nvSpPr>
        <p:spPr>
          <a:xfrm>
            <a:off x="4585434" y="1036810"/>
            <a:ext cx="4514850" cy="343217"/>
          </a:xfrm>
          <a:prstGeom prst="rect">
            <a:avLst/>
          </a:prstGeom>
        </p:spPr>
        <p:txBody>
          <a:bodyPr/>
          <a:lstStyle>
            <a:lvl1pPr>
              <a:buNone/>
              <a:defRPr b="0" i="1">
                <a:solidFill>
                  <a:schemeClr val="bg1"/>
                </a:solidFill>
                <a:latin typeface="Calibri Light" panose="020F0302020204030204" pitchFamily="34" charset="0"/>
                <a:cs typeface="Calibri Light" panose="020F0302020204030204" pitchFamily="34" charset="0"/>
              </a:defRPr>
            </a:lvl1pPr>
          </a:lstStyle>
          <a:p>
            <a:pPr lvl="0"/>
            <a:r>
              <a:rPr lang="en-US"/>
              <a:t>DATE</a:t>
            </a:r>
          </a:p>
        </p:txBody>
      </p:sp>
      <p:cxnSp>
        <p:nvCxnSpPr>
          <p:cNvPr id="56" name="Straight Connector 55">
            <a:extLst>
              <a:ext uri="{FF2B5EF4-FFF2-40B4-BE49-F238E27FC236}">
                <a16:creationId xmlns:a16="http://schemas.microsoft.com/office/drawing/2014/main" id="{7394BB95-3E1A-5541-8BD4-8F121785703D}"/>
              </a:ext>
            </a:extLst>
          </p:cNvPr>
          <p:cNvCxnSpPr>
            <a:cxnSpLocks/>
          </p:cNvCxnSpPr>
          <p:nvPr userDrawn="1"/>
        </p:nvCxnSpPr>
        <p:spPr>
          <a:xfrm>
            <a:off x="4593618" y="1549218"/>
            <a:ext cx="514201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295D661-FE6A-CF4F-A56F-305CE7B32419}"/>
              </a:ext>
            </a:extLst>
          </p:cNvPr>
          <p:cNvCxnSpPr>
            <a:cxnSpLocks/>
          </p:cNvCxnSpPr>
          <p:nvPr userDrawn="1"/>
        </p:nvCxnSpPr>
        <p:spPr>
          <a:xfrm>
            <a:off x="811481" y="1549218"/>
            <a:ext cx="317436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2869829"/>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userDrawn="1">
  <p:cSld name="1_Title_1 text column">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9" y="1589"/>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1ABDA97-D60F-466E-B1A3-CAE82CB597DC}"/>
              </a:ext>
            </a:extLst>
          </p:cNvPr>
          <p:cNvSpPr/>
          <p:nvPr>
            <p:custDataLst>
              <p:tags r:id="rId2"/>
            </p:custDataLst>
          </p:nvPr>
        </p:nvSpPr>
        <p:spPr>
          <a:xfrm>
            <a:off x="1" y="1"/>
            <a:ext cx="158751" cy="158751"/>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4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7" name="Copyright" hidden="1"/>
          <p:cNvSpPr txBox="1"/>
          <p:nvPr/>
        </p:nvSpPr>
        <p:spPr>
          <a:xfrm rot="16200000">
            <a:off x="9486902"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20" name="Title 19">
            <a:extLst>
              <a:ext uri="{FF2B5EF4-FFF2-40B4-BE49-F238E27FC236}">
                <a16:creationId xmlns:a16="http://schemas.microsoft.com/office/drawing/2014/main" id="{0A75B8BC-6ADC-BC40-8446-A30BADE3EFD2}"/>
              </a:ext>
            </a:extLst>
          </p:cNvPr>
          <p:cNvSpPr>
            <a:spLocks noGrp="1"/>
          </p:cNvSpPr>
          <p:nvPr>
            <p:ph type="title"/>
          </p:nvPr>
        </p:nvSpPr>
        <p:spPr>
          <a:xfrm>
            <a:off x="578552" y="805392"/>
            <a:ext cx="10607189" cy="537987"/>
          </a:xfrm>
        </p:spPr>
        <p:txBody>
          <a:bodyPr>
            <a:noAutofit/>
          </a:bodyPr>
          <a:lstStyle>
            <a:lvl1pPr>
              <a:defRPr sz="2400">
                <a:solidFill>
                  <a:schemeClr val="accent1"/>
                </a:solidFill>
              </a:defRPr>
            </a:lvl1pPr>
          </a:lstStyle>
          <a:p>
            <a:r>
              <a:rPr lang="en-US"/>
              <a:t>Click to edit Master title style</a:t>
            </a:r>
          </a:p>
        </p:txBody>
      </p:sp>
      <p:sp>
        <p:nvSpPr>
          <p:cNvPr id="8" name="Text Placeholder 7">
            <a:extLst>
              <a:ext uri="{FF2B5EF4-FFF2-40B4-BE49-F238E27FC236}">
                <a16:creationId xmlns:a16="http://schemas.microsoft.com/office/drawing/2014/main" id="{4ED4E4DF-40A8-BA46-8009-C8DA36759873}"/>
              </a:ext>
            </a:extLst>
          </p:cNvPr>
          <p:cNvSpPr>
            <a:spLocks noGrp="1"/>
          </p:cNvSpPr>
          <p:nvPr>
            <p:ph type="body" sz="quarter" idx="14"/>
          </p:nvPr>
        </p:nvSpPr>
        <p:spPr>
          <a:xfrm>
            <a:off x="1040129" y="1595172"/>
            <a:ext cx="10158139" cy="40684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B96C500B-D9EC-5347-8E16-C455F6F04DC6}"/>
              </a:ext>
            </a:extLst>
          </p:cNvPr>
          <p:cNvSpPr>
            <a:spLocks noGrp="1"/>
          </p:cNvSpPr>
          <p:nvPr>
            <p:ph type="sldNum" sz="quarter" idx="16"/>
          </p:nvPr>
        </p:nvSpPr>
        <p:spPr/>
        <p:txBody>
          <a:bodyPr/>
          <a:lstStyle/>
          <a:p>
            <a:fld id="{5C7892DB-DEDB-A440-9305-CDECCE7FBDC0}" type="slidenum">
              <a:rPr lang="en-US" smtClean="0"/>
              <a:t>‹Nº›</a:t>
            </a:fld>
            <a:endParaRPr lang="en-US"/>
          </a:p>
        </p:txBody>
      </p:sp>
      <p:sp>
        <p:nvSpPr>
          <p:cNvPr id="10" name="Text Placeholder 27">
            <a:extLst>
              <a:ext uri="{FF2B5EF4-FFF2-40B4-BE49-F238E27FC236}">
                <a16:creationId xmlns:a16="http://schemas.microsoft.com/office/drawing/2014/main" id="{5DA822C1-B4F8-F446-AC19-7FDBBA08DC8C}"/>
              </a:ext>
            </a:extLst>
          </p:cNvPr>
          <p:cNvSpPr>
            <a:spLocks noGrp="1"/>
          </p:cNvSpPr>
          <p:nvPr>
            <p:ph type="body" sz="quarter" idx="13" hasCustomPrompt="1"/>
          </p:nvPr>
        </p:nvSpPr>
        <p:spPr>
          <a:xfrm>
            <a:off x="6263015" y="246579"/>
            <a:ext cx="4923448" cy="279515"/>
          </a:xfrm>
        </p:spPr>
        <p:txBody>
          <a:bodyPr rIns="0" anchor="t">
            <a:normAutofit/>
          </a:bodyPr>
          <a:lstStyle>
            <a:lvl1pPr algn="r">
              <a:buNone/>
              <a:defRPr sz="1200" b="0">
                <a:latin typeface="+mn-lt"/>
              </a:defRPr>
            </a:lvl1pPr>
          </a:lstStyle>
          <a:p>
            <a:pPr lvl="0"/>
            <a:r>
              <a:rPr lang="en-US"/>
              <a:t>Section name |</a:t>
            </a:r>
          </a:p>
        </p:txBody>
      </p:sp>
      <p:sp>
        <p:nvSpPr>
          <p:cNvPr id="11" name="Rectangle 10">
            <a:extLst>
              <a:ext uri="{FF2B5EF4-FFF2-40B4-BE49-F238E27FC236}">
                <a16:creationId xmlns:a16="http://schemas.microsoft.com/office/drawing/2014/main" id="{A9EBE7F3-63AB-E74B-BC4F-2742BEF2D331}"/>
              </a:ext>
            </a:extLst>
          </p:cNvPr>
          <p:cNvSpPr/>
          <p:nvPr userDrawn="1"/>
        </p:nvSpPr>
        <p:spPr bwMode="white">
          <a:xfrm>
            <a:off x="0" y="6739467"/>
            <a:ext cx="12192000" cy="118533"/>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sym typeface="+mn-lt"/>
            </a:endParaRPr>
          </a:p>
        </p:txBody>
      </p:sp>
    </p:spTree>
    <p:extLst>
      <p:ext uri="{BB962C8B-B14F-4D97-AF65-F5344CB8AC3E}">
        <p14:creationId xmlns:p14="http://schemas.microsoft.com/office/powerpoint/2010/main" val="2899640983"/>
      </p:ext>
    </p:extLst>
  </p:cSld>
  <p:clrMapOvr>
    <a:masterClrMapping/>
  </p:clrMapOvr>
  <p:extLst>
    <p:ext uri="{DCECCB84-F9BA-43D5-87BE-67443E8EF086}">
      <p15:sldGuideLst xmlns:p15="http://schemas.microsoft.com/office/powerpoint/2012/main">
        <p15:guide id="1" orient="horz" pos="4320">
          <p15:clr>
            <a:srgbClr val="FBAE40"/>
          </p15:clr>
        </p15:guide>
      </p15:sldGuideLst>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type="obj">
  <p:cSld name="Content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GB" noProof="0"/>
              <a:t>TITLE</a:t>
            </a:r>
          </a:p>
        </p:txBody>
      </p:sp>
      <p:sp>
        <p:nvSpPr>
          <p:cNvPr id="3" name="Espace réservé du contenu 2"/>
          <p:cNvSpPr>
            <a:spLocks noGrp="1"/>
          </p:cNvSpPr>
          <p:nvPr>
            <p:ph idx="1" hasCustomPrompt="1"/>
          </p:nvPr>
        </p:nvSpPr>
        <p:spPr bwMode="gray">
          <a:xfrm>
            <a:off x="672000" y="1603200"/>
            <a:ext cx="10848000" cy="4190400"/>
          </a:xfrm>
        </p:spPr>
        <p:txBody>
          <a:bodyPr/>
          <a:lstStyle>
            <a:lvl2pPr>
              <a:defRPr/>
            </a:lvl2pPr>
            <a:lvl3pPr>
              <a:defRPr/>
            </a:lvl3pPr>
            <a:lvl4pPr>
              <a:defRPr baseline="0"/>
            </a:lvl4pPr>
            <a:lvl5pPr>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Tree>
    <p:extLst>
      <p:ext uri="{BB962C8B-B14F-4D97-AF65-F5344CB8AC3E}">
        <p14:creationId xmlns:p14="http://schemas.microsoft.com/office/powerpoint/2010/main" val="862593069"/>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userDrawn="1">
  <p:cSld name="Contrast 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CD2BF5E-92A7-41C4-93AE-C72274D09CB7}"/>
              </a:ext>
            </a:extLst>
          </p:cNvPr>
          <p:cNvGraphicFramePr>
            <a:graphicFrameLocks noChangeAspect="1"/>
          </p:cNvGraphicFramePr>
          <p:nvPr userDrawn="1">
            <p:custDataLst>
              <p:tags r:id="rId1"/>
            </p:custDataLst>
            <p:extLst>
              <p:ext uri="{D42A27DB-BD31-4B8C-83A1-F6EECF244321}">
                <p14:modId xmlns:p14="http://schemas.microsoft.com/office/powerpoint/2010/main" val="13492253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7CD2BF5E-92A7-41C4-93AE-C72274D09CB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1. On-page tracker">
            <a:extLst>
              <a:ext uri="{FF2B5EF4-FFF2-40B4-BE49-F238E27FC236}">
                <a16:creationId xmlns:a16="http://schemas.microsoft.com/office/drawing/2014/main" id="{3A93D3AF-6272-40A3-8F9E-393DDA0B289B}"/>
              </a:ext>
            </a:extLst>
          </p:cNvPr>
          <p:cNvSpPr>
            <a:spLocks noGrp="1"/>
          </p:cNvSpPr>
          <p:nvPr>
            <p:ph type="body" sz="quarter" idx="10" hasCustomPrompt="1"/>
            <p:custDataLst>
              <p:tags r:id="rId2"/>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9" name="Slide Number">
            <a:extLst>
              <a:ext uri="{FF2B5EF4-FFF2-40B4-BE49-F238E27FC236}">
                <a16:creationId xmlns:a16="http://schemas.microsoft.com/office/drawing/2014/main" id="{29B0A760-39FE-4969-9540-D2B1D367D339}"/>
              </a:ext>
            </a:extLst>
          </p:cNvPr>
          <p:cNvSpPr>
            <a:spLocks noChangeArrowheads="1"/>
          </p:cNvSpPr>
          <p:nvPr userDrawn="1">
            <p:custDataLst>
              <p:tags r:id="rId3"/>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49FDDFD3-EDB6-430C-8803-9B06D84C1E10}"/>
              </a:ext>
            </a:extLst>
          </p:cNvPr>
          <p:cNvSpPr txBox="1"/>
          <p:nvPr userDrawn="1">
            <p:custDataLst>
              <p:tags r:id="rId4"/>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cxnSp>
        <p:nvCxnSpPr>
          <p:cNvPr id="11" name="Straight Connector 10">
            <a:extLst>
              <a:ext uri="{FF2B5EF4-FFF2-40B4-BE49-F238E27FC236}">
                <a16:creationId xmlns:a16="http://schemas.microsoft.com/office/drawing/2014/main" id="{53DD6BC2-C38E-43AD-B27B-44B4740AD3E7}"/>
              </a:ext>
            </a:extLst>
          </p:cNvPr>
          <p:cNvCxnSpPr>
            <a:cxnSpLocks/>
          </p:cNvCxnSpPr>
          <p:nvPr userDrawn="1"/>
        </p:nvCxnSpPr>
        <p:spPr bwMode="invGray">
          <a:xfrm>
            <a:off x="554736" y="6450133"/>
            <a:ext cx="11082528" cy="0"/>
          </a:xfrm>
          <a:prstGeom prst="line">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3" name="Freeform 76">
            <a:extLst>
              <a:ext uri="{FF2B5EF4-FFF2-40B4-BE49-F238E27FC236}">
                <a16:creationId xmlns:a16="http://schemas.microsoft.com/office/drawing/2014/main" id="{D6D9865D-C598-4ACD-988D-F6C2F91E63D2}"/>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70918195"/>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userDrawn="1">
  <p:cSld name="Contrast 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D01440F-CB45-4B1E-BF2B-97953CB35508}"/>
              </a:ext>
            </a:extLst>
          </p:cNvPr>
          <p:cNvGraphicFramePr>
            <a:graphicFrameLocks noChangeAspect="1"/>
          </p:cNvGraphicFramePr>
          <p:nvPr userDrawn="1">
            <p:custDataLst>
              <p:tags r:id="rId1"/>
            </p:custDataLst>
            <p:extLst>
              <p:ext uri="{D42A27DB-BD31-4B8C-83A1-F6EECF244321}">
                <p14:modId xmlns:p14="http://schemas.microsoft.com/office/powerpoint/2010/main" val="30512645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2" hidden="1">
                        <a:extLst>
                          <a:ext uri="{FF2B5EF4-FFF2-40B4-BE49-F238E27FC236}">
                            <a16:creationId xmlns:a16="http://schemas.microsoft.com/office/drawing/2014/main" id="{6D01440F-CB45-4B1E-BF2B-97953CB35508}"/>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D3A330D-704F-4050-81F6-50A136E78604}"/>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0" name="2. Slide Title">
            <a:extLst>
              <a:ext uri="{FF2B5EF4-FFF2-40B4-BE49-F238E27FC236}">
                <a16:creationId xmlns:a16="http://schemas.microsoft.com/office/drawing/2014/main" id="{7BAB6F72-153B-4D96-9581-14537DFBF2A2}"/>
              </a:ext>
            </a:extLst>
          </p:cNvPr>
          <p:cNvSpPr>
            <a:spLocks noGrp="1"/>
          </p:cNvSpPr>
          <p:nvPr>
            <p:ph type="title"/>
            <p:custDataLst>
              <p:tags r:id="rId3"/>
            </p:custDataLst>
          </p:nvPr>
        </p:nvSpPr>
        <p:spPr>
          <a:xfrm>
            <a:off x="554736" y="197613"/>
            <a:ext cx="11082528" cy="384721"/>
          </a:xfrm>
        </p:spPr>
        <p:txBody>
          <a:bodyPr vert="horz" wrap="square" lIns="0" tIns="0" rIns="0" bIns="0" rtlCol="0" anchor="t" anchorCtr="0">
            <a:spAutoFit/>
          </a:bodyPr>
          <a:lstStyle>
            <a:lvl1pPr>
              <a:defRPr lang="en-US" dirty="0"/>
            </a:lvl1pPr>
          </a:lstStyle>
          <a:p>
            <a:pPr lvl="0"/>
            <a:r>
              <a:rPr lang="en-US"/>
              <a:t>Click to edit Master title style</a:t>
            </a:r>
          </a:p>
        </p:txBody>
      </p:sp>
      <p:sp>
        <p:nvSpPr>
          <p:cNvPr id="14" name="3. Subtitle">
            <a:extLst>
              <a:ext uri="{FF2B5EF4-FFF2-40B4-BE49-F238E27FC236}">
                <a16:creationId xmlns:a16="http://schemas.microsoft.com/office/drawing/2014/main" id="{3C4DEA56-175B-4C35-8BBF-6EDC7F237677}"/>
              </a:ext>
            </a:extLst>
          </p:cNvPr>
          <p:cNvSpPr>
            <a:spLocks noGrp="1"/>
          </p:cNvSpPr>
          <p:nvPr>
            <p:ph type="subTitle" idx="1"/>
            <p:custDataLst>
              <p:tags r:id="rId4"/>
            </p:custDataLst>
          </p:nvPr>
        </p:nvSpPr>
        <p:spPr>
          <a:xfrm>
            <a:off x="554736" y="663224"/>
            <a:ext cx="11082528" cy="246221"/>
          </a:xfrm>
          <a:prstGeom prst="rect">
            <a:avLst/>
          </a:prstGeom>
        </p:spPr>
        <p:txBody>
          <a:bodyPr vert="horz" wrap="square" lIns="0" tIns="0" rIns="0" bIns="0" rtlCol="0">
            <a:noAutofit/>
          </a:bodyPr>
          <a:lstStyle>
            <a:lvl1pPr>
              <a:defRPr lang="en-US" b="0" baseline="0" dirty="0"/>
            </a:lvl1pPr>
          </a:lstStyle>
          <a:p>
            <a:pPr lvl="0">
              <a:buNone/>
            </a:pPr>
            <a:r>
              <a:rPr lang="en-US"/>
              <a:t>Click to edit Master subtitle style</a:t>
            </a:r>
          </a:p>
        </p:txBody>
      </p:sp>
      <p:sp>
        <p:nvSpPr>
          <p:cNvPr id="16" name="Slide Number">
            <a:extLst>
              <a:ext uri="{FF2B5EF4-FFF2-40B4-BE49-F238E27FC236}">
                <a16:creationId xmlns:a16="http://schemas.microsoft.com/office/drawing/2014/main" id="{C16AD063-E942-47D5-82E5-13B97A8A3E4A}"/>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17" name="5. Source" hidden="1">
            <a:extLst>
              <a:ext uri="{FF2B5EF4-FFF2-40B4-BE49-F238E27FC236}">
                <a16:creationId xmlns:a16="http://schemas.microsoft.com/office/drawing/2014/main" id="{173ADFE0-3945-4289-B37F-454A6AF4D09C}"/>
              </a:ext>
            </a:extLst>
          </p:cNvPr>
          <p:cNvSpPr txBox="1"/>
          <p:nvPr userDrawn="1">
            <p:custDataLst>
              <p:tags r:id="rId6"/>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8" name="1. On-page tracker">
            <a:extLst>
              <a:ext uri="{FF2B5EF4-FFF2-40B4-BE49-F238E27FC236}">
                <a16:creationId xmlns:a16="http://schemas.microsoft.com/office/drawing/2014/main" id="{555838D5-CE8E-40F5-9452-110C9003557F}"/>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1529626149"/>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13299366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0" name="Rectangle 9">
            <a:extLst>
              <a:ext uri="{FF2B5EF4-FFF2-40B4-BE49-F238E27FC236}">
                <a16:creationId xmlns:a16="http://schemas.microsoft.com/office/drawing/2014/main" id="{5CE9BC4D-FFB4-400E-8188-E55DEF56D764}"/>
              </a:ext>
            </a:extLst>
          </p:cNvPr>
          <p:cNvSpPr/>
          <p:nvPr userDrawn="1"/>
        </p:nvSpPr>
        <p:spPr bwMode="ltGray">
          <a:xfrm>
            <a:off x="-1" y="0"/>
            <a:ext cx="12192001" cy="68584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409016D-B7E7-40C3-B13E-EA55B02BD7B3}"/>
              </a:ext>
            </a:extLst>
          </p:cNvPr>
          <p:cNvPicPr>
            <a:picLocks noChangeAspect="1"/>
          </p:cNvPicPr>
          <p:nvPr userDrawn="1"/>
        </p:nvPicPr>
        <p:blipFill>
          <a:blip r:embed="rId9"/>
          <a:stretch>
            <a:fillRect/>
          </a:stretch>
        </p:blipFill>
        <p:spPr bwMode="ltGray">
          <a:xfrm>
            <a:off x="2085934" y="774195"/>
            <a:ext cx="8020133" cy="3081853"/>
          </a:xfrm>
          <a:prstGeom prst="rect">
            <a:avLst/>
          </a:prstGeom>
        </p:spPr>
      </p:pic>
      <p:sp>
        <p:nvSpPr>
          <p:cNvPr id="16" name="Documenttype">
            <a:extLst>
              <a:ext uri="{FF2B5EF4-FFF2-40B4-BE49-F238E27FC236}">
                <a16:creationId xmlns:a16="http://schemas.microsoft.com/office/drawing/2014/main" id="{0CADA7EB-5C2E-4AD4-A32E-534A28817C8A}"/>
              </a:ext>
            </a:extLst>
          </p:cNvPr>
          <p:cNvSpPr>
            <a:spLocks noGrp="1"/>
          </p:cNvSpPr>
          <p:nvPr userDrawn="1">
            <p:ph type="body" sz="quarter" idx="13" hasCustomPrompt="1"/>
            <p:custDataLst>
              <p:tags r:id="rId3"/>
            </p:custDataLst>
          </p:nvPr>
        </p:nvSpPr>
        <p:spPr bwMode="auto">
          <a:xfrm>
            <a:off x="1232602" y="6233090"/>
            <a:ext cx="9726795"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ctr">
              <a:defRPr lang="en-US" sz="1400" dirty="0">
                <a:solidFill>
                  <a:srgbClr val="E6D2C8"/>
                </a:solidFill>
              </a:defRPr>
            </a:lvl1pPr>
          </a:lstStyle>
          <a:p>
            <a:pPr lvl="0">
              <a:buNone/>
            </a:pPr>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userDrawn="1">
            <p:ph type="subTitle" idx="1"/>
            <p:custDataLst>
              <p:tags r:id="rId4"/>
            </p:custDataLst>
          </p:nvPr>
        </p:nvSpPr>
        <p:spPr bwMode="auto">
          <a:xfrm>
            <a:off x="1232602" y="5723246"/>
            <a:ext cx="9726795"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ctr">
              <a:defRPr lang="en-US" sz="2000" dirty="0">
                <a:solidFill>
                  <a:srgbClr val="E6D2C8"/>
                </a:solidFill>
              </a:defRPr>
            </a:lvl1pPr>
          </a:lstStyle>
          <a:p>
            <a:pPr lvl="0">
              <a:buNone/>
            </a:pPr>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userDrawn="1">
            <p:ph type="title"/>
            <p:custDataLst>
              <p:tags r:id="rId5"/>
            </p:custDataLst>
          </p:nvPr>
        </p:nvSpPr>
        <p:spPr bwMode="auto">
          <a:xfrm>
            <a:off x="1232602" y="4505517"/>
            <a:ext cx="9726795"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lvl1pPr algn="ctr">
              <a:defRPr lang="en-US" sz="4400" dirty="0">
                <a:solidFill>
                  <a:srgbClr val="E6D2C8"/>
                </a:solidFill>
              </a:defRPr>
            </a:lvl1pPr>
          </a:lstStyle>
          <a:p>
            <a:pPr lvl="0"/>
            <a:r>
              <a:rPr lang="en-US"/>
              <a:t>Click to edit Master title style</a:t>
            </a:r>
          </a:p>
        </p:txBody>
      </p:sp>
    </p:spTree>
    <p:extLst>
      <p:ext uri="{BB962C8B-B14F-4D97-AF65-F5344CB8AC3E}">
        <p14:creationId xmlns:p14="http://schemas.microsoft.com/office/powerpoint/2010/main" val="283113831"/>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37869273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197613"/>
            <a:ext cx="11082528" cy="384721"/>
          </a:xfrm>
        </p:spPr>
        <p:txBody>
          <a:bodyPr vert="horz" wrap="square" lIns="0" tIns="0" rIns="0" bIns="0" rtlCol="0" anchor="t" anchorCtr="0">
            <a:spAutoFit/>
          </a:bodyPr>
          <a:lstStyle>
            <a:lvl1pPr>
              <a:defRPr lang="en-US" dirty="0"/>
            </a:lvl1pPr>
          </a:lstStyle>
          <a:p>
            <a:pPr lvl="0"/>
            <a:r>
              <a:rPr lang="en-US"/>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4"/>
            </p:custDataLst>
          </p:nvPr>
        </p:nvSpPr>
        <p:spPr>
          <a:xfrm>
            <a:off x="554736" y="663224"/>
            <a:ext cx="11082528" cy="246221"/>
          </a:xfrm>
          <a:prstGeom prst="rect">
            <a:avLst/>
          </a:prstGeom>
        </p:spPr>
        <p:txBody>
          <a:bodyPr vert="horz" wrap="square" lIns="0" tIns="0" rIns="0" bIns="0" rtlCol="0">
            <a:noAutofit/>
          </a:bodyPr>
          <a:lstStyle>
            <a:lvl1pPr>
              <a:defRPr lang="en-US" b="0" baseline="0" dirty="0"/>
            </a:lvl1pPr>
          </a:lstStyle>
          <a:p>
            <a:pPr lvl="0">
              <a:buNone/>
            </a:pPr>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23349316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 Text | Quote + 1 Image">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1682566"/>
            <a:ext cx="5081284" cy="1555619"/>
          </a:xfrm>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object 14">
            <a:extLst>
              <a:ext uri="{FF2B5EF4-FFF2-40B4-BE49-F238E27FC236}">
                <a16:creationId xmlns:a16="http://schemas.microsoft.com/office/drawing/2014/main" id="{82DE3620-FF46-4B76-AAB9-DA1B6218E935}"/>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2" name="Picture Placeholder 7">
            <a:extLst>
              <a:ext uri="{FF2B5EF4-FFF2-40B4-BE49-F238E27FC236}">
                <a16:creationId xmlns:a16="http://schemas.microsoft.com/office/drawing/2014/main" id="{02B8336F-F0D4-4BC7-8ABC-2AB9B51D18C1}"/>
              </a:ext>
            </a:extLst>
          </p:cNvPr>
          <p:cNvSpPr>
            <a:spLocks noGrp="1"/>
          </p:cNvSpPr>
          <p:nvPr>
            <p:ph type="pic" sz="quarter" idx="16"/>
          </p:nvPr>
        </p:nvSpPr>
        <p:spPr>
          <a:xfrm>
            <a:off x="6533079" y="3434808"/>
            <a:ext cx="5081284" cy="2613594"/>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6" name="Text Placeholder 9">
            <a:extLst>
              <a:ext uri="{FF2B5EF4-FFF2-40B4-BE49-F238E27FC236}">
                <a16:creationId xmlns:a16="http://schemas.microsoft.com/office/drawing/2014/main" id="{A342D1F6-875C-4F73-9292-C3AAE2677826}"/>
              </a:ext>
            </a:extLst>
          </p:cNvPr>
          <p:cNvSpPr>
            <a:spLocks noGrp="1"/>
          </p:cNvSpPr>
          <p:nvPr>
            <p:ph type="body" sz="quarter" idx="13"/>
          </p:nvPr>
        </p:nvSpPr>
        <p:spPr>
          <a:xfrm>
            <a:off x="6540496" y="2150912"/>
            <a:ext cx="5073866" cy="839551"/>
          </a:xfrm>
        </p:spPr>
        <p:txBody>
          <a:bodyPr/>
          <a:lstStyle>
            <a:lvl1pPr>
              <a:lnSpc>
                <a:spcPct val="100000"/>
              </a:lnSpc>
              <a:buFont typeface="Arial" panose="020B0604020202020204" pitchFamily="34" charset="0"/>
              <a:buNone/>
              <a:defRPr sz="1455" b="0" i="0">
                <a:solidFill>
                  <a:schemeClr val="tx1"/>
                </a:solidFill>
                <a:latin typeface="Poppins Medium" pitchFamily="2" charset="77"/>
                <a:cs typeface="Poppins Medium" pitchFamily="2" charset="77"/>
              </a:defRPr>
            </a:lvl1pPr>
            <a:lvl2pPr marL="0" indent="0">
              <a:spcAft>
                <a:spcPts val="0"/>
              </a:spcAft>
              <a:buFontTx/>
              <a:buNone/>
              <a:defRPr sz="1455" b="1" i="0">
                <a:solidFill>
                  <a:schemeClr val="accent1"/>
                </a:solidFill>
                <a:latin typeface="Poppins SemiBold" pitchFamily="2" charset="77"/>
                <a:cs typeface="Poppins SemiBold" pitchFamily="2" charset="77"/>
              </a:defRPr>
            </a:lvl2pPr>
            <a:lvl3pPr marL="0" indent="0">
              <a:spcBef>
                <a:spcPts val="0"/>
              </a:spcBef>
              <a:buFontTx/>
              <a:buNone/>
              <a:defRPr sz="1213"/>
            </a:lvl3pPr>
          </a:lstStyle>
          <a:p>
            <a:pPr lvl="0"/>
            <a:r>
              <a:rPr lang="en-US"/>
              <a:t>Click to edit Master text styles</a:t>
            </a:r>
          </a:p>
          <a:p>
            <a:pPr lvl="1"/>
            <a:r>
              <a:rPr lang="en-US"/>
              <a:t>Second level</a:t>
            </a:r>
          </a:p>
          <a:p>
            <a:pPr lvl="2"/>
            <a:r>
              <a:rPr lang="en-US"/>
              <a:t>Third level</a:t>
            </a:r>
          </a:p>
        </p:txBody>
      </p:sp>
      <p:sp>
        <p:nvSpPr>
          <p:cNvPr id="11" name="Picture Placeholder 4">
            <a:extLst>
              <a:ext uri="{FF2B5EF4-FFF2-40B4-BE49-F238E27FC236}">
                <a16:creationId xmlns:a16="http://schemas.microsoft.com/office/drawing/2014/main" id="{02BA5A0B-ACA6-4775-BB7F-0F44A4EF7EDB}"/>
              </a:ext>
            </a:extLst>
          </p:cNvPr>
          <p:cNvSpPr>
            <a:spLocks noGrp="1"/>
          </p:cNvSpPr>
          <p:nvPr>
            <p:ph type="pic" sz="quarter" idx="17"/>
          </p:nvPr>
        </p:nvSpPr>
        <p:spPr>
          <a:xfrm>
            <a:off x="577637" y="5092479"/>
            <a:ext cx="955990" cy="791114"/>
          </a:xfrm>
        </p:spPr>
        <p:txBody>
          <a:bodyPr/>
          <a:lstStyle/>
          <a:p>
            <a:r>
              <a:rPr lang="en-US"/>
              <a:t>Click icon to add picture</a:t>
            </a:r>
            <a:endParaRPr lang="en-GB"/>
          </a:p>
        </p:txBody>
      </p:sp>
      <p:pic>
        <p:nvPicPr>
          <p:cNvPr id="14" name="Graphic 13">
            <a:extLst>
              <a:ext uri="{FF2B5EF4-FFF2-40B4-BE49-F238E27FC236}">
                <a16:creationId xmlns:a16="http://schemas.microsoft.com/office/drawing/2014/main" id="{10812D15-BFF6-4022-96D6-207CD21FCD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40496" y="1606818"/>
            <a:ext cx="474911" cy="401189"/>
          </a:xfrm>
          <a:prstGeom prst="rect">
            <a:avLst/>
          </a:prstGeom>
        </p:spPr>
      </p:pic>
    </p:spTree>
    <p:extLst>
      <p:ext uri="{BB962C8B-B14F-4D97-AF65-F5344CB8AC3E}">
        <p14:creationId xmlns:p14="http://schemas.microsoft.com/office/powerpoint/2010/main" val="3378164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283">
          <p15:clr>
            <a:srgbClr val="FBAE40"/>
          </p15:clr>
        </p15:guide>
      </p15:sldGuideLst>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1"/>
            </p:custDataLst>
            <p:extLst>
              <p:ext uri="{D42A27DB-BD31-4B8C-83A1-F6EECF244321}">
                <p14:modId xmlns:p14="http://schemas.microsoft.com/office/powerpoint/2010/main" val="31998947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3"/>
            <a:ext cx="3813048" cy="769441"/>
          </a:xfrm>
          <a:prstGeom prst="rect">
            <a:avLst/>
          </a:prstGeom>
        </p:spPr>
        <p:txBody>
          <a:bodyPr anchor="t">
            <a:spAutoFit/>
          </a:bodyPr>
          <a:lstStyle>
            <a:lvl1pPr>
              <a:lnSpc>
                <a:spcPct val="100000"/>
              </a:lnSpc>
              <a:defRPr>
                <a:ln w="6350" cap="flat">
                  <a:noFill/>
                  <a:miter lim="800000"/>
                </a:ln>
              </a:defRPr>
            </a:lvl1pPr>
          </a:lstStyle>
          <a:p>
            <a:r>
              <a:rPr lang="en-US"/>
              <a:t>Click to edit Master title style</a:t>
            </a:r>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8" name="Slide Number">
            <a:extLst>
              <a:ext uri="{FF2B5EF4-FFF2-40B4-BE49-F238E27FC236}">
                <a16:creationId xmlns:a16="http://schemas.microsoft.com/office/drawing/2014/main" id="{052CCADB-EF08-41D8-B6E1-D27B7E0CA862}"/>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7AB8E3C2-1F42-4CE8-A611-D37D46F00C39}"/>
              </a:ext>
            </a:extLst>
          </p:cNvPr>
          <p:cNvSpPr txBox="1"/>
          <p:nvPr userDrawn="1">
            <p:custDataLst>
              <p:tags r:id="rId6"/>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3166117170"/>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1"/>
            </p:custDataLst>
            <p:extLst>
              <p:ext uri="{D42A27DB-BD31-4B8C-83A1-F6EECF244321}">
                <p14:modId xmlns:p14="http://schemas.microsoft.com/office/powerpoint/2010/main" val="27207036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236640"/>
            <a:ext cx="5065776" cy="384721"/>
          </a:xfrm>
          <a:prstGeom prst="rect">
            <a:avLst/>
          </a:prstGeom>
        </p:spPr>
        <p:txBody>
          <a:bodyPr rIns="365760" anchor="ctr">
            <a:spAutoFit/>
          </a:bodyPr>
          <a:lstStyle>
            <a:lvl1pPr>
              <a:defRPr>
                <a:ln w="6350" cap="flat">
                  <a:noFill/>
                  <a:miter lim="800000"/>
                </a:ln>
              </a:defRPr>
            </a:lvl1pPr>
          </a:lstStyle>
          <a:p>
            <a:r>
              <a:rPr lang="en-US"/>
              <a:t>Click to edit Master title style</a:t>
            </a:r>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8833F473-8E59-4468-9DAD-5B5B823CD8A1}"/>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1C278EA2-839A-4B80-8F09-FF155A2123C1}"/>
              </a:ext>
            </a:extLst>
          </p:cNvPr>
          <p:cNvSpPr txBox="1"/>
          <p:nvPr userDrawn="1">
            <p:custDataLst>
              <p:tags r:id="rId6"/>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408150524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1"/>
            </p:custDataLst>
            <p:extLst>
              <p:ext uri="{D42A27DB-BD31-4B8C-83A1-F6EECF244321}">
                <p14:modId xmlns:p14="http://schemas.microsoft.com/office/powerpoint/2010/main" val="38559640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DCF374B-2477-45CD-A00B-B8676A45ACD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3"/>
            </p:custDataLst>
          </p:nvPr>
        </p:nvSpPr>
        <p:spPr>
          <a:xfrm>
            <a:off x="554736" y="4580468"/>
            <a:ext cx="11082528" cy="677108"/>
          </a:xfrm>
        </p:spPr>
        <p:txBody>
          <a:bodyPr anchor="b">
            <a:noAutofit/>
          </a:bodyPr>
          <a:lstStyle>
            <a:lvl1pPr>
              <a:lnSpc>
                <a:spcPct val="100000"/>
              </a:lnSpc>
              <a:defRPr sz="4400"/>
            </a:lvl1pPr>
          </a:lstStyle>
          <a:p>
            <a:r>
              <a:rPr lang="en-US"/>
              <a:t>Click to edit Master title style</a:t>
            </a:r>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0" name="Slide Number">
            <a:extLst>
              <a:ext uri="{FF2B5EF4-FFF2-40B4-BE49-F238E27FC236}">
                <a16:creationId xmlns:a16="http://schemas.microsoft.com/office/drawing/2014/main" id="{D6030ED5-599F-4E8C-B5A1-51670786D068}"/>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8173826E-A3CF-41AB-8957-9F0B784D192D}"/>
              </a:ext>
            </a:extLst>
          </p:cNvPr>
          <p:cNvSpPr txBox="1"/>
          <p:nvPr userDrawn="1">
            <p:custDataLst>
              <p:tags r:id="rId6"/>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13521189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1"/>
            </p:custDataLst>
            <p:extLst>
              <p:ext uri="{D42A27DB-BD31-4B8C-83A1-F6EECF244321}">
                <p14:modId xmlns:p14="http://schemas.microsoft.com/office/powerpoint/2010/main" val="2425913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3"/>
            </p:custDataLst>
          </p:nvPr>
        </p:nvSpPr>
        <p:spPr>
          <a:xfrm>
            <a:off x="1505712" y="3556229"/>
            <a:ext cx="9180576" cy="523220"/>
          </a:xfrm>
          <a:prstGeom prst="rect">
            <a:avLst/>
          </a:prstGeom>
        </p:spPr>
        <p:txBody>
          <a:bodyPr anchor="b">
            <a:spAutoFit/>
          </a:bodyPr>
          <a:lstStyle>
            <a:lvl1pPr>
              <a:lnSpc>
                <a:spcPct val="105000"/>
              </a:lnSpc>
              <a:defRPr sz="3400"/>
            </a:lvl1pPr>
          </a:lstStyle>
          <a:p>
            <a:r>
              <a:rPr lang="en-US"/>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4"/>
            </p:custDataLst>
          </p:nvPr>
        </p:nvSpPr>
        <p:spPr>
          <a:xfrm>
            <a:off x="1505712" y="4284630"/>
            <a:ext cx="9180576" cy="246221"/>
          </a:xfrm>
          <a:prstGeom prst="rect">
            <a:avLst/>
          </a:prstGeom>
        </p:spPr>
        <p:txBody>
          <a:bodyPr wrap="square">
            <a:spAutoFit/>
          </a:bodyPr>
          <a:lstStyle>
            <a:lvl1pPr marL="0" indent="0" algn="l">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48A594FF-AF94-4CAC-90E6-2B9A5AB30B15}"/>
              </a:ext>
            </a:extLst>
          </p:cNvPr>
          <p:cNvSpPr>
            <a:spLocks noChangeArrowheads="1"/>
          </p:cNvSpPr>
          <p:nvPr userDrawn="1">
            <p:custDataLst>
              <p:tags r:id="rId6"/>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2DE072CE-3B00-41EC-B415-3189888D0076}"/>
              </a:ext>
            </a:extLst>
          </p:cNvPr>
          <p:cNvSpPr txBox="1"/>
          <p:nvPr userDrawn="1">
            <p:custDataLst>
              <p:tags r:id="rId7"/>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190437512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extLst>
              <p:ext uri="{D42A27DB-BD31-4B8C-83A1-F6EECF244321}">
                <p14:modId xmlns:p14="http://schemas.microsoft.com/office/powerpoint/2010/main" val="40440053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4"/>
            </p:custDataLst>
          </p:nvPr>
        </p:nvSpPr>
        <p:spPr>
          <a:xfrm>
            <a:off x="554736" y="2744369"/>
            <a:ext cx="2514600" cy="769441"/>
          </a:xfrm>
        </p:spPr>
        <p:txBody>
          <a:bodyPr vert="horz" wrap="square" lIns="0" tIns="0" rIns="0" bIns="0" rtlCol="0" anchor="b" anchorCtr="0">
            <a:noAutofit/>
          </a:bodyPr>
          <a:lstStyle>
            <a:lvl1pPr>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5"/>
            </p:custDataLst>
          </p:nvPr>
        </p:nvSpPr>
        <p:spPr>
          <a:xfrm>
            <a:off x="554736" y="3659644"/>
            <a:ext cx="2514600" cy="492443"/>
          </a:xfrm>
          <a:prstGeom prst="rect">
            <a:avLst/>
          </a:prstGeom>
        </p:spPr>
        <p:txBody>
          <a:bodyPr wrap="square">
            <a:noAutofit/>
          </a:bodyPr>
          <a:lstStyle>
            <a:lvl1pPr marL="0" indent="0" algn="l">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6"/>
            </p:custDataLst>
          </p:nvPr>
        </p:nvSpPr>
        <p:spPr>
          <a:xfrm>
            <a:off x="554735" y="41597"/>
            <a:ext cx="2514601"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78FD8C82-E39D-41D1-A2CC-B1597952BB9C}"/>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7464C0CD-0723-45A4-A263-515E8565C86B}"/>
              </a:ext>
            </a:extLst>
          </p:cNvPr>
          <p:cNvSpPr txBox="1">
            <a:spLocks/>
          </p:cNvSpPr>
          <p:nvPr userDrawn="1">
            <p:custDataLst>
              <p:tags r:id="rId8"/>
            </p:custDataLst>
          </p:nvPr>
        </p:nvSpPr>
        <p:spPr>
          <a:xfrm>
            <a:off x="553971" y="6592511"/>
            <a:ext cx="25146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3" name="Freeform 76">
            <a:extLst>
              <a:ext uri="{FF2B5EF4-FFF2-40B4-BE49-F238E27FC236}">
                <a16:creationId xmlns:a16="http://schemas.microsoft.com/office/drawing/2014/main" id="{2D072733-A60B-4F63-8AD0-2B3E938B0DB7}"/>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911179942"/>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extLst>
              <p:ext uri="{D42A27DB-BD31-4B8C-83A1-F6EECF244321}">
                <p14:modId xmlns:p14="http://schemas.microsoft.com/office/powerpoint/2010/main" val="31408544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4"/>
            </p:custDataLst>
          </p:nvPr>
        </p:nvSpPr>
        <p:spPr>
          <a:xfrm>
            <a:off x="554736" y="2744369"/>
            <a:ext cx="3465576" cy="769441"/>
          </a:xfrm>
          <a:prstGeom prst="rect">
            <a:avLst/>
          </a:prstGeom>
        </p:spPr>
        <p:txBody>
          <a:bodyPr vert="horz" wrap="square" lIns="0" tIns="0" rIns="0" bIns="0" rtlCol="0" anchor="b" anchorCtr="0">
            <a:noAutofit/>
          </a:bodyPr>
          <a:lstStyle>
            <a:lvl1pPr>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5"/>
            </p:custDataLst>
          </p:nvPr>
        </p:nvSpPr>
        <p:spPr>
          <a:xfrm>
            <a:off x="554735" y="3659644"/>
            <a:ext cx="3465575" cy="246221"/>
          </a:xfrm>
          <a:prstGeom prst="rect">
            <a:avLst/>
          </a:prstGeom>
        </p:spPr>
        <p:txBody>
          <a:bodyPr wrap="square">
            <a:noAutofit/>
          </a:bodyPr>
          <a:lstStyle>
            <a:lvl1pPr marL="0" indent="0" algn="l">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6"/>
            </p:custDataLst>
          </p:nvPr>
        </p:nvSpPr>
        <p:spPr>
          <a:xfrm>
            <a:off x="554735" y="41597"/>
            <a:ext cx="3465577"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4041B4B9-5319-4CE5-AD44-D052002504D7}"/>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E1369BC2-0ABC-41FF-935B-30D4F07067A4}"/>
              </a:ext>
            </a:extLst>
          </p:cNvPr>
          <p:cNvSpPr txBox="1">
            <a:spLocks/>
          </p:cNvSpPr>
          <p:nvPr userDrawn="1">
            <p:custDataLst>
              <p:tags r:id="rId8"/>
            </p:custDataLst>
          </p:nvPr>
        </p:nvSpPr>
        <p:spPr>
          <a:xfrm>
            <a:off x="553972" y="6592511"/>
            <a:ext cx="3465575"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3" name="Freeform 76">
            <a:extLst>
              <a:ext uri="{FF2B5EF4-FFF2-40B4-BE49-F238E27FC236}">
                <a16:creationId xmlns:a16="http://schemas.microsoft.com/office/drawing/2014/main" id="{6A3D6D03-E559-428C-9A40-98FEAB9751A3}"/>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705631"/>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5491203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4"/>
            </p:custDataLst>
          </p:nvPr>
        </p:nvSpPr>
        <p:spPr>
          <a:xfrm>
            <a:off x="554736" y="197613"/>
            <a:ext cx="5065776" cy="384721"/>
          </a:xfrm>
        </p:spPr>
        <p:txBody>
          <a:bodyPr>
            <a:spAutoFit/>
          </a:body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5"/>
            </p:custDataLst>
          </p:nvPr>
        </p:nvSpPr>
        <p:spPr>
          <a:xfrm>
            <a:off x="554736" y="663224"/>
            <a:ext cx="5065776" cy="246221"/>
          </a:xfrm>
          <a:prstGeom prst="rect">
            <a:avLst/>
          </a:prstGeom>
        </p:spPr>
        <p:txBody>
          <a:bodyPr wrap="square">
            <a:noAutofit/>
          </a:bodyPr>
          <a:lstStyle>
            <a:lvl1pPr marL="0" indent="0" algn="l">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C5A0E3B7-0BEE-434E-9458-04AAF89FE7C4}"/>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B406476E-7049-492E-8D4C-6B435C88701C}"/>
              </a:ext>
            </a:extLst>
          </p:cNvPr>
          <p:cNvSpPr txBox="1">
            <a:spLocks/>
          </p:cNvSpPr>
          <p:nvPr userDrawn="1">
            <p:custDataLst>
              <p:tags r:id="rId8"/>
            </p:custDataLst>
          </p:nvPr>
        </p:nvSpPr>
        <p:spPr>
          <a:xfrm>
            <a:off x="553971" y="6592511"/>
            <a:ext cx="5065776"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3" name="Freeform 76">
            <a:extLst>
              <a:ext uri="{FF2B5EF4-FFF2-40B4-BE49-F238E27FC236}">
                <a16:creationId xmlns:a16="http://schemas.microsoft.com/office/drawing/2014/main" id="{3C785607-1538-4DA3-A3A9-5896A1AFCCD7}"/>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18945330"/>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extLst>
              <p:ext uri="{D42A27DB-BD31-4B8C-83A1-F6EECF244321}">
                <p14:modId xmlns:p14="http://schemas.microsoft.com/office/powerpoint/2010/main" val="9921071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72" imgH="588" progId="TCLayout.ActiveDocument.1">
                  <p:embed/>
                </p:oleObj>
              </mc:Choice>
              <mc:Fallback>
                <p:oleObj name="think-cell Slide" r:id="rId10"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3"/>
            </p:custDataLst>
          </p:nvPr>
        </p:nvSpPr>
        <p:spPr>
          <a:xfrm>
            <a:off x="554736" y="197613"/>
            <a:ext cx="6967728" cy="384721"/>
          </a:xfrm>
        </p:spPr>
        <p:txBody>
          <a:bodyPr>
            <a:spAutoFit/>
          </a:bodyPr>
          <a:lstStyle/>
          <a:p>
            <a:r>
              <a:rPr lang="en-US"/>
              <a:t>Click to edit Master title style</a:t>
            </a: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5"/>
            </p:custDataLst>
          </p:nvPr>
        </p:nvSpPr>
        <p:spPr>
          <a:xfrm>
            <a:off x="554736" y="663224"/>
            <a:ext cx="6967728" cy="246221"/>
          </a:xfrm>
          <a:prstGeom prst="rect">
            <a:avLst/>
          </a:prstGeom>
        </p:spPr>
        <p:txBody>
          <a:bodyPr wrap="square">
            <a:noAutofit/>
          </a:bodyPr>
          <a:lstStyle>
            <a:lvl1pPr marL="0" indent="0" algn="l">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87C6732C-210A-4A2A-BDB7-ADAA15286F6D}"/>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C23F61CB-BFAD-418C-9A49-B57D79723157}"/>
              </a:ext>
            </a:extLst>
          </p:cNvPr>
          <p:cNvSpPr txBox="1">
            <a:spLocks/>
          </p:cNvSpPr>
          <p:nvPr userDrawn="1">
            <p:custDataLst>
              <p:tags r:id="rId8"/>
            </p:custDataLst>
          </p:nvPr>
        </p:nvSpPr>
        <p:spPr>
          <a:xfrm>
            <a:off x="553971" y="6592511"/>
            <a:ext cx="6967728"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3" name="Freeform 76">
            <a:extLst>
              <a:ext uri="{FF2B5EF4-FFF2-40B4-BE49-F238E27FC236}">
                <a16:creationId xmlns:a16="http://schemas.microsoft.com/office/drawing/2014/main" id="{DC93A155-D421-4BAB-ABBB-31DDFA4A7DBF}"/>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38051510"/>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5183260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0F0"/>
              </a:solidFill>
              <a:effectLst/>
              <a:uLnTx/>
              <a:uFillTx/>
              <a:latin typeface="Arial" panose="020B0604020202020204" pitchFamily="34" charset="0"/>
              <a:ea typeface="+mn-ea"/>
              <a:cs typeface="+mn-cs"/>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4"/>
            </p:custDataLst>
          </p:nvPr>
        </p:nvSpPr>
        <p:spPr>
          <a:xfrm>
            <a:off x="554736" y="197613"/>
            <a:ext cx="7918704" cy="384721"/>
          </a:xfrm>
        </p:spPr>
        <p:txBody>
          <a:bodyPr>
            <a:noAutofit/>
          </a:body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5"/>
            </p:custDataLst>
          </p:nvPr>
        </p:nvSpPr>
        <p:spPr>
          <a:xfrm>
            <a:off x="554736" y="663224"/>
            <a:ext cx="7918704" cy="246221"/>
          </a:xfrm>
          <a:prstGeom prst="rect">
            <a:avLst/>
          </a:prstGeom>
        </p:spPr>
        <p:txBody>
          <a:bodyPr wrap="square">
            <a:spAutoFit/>
          </a:bodyPr>
          <a:lstStyle>
            <a:lvl1pPr marL="0" indent="0" algn="l">
              <a:buNone/>
              <a:defRPr sz="1600" b="0" u="none"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5F93AA1E-3DA8-4E28-9E67-7940FA5E753E}"/>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A3BEE9D9-3E49-40F7-BDCF-A92122E0A43C}"/>
              </a:ext>
            </a:extLst>
          </p:cNvPr>
          <p:cNvSpPr txBox="1">
            <a:spLocks/>
          </p:cNvSpPr>
          <p:nvPr userDrawn="1">
            <p:custDataLst>
              <p:tags r:id="rId8"/>
            </p:custDataLst>
          </p:nvPr>
        </p:nvSpPr>
        <p:spPr>
          <a:xfrm>
            <a:off x="553971" y="6592511"/>
            <a:ext cx="7918704"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3" name="Freeform 76">
            <a:extLst>
              <a:ext uri="{FF2B5EF4-FFF2-40B4-BE49-F238E27FC236}">
                <a16:creationId xmlns:a16="http://schemas.microsoft.com/office/drawing/2014/main" id="{3CDFE22D-4BC4-4666-A63A-9CFEED8ECD61}"/>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641809850"/>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1"/>
            </p:custDataLst>
            <p:extLst>
              <p:ext uri="{D42A27DB-BD31-4B8C-83A1-F6EECF244321}">
                <p14:modId xmlns:p14="http://schemas.microsoft.com/office/powerpoint/2010/main" val="42216075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58AAF75-30DC-408A-933A-149F2D14D18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3"/>
            </p:custDataLst>
          </p:nvPr>
        </p:nvSpPr>
        <p:spPr>
          <a:xfrm>
            <a:off x="554736" y="197613"/>
            <a:ext cx="11082528" cy="384721"/>
          </a:xfrm>
        </p:spPr>
        <p:txBody>
          <a:bodyPr>
            <a:spAutoFit/>
          </a:bodyPr>
          <a:lstStyle>
            <a:lvl1pPr>
              <a:defRPr/>
            </a:lvl1pPr>
          </a:lstStyle>
          <a:p>
            <a:r>
              <a:rPr lang="en-US"/>
              <a:t>Click to edit Master title style</a:t>
            </a:r>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9" name="Slide Number">
            <a:extLst>
              <a:ext uri="{FF2B5EF4-FFF2-40B4-BE49-F238E27FC236}">
                <a16:creationId xmlns:a16="http://schemas.microsoft.com/office/drawing/2014/main" id="{54F8C1CD-74D5-434C-83F8-B9C7DBB2E266}"/>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75810F23-00B9-48FC-B55F-463DCB0D2C50}"/>
              </a:ext>
            </a:extLst>
          </p:cNvPr>
          <p:cNvSpPr txBox="1"/>
          <p:nvPr userDrawn="1">
            <p:custDataLst>
              <p:tags r:id="rId6"/>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cxnSp>
        <p:nvCxnSpPr>
          <p:cNvPr id="12" name="Straight Connector 11">
            <a:extLst>
              <a:ext uri="{FF2B5EF4-FFF2-40B4-BE49-F238E27FC236}">
                <a16:creationId xmlns:a16="http://schemas.microsoft.com/office/drawing/2014/main" id="{DE6786D2-983E-41EF-BEF7-D90259B98660}"/>
              </a:ext>
            </a:extLst>
          </p:cNvPr>
          <p:cNvCxnSpPr>
            <a:cxnSpLocks/>
          </p:cNvCxnSpPr>
          <p:nvPr userDrawn="1"/>
        </p:nvCxnSpPr>
        <p:spPr bwMode="ltGray">
          <a:xfrm>
            <a:off x="554736" y="6450133"/>
            <a:ext cx="11082528" cy="0"/>
          </a:xfrm>
          <a:prstGeom prst="line">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0" name="Freeform 76">
            <a:extLst>
              <a:ext uri="{FF2B5EF4-FFF2-40B4-BE49-F238E27FC236}">
                <a16:creationId xmlns:a16="http://schemas.microsoft.com/office/drawing/2014/main" id="{B55536C7-8F6B-4326-82B7-7D38E0B93283}"/>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155580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 4 x image gri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8" y="537198"/>
            <a:ext cx="11042887" cy="403133"/>
          </a:xfrm>
        </p:spPr>
        <p:txBody>
          <a:bodyPr lIns="0" tIns="0" rIns="0" bIns="0" anchor="t" anchorCtr="0"/>
          <a:lstStyle/>
          <a:p>
            <a:r>
              <a:rPr lang="en-US"/>
              <a:t>Click to edit Master title style</a:t>
            </a:r>
            <a:endParaRPr lang="en-GB"/>
          </a:p>
        </p:txBody>
      </p:sp>
      <p:sp>
        <p:nvSpPr>
          <p:cNvPr id="17" name="object 14">
            <a:extLst>
              <a:ext uri="{FF2B5EF4-FFF2-40B4-BE49-F238E27FC236}">
                <a16:creationId xmlns:a16="http://schemas.microsoft.com/office/drawing/2014/main" id="{82DE3620-FF46-4B76-AAB9-DA1B6218E935}"/>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2" name="Picture Placeholder 7">
            <a:extLst>
              <a:ext uri="{FF2B5EF4-FFF2-40B4-BE49-F238E27FC236}">
                <a16:creationId xmlns:a16="http://schemas.microsoft.com/office/drawing/2014/main" id="{02B8336F-F0D4-4BC7-8ABC-2AB9B51D18C1}"/>
              </a:ext>
            </a:extLst>
          </p:cNvPr>
          <p:cNvSpPr>
            <a:spLocks noGrp="1"/>
          </p:cNvSpPr>
          <p:nvPr>
            <p:ph type="pic" sz="quarter" idx="16"/>
          </p:nvPr>
        </p:nvSpPr>
        <p:spPr>
          <a:xfrm>
            <a:off x="6314540" y="3865484"/>
            <a:ext cx="2424253" cy="2182918"/>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8" name="Picture Placeholder 7">
            <a:extLst>
              <a:ext uri="{FF2B5EF4-FFF2-40B4-BE49-F238E27FC236}">
                <a16:creationId xmlns:a16="http://schemas.microsoft.com/office/drawing/2014/main" id="{49FC8846-079B-41AE-B836-FAD08E0C32D1}"/>
              </a:ext>
            </a:extLst>
          </p:cNvPr>
          <p:cNvSpPr>
            <a:spLocks noGrp="1"/>
          </p:cNvSpPr>
          <p:nvPr>
            <p:ph type="pic" sz="quarter" idx="17"/>
          </p:nvPr>
        </p:nvSpPr>
        <p:spPr>
          <a:xfrm>
            <a:off x="577638" y="1245959"/>
            <a:ext cx="5299823" cy="4802443"/>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28" name="Picture Placeholder 7">
            <a:extLst>
              <a:ext uri="{FF2B5EF4-FFF2-40B4-BE49-F238E27FC236}">
                <a16:creationId xmlns:a16="http://schemas.microsoft.com/office/drawing/2014/main" id="{E7F864D5-53D1-4798-9693-FAD45F362409}"/>
              </a:ext>
            </a:extLst>
          </p:cNvPr>
          <p:cNvSpPr>
            <a:spLocks noGrp="1"/>
          </p:cNvSpPr>
          <p:nvPr>
            <p:ph type="pic" sz="quarter" idx="18"/>
          </p:nvPr>
        </p:nvSpPr>
        <p:spPr>
          <a:xfrm>
            <a:off x="9190110" y="3865484"/>
            <a:ext cx="2424253" cy="2182918"/>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29" name="Picture Placeholder 7">
            <a:extLst>
              <a:ext uri="{FF2B5EF4-FFF2-40B4-BE49-F238E27FC236}">
                <a16:creationId xmlns:a16="http://schemas.microsoft.com/office/drawing/2014/main" id="{09D04CD5-6785-4614-82A0-EB606F9E7584}"/>
              </a:ext>
            </a:extLst>
          </p:cNvPr>
          <p:cNvSpPr>
            <a:spLocks noGrp="1"/>
          </p:cNvSpPr>
          <p:nvPr>
            <p:ph type="pic" sz="quarter" idx="19"/>
          </p:nvPr>
        </p:nvSpPr>
        <p:spPr>
          <a:xfrm>
            <a:off x="6314539" y="1245958"/>
            <a:ext cx="5299823" cy="2183042"/>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Tree>
    <p:extLst>
      <p:ext uri="{BB962C8B-B14F-4D97-AF65-F5344CB8AC3E}">
        <p14:creationId xmlns:p14="http://schemas.microsoft.com/office/powerpoint/2010/main" val="1302333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283">
          <p15:clr>
            <a:srgbClr val="FBAE40"/>
          </p15:clr>
        </p15:guide>
      </p15:sldGuideLst>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25016262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2"/>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6" name="Slide Number">
            <a:extLst>
              <a:ext uri="{FF2B5EF4-FFF2-40B4-BE49-F238E27FC236}">
                <a16:creationId xmlns:a16="http://schemas.microsoft.com/office/drawing/2014/main" id="{F3B3D990-55D1-4D16-8683-4CED248BB7FA}"/>
              </a:ext>
            </a:extLst>
          </p:cNvPr>
          <p:cNvSpPr>
            <a:spLocks noChangeArrowheads="1"/>
          </p:cNvSpPr>
          <p:nvPr userDrawn="1">
            <p:custDataLst>
              <p:tags r:id="rId3"/>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B6A47C52-89C8-4B79-B4A2-FE61BCC240A9}"/>
              </a:ext>
            </a:extLst>
          </p:cNvPr>
          <p:cNvSpPr txBox="1"/>
          <p:nvPr userDrawn="1">
            <p:custDataLst>
              <p:tags r:id="rId4"/>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cxnSp>
        <p:nvCxnSpPr>
          <p:cNvPr id="11" name="Straight Connector 10">
            <a:extLst>
              <a:ext uri="{FF2B5EF4-FFF2-40B4-BE49-F238E27FC236}">
                <a16:creationId xmlns:a16="http://schemas.microsoft.com/office/drawing/2014/main" id="{5631B731-7D3D-4CDD-91A3-61B827F06619}"/>
              </a:ext>
            </a:extLst>
          </p:cNvPr>
          <p:cNvCxnSpPr>
            <a:cxnSpLocks/>
          </p:cNvCxnSpPr>
          <p:nvPr userDrawn="1"/>
        </p:nvCxnSpPr>
        <p:spPr bwMode="ltGray">
          <a:xfrm>
            <a:off x="554736" y="6450133"/>
            <a:ext cx="11082528" cy="0"/>
          </a:xfrm>
          <a:prstGeom prst="line">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9" name="Freeform 76">
            <a:extLst>
              <a:ext uri="{FF2B5EF4-FFF2-40B4-BE49-F238E27FC236}">
                <a16:creationId xmlns:a16="http://schemas.microsoft.com/office/drawing/2014/main" id="{EABFA487-5A0E-4E66-A2D3-433EED76FBB7}"/>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60940439"/>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1"/>
            </p:custDataLst>
            <p:extLst>
              <p:ext uri="{D42A27DB-BD31-4B8C-83A1-F6EECF244321}">
                <p14:modId xmlns:p14="http://schemas.microsoft.com/office/powerpoint/2010/main" val="3739063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2E320337-4448-4A41-97CD-D612E7679AE8}"/>
              </a:ext>
            </a:extLst>
          </p:cNvPr>
          <p:cNvSpPr/>
          <p:nvPr userDrawn="1"/>
        </p:nvSpPr>
        <p:spPr bwMode="ltGray">
          <a:xfrm>
            <a:off x="-1" y="0"/>
            <a:ext cx="12192001" cy="68584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E4B11B2-546C-408D-9DAD-CF8549840738}"/>
              </a:ext>
            </a:extLst>
          </p:cNvPr>
          <p:cNvPicPr>
            <a:picLocks noChangeAspect="1"/>
          </p:cNvPicPr>
          <p:nvPr userDrawn="1"/>
        </p:nvPicPr>
        <p:blipFill>
          <a:blip r:embed="rId5"/>
          <a:stretch>
            <a:fillRect/>
          </a:stretch>
        </p:blipFill>
        <p:spPr bwMode="ltGray">
          <a:xfrm>
            <a:off x="2085934" y="1524965"/>
            <a:ext cx="8020133" cy="3081853"/>
          </a:xfrm>
          <a:prstGeom prst="rect">
            <a:avLst/>
          </a:prstGeom>
        </p:spPr>
      </p:pic>
      <p:sp>
        <p:nvSpPr>
          <p:cNvPr id="7" name="TextBox 6">
            <a:extLst>
              <a:ext uri="{FF2B5EF4-FFF2-40B4-BE49-F238E27FC236}">
                <a16:creationId xmlns:a16="http://schemas.microsoft.com/office/drawing/2014/main" id="{D694540B-7619-4C7B-9C99-2940C1B16A7F}"/>
              </a:ext>
            </a:extLst>
          </p:cNvPr>
          <p:cNvSpPr txBox="1"/>
          <p:nvPr userDrawn="1"/>
        </p:nvSpPr>
        <p:spPr bwMode="auto">
          <a:xfrm>
            <a:off x="4064000" y="5428664"/>
            <a:ext cx="4064000"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3600" b="1">
                <a:solidFill>
                  <a:srgbClr val="E6D2C8"/>
                </a:solidFill>
              </a:rPr>
              <a:t>Thank you</a:t>
            </a:r>
          </a:p>
        </p:txBody>
      </p:sp>
    </p:spTree>
    <p:extLst>
      <p:ext uri="{BB962C8B-B14F-4D97-AF65-F5344CB8AC3E}">
        <p14:creationId xmlns:p14="http://schemas.microsoft.com/office/powerpoint/2010/main" val="4231970258"/>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27271103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0" name="Rectangle 9">
            <a:extLst>
              <a:ext uri="{FF2B5EF4-FFF2-40B4-BE49-F238E27FC236}">
                <a16:creationId xmlns:a16="http://schemas.microsoft.com/office/drawing/2014/main" id="{5CE9BC4D-FFB4-400E-8188-E55DEF56D764}"/>
              </a:ext>
            </a:extLst>
          </p:cNvPr>
          <p:cNvSpPr/>
          <p:nvPr userDrawn="1"/>
        </p:nvSpPr>
        <p:spPr bwMode="ltGray">
          <a:xfrm>
            <a:off x="-1" y="0"/>
            <a:ext cx="12192001" cy="68584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409016D-B7E7-40C3-B13E-EA55B02BD7B3}"/>
              </a:ext>
            </a:extLst>
          </p:cNvPr>
          <p:cNvPicPr>
            <a:picLocks noChangeAspect="1"/>
          </p:cNvPicPr>
          <p:nvPr userDrawn="1"/>
        </p:nvPicPr>
        <p:blipFill>
          <a:blip r:embed="rId9"/>
          <a:stretch>
            <a:fillRect/>
          </a:stretch>
        </p:blipFill>
        <p:spPr bwMode="ltGray">
          <a:xfrm>
            <a:off x="2085934" y="774195"/>
            <a:ext cx="8020133" cy="3081853"/>
          </a:xfrm>
          <a:prstGeom prst="rect">
            <a:avLst/>
          </a:prstGeom>
        </p:spPr>
      </p:pic>
      <p:sp>
        <p:nvSpPr>
          <p:cNvPr id="16" name="Documenttype">
            <a:extLst>
              <a:ext uri="{FF2B5EF4-FFF2-40B4-BE49-F238E27FC236}">
                <a16:creationId xmlns:a16="http://schemas.microsoft.com/office/drawing/2014/main" id="{0CADA7EB-5C2E-4AD4-A32E-534A28817C8A}"/>
              </a:ext>
            </a:extLst>
          </p:cNvPr>
          <p:cNvSpPr>
            <a:spLocks noGrp="1"/>
          </p:cNvSpPr>
          <p:nvPr userDrawn="1">
            <p:ph type="body" sz="quarter" idx="13" hasCustomPrompt="1"/>
            <p:custDataLst>
              <p:tags r:id="rId3"/>
            </p:custDataLst>
          </p:nvPr>
        </p:nvSpPr>
        <p:spPr bwMode="auto">
          <a:xfrm>
            <a:off x="1232602" y="6233090"/>
            <a:ext cx="9726795"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ctr">
              <a:defRPr lang="en-US" sz="1400" dirty="0">
                <a:solidFill>
                  <a:srgbClr val="E6D2C8"/>
                </a:solidFill>
              </a:defRPr>
            </a:lvl1pPr>
          </a:lstStyle>
          <a:p>
            <a:pPr lvl="0">
              <a:buNone/>
            </a:pPr>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userDrawn="1">
            <p:ph type="subTitle" idx="1"/>
            <p:custDataLst>
              <p:tags r:id="rId4"/>
            </p:custDataLst>
          </p:nvPr>
        </p:nvSpPr>
        <p:spPr bwMode="auto">
          <a:xfrm>
            <a:off x="1232602" y="5723246"/>
            <a:ext cx="9726795"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ctr">
              <a:defRPr lang="en-US" sz="2000" dirty="0">
                <a:solidFill>
                  <a:srgbClr val="E6D2C8"/>
                </a:solidFill>
              </a:defRPr>
            </a:lvl1pPr>
          </a:lstStyle>
          <a:p>
            <a:pPr lvl="0">
              <a:buNone/>
            </a:pPr>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userDrawn="1">
            <p:ph type="title"/>
            <p:custDataLst>
              <p:tags r:id="rId5"/>
            </p:custDataLst>
          </p:nvPr>
        </p:nvSpPr>
        <p:spPr bwMode="auto">
          <a:xfrm>
            <a:off x="1232602" y="4505517"/>
            <a:ext cx="9726795"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lvl1pPr algn="ctr">
              <a:defRPr lang="en-US" sz="4400" dirty="0">
                <a:solidFill>
                  <a:srgbClr val="E6D2C8"/>
                </a:solidFill>
              </a:defRPr>
            </a:lvl1pPr>
          </a:lstStyle>
          <a:p>
            <a:pPr lvl="0"/>
            <a:r>
              <a:rPr lang="en-US"/>
              <a:t>Click to edit Master title style</a:t>
            </a:r>
          </a:p>
        </p:txBody>
      </p:sp>
    </p:spTree>
    <p:extLst>
      <p:ext uri="{BB962C8B-B14F-4D97-AF65-F5344CB8AC3E}">
        <p14:creationId xmlns:p14="http://schemas.microsoft.com/office/powerpoint/2010/main" val="3891657691"/>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441357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197613"/>
            <a:ext cx="11082528" cy="384721"/>
          </a:xfrm>
        </p:spPr>
        <p:txBody>
          <a:bodyPr vert="horz" wrap="square" lIns="0" tIns="0" rIns="0" bIns="0" rtlCol="0" anchor="t" anchorCtr="0">
            <a:spAutoFit/>
          </a:bodyPr>
          <a:lstStyle>
            <a:lvl1pPr>
              <a:defRPr lang="en-US" dirty="0"/>
            </a:lvl1pPr>
          </a:lstStyle>
          <a:p>
            <a:pPr lvl="0"/>
            <a:r>
              <a:rPr lang="en-US"/>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4"/>
            </p:custDataLst>
          </p:nvPr>
        </p:nvSpPr>
        <p:spPr>
          <a:xfrm>
            <a:off x="554736" y="663224"/>
            <a:ext cx="11082528" cy="246221"/>
          </a:xfrm>
          <a:prstGeom prst="rect">
            <a:avLst/>
          </a:prstGeom>
        </p:spPr>
        <p:txBody>
          <a:bodyPr vert="horz" wrap="square" lIns="0" tIns="0" rIns="0" bIns="0" rtlCol="0">
            <a:noAutofit/>
          </a:bodyPr>
          <a:lstStyle>
            <a:lvl1pPr>
              <a:defRPr lang="en-US" b="0" baseline="0" dirty="0"/>
            </a:lvl1pPr>
          </a:lstStyle>
          <a:p>
            <a:pPr lvl="0">
              <a:buNone/>
            </a:pPr>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1348034244"/>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1"/>
            </p:custDataLst>
            <p:extLst>
              <p:ext uri="{D42A27DB-BD31-4B8C-83A1-F6EECF244321}">
                <p14:modId xmlns:p14="http://schemas.microsoft.com/office/powerpoint/2010/main" val="12148246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3"/>
            <a:ext cx="3813048" cy="769441"/>
          </a:xfrm>
          <a:prstGeom prst="rect">
            <a:avLst/>
          </a:prstGeom>
        </p:spPr>
        <p:txBody>
          <a:bodyPr anchor="t">
            <a:spAutoFit/>
          </a:bodyPr>
          <a:lstStyle>
            <a:lvl1pPr>
              <a:lnSpc>
                <a:spcPct val="100000"/>
              </a:lnSpc>
              <a:defRPr>
                <a:ln w="6350" cap="flat">
                  <a:noFill/>
                  <a:miter lim="800000"/>
                </a:ln>
              </a:defRPr>
            </a:lvl1pPr>
          </a:lstStyle>
          <a:p>
            <a:r>
              <a:rPr lang="en-US"/>
              <a:t>Click to edit Master title style</a:t>
            </a:r>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8" name="Slide Number">
            <a:extLst>
              <a:ext uri="{FF2B5EF4-FFF2-40B4-BE49-F238E27FC236}">
                <a16:creationId xmlns:a16="http://schemas.microsoft.com/office/drawing/2014/main" id="{052CCADB-EF08-41D8-B6E1-D27B7E0CA862}"/>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7AB8E3C2-1F42-4CE8-A611-D37D46F00C39}"/>
              </a:ext>
            </a:extLst>
          </p:cNvPr>
          <p:cNvSpPr txBox="1"/>
          <p:nvPr userDrawn="1">
            <p:custDataLst>
              <p:tags r:id="rId6"/>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1465264642"/>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1"/>
            </p:custDataLst>
            <p:extLst>
              <p:ext uri="{D42A27DB-BD31-4B8C-83A1-F6EECF244321}">
                <p14:modId xmlns:p14="http://schemas.microsoft.com/office/powerpoint/2010/main" val="35131851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236640"/>
            <a:ext cx="5065776" cy="384721"/>
          </a:xfrm>
          <a:prstGeom prst="rect">
            <a:avLst/>
          </a:prstGeom>
        </p:spPr>
        <p:txBody>
          <a:bodyPr rIns="365760" anchor="ctr">
            <a:spAutoFit/>
          </a:bodyPr>
          <a:lstStyle>
            <a:lvl1pPr>
              <a:defRPr>
                <a:ln w="6350" cap="flat">
                  <a:noFill/>
                  <a:miter lim="800000"/>
                </a:ln>
              </a:defRPr>
            </a:lvl1pPr>
          </a:lstStyle>
          <a:p>
            <a:r>
              <a:rPr lang="en-US"/>
              <a:t>Click to edit Master title style</a:t>
            </a:r>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8833F473-8E59-4468-9DAD-5B5B823CD8A1}"/>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1C278EA2-839A-4B80-8F09-FF155A2123C1}"/>
              </a:ext>
            </a:extLst>
          </p:cNvPr>
          <p:cNvSpPr txBox="1"/>
          <p:nvPr userDrawn="1">
            <p:custDataLst>
              <p:tags r:id="rId6"/>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3485183823"/>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1"/>
            </p:custDataLst>
            <p:extLst>
              <p:ext uri="{D42A27DB-BD31-4B8C-83A1-F6EECF244321}">
                <p14:modId xmlns:p14="http://schemas.microsoft.com/office/powerpoint/2010/main" val="5182713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DCF374B-2477-45CD-A00B-B8676A45ACD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3"/>
            </p:custDataLst>
          </p:nvPr>
        </p:nvSpPr>
        <p:spPr>
          <a:xfrm>
            <a:off x="554736" y="4580468"/>
            <a:ext cx="11082528" cy="677108"/>
          </a:xfrm>
        </p:spPr>
        <p:txBody>
          <a:bodyPr anchor="b">
            <a:noAutofit/>
          </a:bodyPr>
          <a:lstStyle>
            <a:lvl1pPr>
              <a:lnSpc>
                <a:spcPct val="100000"/>
              </a:lnSpc>
              <a:defRPr sz="4400"/>
            </a:lvl1pPr>
          </a:lstStyle>
          <a:p>
            <a:r>
              <a:rPr lang="en-US"/>
              <a:t>Click to edit Master title style</a:t>
            </a:r>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0" name="Slide Number">
            <a:extLst>
              <a:ext uri="{FF2B5EF4-FFF2-40B4-BE49-F238E27FC236}">
                <a16:creationId xmlns:a16="http://schemas.microsoft.com/office/drawing/2014/main" id="{D6030ED5-599F-4E8C-B5A1-51670786D068}"/>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8173826E-A3CF-41AB-8957-9F0B784D192D}"/>
              </a:ext>
            </a:extLst>
          </p:cNvPr>
          <p:cNvSpPr txBox="1"/>
          <p:nvPr userDrawn="1">
            <p:custDataLst>
              <p:tags r:id="rId6"/>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298788535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1"/>
            </p:custDataLst>
            <p:extLst>
              <p:ext uri="{D42A27DB-BD31-4B8C-83A1-F6EECF244321}">
                <p14:modId xmlns:p14="http://schemas.microsoft.com/office/powerpoint/2010/main" val="17102564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3"/>
            </p:custDataLst>
          </p:nvPr>
        </p:nvSpPr>
        <p:spPr>
          <a:xfrm>
            <a:off x="1505712" y="3556229"/>
            <a:ext cx="9180576" cy="523220"/>
          </a:xfrm>
          <a:prstGeom prst="rect">
            <a:avLst/>
          </a:prstGeom>
        </p:spPr>
        <p:txBody>
          <a:bodyPr anchor="b">
            <a:spAutoFit/>
          </a:bodyPr>
          <a:lstStyle>
            <a:lvl1pPr>
              <a:lnSpc>
                <a:spcPct val="105000"/>
              </a:lnSpc>
              <a:defRPr sz="3400"/>
            </a:lvl1pPr>
          </a:lstStyle>
          <a:p>
            <a:r>
              <a:rPr lang="en-US"/>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4"/>
            </p:custDataLst>
          </p:nvPr>
        </p:nvSpPr>
        <p:spPr>
          <a:xfrm>
            <a:off x="1505712" y="4284630"/>
            <a:ext cx="9180576" cy="246221"/>
          </a:xfrm>
          <a:prstGeom prst="rect">
            <a:avLst/>
          </a:prstGeom>
        </p:spPr>
        <p:txBody>
          <a:bodyPr wrap="square">
            <a:spAutoFit/>
          </a:bodyPr>
          <a:lstStyle>
            <a:lvl1pPr marL="0" indent="0" algn="l">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48A594FF-AF94-4CAC-90E6-2B9A5AB30B15}"/>
              </a:ext>
            </a:extLst>
          </p:cNvPr>
          <p:cNvSpPr>
            <a:spLocks noChangeArrowheads="1"/>
          </p:cNvSpPr>
          <p:nvPr userDrawn="1">
            <p:custDataLst>
              <p:tags r:id="rId6"/>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2DE072CE-3B00-41EC-B415-3189888D0076}"/>
              </a:ext>
            </a:extLst>
          </p:cNvPr>
          <p:cNvSpPr txBox="1"/>
          <p:nvPr userDrawn="1">
            <p:custDataLst>
              <p:tags r:id="rId7"/>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3573079035"/>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extLst>
              <p:ext uri="{D42A27DB-BD31-4B8C-83A1-F6EECF244321}">
                <p14:modId xmlns:p14="http://schemas.microsoft.com/office/powerpoint/2010/main" val="11464058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chemeClr val="accent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4"/>
            </p:custDataLst>
          </p:nvPr>
        </p:nvSpPr>
        <p:spPr>
          <a:xfrm>
            <a:off x="554736" y="2744369"/>
            <a:ext cx="2514600" cy="769441"/>
          </a:xfrm>
        </p:spPr>
        <p:txBody>
          <a:bodyPr vert="horz" wrap="square" lIns="0" tIns="0" rIns="0" bIns="0" rtlCol="0" anchor="b" anchorCtr="0">
            <a:noAutofit/>
          </a:bodyPr>
          <a:lstStyle>
            <a:lvl1pPr>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5"/>
            </p:custDataLst>
          </p:nvPr>
        </p:nvSpPr>
        <p:spPr>
          <a:xfrm>
            <a:off x="554736" y="3659644"/>
            <a:ext cx="2514600" cy="492443"/>
          </a:xfrm>
          <a:prstGeom prst="rect">
            <a:avLst/>
          </a:prstGeom>
        </p:spPr>
        <p:txBody>
          <a:bodyPr wrap="square">
            <a:noAutofit/>
          </a:bodyPr>
          <a:lstStyle>
            <a:lvl1pPr marL="0" indent="0" algn="l">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6"/>
            </p:custDataLst>
          </p:nvPr>
        </p:nvSpPr>
        <p:spPr>
          <a:xfrm>
            <a:off x="554735" y="41597"/>
            <a:ext cx="2514601"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78FD8C82-E39D-41D1-A2CC-B1597952BB9C}"/>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7464C0CD-0723-45A4-A263-515E8565C86B}"/>
              </a:ext>
            </a:extLst>
          </p:cNvPr>
          <p:cNvSpPr txBox="1">
            <a:spLocks/>
          </p:cNvSpPr>
          <p:nvPr userDrawn="1">
            <p:custDataLst>
              <p:tags r:id="rId8"/>
            </p:custDataLst>
          </p:nvPr>
        </p:nvSpPr>
        <p:spPr>
          <a:xfrm>
            <a:off x="553971" y="6592511"/>
            <a:ext cx="25146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3" name="Freeform 76">
            <a:extLst>
              <a:ext uri="{FF2B5EF4-FFF2-40B4-BE49-F238E27FC236}">
                <a16:creationId xmlns:a16="http://schemas.microsoft.com/office/drawing/2014/main" id="{2D072733-A60B-4F63-8AD0-2B3E938B0DB7}"/>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913639795"/>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extLst>
              <p:ext uri="{D42A27DB-BD31-4B8C-83A1-F6EECF244321}">
                <p14:modId xmlns:p14="http://schemas.microsoft.com/office/powerpoint/2010/main" val="35827894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4"/>
            </p:custDataLst>
          </p:nvPr>
        </p:nvSpPr>
        <p:spPr>
          <a:xfrm>
            <a:off x="554736" y="2744369"/>
            <a:ext cx="3465576" cy="769441"/>
          </a:xfrm>
          <a:prstGeom prst="rect">
            <a:avLst/>
          </a:prstGeom>
        </p:spPr>
        <p:txBody>
          <a:bodyPr vert="horz" wrap="square" lIns="0" tIns="0" rIns="0" bIns="0" rtlCol="0" anchor="b" anchorCtr="0">
            <a:noAutofit/>
          </a:bodyPr>
          <a:lstStyle>
            <a:lvl1pPr>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5"/>
            </p:custDataLst>
          </p:nvPr>
        </p:nvSpPr>
        <p:spPr>
          <a:xfrm>
            <a:off x="554735" y="3659644"/>
            <a:ext cx="3465575" cy="246221"/>
          </a:xfrm>
          <a:prstGeom prst="rect">
            <a:avLst/>
          </a:prstGeom>
        </p:spPr>
        <p:txBody>
          <a:bodyPr wrap="square">
            <a:noAutofit/>
          </a:bodyPr>
          <a:lstStyle>
            <a:lvl1pPr marL="0" indent="0" algn="l">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6"/>
            </p:custDataLst>
          </p:nvPr>
        </p:nvSpPr>
        <p:spPr>
          <a:xfrm>
            <a:off x="554735" y="41597"/>
            <a:ext cx="3465577"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4041B4B9-5319-4CE5-AD44-D052002504D7}"/>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E1369BC2-0ABC-41FF-935B-30D4F07067A4}"/>
              </a:ext>
            </a:extLst>
          </p:cNvPr>
          <p:cNvSpPr txBox="1">
            <a:spLocks/>
          </p:cNvSpPr>
          <p:nvPr userDrawn="1">
            <p:custDataLst>
              <p:tags r:id="rId8"/>
            </p:custDataLst>
          </p:nvPr>
        </p:nvSpPr>
        <p:spPr>
          <a:xfrm>
            <a:off x="553972" y="6592511"/>
            <a:ext cx="3465575"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3" name="Freeform 76">
            <a:extLst>
              <a:ext uri="{FF2B5EF4-FFF2-40B4-BE49-F238E27FC236}">
                <a16:creationId xmlns:a16="http://schemas.microsoft.com/office/drawing/2014/main" id="{6A3D6D03-E559-428C-9A40-98FEAB9751A3}"/>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841809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s Only">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089B312-7F05-4697-9E87-033701FA6BAD}"/>
              </a:ext>
            </a:extLst>
          </p:cNvPr>
          <p:cNvSpPr>
            <a:spLocks noGrp="1"/>
          </p:cNvSpPr>
          <p:nvPr>
            <p:ph type="ftr" sz="quarter" idx="11"/>
          </p:nvPr>
        </p:nvSpPr>
        <p:spPr/>
        <p:txBody>
          <a:bodyPr/>
          <a:lstStyle/>
          <a:p>
            <a:r>
              <a:rPr lang="en-GB"/>
              <a:t>Immunization, Vaccines and Biologicals</a:t>
            </a:r>
          </a:p>
        </p:txBody>
      </p:sp>
      <p:sp>
        <p:nvSpPr>
          <p:cNvPr id="5" name="Slide Number Placeholder 4">
            <a:extLst>
              <a:ext uri="{FF2B5EF4-FFF2-40B4-BE49-F238E27FC236}">
                <a16:creationId xmlns:a16="http://schemas.microsoft.com/office/drawing/2014/main" id="{6D2D2B0C-092E-425B-B7A9-D5A5FD03D159}"/>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6" name="Title 1">
            <a:extLst>
              <a:ext uri="{FF2B5EF4-FFF2-40B4-BE49-F238E27FC236}">
                <a16:creationId xmlns:a16="http://schemas.microsoft.com/office/drawing/2014/main" id="{742FA494-CA0E-4F88-A7C3-26260F2C307C}"/>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7" name="Text Placeholder 9">
            <a:extLst>
              <a:ext uri="{FF2B5EF4-FFF2-40B4-BE49-F238E27FC236}">
                <a16:creationId xmlns:a16="http://schemas.microsoft.com/office/drawing/2014/main" id="{46A5BA38-A732-42ED-B9BB-81BDD3BB04A8}"/>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9" name="object 14">
            <a:extLst>
              <a:ext uri="{FF2B5EF4-FFF2-40B4-BE49-F238E27FC236}">
                <a16:creationId xmlns:a16="http://schemas.microsoft.com/office/drawing/2014/main" id="{27D1F16C-2548-4FFE-AF72-F24418D564E3}"/>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3197149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25399803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4"/>
            </p:custDataLst>
          </p:nvPr>
        </p:nvSpPr>
        <p:spPr>
          <a:xfrm>
            <a:off x="554736" y="197613"/>
            <a:ext cx="5065776" cy="384721"/>
          </a:xfrm>
        </p:spPr>
        <p:txBody>
          <a:bodyPr>
            <a:spAutoFit/>
          </a:body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5"/>
            </p:custDataLst>
          </p:nvPr>
        </p:nvSpPr>
        <p:spPr>
          <a:xfrm>
            <a:off x="554736" y="663224"/>
            <a:ext cx="5065776" cy="246221"/>
          </a:xfrm>
          <a:prstGeom prst="rect">
            <a:avLst/>
          </a:prstGeom>
        </p:spPr>
        <p:txBody>
          <a:bodyPr wrap="square">
            <a:noAutofit/>
          </a:bodyPr>
          <a:lstStyle>
            <a:lvl1pPr marL="0" indent="0" algn="l">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C5A0E3B7-0BEE-434E-9458-04AAF89FE7C4}"/>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B406476E-7049-492E-8D4C-6B435C88701C}"/>
              </a:ext>
            </a:extLst>
          </p:cNvPr>
          <p:cNvSpPr txBox="1">
            <a:spLocks/>
          </p:cNvSpPr>
          <p:nvPr userDrawn="1">
            <p:custDataLst>
              <p:tags r:id="rId8"/>
            </p:custDataLst>
          </p:nvPr>
        </p:nvSpPr>
        <p:spPr>
          <a:xfrm>
            <a:off x="553971" y="6592511"/>
            <a:ext cx="5065776"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3" name="Freeform 76">
            <a:extLst>
              <a:ext uri="{FF2B5EF4-FFF2-40B4-BE49-F238E27FC236}">
                <a16:creationId xmlns:a16="http://schemas.microsoft.com/office/drawing/2014/main" id="{3C785607-1538-4DA3-A3A9-5896A1AFCCD7}"/>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123902641"/>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extLst>
              <p:ext uri="{D42A27DB-BD31-4B8C-83A1-F6EECF244321}">
                <p14:modId xmlns:p14="http://schemas.microsoft.com/office/powerpoint/2010/main" val="10952793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72" imgH="588" progId="TCLayout.ActiveDocument.1">
                  <p:embed/>
                </p:oleObj>
              </mc:Choice>
              <mc:Fallback>
                <p:oleObj name="think-cell Slide" r:id="rId10"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3"/>
            </p:custDataLst>
          </p:nvPr>
        </p:nvSpPr>
        <p:spPr>
          <a:xfrm>
            <a:off x="554736" y="197613"/>
            <a:ext cx="6967728" cy="384721"/>
          </a:xfrm>
        </p:spPr>
        <p:txBody>
          <a:bodyPr>
            <a:spAutoFit/>
          </a:bodyPr>
          <a:lstStyle/>
          <a:p>
            <a:r>
              <a:rPr lang="en-US"/>
              <a:t>Click to edit Master title style</a:t>
            </a: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5"/>
            </p:custDataLst>
          </p:nvPr>
        </p:nvSpPr>
        <p:spPr>
          <a:xfrm>
            <a:off x="554736" y="663224"/>
            <a:ext cx="6967728" cy="246221"/>
          </a:xfrm>
          <a:prstGeom prst="rect">
            <a:avLst/>
          </a:prstGeom>
        </p:spPr>
        <p:txBody>
          <a:bodyPr wrap="square">
            <a:noAutofit/>
          </a:bodyPr>
          <a:lstStyle>
            <a:lvl1pPr marL="0" indent="0" algn="l">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87C6732C-210A-4A2A-BDB7-ADAA15286F6D}"/>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C23F61CB-BFAD-418C-9A49-B57D79723157}"/>
              </a:ext>
            </a:extLst>
          </p:cNvPr>
          <p:cNvSpPr txBox="1">
            <a:spLocks/>
          </p:cNvSpPr>
          <p:nvPr userDrawn="1">
            <p:custDataLst>
              <p:tags r:id="rId8"/>
            </p:custDataLst>
          </p:nvPr>
        </p:nvSpPr>
        <p:spPr>
          <a:xfrm>
            <a:off x="553971" y="6592511"/>
            <a:ext cx="6967728"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3" name="Freeform 76">
            <a:extLst>
              <a:ext uri="{FF2B5EF4-FFF2-40B4-BE49-F238E27FC236}">
                <a16:creationId xmlns:a16="http://schemas.microsoft.com/office/drawing/2014/main" id="{DC93A155-D421-4BAB-ABBB-31DDFA4A7DBF}"/>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405142933"/>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39210893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0F0"/>
              </a:solidFill>
              <a:effectLst/>
              <a:uLnTx/>
              <a:uFillTx/>
              <a:latin typeface="Arial" panose="020B0604020202020204" pitchFamily="34" charset="0"/>
              <a:ea typeface="+mn-ea"/>
              <a:cs typeface="+mn-cs"/>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4"/>
            </p:custDataLst>
          </p:nvPr>
        </p:nvSpPr>
        <p:spPr>
          <a:xfrm>
            <a:off x="554736" y="197613"/>
            <a:ext cx="7918704" cy="384721"/>
          </a:xfrm>
        </p:spPr>
        <p:txBody>
          <a:bodyPr>
            <a:noAutofit/>
          </a:body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5"/>
            </p:custDataLst>
          </p:nvPr>
        </p:nvSpPr>
        <p:spPr>
          <a:xfrm>
            <a:off x="554736" y="663224"/>
            <a:ext cx="7918704" cy="246221"/>
          </a:xfrm>
          <a:prstGeom prst="rect">
            <a:avLst/>
          </a:prstGeom>
        </p:spPr>
        <p:txBody>
          <a:bodyPr wrap="square">
            <a:spAutoFit/>
          </a:bodyPr>
          <a:lstStyle>
            <a:lvl1pPr marL="0" indent="0" algn="l">
              <a:buNone/>
              <a:defRPr sz="1600" b="0" u="none"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5F93AA1E-3DA8-4E28-9E67-7940FA5E753E}"/>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A3BEE9D9-3E49-40F7-BDCF-A92122E0A43C}"/>
              </a:ext>
            </a:extLst>
          </p:cNvPr>
          <p:cNvSpPr txBox="1">
            <a:spLocks/>
          </p:cNvSpPr>
          <p:nvPr userDrawn="1">
            <p:custDataLst>
              <p:tags r:id="rId8"/>
            </p:custDataLst>
          </p:nvPr>
        </p:nvSpPr>
        <p:spPr>
          <a:xfrm>
            <a:off x="553971" y="6592511"/>
            <a:ext cx="7918704"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3" name="Freeform 76">
            <a:extLst>
              <a:ext uri="{FF2B5EF4-FFF2-40B4-BE49-F238E27FC236}">
                <a16:creationId xmlns:a16="http://schemas.microsoft.com/office/drawing/2014/main" id="{3CDFE22D-4BC4-4666-A63A-9CFEED8ECD61}"/>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610681428"/>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1"/>
            </p:custDataLst>
            <p:extLst>
              <p:ext uri="{D42A27DB-BD31-4B8C-83A1-F6EECF244321}">
                <p14:modId xmlns:p14="http://schemas.microsoft.com/office/powerpoint/2010/main" val="32554092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58AAF75-30DC-408A-933A-149F2D14D18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3"/>
            </p:custDataLst>
          </p:nvPr>
        </p:nvSpPr>
        <p:spPr>
          <a:xfrm>
            <a:off x="554736" y="197613"/>
            <a:ext cx="11082528" cy="384721"/>
          </a:xfrm>
        </p:spPr>
        <p:txBody>
          <a:bodyPr>
            <a:spAutoFit/>
          </a:bodyPr>
          <a:lstStyle>
            <a:lvl1pPr>
              <a:defRPr/>
            </a:lvl1pPr>
          </a:lstStyle>
          <a:p>
            <a:r>
              <a:rPr lang="en-US"/>
              <a:t>Click to edit Master title style</a:t>
            </a:r>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9" name="Slide Number">
            <a:extLst>
              <a:ext uri="{FF2B5EF4-FFF2-40B4-BE49-F238E27FC236}">
                <a16:creationId xmlns:a16="http://schemas.microsoft.com/office/drawing/2014/main" id="{54F8C1CD-74D5-434C-83F8-B9C7DBB2E266}"/>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75810F23-00B9-48FC-B55F-463DCB0D2C50}"/>
              </a:ext>
            </a:extLst>
          </p:cNvPr>
          <p:cNvSpPr txBox="1"/>
          <p:nvPr userDrawn="1">
            <p:custDataLst>
              <p:tags r:id="rId6"/>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cxnSp>
        <p:nvCxnSpPr>
          <p:cNvPr id="12" name="Straight Connector 11">
            <a:extLst>
              <a:ext uri="{FF2B5EF4-FFF2-40B4-BE49-F238E27FC236}">
                <a16:creationId xmlns:a16="http://schemas.microsoft.com/office/drawing/2014/main" id="{DE6786D2-983E-41EF-BEF7-D90259B98660}"/>
              </a:ext>
            </a:extLst>
          </p:cNvPr>
          <p:cNvCxnSpPr>
            <a:cxnSpLocks/>
          </p:cNvCxnSpPr>
          <p:nvPr userDrawn="1"/>
        </p:nvCxnSpPr>
        <p:spPr bwMode="ltGray">
          <a:xfrm>
            <a:off x="554736" y="6450133"/>
            <a:ext cx="11082528" cy="0"/>
          </a:xfrm>
          <a:prstGeom prst="line">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0" name="Freeform 76">
            <a:extLst>
              <a:ext uri="{FF2B5EF4-FFF2-40B4-BE49-F238E27FC236}">
                <a16:creationId xmlns:a16="http://schemas.microsoft.com/office/drawing/2014/main" id="{B55536C7-8F6B-4326-82B7-7D38E0B93283}"/>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850666929"/>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4604049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2"/>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6" name="Slide Number">
            <a:extLst>
              <a:ext uri="{FF2B5EF4-FFF2-40B4-BE49-F238E27FC236}">
                <a16:creationId xmlns:a16="http://schemas.microsoft.com/office/drawing/2014/main" id="{F3B3D990-55D1-4D16-8683-4CED248BB7FA}"/>
              </a:ext>
            </a:extLst>
          </p:cNvPr>
          <p:cNvSpPr>
            <a:spLocks noChangeArrowheads="1"/>
          </p:cNvSpPr>
          <p:nvPr userDrawn="1">
            <p:custDataLst>
              <p:tags r:id="rId3"/>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B6A47C52-89C8-4B79-B4A2-FE61BCC240A9}"/>
              </a:ext>
            </a:extLst>
          </p:cNvPr>
          <p:cNvSpPr txBox="1"/>
          <p:nvPr userDrawn="1">
            <p:custDataLst>
              <p:tags r:id="rId4"/>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cxnSp>
        <p:nvCxnSpPr>
          <p:cNvPr id="11" name="Straight Connector 10">
            <a:extLst>
              <a:ext uri="{FF2B5EF4-FFF2-40B4-BE49-F238E27FC236}">
                <a16:creationId xmlns:a16="http://schemas.microsoft.com/office/drawing/2014/main" id="{5631B731-7D3D-4CDD-91A3-61B827F06619}"/>
              </a:ext>
            </a:extLst>
          </p:cNvPr>
          <p:cNvCxnSpPr>
            <a:cxnSpLocks/>
          </p:cNvCxnSpPr>
          <p:nvPr userDrawn="1"/>
        </p:nvCxnSpPr>
        <p:spPr bwMode="ltGray">
          <a:xfrm>
            <a:off x="554736" y="6450133"/>
            <a:ext cx="11082528" cy="0"/>
          </a:xfrm>
          <a:prstGeom prst="line">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9" name="Freeform 76">
            <a:extLst>
              <a:ext uri="{FF2B5EF4-FFF2-40B4-BE49-F238E27FC236}">
                <a16:creationId xmlns:a16="http://schemas.microsoft.com/office/drawing/2014/main" id="{EABFA487-5A0E-4E66-A2D3-433EED76FBB7}"/>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160740274"/>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1"/>
            </p:custDataLst>
            <p:extLst>
              <p:ext uri="{D42A27DB-BD31-4B8C-83A1-F6EECF244321}">
                <p14:modId xmlns:p14="http://schemas.microsoft.com/office/powerpoint/2010/main" val="26572069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2E320337-4448-4A41-97CD-D612E7679AE8}"/>
              </a:ext>
            </a:extLst>
          </p:cNvPr>
          <p:cNvSpPr/>
          <p:nvPr userDrawn="1"/>
        </p:nvSpPr>
        <p:spPr bwMode="ltGray">
          <a:xfrm>
            <a:off x="-1" y="0"/>
            <a:ext cx="12192001" cy="68584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E4B11B2-546C-408D-9DAD-CF8549840738}"/>
              </a:ext>
            </a:extLst>
          </p:cNvPr>
          <p:cNvPicPr>
            <a:picLocks noChangeAspect="1"/>
          </p:cNvPicPr>
          <p:nvPr userDrawn="1"/>
        </p:nvPicPr>
        <p:blipFill>
          <a:blip r:embed="rId5"/>
          <a:stretch>
            <a:fillRect/>
          </a:stretch>
        </p:blipFill>
        <p:spPr bwMode="ltGray">
          <a:xfrm>
            <a:off x="2085934" y="1524965"/>
            <a:ext cx="8020133" cy="3081853"/>
          </a:xfrm>
          <a:prstGeom prst="rect">
            <a:avLst/>
          </a:prstGeom>
        </p:spPr>
      </p:pic>
      <p:sp>
        <p:nvSpPr>
          <p:cNvPr id="7" name="TextBox 6">
            <a:extLst>
              <a:ext uri="{FF2B5EF4-FFF2-40B4-BE49-F238E27FC236}">
                <a16:creationId xmlns:a16="http://schemas.microsoft.com/office/drawing/2014/main" id="{D694540B-7619-4C7B-9C99-2940C1B16A7F}"/>
              </a:ext>
            </a:extLst>
          </p:cNvPr>
          <p:cNvSpPr txBox="1"/>
          <p:nvPr userDrawn="1"/>
        </p:nvSpPr>
        <p:spPr bwMode="auto">
          <a:xfrm>
            <a:off x="4064000" y="5428664"/>
            <a:ext cx="4064000"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3600" b="1">
                <a:solidFill>
                  <a:srgbClr val="E6D2C8"/>
                </a:solidFill>
              </a:rPr>
              <a:t>Thank you</a:t>
            </a:r>
          </a:p>
        </p:txBody>
      </p:sp>
    </p:spTree>
    <p:extLst>
      <p:ext uri="{BB962C8B-B14F-4D97-AF65-F5344CB8AC3E}">
        <p14:creationId xmlns:p14="http://schemas.microsoft.com/office/powerpoint/2010/main" val="2236356270"/>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cSld name="1_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8EFF8A2-0FB9-4B25-8B8D-492353274983}"/>
              </a:ext>
            </a:extLst>
          </p:cNvPr>
          <p:cNvGraphicFramePr>
            <a:graphicFrameLocks noChangeAspect="1"/>
          </p:cNvGraphicFramePr>
          <p:nvPr>
            <p:custDataLst>
              <p:tags r:id="rId1"/>
            </p:custDataLst>
            <p:extLst>
              <p:ext uri="{D42A27DB-BD31-4B8C-83A1-F6EECF244321}">
                <p14:modId xmlns:p14="http://schemas.microsoft.com/office/powerpoint/2010/main" val="27717378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2"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F741700-5035-4E61-A4AC-1B3C7AE220D5}"/>
              </a:ext>
            </a:extLst>
          </p:cNvPr>
          <p:cNvSpPr/>
          <p:nvPr>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182372"/>
            <a:ext cx="11082528" cy="731520"/>
          </a:xfrm>
        </p:spPr>
        <p:txBody>
          <a:bodyPr/>
          <a:lstStyle/>
          <a:p>
            <a:r>
              <a:rPr lang="en-US"/>
              <a:t>Click to edit Master 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A8BAFD1A-3C11-49E6-B76E-5166760AF118}"/>
              </a:ext>
            </a:extLst>
          </p:cNvPr>
          <p:cNvSpPr>
            <a:spLocks noGrp="1"/>
          </p:cNvSpPr>
          <p:nvPr>
            <p:ph type="body" sz="quarter" idx="17" hasCustomPrompt="1"/>
            <p:custDataLst>
              <p:tags r:id="rId6"/>
            </p:custDataLst>
          </p:nvPr>
        </p:nvSpPr>
        <p:spPr>
          <a:xfrm>
            <a:off x="7159752" y="78768"/>
            <a:ext cx="4480560" cy="123111"/>
          </a:xfrm>
        </p:spPr>
        <p:txBody>
          <a:bodyPr anchor="ctr" anchorCtr="0">
            <a:spAutoFit/>
          </a:bodyPr>
          <a:lstStyle>
            <a:lvl1pPr algn="r">
              <a:defRPr sz="800">
                <a:latin typeface="+mn-lt"/>
              </a:defRPr>
            </a:lvl1pPr>
          </a:lstStyle>
          <a:p>
            <a:pPr lvl="0"/>
            <a:r>
              <a:rPr lang="en-US"/>
              <a:t>Chapter › Topic</a:t>
            </a:r>
          </a:p>
        </p:txBody>
      </p:sp>
      <p:sp>
        <p:nvSpPr>
          <p:cNvPr id="12" name="3. Subtitle">
            <a:extLst>
              <a:ext uri="{FF2B5EF4-FFF2-40B4-BE49-F238E27FC236}">
                <a16:creationId xmlns:a16="http://schemas.microsoft.com/office/drawing/2014/main" id="{1EE9FF4B-7331-4DE1-A594-C0C335ED5BE5}"/>
              </a:ext>
            </a:extLst>
          </p:cNvPr>
          <p:cNvSpPr>
            <a:spLocks noGrp="1"/>
          </p:cNvSpPr>
          <p:nvPr>
            <p:ph type="subTitle" idx="1"/>
            <p:custDataLst>
              <p:tags r:id="rId7"/>
            </p:custDataLst>
          </p:nvPr>
        </p:nvSpPr>
        <p:spPr>
          <a:xfrm>
            <a:off x="554736" y="919250"/>
            <a:ext cx="11082528" cy="246221"/>
          </a:xfrm>
        </p:spPr>
        <p:txBody>
          <a:bodyPr anchor="ctr" anchorCtr="0"/>
          <a:lstStyle/>
          <a:p>
            <a:r>
              <a:rPr lang="en-US" sz="1600"/>
              <a:t>Click to edit Master subtitle style</a:t>
            </a:r>
          </a:p>
        </p:txBody>
      </p:sp>
    </p:spTree>
    <p:extLst>
      <p:ext uri="{BB962C8B-B14F-4D97-AF65-F5344CB8AC3E}">
        <p14:creationId xmlns:p14="http://schemas.microsoft.com/office/powerpoint/2010/main" val="1119824136"/>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accent3"/>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20212980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1232603" y="3892948"/>
            <a:ext cx="9726795"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ctr">
              <a:defRPr lang="en-US" sz="1400" dirty="0">
                <a:solidFill>
                  <a:schemeClr val="bg2"/>
                </a:solidFill>
              </a:defRPr>
            </a:lvl1pPr>
          </a:lstStyle>
          <a:p>
            <a:pPr lvl="0"/>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1232603" y="2504717"/>
            <a:ext cx="9726795"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ctr">
              <a:defRPr lang="en-US" sz="2000" dirty="0">
                <a:solidFill>
                  <a:schemeClr val="bg2"/>
                </a:solidFill>
              </a:defRPr>
            </a:lvl1pPr>
          </a:lstStyle>
          <a:p>
            <a:pPr lvl="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1232603" y="1706563"/>
            <a:ext cx="9726795"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4400" dirty="0">
                <a:solidFill>
                  <a:schemeClr val="bg2"/>
                </a:solidFill>
              </a:defRPr>
            </a:lvl1pPr>
          </a:lstStyle>
          <a:p>
            <a:pPr lvl="0"/>
            <a:r>
              <a:rPr lang="en-US"/>
              <a:t>Click to edit Master title style</a:t>
            </a:r>
          </a:p>
        </p:txBody>
      </p:sp>
      <p:pic>
        <p:nvPicPr>
          <p:cNvPr id="8" name="Picture 5">
            <a:extLst>
              <a:ext uri="{FF2B5EF4-FFF2-40B4-BE49-F238E27FC236}">
                <a16:creationId xmlns:a16="http://schemas.microsoft.com/office/drawing/2014/main" id="{E618C277-228A-440C-8255-6AD42DEE4F27}"/>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3199412" y="4961255"/>
            <a:ext cx="4430713" cy="1362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565597"/>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27559502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172212"/>
            <a:ext cx="11082528" cy="731520"/>
          </a:xfrm>
        </p:spPr>
        <p:txBody>
          <a:bodyPr vert="horz" wrap="square" lIns="0" tIns="0" rIns="0" bIns="0" rtlCol="0" anchor="ctr" anchorCtr="0">
            <a:noAutofit/>
          </a:bodyPr>
          <a:lstStyle>
            <a:lvl1pPr>
              <a:defRPr lang="en-US" dirty="0"/>
            </a:lvl1pPr>
          </a:lstStyle>
          <a:p>
            <a:pPr lvl="0"/>
            <a:r>
              <a:rPr lang="en-US"/>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4"/>
            </p:custDataLst>
          </p:nvPr>
        </p:nvSpPr>
        <p:spPr>
          <a:xfrm>
            <a:off x="554736" y="1007984"/>
            <a:ext cx="11082528" cy="276999"/>
          </a:xfrm>
          <a:prstGeom prst="rect">
            <a:avLst/>
          </a:prstGeom>
        </p:spPr>
        <p:txBody>
          <a:bodyPr vert="horz" wrap="square" lIns="0" tIns="0" rIns="0" bIns="0" rtlCol="0">
            <a:spAutoFit/>
          </a:bodyPr>
          <a:lstStyle>
            <a:lvl1pPr>
              <a:defRPr lang="en-US" sz="1800" b="0" dirty="0"/>
            </a:lvl1pPr>
          </a:lstStyle>
          <a:p>
            <a:pPr lvl="0"/>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5"/>
            </p:custDataLst>
          </p:nvPr>
        </p:nvSpPr>
        <p:spPr bwMode="black">
          <a:xfrm>
            <a:off x="554736" y="6593139"/>
            <a:ext cx="325501" cy="138499"/>
          </a:xfrm>
          <a:prstGeom prst="rect">
            <a:avLst/>
          </a:prstGeom>
          <a:noFill/>
          <a:ln w="9525" algn="ctr">
            <a:noFill/>
            <a:miter lim="800000"/>
            <a:headEnd/>
            <a:tailEnd/>
          </a:ln>
          <a:effectLst/>
        </p:spPr>
        <p:txBody>
          <a:bodyPr wrap="square" lIns="0" tIns="0" rIns="0" bIns="0" anchor="b">
            <a:spAutoFit/>
          </a:bodyPr>
          <a:lstStyle/>
          <a:p>
            <a:pPr algn="l" defTabSz="610744" fontAlgn="auto">
              <a:spcBef>
                <a:spcPts val="0"/>
              </a:spcBef>
              <a:spcAft>
                <a:spcPts val="0"/>
              </a:spcAft>
              <a:defRPr/>
            </a:pPr>
            <a:fld id="{4ABDCABE-3F10-B64C-92F1-862014417034}" type="slidenum">
              <a:rPr lang="en-US" sz="900" b="0" smtClean="0">
                <a:solidFill>
                  <a:schemeClr val="bg2"/>
                </a:solidFill>
                <a:latin typeface="+mn-lt"/>
                <a:ea typeface="+mn-ea"/>
                <a:cs typeface="Arial" panose="020B0604020202020204" pitchFamily="34" charset="0"/>
              </a:rPr>
              <a:pPr algn="l" defTabSz="610744" fontAlgn="auto">
                <a:spcBef>
                  <a:spcPts val="0"/>
                </a:spcBef>
                <a:spcAft>
                  <a:spcPts val="0"/>
                </a:spcAft>
                <a:defRPr/>
              </a:pPr>
              <a:t>‹Nº›</a:t>
            </a:fld>
            <a:endParaRPr lang="en-US" sz="900" b="0">
              <a:solidFill>
                <a:schemeClr val="bg2"/>
              </a:solidFill>
              <a:latin typeface="+mn-lt"/>
              <a:ea typeface="+mn-ea"/>
              <a:cs typeface="Arial" panose="020B0604020202020204" pitchFamily="34" charset="0"/>
            </a:endParaRP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0" name="5. Source" hidden="1">
            <a:extLst>
              <a:ext uri="{FF2B5EF4-FFF2-40B4-BE49-F238E27FC236}">
                <a16:creationId xmlns:a16="http://schemas.microsoft.com/office/drawing/2014/main" id="{6A1961CE-39CC-478C-A1C6-073AF8EFFE2B}"/>
              </a:ext>
            </a:extLst>
          </p:cNvPr>
          <p:cNvSpPr txBox="1"/>
          <p:nvPr userDrawn="1">
            <p:custDataLst>
              <p:tags r:id="rId7"/>
            </p:custDataLst>
          </p:nvPr>
        </p:nvSpPr>
        <p:spPr>
          <a:xfrm>
            <a:off x="893667" y="6600833"/>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solidFill>
                  <a:schemeClr val="bg2"/>
                </a:solidFill>
              </a:rPr>
              <a:t>Source: …</a:t>
            </a:r>
          </a:p>
        </p:txBody>
      </p:sp>
    </p:spTree>
    <p:extLst>
      <p:ext uri="{BB962C8B-B14F-4D97-AF65-F5344CB8AC3E}">
        <p14:creationId xmlns:p14="http://schemas.microsoft.com/office/powerpoint/2010/main" val="510399367"/>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1"/>
            </p:custDataLst>
            <p:extLst>
              <p:ext uri="{D42A27DB-BD31-4B8C-83A1-F6EECF244321}">
                <p14:modId xmlns:p14="http://schemas.microsoft.com/office/powerpoint/2010/main" val="34632803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3"/>
            <a:ext cx="3813048" cy="694944"/>
          </a:xfrm>
          <a:prstGeom prst="rect">
            <a:avLst/>
          </a:prstGeom>
        </p:spPr>
        <p:txBody>
          <a:bodyPr anchor="t">
            <a:noAutofit/>
          </a:bodyPr>
          <a:lstStyle>
            <a:lvl1pPr>
              <a:lnSpc>
                <a:spcPct val="90000"/>
              </a:lnSpc>
              <a:defRPr>
                <a:ln w="6350" cap="flat">
                  <a:noFill/>
                  <a:miter lim="800000"/>
                </a:ln>
              </a:defRPr>
            </a:lvl1pPr>
          </a:lstStyle>
          <a:p>
            <a:r>
              <a:rPr lang="en-US"/>
              <a:t>Click to edit Master title style</a:t>
            </a:r>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8" name="5. Source" hidden="1">
            <a:extLst>
              <a:ext uri="{FF2B5EF4-FFF2-40B4-BE49-F238E27FC236}">
                <a16:creationId xmlns:a16="http://schemas.microsoft.com/office/drawing/2014/main" id="{9795A65A-ECB4-41D2-AECE-3DFFDD1A9781}"/>
              </a:ext>
            </a:extLst>
          </p:cNvPr>
          <p:cNvSpPr txBox="1"/>
          <p:nvPr userDrawn="1">
            <p:custDataLst>
              <p:tags r:id="rId5"/>
            </p:custDataLst>
          </p:nvPr>
        </p:nvSpPr>
        <p:spPr>
          <a:xfrm>
            <a:off x="893667" y="6600833"/>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solidFill>
                  <a:schemeClr val="bg2"/>
                </a:solidFill>
              </a:rPr>
              <a:t>Source: …</a:t>
            </a:r>
          </a:p>
        </p:txBody>
      </p:sp>
      <p:sp>
        <p:nvSpPr>
          <p:cNvPr id="12" name="Slide Number">
            <a:extLst>
              <a:ext uri="{FF2B5EF4-FFF2-40B4-BE49-F238E27FC236}">
                <a16:creationId xmlns:a16="http://schemas.microsoft.com/office/drawing/2014/main" id="{165B78AD-41BF-4D8D-B0CA-88B61C58E4CB}"/>
              </a:ext>
            </a:extLst>
          </p:cNvPr>
          <p:cNvSpPr>
            <a:spLocks noChangeArrowheads="1"/>
          </p:cNvSpPr>
          <p:nvPr userDrawn="1">
            <p:custDataLst>
              <p:tags r:id="rId6"/>
            </p:custDataLst>
          </p:nvPr>
        </p:nvSpPr>
        <p:spPr bwMode="black">
          <a:xfrm>
            <a:off x="554736" y="6593139"/>
            <a:ext cx="325501" cy="138499"/>
          </a:xfrm>
          <a:prstGeom prst="rect">
            <a:avLst/>
          </a:prstGeom>
          <a:noFill/>
          <a:ln w="9525" algn="ctr">
            <a:noFill/>
            <a:miter lim="800000"/>
            <a:headEnd/>
            <a:tailEnd/>
          </a:ln>
          <a:effectLst/>
        </p:spPr>
        <p:txBody>
          <a:bodyPr wrap="square" lIns="0" tIns="0" rIns="0" bIns="0" anchor="b">
            <a:spAutoFit/>
          </a:bodyPr>
          <a:lstStyle/>
          <a:p>
            <a:pPr algn="l" defTabSz="610744" fontAlgn="auto">
              <a:spcBef>
                <a:spcPts val="0"/>
              </a:spcBef>
              <a:spcAft>
                <a:spcPts val="0"/>
              </a:spcAft>
              <a:defRPr/>
            </a:pPr>
            <a:fld id="{4ABDCABE-3F10-B64C-92F1-862014417034}" type="slidenum">
              <a:rPr lang="en-US" sz="900" b="0" smtClean="0">
                <a:solidFill>
                  <a:schemeClr val="bg2"/>
                </a:solidFill>
                <a:latin typeface="+mn-lt"/>
                <a:ea typeface="+mn-ea"/>
                <a:cs typeface="Arial" panose="020B0604020202020204" pitchFamily="34" charset="0"/>
              </a:rPr>
              <a:pPr algn="l" defTabSz="610744" fontAlgn="auto">
                <a:spcBef>
                  <a:spcPts val="0"/>
                </a:spcBef>
                <a:spcAft>
                  <a:spcPts val="0"/>
                </a:spcAft>
                <a:defRPr/>
              </a:pPr>
              <a:t>‹Nº›</a:t>
            </a:fld>
            <a:endParaRPr lang="en-US" sz="900" b="0">
              <a:solidFill>
                <a:schemeClr val="bg2"/>
              </a:solidFill>
              <a:latin typeface="+mn-lt"/>
              <a:ea typeface="+mn-ea"/>
              <a:cs typeface="Arial" panose="020B0604020202020204" pitchFamily="34" charset="0"/>
            </a:endParaRPr>
          </a:p>
        </p:txBody>
      </p:sp>
    </p:spTree>
    <p:extLst>
      <p:ext uri="{BB962C8B-B14F-4D97-AF65-F5344CB8AC3E}">
        <p14:creationId xmlns:p14="http://schemas.microsoft.com/office/powerpoint/2010/main" val="14723853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24F929E-2F1D-4406-9057-6C825193933B}"/>
              </a:ext>
            </a:extLst>
          </p:cNvPr>
          <p:cNvSpPr>
            <a:spLocks noGrp="1"/>
          </p:cNvSpPr>
          <p:nvPr>
            <p:ph type="ftr" sz="quarter" idx="11"/>
          </p:nvPr>
        </p:nvSpPr>
        <p:spPr/>
        <p:txBody>
          <a:bodyPr/>
          <a:lstStyle/>
          <a:p>
            <a:r>
              <a:rPr lang="en-GB"/>
              <a:t>Immunization, Vaccines and Biologicals</a:t>
            </a:r>
          </a:p>
        </p:txBody>
      </p:sp>
      <p:sp>
        <p:nvSpPr>
          <p:cNvPr id="4" name="Slide Number Placeholder 3">
            <a:extLst>
              <a:ext uri="{FF2B5EF4-FFF2-40B4-BE49-F238E27FC236}">
                <a16:creationId xmlns:a16="http://schemas.microsoft.com/office/drawing/2014/main" id="{2CA9C806-229B-4A8D-AFA7-03EDD985E6DC}"/>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5" name="Title 1">
            <a:extLst>
              <a:ext uri="{FF2B5EF4-FFF2-40B4-BE49-F238E27FC236}">
                <a16:creationId xmlns:a16="http://schemas.microsoft.com/office/drawing/2014/main" id="{226A3070-CE06-4CEE-A226-D97212C3BEE6}"/>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8" name="object 14">
            <a:extLst>
              <a:ext uri="{FF2B5EF4-FFF2-40B4-BE49-F238E27FC236}">
                <a16:creationId xmlns:a16="http://schemas.microsoft.com/office/drawing/2014/main" id="{C887375E-F637-44FE-AF63-8A8B04BD6ACA}"/>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3641454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1"/>
            </p:custDataLst>
            <p:extLst>
              <p:ext uri="{D42A27DB-BD31-4B8C-83A1-F6EECF244321}">
                <p14:modId xmlns:p14="http://schemas.microsoft.com/office/powerpoint/2010/main" val="8019852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044280"/>
            <a:ext cx="5065776" cy="769441"/>
          </a:xfrm>
          <a:prstGeom prst="rect">
            <a:avLst/>
          </a:prstGeom>
        </p:spPr>
        <p:txBody>
          <a:bodyPr rIns="365760" anchor="ctr">
            <a:noAutofit/>
          </a:bodyPr>
          <a:lstStyle>
            <a:lvl1pPr>
              <a:defRPr>
                <a:ln w="6350" cap="flat">
                  <a:noFill/>
                  <a:miter lim="800000"/>
                </a:ln>
              </a:defRPr>
            </a:lvl1pPr>
          </a:lstStyle>
          <a:p>
            <a:r>
              <a:rPr lang="en-US"/>
              <a:t>Click to edit Master title style</a:t>
            </a:r>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5. Source" hidden="1">
            <a:extLst>
              <a:ext uri="{FF2B5EF4-FFF2-40B4-BE49-F238E27FC236}">
                <a16:creationId xmlns:a16="http://schemas.microsoft.com/office/drawing/2014/main" id="{61DD2402-7872-41CE-AAEE-97D58A49507B}"/>
              </a:ext>
            </a:extLst>
          </p:cNvPr>
          <p:cNvSpPr txBox="1"/>
          <p:nvPr userDrawn="1">
            <p:custDataLst>
              <p:tags r:id="rId5"/>
            </p:custDataLst>
          </p:nvPr>
        </p:nvSpPr>
        <p:spPr>
          <a:xfrm>
            <a:off x="893667" y="6600833"/>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solidFill>
                  <a:schemeClr val="bg2"/>
                </a:solidFill>
              </a:rPr>
              <a:t>Source: …</a:t>
            </a:r>
          </a:p>
        </p:txBody>
      </p:sp>
      <p:sp>
        <p:nvSpPr>
          <p:cNvPr id="12" name="Slide Number">
            <a:extLst>
              <a:ext uri="{FF2B5EF4-FFF2-40B4-BE49-F238E27FC236}">
                <a16:creationId xmlns:a16="http://schemas.microsoft.com/office/drawing/2014/main" id="{DC708245-A552-4F82-A1F8-0B46ABE4F7C0}"/>
              </a:ext>
            </a:extLst>
          </p:cNvPr>
          <p:cNvSpPr>
            <a:spLocks noChangeArrowheads="1"/>
          </p:cNvSpPr>
          <p:nvPr userDrawn="1">
            <p:custDataLst>
              <p:tags r:id="rId6"/>
            </p:custDataLst>
          </p:nvPr>
        </p:nvSpPr>
        <p:spPr bwMode="black">
          <a:xfrm>
            <a:off x="554736" y="6593139"/>
            <a:ext cx="325501" cy="138499"/>
          </a:xfrm>
          <a:prstGeom prst="rect">
            <a:avLst/>
          </a:prstGeom>
          <a:noFill/>
          <a:ln w="9525" algn="ctr">
            <a:noFill/>
            <a:miter lim="800000"/>
            <a:headEnd/>
            <a:tailEnd/>
          </a:ln>
          <a:effectLst/>
        </p:spPr>
        <p:txBody>
          <a:bodyPr wrap="square" lIns="0" tIns="0" rIns="0" bIns="0" anchor="b">
            <a:spAutoFit/>
          </a:bodyPr>
          <a:lstStyle/>
          <a:p>
            <a:pPr algn="l" defTabSz="610744" fontAlgn="auto">
              <a:spcBef>
                <a:spcPts val="0"/>
              </a:spcBef>
              <a:spcAft>
                <a:spcPts val="0"/>
              </a:spcAft>
              <a:defRPr/>
            </a:pPr>
            <a:fld id="{4ABDCABE-3F10-B64C-92F1-862014417034}" type="slidenum">
              <a:rPr lang="en-US" sz="900" b="0" smtClean="0">
                <a:solidFill>
                  <a:schemeClr val="bg2"/>
                </a:solidFill>
                <a:latin typeface="+mn-lt"/>
                <a:ea typeface="+mn-ea"/>
                <a:cs typeface="Arial" panose="020B0604020202020204" pitchFamily="34" charset="0"/>
              </a:rPr>
              <a:pPr algn="l" defTabSz="610744" fontAlgn="auto">
                <a:spcBef>
                  <a:spcPts val="0"/>
                </a:spcBef>
                <a:spcAft>
                  <a:spcPts val="0"/>
                </a:spcAft>
                <a:defRPr/>
              </a:pPr>
              <a:t>‹Nº›</a:t>
            </a:fld>
            <a:endParaRPr lang="en-US" sz="900" b="0">
              <a:solidFill>
                <a:schemeClr val="bg2"/>
              </a:solidFill>
              <a:latin typeface="+mn-lt"/>
              <a:ea typeface="+mn-ea"/>
              <a:cs typeface="Arial" panose="020B0604020202020204" pitchFamily="34" charset="0"/>
            </a:endParaRPr>
          </a:p>
        </p:txBody>
      </p:sp>
    </p:spTree>
    <p:extLst>
      <p:ext uri="{BB962C8B-B14F-4D97-AF65-F5344CB8AC3E}">
        <p14:creationId xmlns:p14="http://schemas.microsoft.com/office/powerpoint/2010/main" val="3725738420"/>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1"/>
            </p:custDataLst>
            <p:extLst>
              <p:ext uri="{D42A27DB-BD31-4B8C-83A1-F6EECF244321}">
                <p14:modId xmlns:p14="http://schemas.microsoft.com/office/powerpoint/2010/main" val="28862665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DCF374B-2477-45CD-A00B-B8676A45ACD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3"/>
            </p:custDataLst>
          </p:nvPr>
        </p:nvSpPr>
        <p:spPr>
          <a:xfrm>
            <a:off x="554736" y="4580468"/>
            <a:ext cx="11082528" cy="677108"/>
          </a:xfrm>
        </p:spPr>
        <p:txBody>
          <a:bodyPr anchor="b">
            <a:noAutofit/>
          </a:bodyPr>
          <a:lstStyle>
            <a:lvl1pPr>
              <a:lnSpc>
                <a:spcPct val="100000"/>
              </a:lnSpc>
              <a:defRPr sz="4400"/>
            </a:lvl1pPr>
          </a:lstStyle>
          <a:p>
            <a:r>
              <a:rPr lang="en-US"/>
              <a:t>Click to edit Master title style</a:t>
            </a:r>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0" name="5. Source" hidden="1">
            <a:extLst>
              <a:ext uri="{FF2B5EF4-FFF2-40B4-BE49-F238E27FC236}">
                <a16:creationId xmlns:a16="http://schemas.microsoft.com/office/drawing/2014/main" id="{FC8A9B47-C2D6-4DC4-B29C-FAC1FF1CBED2}"/>
              </a:ext>
            </a:extLst>
          </p:cNvPr>
          <p:cNvSpPr txBox="1"/>
          <p:nvPr userDrawn="1">
            <p:custDataLst>
              <p:tags r:id="rId5"/>
            </p:custDataLst>
          </p:nvPr>
        </p:nvSpPr>
        <p:spPr>
          <a:xfrm>
            <a:off x="893667" y="6600833"/>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solidFill>
                  <a:schemeClr val="bg2"/>
                </a:solidFill>
              </a:rPr>
              <a:t>Source: …</a:t>
            </a:r>
          </a:p>
        </p:txBody>
      </p:sp>
      <p:sp>
        <p:nvSpPr>
          <p:cNvPr id="11" name="Slide Number">
            <a:extLst>
              <a:ext uri="{FF2B5EF4-FFF2-40B4-BE49-F238E27FC236}">
                <a16:creationId xmlns:a16="http://schemas.microsoft.com/office/drawing/2014/main" id="{BA1D45B6-AA15-4E8B-84F7-2E4EF19F4FAE}"/>
              </a:ext>
            </a:extLst>
          </p:cNvPr>
          <p:cNvSpPr>
            <a:spLocks noChangeArrowheads="1"/>
          </p:cNvSpPr>
          <p:nvPr userDrawn="1">
            <p:custDataLst>
              <p:tags r:id="rId6"/>
            </p:custDataLst>
          </p:nvPr>
        </p:nvSpPr>
        <p:spPr bwMode="black">
          <a:xfrm>
            <a:off x="554736" y="6593139"/>
            <a:ext cx="325501" cy="138499"/>
          </a:xfrm>
          <a:prstGeom prst="rect">
            <a:avLst/>
          </a:prstGeom>
          <a:noFill/>
          <a:ln w="9525" algn="ctr">
            <a:noFill/>
            <a:miter lim="800000"/>
            <a:headEnd/>
            <a:tailEnd/>
          </a:ln>
          <a:effectLst/>
        </p:spPr>
        <p:txBody>
          <a:bodyPr wrap="square" lIns="0" tIns="0" rIns="0" bIns="0" anchor="b">
            <a:spAutoFit/>
          </a:bodyPr>
          <a:lstStyle/>
          <a:p>
            <a:pPr algn="l" defTabSz="610744" fontAlgn="auto">
              <a:spcBef>
                <a:spcPts val="0"/>
              </a:spcBef>
              <a:spcAft>
                <a:spcPts val="0"/>
              </a:spcAft>
              <a:defRPr/>
            </a:pPr>
            <a:fld id="{4ABDCABE-3F10-B64C-92F1-862014417034}" type="slidenum">
              <a:rPr lang="en-US" sz="900" b="0" smtClean="0">
                <a:solidFill>
                  <a:schemeClr val="bg2"/>
                </a:solidFill>
                <a:latin typeface="+mn-lt"/>
                <a:ea typeface="+mn-ea"/>
                <a:cs typeface="Arial" panose="020B0604020202020204" pitchFamily="34" charset="0"/>
              </a:rPr>
              <a:pPr algn="l" defTabSz="610744" fontAlgn="auto">
                <a:spcBef>
                  <a:spcPts val="0"/>
                </a:spcBef>
                <a:spcAft>
                  <a:spcPts val="0"/>
                </a:spcAft>
                <a:defRPr/>
              </a:pPr>
              <a:t>‹Nº›</a:t>
            </a:fld>
            <a:endParaRPr lang="en-US" sz="900" b="0">
              <a:solidFill>
                <a:schemeClr val="bg2"/>
              </a:solidFill>
              <a:latin typeface="+mn-lt"/>
              <a:ea typeface="+mn-ea"/>
              <a:cs typeface="Arial" panose="020B0604020202020204" pitchFamily="34" charset="0"/>
            </a:endParaRPr>
          </a:p>
        </p:txBody>
      </p:sp>
    </p:spTree>
    <p:extLst>
      <p:ext uri="{BB962C8B-B14F-4D97-AF65-F5344CB8AC3E}">
        <p14:creationId xmlns:p14="http://schemas.microsoft.com/office/powerpoint/2010/main" val="1141900307"/>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1"/>
            </p:custDataLst>
            <p:extLst>
              <p:ext uri="{D42A27DB-BD31-4B8C-83A1-F6EECF244321}">
                <p14:modId xmlns:p14="http://schemas.microsoft.com/office/powerpoint/2010/main" val="12552120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3"/>
            </p:custDataLst>
          </p:nvPr>
        </p:nvSpPr>
        <p:spPr>
          <a:xfrm>
            <a:off x="1505712" y="3556229"/>
            <a:ext cx="9180576" cy="523220"/>
          </a:xfrm>
          <a:prstGeom prst="rect">
            <a:avLst/>
          </a:prstGeom>
        </p:spPr>
        <p:txBody>
          <a:bodyPr>
            <a:spAutoFit/>
          </a:bodyPr>
          <a:lstStyle>
            <a:lvl1pPr>
              <a:lnSpc>
                <a:spcPct val="105000"/>
              </a:lnSpc>
              <a:defRPr sz="3400"/>
            </a:lvl1pPr>
          </a:lstStyle>
          <a:p>
            <a:r>
              <a:rPr lang="en-US"/>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4"/>
            </p:custDataLst>
          </p:nvPr>
        </p:nvSpPr>
        <p:spPr>
          <a:xfrm>
            <a:off x="1505712" y="4284630"/>
            <a:ext cx="9180576" cy="276999"/>
          </a:xfrm>
          <a:prstGeom prst="rect">
            <a:avLst/>
          </a:prstGeom>
        </p:spPr>
        <p:txBody>
          <a:bodyPr wrap="square">
            <a:no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5. Source" hidden="1">
            <a:extLst>
              <a:ext uri="{FF2B5EF4-FFF2-40B4-BE49-F238E27FC236}">
                <a16:creationId xmlns:a16="http://schemas.microsoft.com/office/drawing/2014/main" id="{E52CCDF1-1350-4EAA-9712-798FCBA9B4C0}"/>
              </a:ext>
            </a:extLst>
          </p:cNvPr>
          <p:cNvSpPr txBox="1"/>
          <p:nvPr userDrawn="1">
            <p:custDataLst>
              <p:tags r:id="rId6"/>
            </p:custDataLst>
          </p:nvPr>
        </p:nvSpPr>
        <p:spPr>
          <a:xfrm>
            <a:off x="893667" y="6600833"/>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solidFill>
                  <a:schemeClr val="bg2"/>
                </a:solidFill>
              </a:rPr>
              <a:t>Source: …</a:t>
            </a:r>
          </a:p>
        </p:txBody>
      </p:sp>
      <p:sp>
        <p:nvSpPr>
          <p:cNvPr id="12" name="Slide Number">
            <a:extLst>
              <a:ext uri="{FF2B5EF4-FFF2-40B4-BE49-F238E27FC236}">
                <a16:creationId xmlns:a16="http://schemas.microsoft.com/office/drawing/2014/main" id="{D9D6BE92-4DEC-4F9C-B801-070713401B68}"/>
              </a:ext>
            </a:extLst>
          </p:cNvPr>
          <p:cNvSpPr>
            <a:spLocks noChangeArrowheads="1"/>
          </p:cNvSpPr>
          <p:nvPr userDrawn="1">
            <p:custDataLst>
              <p:tags r:id="rId7"/>
            </p:custDataLst>
          </p:nvPr>
        </p:nvSpPr>
        <p:spPr bwMode="black">
          <a:xfrm>
            <a:off x="554736" y="6593139"/>
            <a:ext cx="325501" cy="138499"/>
          </a:xfrm>
          <a:prstGeom prst="rect">
            <a:avLst/>
          </a:prstGeom>
          <a:noFill/>
          <a:ln w="9525" algn="ctr">
            <a:noFill/>
            <a:miter lim="800000"/>
            <a:headEnd/>
            <a:tailEnd/>
          </a:ln>
          <a:effectLst/>
        </p:spPr>
        <p:txBody>
          <a:bodyPr wrap="square" lIns="0" tIns="0" rIns="0" bIns="0" anchor="b">
            <a:spAutoFit/>
          </a:bodyPr>
          <a:lstStyle/>
          <a:p>
            <a:pPr algn="l" defTabSz="610744" fontAlgn="auto">
              <a:spcBef>
                <a:spcPts val="0"/>
              </a:spcBef>
              <a:spcAft>
                <a:spcPts val="0"/>
              </a:spcAft>
              <a:defRPr/>
            </a:pPr>
            <a:fld id="{4ABDCABE-3F10-B64C-92F1-862014417034}" type="slidenum">
              <a:rPr lang="en-US" sz="900" b="0" smtClean="0">
                <a:solidFill>
                  <a:schemeClr val="bg2"/>
                </a:solidFill>
                <a:latin typeface="+mn-lt"/>
                <a:ea typeface="+mn-ea"/>
                <a:cs typeface="Arial" panose="020B0604020202020204" pitchFamily="34" charset="0"/>
              </a:rPr>
              <a:pPr algn="l" defTabSz="610744" fontAlgn="auto">
                <a:spcBef>
                  <a:spcPts val="0"/>
                </a:spcBef>
                <a:spcAft>
                  <a:spcPts val="0"/>
                </a:spcAft>
                <a:defRPr/>
              </a:pPr>
              <a:t>‹Nº›</a:t>
            </a:fld>
            <a:endParaRPr lang="en-US" sz="900" b="0">
              <a:solidFill>
                <a:schemeClr val="bg2"/>
              </a:solidFill>
              <a:latin typeface="+mn-lt"/>
              <a:ea typeface="+mn-ea"/>
              <a:cs typeface="Arial" panose="020B0604020202020204" pitchFamily="34" charset="0"/>
            </a:endParaRPr>
          </a:p>
        </p:txBody>
      </p:sp>
    </p:spTree>
    <p:extLst>
      <p:ext uri="{BB962C8B-B14F-4D97-AF65-F5344CB8AC3E}">
        <p14:creationId xmlns:p14="http://schemas.microsoft.com/office/powerpoint/2010/main" val="1755897490"/>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extLst>
              <p:ext uri="{D42A27DB-BD31-4B8C-83A1-F6EECF244321}">
                <p14:modId xmlns:p14="http://schemas.microsoft.com/office/powerpoint/2010/main" val="12228389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chemeClr val="accent3">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4"/>
            </p:custDataLst>
          </p:nvPr>
        </p:nvSpPr>
        <p:spPr>
          <a:xfrm>
            <a:off x="554736" y="2744369"/>
            <a:ext cx="2514600" cy="769441"/>
          </a:xfrm>
        </p:spPr>
        <p:txBody>
          <a:bodyPr vert="horz" wrap="square" lIns="0" tIns="0" rIns="0" bIns="0" rtlCol="0" anchor="b" anchorCtr="0">
            <a:noAutofit/>
          </a:bodyPr>
          <a:lstStyle>
            <a:lvl1pPr>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5"/>
            </p:custDataLst>
          </p:nvPr>
        </p:nvSpPr>
        <p:spPr>
          <a:xfrm>
            <a:off x="554736" y="3659644"/>
            <a:ext cx="2514600" cy="553998"/>
          </a:xfrm>
          <a:prstGeom prst="rect">
            <a:avLst/>
          </a:prstGeom>
        </p:spPr>
        <p:txBody>
          <a:bodyPr wrap="square">
            <a:spAutoFit/>
          </a:bodyPr>
          <a:lstStyle>
            <a:lvl1pPr marL="0" indent="0" algn="l">
              <a:buNone/>
              <a:defRPr sz="18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6"/>
            </p:custDataLst>
          </p:nvPr>
        </p:nvSpPr>
        <p:spPr>
          <a:xfrm>
            <a:off x="554735" y="41597"/>
            <a:ext cx="2514601"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5. Source" hidden="1">
            <a:extLst>
              <a:ext uri="{FF2B5EF4-FFF2-40B4-BE49-F238E27FC236}">
                <a16:creationId xmlns:a16="http://schemas.microsoft.com/office/drawing/2014/main" id="{08BA682D-67AF-4BF6-B15A-4C2E92FD4657}"/>
              </a:ext>
            </a:extLst>
          </p:cNvPr>
          <p:cNvSpPr txBox="1"/>
          <p:nvPr userDrawn="1">
            <p:custDataLst>
              <p:tags r:id="rId7"/>
            </p:custDataLst>
          </p:nvPr>
        </p:nvSpPr>
        <p:spPr>
          <a:xfrm>
            <a:off x="893667" y="6600833"/>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solidFill>
                  <a:schemeClr val="accent1"/>
                </a:solidFill>
              </a:rPr>
              <a:t>Source: …</a:t>
            </a:r>
          </a:p>
        </p:txBody>
      </p:sp>
      <p:sp>
        <p:nvSpPr>
          <p:cNvPr id="12" name="Slide Number">
            <a:extLst>
              <a:ext uri="{FF2B5EF4-FFF2-40B4-BE49-F238E27FC236}">
                <a16:creationId xmlns:a16="http://schemas.microsoft.com/office/drawing/2014/main" id="{B9E2D09F-7A64-4B40-9FC4-581BD64C8055}"/>
              </a:ext>
            </a:extLst>
          </p:cNvPr>
          <p:cNvSpPr>
            <a:spLocks noChangeArrowheads="1"/>
          </p:cNvSpPr>
          <p:nvPr userDrawn="1">
            <p:custDataLst>
              <p:tags r:id="rId8"/>
            </p:custDataLst>
          </p:nvPr>
        </p:nvSpPr>
        <p:spPr bwMode="black">
          <a:xfrm>
            <a:off x="554736" y="6593139"/>
            <a:ext cx="325501" cy="138499"/>
          </a:xfrm>
          <a:prstGeom prst="rect">
            <a:avLst/>
          </a:prstGeom>
          <a:noFill/>
          <a:ln w="9525" algn="ctr">
            <a:noFill/>
            <a:miter lim="800000"/>
            <a:headEnd/>
            <a:tailEnd/>
          </a:ln>
          <a:effectLst/>
        </p:spPr>
        <p:txBody>
          <a:bodyPr wrap="square" lIns="0" tIns="0" rIns="0" bIns="0" anchor="b">
            <a:spAutoFit/>
          </a:bodyPr>
          <a:lstStyle/>
          <a:p>
            <a:pPr algn="l"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l"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pic>
        <p:nvPicPr>
          <p:cNvPr id="13" name="Picture 12">
            <a:extLst>
              <a:ext uri="{FF2B5EF4-FFF2-40B4-BE49-F238E27FC236}">
                <a16:creationId xmlns:a16="http://schemas.microsoft.com/office/drawing/2014/main" id="{A817F312-2E8A-4D47-9ED7-403DBEE295CF}"/>
              </a:ext>
            </a:extLst>
          </p:cNvPr>
          <p:cNvPicPr>
            <a:picLocks noChangeAspect="1"/>
          </p:cNvPicPr>
          <p:nvPr userDrawn="1"/>
        </p:nvPicPr>
        <p:blipFill>
          <a:blip r:embed="rId12">
            <a:clrChange>
              <a:clrFrom>
                <a:srgbClr val="FFFFFF"/>
              </a:clrFrom>
              <a:clrTo>
                <a:srgbClr val="FFFFFF">
                  <a:alpha val="0"/>
                </a:srgbClr>
              </a:clrTo>
            </a:clrChange>
          </a:blip>
          <a:stretch>
            <a:fillRect/>
          </a:stretch>
        </p:blipFill>
        <p:spPr>
          <a:xfrm>
            <a:off x="10445544" y="6488394"/>
            <a:ext cx="1181966" cy="360996"/>
          </a:xfrm>
          <a:prstGeom prst="rect">
            <a:avLst/>
          </a:prstGeom>
        </p:spPr>
      </p:pic>
    </p:spTree>
    <p:extLst>
      <p:ext uri="{BB962C8B-B14F-4D97-AF65-F5344CB8AC3E}">
        <p14:creationId xmlns:p14="http://schemas.microsoft.com/office/powerpoint/2010/main" val="166446757"/>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extLst>
              <p:ext uri="{D42A27DB-BD31-4B8C-83A1-F6EECF244321}">
                <p14:modId xmlns:p14="http://schemas.microsoft.com/office/powerpoint/2010/main" val="1951810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6" name="RectangleLight">
            <a:extLst>
              <a:ext uri="{FF2B5EF4-FFF2-40B4-BE49-F238E27FC236}">
                <a16:creationId xmlns:a16="http://schemas.microsoft.com/office/drawing/2014/main" id="{3FA229FA-A3E6-464F-8FAE-54175450EBEB}"/>
              </a:ext>
            </a:extLst>
          </p:cNvPr>
          <p:cNvSpPr/>
          <p:nvPr userDrawn="1">
            <p:custDataLst>
              <p:tags r:id="rId2"/>
            </p:custDataLst>
          </p:nvPr>
        </p:nvSpPr>
        <p:spPr bwMode="ltGray">
          <a:xfrm>
            <a:off x="4364736" y="0"/>
            <a:ext cx="7827264" cy="6858000"/>
          </a:xfrm>
          <a:prstGeom prst="rect">
            <a:avLst/>
          </a:prstGeom>
          <a:solidFill>
            <a:schemeClr val="accent3">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pic>
        <p:nvPicPr>
          <p:cNvPr id="14" name="Picture 13">
            <a:extLst>
              <a:ext uri="{FF2B5EF4-FFF2-40B4-BE49-F238E27FC236}">
                <a16:creationId xmlns:a16="http://schemas.microsoft.com/office/drawing/2014/main" id="{034384AA-70CC-4A36-8980-C20EE09BA3AB}"/>
              </a:ext>
            </a:extLst>
          </p:cNvPr>
          <p:cNvPicPr>
            <a:picLocks noChangeAspect="1"/>
          </p:cNvPicPr>
          <p:nvPr userDrawn="1"/>
        </p:nvPicPr>
        <p:blipFill>
          <a:blip r:embed="rId12">
            <a:clrChange>
              <a:clrFrom>
                <a:srgbClr val="FFFFFF"/>
              </a:clrFrom>
              <a:clrTo>
                <a:srgbClr val="FFFFFF">
                  <a:alpha val="0"/>
                </a:srgbClr>
              </a:clrTo>
            </a:clrChange>
          </a:blip>
          <a:stretch>
            <a:fillRect/>
          </a:stretch>
        </p:blipFill>
        <p:spPr>
          <a:xfrm>
            <a:off x="10445544" y="6488394"/>
            <a:ext cx="1181966" cy="360996"/>
          </a:xfrm>
          <a:prstGeom prst="rect">
            <a:avLst/>
          </a:prstGeom>
        </p:spPr>
      </p:pic>
      <p:sp>
        <p:nvSpPr>
          <p:cNvPr id="4" name="Rectangle 3" hidden="1">
            <a:extLst>
              <a:ext uri="{FF2B5EF4-FFF2-40B4-BE49-F238E27FC236}">
                <a16:creationId xmlns:a16="http://schemas.microsoft.com/office/drawing/2014/main" id="{29D2CA90-0144-4292-9526-98A508F53171}"/>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4"/>
            </p:custDataLst>
          </p:nvPr>
        </p:nvSpPr>
        <p:spPr>
          <a:xfrm>
            <a:off x="554736" y="2744369"/>
            <a:ext cx="3465576" cy="769441"/>
          </a:xfrm>
          <a:prstGeom prst="rect">
            <a:avLst/>
          </a:prstGeom>
        </p:spPr>
        <p:txBody>
          <a:bodyPr vert="horz" wrap="square" lIns="0" tIns="0" rIns="0" bIns="0" rtlCol="0" anchor="b" anchorCtr="0">
            <a:noAutofit/>
          </a:bodyPr>
          <a:lstStyle>
            <a:lvl1pPr>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5"/>
            </p:custDataLst>
          </p:nvPr>
        </p:nvSpPr>
        <p:spPr>
          <a:xfrm>
            <a:off x="554735" y="3659644"/>
            <a:ext cx="3465575" cy="276999"/>
          </a:xfrm>
          <a:prstGeom prst="rect">
            <a:avLst/>
          </a:prstGeom>
        </p:spPr>
        <p:txBody>
          <a:bodyPr wrap="square">
            <a:spAutoFit/>
          </a:bodyPr>
          <a:lstStyle>
            <a:lvl1pPr marL="0" indent="0" algn="l">
              <a:buNone/>
              <a:defRPr sz="18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6"/>
            </p:custDataLst>
          </p:nvPr>
        </p:nvSpPr>
        <p:spPr>
          <a:xfrm>
            <a:off x="554735" y="41597"/>
            <a:ext cx="3465577"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5. Source" hidden="1">
            <a:extLst>
              <a:ext uri="{FF2B5EF4-FFF2-40B4-BE49-F238E27FC236}">
                <a16:creationId xmlns:a16="http://schemas.microsoft.com/office/drawing/2014/main" id="{5CDBC406-D86A-4232-A1BC-A0C487B812FE}"/>
              </a:ext>
            </a:extLst>
          </p:cNvPr>
          <p:cNvSpPr txBox="1"/>
          <p:nvPr userDrawn="1">
            <p:custDataLst>
              <p:tags r:id="rId7"/>
            </p:custDataLst>
          </p:nvPr>
        </p:nvSpPr>
        <p:spPr>
          <a:xfrm>
            <a:off x="893667" y="6600833"/>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solidFill>
                  <a:schemeClr val="tx1"/>
                </a:solidFill>
              </a:rPr>
              <a:t>Source: …</a:t>
            </a:r>
          </a:p>
        </p:txBody>
      </p:sp>
      <p:sp>
        <p:nvSpPr>
          <p:cNvPr id="12" name="Slide Number">
            <a:extLst>
              <a:ext uri="{FF2B5EF4-FFF2-40B4-BE49-F238E27FC236}">
                <a16:creationId xmlns:a16="http://schemas.microsoft.com/office/drawing/2014/main" id="{051055C4-1B6E-47DB-AD17-B27782D546FB}"/>
              </a:ext>
            </a:extLst>
          </p:cNvPr>
          <p:cNvSpPr>
            <a:spLocks noChangeArrowheads="1"/>
          </p:cNvSpPr>
          <p:nvPr userDrawn="1">
            <p:custDataLst>
              <p:tags r:id="rId8"/>
            </p:custDataLst>
          </p:nvPr>
        </p:nvSpPr>
        <p:spPr bwMode="black">
          <a:xfrm>
            <a:off x="554736" y="6593139"/>
            <a:ext cx="325501" cy="138499"/>
          </a:xfrm>
          <a:prstGeom prst="rect">
            <a:avLst/>
          </a:prstGeom>
          <a:noFill/>
          <a:ln w="9525" algn="ctr">
            <a:noFill/>
            <a:miter lim="800000"/>
            <a:headEnd/>
            <a:tailEnd/>
          </a:ln>
          <a:effectLst/>
        </p:spPr>
        <p:txBody>
          <a:bodyPr wrap="square" lIns="0" tIns="0" rIns="0" bIns="0" anchor="b">
            <a:spAutoFit/>
          </a:bodyPr>
          <a:lstStyle/>
          <a:p>
            <a:pPr algn="l"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l"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2888616270"/>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31681819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chemeClr val="accent3">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4"/>
            </p:custDataLst>
          </p:nvPr>
        </p:nvSpPr>
        <p:spPr>
          <a:xfrm>
            <a:off x="554736" y="172212"/>
            <a:ext cx="5065776" cy="731520"/>
          </a:xfrm>
        </p:spPr>
        <p:txBody>
          <a:body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5"/>
            </p:custDataLst>
          </p:nvPr>
        </p:nvSpPr>
        <p:spPr>
          <a:xfrm>
            <a:off x="554736" y="1007984"/>
            <a:ext cx="5065776"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5. Source" hidden="1">
            <a:extLst>
              <a:ext uri="{FF2B5EF4-FFF2-40B4-BE49-F238E27FC236}">
                <a16:creationId xmlns:a16="http://schemas.microsoft.com/office/drawing/2014/main" id="{9351DA85-660E-4005-BC31-09B1137FAB3A}"/>
              </a:ext>
            </a:extLst>
          </p:cNvPr>
          <p:cNvSpPr txBox="1"/>
          <p:nvPr userDrawn="1">
            <p:custDataLst>
              <p:tags r:id="rId7"/>
            </p:custDataLst>
          </p:nvPr>
        </p:nvSpPr>
        <p:spPr>
          <a:xfrm>
            <a:off x="893667" y="6600833"/>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solidFill>
                  <a:schemeClr val="tx1"/>
                </a:solidFill>
              </a:rPr>
              <a:t>Source: …</a:t>
            </a:r>
          </a:p>
        </p:txBody>
      </p:sp>
      <p:sp>
        <p:nvSpPr>
          <p:cNvPr id="12" name="Slide Number">
            <a:extLst>
              <a:ext uri="{FF2B5EF4-FFF2-40B4-BE49-F238E27FC236}">
                <a16:creationId xmlns:a16="http://schemas.microsoft.com/office/drawing/2014/main" id="{EC606DD3-51C3-46A7-A120-0F9889B75105}"/>
              </a:ext>
            </a:extLst>
          </p:cNvPr>
          <p:cNvSpPr>
            <a:spLocks noChangeArrowheads="1"/>
          </p:cNvSpPr>
          <p:nvPr userDrawn="1">
            <p:custDataLst>
              <p:tags r:id="rId8"/>
            </p:custDataLst>
          </p:nvPr>
        </p:nvSpPr>
        <p:spPr bwMode="black">
          <a:xfrm>
            <a:off x="554736" y="6593139"/>
            <a:ext cx="325501" cy="138499"/>
          </a:xfrm>
          <a:prstGeom prst="rect">
            <a:avLst/>
          </a:prstGeom>
          <a:noFill/>
          <a:ln w="9525" algn="ctr">
            <a:noFill/>
            <a:miter lim="800000"/>
            <a:headEnd/>
            <a:tailEnd/>
          </a:ln>
          <a:effectLst/>
        </p:spPr>
        <p:txBody>
          <a:bodyPr wrap="square" lIns="0" tIns="0" rIns="0" bIns="0" anchor="b">
            <a:spAutoFit/>
          </a:bodyPr>
          <a:lstStyle/>
          <a:p>
            <a:pPr algn="l"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l"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pic>
        <p:nvPicPr>
          <p:cNvPr id="14" name="Picture 13">
            <a:extLst>
              <a:ext uri="{FF2B5EF4-FFF2-40B4-BE49-F238E27FC236}">
                <a16:creationId xmlns:a16="http://schemas.microsoft.com/office/drawing/2014/main" id="{1EA4B8B1-950D-4BE9-B434-85CA73AE5487}"/>
              </a:ext>
            </a:extLst>
          </p:cNvPr>
          <p:cNvPicPr>
            <a:picLocks noChangeAspect="1"/>
          </p:cNvPicPr>
          <p:nvPr userDrawn="1"/>
        </p:nvPicPr>
        <p:blipFill>
          <a:blip r:embed="rId12">
            <a:clrChange>
              <a:clrFrom>
                <a:srgbClr val="FFFFFF"/>
              </a:clrFrom>
              <a:clrTo>
                <a:srgbClr val="FFFFFF">
                  <a:alpha val="0"/>
                </a:srgbClr>
              </a:clrTo>
            </a:clrChange>
          </a:blip>
          <a:stretch>
            <a:fillRect/>
          </a:stretch>
        </p:blipFill>
        <p:spPr>
          <a:xfrm>
            <a:off x="10445544" y="6488394"/>
            <a:ext cx="1181966" cy="360996"/>
          </a:xfrm>
          <a:prstGeom prst="rect">
            <a:avLst/>
          </a:prstGeom>
        </p:spPr>
      </p:pic>
    </p:spTree>
    <p:extLst>
      <p:ext uri="{BB962C8B-B14F-4D97-AF65-F5344CB8AC3E}">
        <p14:creationId xmlns:p14="http://schemas.microsoft.com/office/powerpoint/2010/main" val="3446228630"/>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extLst>
              <p:ext uri="{D42A27DB-BD31-4B8C-83A1-F6EECF244321}">
                <p14:modId xmlns:p14="http://schemas.microsoft.com/office/powerpoint/2010/main" val="7948880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72" imgH="588" progId="TCLayout.ActiveDocument.1">
                  <p:embed/>
                </p:oleObj>
              </mc:Choice>
              <mc:Fallback>
                <p:oleObj name="think-cell Slide" r:id="rId10"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3"/>
            </p:custDataLst>
          </p:nvPr>
        </p:nvSpPr>
        <p:spPr>
          <a:xfrm>
            <a:off x="554736" y="172212"/>
            <a:ext cx="6967728" cy="731520"/>
          </a:xfrm>
        </p:spPr>
        <p:txBody>
          <a:bodyPr/>
          <a:lstStyle/>
          <a:p>
            <a:r>
              <a:rPr lang="en-US"/>
              <a:t>Click to edit Master title style</a:t>
            </a: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chemeClr val="accent3">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5"/>
            </p:custDataLst>
          </p:nvPr>
        </p:nvSpPr>
        <p:spPr>
          <a:xfrm>
            <a:off x="554736" y="1007984"/>
            <a:ext cx="6967728"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5. Source" hidden="1">
            <a:extLst>
              <a:ext uri="{FF2B5EF4-FFF2-40B4-BE49-F238E27FC236}">
                <a16:creationId xmlns:a16="http://schemas.microsoft.com/office/drawing/2014/main" id="{06EBBD40-A17E-4AC4-AFFE-B9D052D0A767}"/>
              </a:ext>
            </a:extLst>
          </p:cNvPr>
          <p:cNvSpPr txBox="1"/>
          <p:nvPr userDrawn="1">
            <p:custDataLst>
              <p:tags r:id="rId7"/>
            </p:custDataLst>
          </p:nvPr>
        </p:nvSpPr>
        <p:spPr>
          <a:xfrm>
            <a:off x="893667" y="6600833"/>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solidFill>
                  <a:schemeClr val="tx1"/>
                </a:solidFill>
              </a:rPr>
              <a:t>Source: …</a:t>
            </a:r>
          </a:p>
        </p:txBody>
      </p:sp>
      <p:sp>
        <p:nvSpPr>
          <p:cNvPr id="12" name="Slide Number">
            <a:extLst>
              <a:ext uri="{FF2B5EF4-FFF2-40B4-BE49-F238E27FC236}">
                <a16:creationId xmlns:a16="http://schemas.microsoft.com/office/drawing/2014/main" id="{8FAE829D-7032-46BB-87B6-966882B3DF79}"/>
              </a:ext>
            </a:extLst>
          </p:cNvPr>
          <p:cNvSpPr>
            <a:spLocks noChangeArrowheads="1"/>
          </p:cNvSpPr>
          <p:nvPr userDrawn="1">
            <p:custDataLst>
              <p:tags r:id="rId8"/>
            </p:custDataLst>
          </p:nvPr>
        </p:nvSpPr>
        <p:spPr bwMode="black">
          <a:xfrm>
            <a:off x="554736" y="6593139"/>
            <a:ext cx="325501" cy="138499"/>
          </a:xfrm>
          <a:prstGeom prst="rect">
            <a:avLst/>
          </a:prstGeom>
          <a:noFill/>
          <a:ln w="9525" algn="ctr">
            <a:noFill/>
            <a:miter lim="800000"/>
            <a:headEnd/>
            <a:tailEnd/>
          </a:ln>
          <a:effectLst/>
        </p:spPr>
        <p:txBody>
          <a:bodyPr wrap="square" lIns="0" tIns="0" rIns="0" bIns="0" anchor="b">
            <a:spAutoFit/>
          </a:bodyPr>
          <a:lstStyle/>
          <a:p>
            <a:pPr algn="l"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l"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pic>
        <p:nvPicPr>
          <p:cNvPr id="13" name="Picture 12">
            <a:extLst>
              <a:ext uri="{FF2B5EF4-FFF2-40B4-BE49-F238E27FC236}">
                <a16:creationId xmlns:a16="http://schemas.microsoft.com/office/drawing/2014/main" id="{F01536E2-4B01-4839-B61A-8A966ECC9B54}"/>
              </a:ext>
            </a:extLst>
          </p:cNvPr>
          <p:cNvPicPr>
            <a:picLocks noChangeAspect="1"/>
          </p:cNvPicPr>
          <p:nvPr userDrawn="1"/>
        </p:nvPicPr>
        <p:blipFill>
          <a:blip r:embed="rId12">
            <a:clrChange>
              <a:clrFrom>
                <a:srgbClr val="FFFFFF"/>
              </a:clrFrom>
              <a:clrTo>
                <a:srgbClr val="FFFFFF">
                  <a:alpha val="0"/>
                </a:srgbClr>
              </a:clrTo>
            </a:clrChange>
          </a:blip>
          <a:stretch>
            <a:fillRect/>
          </a:stretch>
        </p:blipFill>
        <p:spPr>
          <a:xfrm>
            <a:off x="10445544" y="6488394"/>
            <a:ext cx="1181966" cy="360996"/>
          </a:xfrm>
          <a:prstGeom prst="rect">
            <a:avLst/>
          </a:prstGeom>
        </p:spPr>
      </p:pic>
    </p:spTree>
    <p:extLst>
      <p:ext uri="{BB962C8B-B14F-4D97-AF65-F5344CB8AC3E}">
        <p14:creationId xmlns:p14="http://schemas.microsoft.com/office/powerpoint/2010/main" val="373490533"/>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42464026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chemeClr val="accent3">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noProof="0">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4"/>
            </p:custDataLst>
          </p:nvPr>
        </p:nvSpPr>
        <p:spPr>
          <a:xfrm>
            <a:off x="554736" y="172212"/>
            <a:ext cx="7918704" cy="731520"/>
          </a:xfrm>
        </p:spPr>
        <p:txBody>
          <a:body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5"/>
            </p:custDataLst>
          </p:nvPr>
        </p:nvSpPr>
        <p:spPr>
          <a:xfrm>
            <a:off x="554736" y="1007984"/>
            <a:ext cx="7918704"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5. Source" hidden="1">
            <a:extLst>
              <a:ext uri="{FF2B5EF4-FFF2-40B4-BE49-F238E27FC236}">
                <a16:creationId xmlns:a16="http://schemas.microsoft.com/office/drawing/2014/main" id="{41F968F9-C4C2-4AB2-822B-CC6DE7FE42F9}"/>
              </a:ext>
            </a:extLst>
          </p:cNvPr>
          <p:cNvSpPr txBox="1"/>
          <p:nvPr userDrawn="1">
            <p:custDataLst>
              <p:tags r:id="rId7"/>
            </p:custDataLst>
          </p:nvPr>
        </p:nvSpPr>
        <p:spPr>
          <a:xfrm>
            <a:off x="893667" y="6600833"/>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solidFill>
                  <a:schemeClr val="tx1"/>
                </a:solidFill>
              </a:rPr>
              <a:t>Source: …</a:t>
            </a:r>
          </a:p>
        </p:txBody>
      </p:sp>
      <p:sp>
        <p:nvSpPr>
          <p:cNvPr id="12" name="Slide Number">
            <a:extLst>
              <a:ext uri="{FF2B5EF4-FFF2-40B4-BE49-F238E27FC236}">
                <a16:creationId xmlns:a16="http://schemas.microsoft.com/office/drawing/2014/main" id="{1FB98F14-45AF-4ABC-91B1-04945664C0F6}"/>
              </a:ext>
            </a:extLst>
          </p:cNvPr>
          <p:cNvSpPr>
            <a:spLocks noChangeArrowheads="1"/>
          </p:cNvSpPr>
          <p:nvPr userDrawn="1">
            <p:custDataLst>
              <p:tags r:id="rId8"/>
            </p:custDataLst>
          </p:nvPr>
        </p:nvSpPr>
        <p:spPr bwMode="black">
          <a:xfrm>
            <a:off x="554736" y="6593139"/>
            <a:ext cx="325501" cy="138499"/>
          </a:xfrm>
          <a:prstGeom prst="rect">
            <a:avLst/>
          </a:prstGeom>
          <a:noFill/>
          <a:ln w="9525" algn="ctr">
            <a:noFill/>
            <a:miter lim="800000"/>
            <a:headEnd/>
            <a:tailEnd/>
          </a:ln>
          <a:effectLst/>
        </p:spPr>
        <p:txBody>
          <a:bodyPr wrap="square" lIns="0" tIns="0" rIns="0" bIns="0" anchor="b">
            <a:spAutoFit/>
          </a:bodyPr>
          <a:lstStyle/>
          <a:p>
            <a:pPr algn="l"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l"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pic>
        <p:nvPicPr>
          <p:cNvPr id="13" name="Picture 12">
            <a:extLst>
              <a:ext uri="{FF2B5EF4-FFF2-40B4-BE49-F238E27FC236}">
                <a16:creationId xmlns:a16="http://schemas.microsoft.com/office/drawing/2014/main" id="{5AE72860-ED40-4421-B2CF-9088C4543960}"/>
              </a:ext>
            </a:extLst>
          </p:cNvPr>
          <p:cNvPicPr>
            <a:picLocks noChangeAspect="1"/>
          </p:cNvPicPr>
          <p:nvPr userDrawn="1"/>
        </p:nvPicPr>
        <p:blipFill>
          <a:blip r:embed="rId12">
            <a:clrChange>
              <a:clrFrom>
                <a:srgbClr val="FFFFFF"/>
              </a:clrFrom>
              <a:clrTo>
                <a:srgbClr val="FFFFFF">
                  <a:alpha val="0"/>
                </a:srgbClr>
              </a:clrTo>
            </a:clrChange>
          </a:blip>
          <a:stretch>
            <a:fillRect/>
          </a:stretch>
        </p:blipFill>
        <p:spPr>
          <a:xfrm>
            <a:off x="10445544" y="6488394"/>
            <a:ext cx="1181966" cy="360996"/>
          </a:xfrm>
          <a:prstGeom prst="rect">
            <a:avLst/>
          </a:prstGeom>
        </p:spPr>
      </p:pic>
    </p:spTree>
    <p:extLst>
      <p:ext uri="{BB962C8B-B14F-4D97-AF65-F5344CB8AC3E}">
        <p14:creationId xmlns:p14="http://schemas.microsoft.com/office/powerpoint/2010/main" val="1535318551"/>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1"/>
            </p:custDataLst>
            <p:extLst>
              <p:ext uri="{D42A27DB-BD31-4B8C-83A1-F6EECF244321}">
                <p14:modId xmlns:p14="http://schemas.microsoft.com/office/powerpoint/2010/main" val="25623665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11" name="Rectangle 12">
            <a:extLst>
              <a:ext uri="{FF2B5EF4-FFF2-40B4-BE49-F238E27FC236}">
                <a16:creationId xmlns:a16="http://schemas.microsoft.com/office/drawing/2014/main" id="{048DC7AE-6179-4351-8133-68A84862E8F6}"/>
              </a:ext>
            </a:extLst>
          </p:cNvPr>
          <p:cNvSpPr>
            <a:spLocks noChangeArrowheads="1"/>
          </p:cNvSpPr>
          <p:nvPr userDrawn="1"/>
        </p:nvSpPr>
        <p:spPr bwMode="auto">
          <a:xfrm>
            <a:off x="-6634" y="6450014"/>
            <a:ext cx="12198633" cy="424748"/>
          </a:xfrm>
          <a:prstGeom prst="rect">
            <a:avLst/>
          </a:prstGeom>
          <a:solidFill>
            <a:schemeClr val="accent3"/>
          </a:solidFill>
          <a:ln>
            <a:noFill/>
          </a:ln>
          <a:effectLst/>
        </p:spPr>
        <p:txBody>
          <a:bodyPr wrap="none" anchor="ctr"/>
          <a:lstStyle/>
          <a:p>
            <a:endParaRPr lang="en-US"/>
          </a:p>
        </p:txBody>
      </p:sp>
      <p:pic>
        <p:nvPicPr>
          <p:cNvPr id="12" name="Picture 17">
            <a:extLst>
              <a:ext uri="{FF2B5EF4-FFF2-40B4-BE49-F238E27FC236}">
                <a16:creationId xmlns:a16="http://schemas.microsoft.com/office/drawing/2014/main" id="{DD253AE5-E290-44AD-9CEC-ECB61DD0B015}"/>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tretch>
            <a:fillRect/>
          </a:stretch>
        </p:blipFill>
        <p:spPr bwMode="auto">
          <a:xfrm>
            <a:off x="10437313" y="6485868"/>
            <a:ext cx="1198428" cy="366048"/>
          </a:xfrm>
          <a:prstGeom prst="rect">
            <a:avLst/>
          </a:prstGeom>
          <a:extLst>
            <a:ext uri="{909E8E84-426E-40DD-AFC4-6F175D3DCCD1}">
              <a14:hiddenFill xmlns:a14="http://schemas.microsoft.com/office/drawing/2010/main">
                <a:solidFill>
                  <a:srgbClr val="FFFFFF"/>
                </a:solidFill>
              </a14:hiddenFill>
            </a:ext>
          </a:extLst>
        </p:spPr>
      </p:pic>
      <p:cxnSp>
        <p:nvCxnSpPr>
          <p:cNvPr id="13" name="Straight Connector 12">
            <a:extLst>
              <a:ext uri="{FF2B5EF4-FFF2-40B4-BE49-F238E27FC236}">
                <a16:creationId xmlns:a16="http://schemas.microsoft.com/office/drawing/2014/main" id="{D3A27D12-7E63-41D1-9643-08F6F9062D6B}"/>
              </a:ext>
            </a:extLst>
          </p:cNvPr>
          <p:cNvCxnSpPr/>
          <p:nvPr userDrawn="1"/>
        </p:nvCxnSpPr>
        <p:spPr>
          <a:xfrm>
            <a:off x="-7620" y="1234438"/>
            <a:ext cx="12206254" cy="0"/>
          </a:xfrm>
          <a:prstGeom prst="line">
            <a:avLst/>
          </a:prstGeom>
          <a:ln w="28575" cap="flat">
            <a:solidFill>
              <a:schemeClr val="accent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 name="Rectangle 1" hidden="1">
            <a:extLst>
              <a:ext uri="{FF2B5EF4-FFF2-40B4-BE49-F238E27FC236}">
                <a16:creationId xmlns:a16="http://schemas.microsoft.com/office/drawing/2014/main" id="{A58AAF75-30DC-408A-933A-149F2D14D18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3"/>
            </p:custDataLst>
          </p:nvPr>
        </p:nvSpPr>
        <p:spPr>
          <a:xfrm>
            <a:off x="554736" y="175171"/>
            <a:ext cx="11082528" cy="989512"/>
          </a:xfrm>
        </p:spPr>
        <p:txBody>
          <a:bodyPr vert="horz">
            <a:noAutofit/>
          </a:bodyPr>
          <a:lstStyle>
            <a:lvl1pPr>
              <a:defRPr/>
            </a:lvl1pPr>
          </a:lstStyle>
          <a:p>
            <a:r>
              <a:rPr lang="en-US"/>
              <a:t>Click to edit Master title style</a:t>
            </a:r>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9" name="5. Source" hidden="1">
            <a:extLst>
              <a:ext uri="{FF2B5EF4-FFF2-40B4-BE49-F238E27FC236}">
                <a16:creationId xmlns:a16="http://schemas.microsoft.com/office/drawing/2014/main" id="{406524B5-4739-4D58-93CF-EA76FB90DB72}"/>
              </a:ext>
            </a:extLst>
          </p:cNvPr>
          <p:cNvSpPr txBox="1"/>
          <p:nvPr userDrawn="1">
            <p:custDataLst>
              <p:tags r:id="rId5"/>
            </p:custDataLst>
          </p:nvPr>
        </p:nvSpPr>
        <p:spPr>
          <a:xfrm>
            <a:off x="893667" y="6600833"/>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solidFill>
                  <a:schemeClr val="bg2"/>
                </a:solidFill>
              </a:rPr>
              <a:t>Source: …</a:t>
            </a:r>
          </a:p>
        </p:txBody>
      </p:sp>
      <p:sp>
        <p:nvSpPr>
          <p:cNvPr id="14" name="Slide Number">
            <a:extLst>
              <a:ext uri="{FF2B5EF4-FFF2-40B4-BE49-F238E27FC236}">
                <a16:creationId xmlns:a16="http://schemas.microsoft.com/office/drawing/2014/main" id="{BB0B0C20-1442-4607-8B15-90F8BDB2DABF}"/>
              </a:ext>
            </a:extLst>
          </p:cNvPr>
          <p:cNvSpPr>
            <a:spLocks noChangeArrowheads="1"/>
          </p:cNvSpPr>
          <p:nvPr userDrawn="1">
            <p:custDataLst>
              <p:tags r:id="rId6"/>
            </p:custDataLst>
          </p:nvPr>
        </p:nvSpPr>
        <p:spPr bwMode="black">
          <a:xfrm>
            <a:off x="554736" y="6593139"/>
            <a:ext cx="325501" cy="138499"/>
          </a:xfrm>
          <a:prstGeom prst="rect">
            <a:avLst/>
          </a:prstGeom>
          <a:noFill/>
          <a:ln w="9525" algn="ctr">
            <a:noFill/>
            <a:miter lim="800000"/>
            <a:headEnd/>
            <a:tailEnd/>
          </a:ln>
          <a:effectLst/>
        </p:spPr>
        <p:txBody>
          <a:bodyPr wrap="square" lIns="0" tIns="0" rIns="0" bIns="0" anchor="b">
            <a:spAutoFit/>
          </a:bodyPr>
          <a:lstStyle/>
          <a:p>
            <a:pPr algn="l" defTabSz="610744" fontAlgn="auto">
              <a:spcBef>
                <a:spcPts val="0"/>
              </a:spcBef>
              <a:spcAft>
                <a:spcPts val="0"/>
              </a:spcAft>
              <a:defRPr/>
            </a:pPr>
            <a:fld id="{4ABDCABE-3F10-B64C-92F1-862014417034}" type="slidenum">
              <a:rPr lang="en-US" sz="900" b="0" smtClean="0">
                <a:solidFill>
                  <a:schemeClr val="bg2"/>
                </a:solidFill>
                <a:latin typeface="+mn-lt"/>
                <a:ea typeface="+mn-ea"/>
                <a:cs typeface="Arial" panose="020B0604020202020204" pitchFamily="34" charset="0"/>
              </a:rPr>
              <a:pPr algn="l" defTabSz="610744" fontAlgn="auto">
                <a:spcBef>
                  <a:spcPts val="0"/>
                </a:spcBef>
                <a:spcAft>
                  <a:spcPts val="0"/>
                </a:spcAft>
                <a:defRPr/>
              </a:pPr>
              <a:t>‹Nº›</a:t>
            </a:fld>
            <a:endParaRPr lang="en-US" sz="900" b="0">
              <a:solidFill>
                <a:schemeClr val="bg2"/>
              </a:solidFill>
              <a:latin typeface="+mn-lt"/>
              <a:ea typeface="+mn-ea"/>
              <a:cs typeface="Arial" panose="020B0604020202020204" pitchFamily="34" charset="0"/>
            </a:endParaRPr>
          </a:p>
        </p:txBody>
      </p:sp>
    </p:spTree>
    <p:extLst>
      <p:ext uri="{BB962C8B-B14F-4D97-AF65-F5344CB8AC3E}">
        <p14:creationId xmlns:p14="http://schemas.microsoft.com/office/powerpoint/2010/main" val="1862470490"/>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16382108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2" name="Rectangle 12">
            <a:extLst>
              <a:ext uri="{FF2B5EF4-FFF2-40B4-BE49-F238E27FC236}">
                <a16:creationId xmlns:a16="http://schemas.microsoft.com/office/drawing/2014/main" id="{989E37D3-247E-4B73-A726-336EFE5F0598}"/>
              </a:ext>
            </a:extLst>
          </p:cNvPr>
          <p:cNvSpPr>
            <a:spLocks noChangeArrowheads="1"/>
          </p:cNvSpPr>
          <p:nvPr userDrawn="1"/>
        </p:nvSpPr>
        <p:spPr bwMode="auto">
          <a:xfrm>
            <a:off x="-6634" y="6450014"/>
            <a:ext cx="12198633" cy="424748"/>
          </a:xfrm>
          <a:prstGeom prst="rect">
            <a:avLst/>
          </a:prstGeom>
          <a:solidFill>
            <a:schemeClr val="accent3"/>
          </a:solidFill>
          <a:ln>
            <a:noFill/>
          </a:ln>
          <a:effectLst/>
        </p:spPr>
        <p:txBody>
          <a:bodyPr wrap="none" anchor="ctr"/>
          <a:lstStyle/>
          <a:p>
            <a:endParaRPr lang="en-US"/>
          </a:p>
        </p:txBody>
      </p:sp>
      <p:pic>
        <p:nvPicPr>
          <p:cNvPr id="13" name="Picture 17">
            <a:extLst>
              <a:ext uri="{FF2B5EF4-FFF2-40B4-BE49-F238E27FC236}">
                <a16:creationId xmlns:a16="http://schemas.microsoft.com/office/drawing/2014/main" id="{DB4EAA56-1D2C-453A-A498-5120FB26F0AD}"/>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tretch>
            <a:fillRect/>
          </a:stretch>
        </p:blipFill>
        <p:spPr bwMode="auto">
          <a:xfrm>
            <a:off x="10437313" y="6485868"/>
            <a:ext cx="1198428" cy="366048"/>
          </a:xfrm>
          <a:prstGeom prst="rect">
            <a:avLst/>
          </a:prstGeom>
          <a:extLst>
            <a:ext uri="{909E8E84-426E-40DD-AFC4-6F175D3DCCD1}">
              <a14:hiddenFill xmlns:a14="http://schemas.microsoft.com/office/drawing/2010/main">
                <a:solidFill>
                  <a:srgbClr val="FFFFFF"/>
                </a:solidFill>
              </a14:hiddenFill>
            </a:ext>
          </a:extLst>
        </p:spPr>
      </p:pic>
      <p:sp>
        <p:nvSpPr>
          <p:cNvPr id="7" name="5. Source" hidden="1">
            <a:extLst>
              <a:ext uri="{FF2B5EF4-FFF2-40B4-BE49-F238E27FC236}">
                <a16:creationId xmlns:a16="http://schemas.microsoft.com/office/drawing/2014/main" id="{09F9A864-CDB7-4063-BBF8-591908AA18D0}"/>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3"/>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4" name="Slide Number">
            <a:extLst>
              <a:ext uri="{FF2B5EF4-FFF2-40B4-BE49-F238E27FC236}">
                <a16:creationId xmlns:a16="http://schemas.microsoft.com/office/drawing/2014/main" id="{5207D841-96AD-4CCA-85BE-245C70486556}"/>
              </a:ext>
            </a:extLst>
          </p:cNvPr>
          <p:cNvSpPr>
            <a:spLocks noChangeArrowheads="1"/>
          </p:cNvSpPr>
          <p:nvPr userDrawn="1">
            <p:custDataLst>
              <p:tags r:id="rId4"/>
            </p:custDataLst>
          </p:nvPr>
        </p:nvSpPr>
        <p:spPr bwMode="black">
          <a:xfrm>
            <a:off x="554736" y="6593139"/>
            <a:ext cx="325501" cy="138499"/>
          </a:xfrm>
          <a:prstGeom prst="rect">
            <a:avLst/>
          </a:prstGeom>
          <a:noFill/>
          <a:ln w="9525" algn="ctr">
            <a:noFill/>
            <a:miter lim="800000"/>
            <a:headEnd/>
            <a:tailEnd/>
          </a:ln>
          <a:effectLst/>
        </p:spPr>
        <p:txBody>
          <a:bodyPr wrap="square" lIns="0" tIns="0" rIns="0" bIns="0" anchor="b">
            <a:spAutoFit/>
          </a:bodyPr>
          <a:lstStyle/>
          <a:p>
            <a:pPr algn="l" defTabSz="610744" fontAlgn="auto">
              <a:spcBef>
                <a:spcPts val="0"/>
              </a:spcBef>
              <a:spcAft>
                <a:spcPts val="0"/>
              </a:spcAft>
              <a:defRPr/>
            </a:pPr>
            <a:fld id="{4ABDCABE-3F10-B64C-92F1-862014417034}" type="slidenum">
              <a:rPr lang="en-US" sz="900" b="0" smtClean="0">
                <a:solidFill>
                  <a:schemeClr val="bg2"/>
                </a:solidFill>
                <a:latin typeface="+mn-lt"/>
                <a:ea typeface="+mn-ea"/>
                <a:cs typeface="Arial" panose="020B0604020202020204" pitchFamily="34" charset="0"/>
              </a:rPr>
              <a:pPr algn="l" defTabSz="610744" fontAlgn="auto">
                <a:spcBef>
                  <a:spcPts val="0"/>
                </a:spcBef>
                <a:spcAft>
                  <a:spcPts val="0"/>
                </a:spcAft>
                <a:defRPr/>
              </a:pPr>
              <a:t>‹Nº›</a:t>
            </a:fld>
            <a:endParaRPr lang="en-US" sz="900" b="0">
              <a:solidFill>
                <a:schemeClr val="bg2"/>
              </a:solidFill>
              <a:latin typeface="+mn-lt"/>
              <a:ea typeface="+mn-ea"/>
              <a:cs typeface="Arial" panose="020B0604020202020204" pitchFamily="34" charset="0"/>
            </a:endParaRPr>
          </a:p>
        </p:txBody>
      </p:sp>
    </p:spTree>
    <p:extLst>
      <p:ext uri="{BB962C8B-B14F-4D97-AF65-F5344CB8AC3E}">
        <p14:creationId xmlns:p14="http://schemas.microsoft.com/office/powerpoint/2010/main" val="38968675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 Column Lis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p:nvPr>
        </p:nvSpPr>
        <p:spPr>
          <a:xfrm>
            <a:off x="577639" y="537198"/>
            <a:ext cx="7246760" cy="403133"/>
          </a:xfrm>
        </p:spPr>
        <p:txBody>
          <a:bodyPr lIns="0" tIns="0" rIns="0" bIns="0" anchor="t" anchorCtr="0"/>
          <a:lstStyle>
            <a:lvl1pPr>
              <a:defRPr/>
            </a:lvl1pPr>
          </a:lstStyle>
          <a:p>
            <a:r>
              <a:rPr lang="en-US"/>
              <a:t>Click to edit Master title style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 name="Text Placeholder 4">
            <a:extLst>
              <a:ext uri="{FF2B5EF4-FFF2-40B4-BE49-F238E27FC236}">
                <a16:creationId xmlns:a16="http://schemas.microsoft.com/office/drawing/2014/main" id="{8032B504-645A-42DC-ABCE-1D8DD23450AD}"/>
              </a:ext>
            </a:extLst>
          </p:cNvPr>
          <p:cNvSpPr>
            <a:spLocks noGrp="1"/>
          </p:cNvSpPr>
          <p:nvPr>
            <p:ph type="body" sz="quarter" idx="13"/>
          </p:nvPr>
        </p:nvSpPr>
        <p:spPr>
          <a:xfrm>
            <a:off x="586304" y="1996560"/>
            <a:ext cx="3456798" cy="1268809"/>
          </a:xfrm>
        </p:spPr>
        <p:txBody>
          <a:bodyPr/>
          <a:lstStyle>
            <a:lvl1pPr>
              <a:spcAft>
                <a:spcPts val="364"/>
              </a:spcAft>
              <a:defRPr sz="1213"/>
            </a:lvl1pPr>
            <a:lvl2pPr>
              <a:spcAft>
                <a:spcPts val="364"/>
              </a:spcAft>
              <a:defRPr sz="1092"/>
            </a:lvl2pPr>
            <a:lvl3pPr>
              <a:spcAft>
                <a:spcPts val="364"/>
              </a:spcAft>
              <a:defRPr sz="970"/>
            </a:lvl3pPr>
            <a:lvl4pPr>
              <a:spcAft>
                <a:spcPts val="364"/>
              </a:spcAft>
              <a:defRPr sz="849"/>
            </a:lvl4pPr>
            <a:lvl5pPr>
              <a:spcAft>
                <a:spcPts val="364"/>
              </a:spcAft>
              <a:defRPr sz="84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Text Placeholder 4">
            <a:extLst>
              <a:ext uri="{FF2B5EF4-FFF2-40B4-BE49-F238E27FC236}">
                <a16:creationId xmlns:a16="http://schemas.microsoft.com/office/drawing/2014/main" id="{555C20B5-AD8E-49E0-8754-75D912EBE8BE}"/>
              </a:ext>
            </a:extLst>
          </p:cNvPr>
          <p:cNvSpPr>
            <a:spLocks noGrp="1"/>
          </p:cNvSpPr>
          <p:nvPr>
            <p:ph type="body" sz="quarter" idx="14"/>
          </p:nvPr>
        </p:nvSpPr>
        <p:spPr>
          <a:xfrm>
            <a:off x="4367601" y="1996560"/>
            <a:ext cx="3456798" cy="1268809"/>
          </a:xfrm>
        </p:spPr>
        <p:txBody>
          <a:bodyPr/>
          <a:lstStyle>
            <a:lvl1pPr>
              <a:spcAft>
                <a:spcPts val="364"/>
              </a:spcAft>
              <a:defRPr sz="1213"/>
            </a:lvl1pPr>
            <a:lvl2pPr>
              <a:spcAft>
                <a:spcPts val="364"/>
              </a:spcAft>
              <a:defRPr sz="1092"/>
            </a:lvl2pPr>
            <a:lvl3pPr>
              <a:spcAft>
                <a:spcPts val="364"/>
              </a:spcAft>
              <a:defRPr sz="970"/>
            </a:lvl3pPr>
            <a:lvl4pPr>
              <a:spcAft>
                <a:spcPts val="364"/>
              </a:spcAft>
              <a:defRPr sz="849"/>
            </a:lvl4pPr>
            <a:lvl5pPr>
              <a:spcAft>
                <a:spcPts val="364"/>
              </a:spcAft>
              <a:defRPr sz="84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4">
            <a:extLst>
              <a:ext uri="{FF2B5EF4-FFF2-40B4-BE49-F238E27FC236}">
                <a16:creationId xmlns:a16="http://schemas.microsoft.com/office/drawing/2014/main" id="{0F4306BB-6547-4B5E-8784-4CBAC01B610A}"/>
              </a:ext>
            </a:extLst>
          </p:cNvPr>
          <p:cNvSpPr>
            <a:spLocks noGrp="1"/>
          </p:cNvSpPr>
          <p:nvPr>
            <p:ph type="body" sz="quarter" idx="15"/>
          </p:nvPr>
        </p:nvSpPr>
        <p:spPr>
          <a:xfrm>
            <a:off x="8148898" y="1996560"/>
            <a:ext cx="3456798" cy="1268809"/>
          </a:xfrm>
        </p:spPr>
        <p:txBody>
          <a:bodyPr/>
          <a:lstStyle>
            <a:lvl1pPr>
              <a:spcAft>
                <a:spcPts val="364"/>
              </a:spcAft>
              <a:defRPr sz="1213"/>
            </a:lvl1pPr>
            <a:lvl2pPr>
              <a:spcAft>
                <a:spcPts val="364"/>
              </a:spcAft>
              <a:defRPr sz="1092"/>
            </a:lvl2pPr>
            <a:lvl3pPr>
              <a:spcAft>
                <a:spcPts val="364"/>
              </a:spcAft>
              <a:defRPr sz="970"/>
            </a:lvl3pPr>
            <a:lvl4pPr>
              <a:spcAft>
                <a:spcPts val="364"/>
              </a:spcAft>
              <a:defRPr sz="849"/>
            </a:lvl4pPr>
            <a:lvl5pPr>
              <a:spcAft>
                <a:spcPts val="364"/>
              </a:spcAft>
              <a:defRPr sz="84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Text Placeholder 4">
            <a:extLst>
              <a:ext uri="{FF2B5EF4-FFF2-40B4-BE49-F238E27FC236}">
                <a16:creationId xmlns:a16="http://schemas.microsoft.com/office/drawing/2014/main" id="{BA5CFFDE-62DF-4CF6-A0E2-E3FC6F3B8137}"/>
              </a:ext>
            </a:extLst>
          </p:cNvPr>
          <p:cNvSpPr>
            <a:spLocks noGrp="1"/>
          </p:cNvSpPr>
          <p:nvPr>
            <p:ph type="body" sz="quarter" idx="16"/>
          </p:nvPr>
        </p:nvSpPr>
        <p:spPr>
          <a:xfrm>
            <a:off x="586304" y="1529131"/>
            <a:ext cx="3456798" cy="300484"/>
          </a:xfrm>
        </p:spPr>
        <p:txBody>
          <a:bodyPr/>
          <a:lstStyle>
            <a:lvl1pPr>
              <a:defRPr lang="en-GB" sz="1698" b="1" i="0" kern="1200" dirty="0">
                <a:solidFill>
                  <a:schemeClr val="accent1"/>
                </a:solidFill>
                <a:latin typeface="Poppins SemiBold" pitchFamily="2" charset="77"/>
                <a:ea typeface="+mn-ea"/>
                <a:cs typeface="Poppins SemiBold" pitchFamily="2" charset="77"/>
              </a:defRPr>
            </a:lvl1pPr>
          </a:lstStyle>
          <a:p>
            <a:pPr lvl="0"/>
            <a:r>
              <a:rPr lang="en-US"/>
              <a:t>Click to edit Master text styles</a:t>
            </a:r>
          </a:p>
        </p:txBody>
      </p:sp>
      <p:sp>
        <p:nvSpPr>
          <p:cNvPr id="24" name="Text Placeholder 4">
            <a:extLst>
              <a:ext uri="{FF2B5EF4-FFF2-40B4-BE49-F238E27FC236}">
                <a16:creationId xmlns:a16="http://schemas.microsoft.com/office/drawing/2014/main" id="{03ED4545-9186-46F2-91B2-2AA7B708AC2F}"/>
              </a:ext>
            </a:extLst>
          </p:cNvPr>
          <p:cNvSpPr>
            <a:spLocks noGrp="1"/>
          </p:cNvSpPr>
          <p:nvPr>
            <p:ph type="body" sz="quarter" idx="17"/>
          </p:nvPr>
        </p:nvSpPr>
        <p:spPr>
          <a:xfrm>
            <a:off x="4367601" y="1529131"/>
            <a:ext cx="3456798" cy="296171"/>
          </a:xfrm>
        </p:spPr>
        <p:txBody>
          <a:bodyPr/>
          <a:lstStyle>
            <a:lvl1pPr>
              <a:defRPr lang="en-GB" sz="1698" b="1" i="0" kern="1200" dirty="0">
                <a:solidFill>
                  <a:schemeClr val="accent1"/>
                </a:solidFill>
                <a:latin typeface="Poppins SemiBold" pitchFamily="2" charset="77"/>
                <a:ea typeface="+mn-ea"/>
                <a:cs typeface="Poppins SemiBold" pitchFamily="2" charset="77"/>
              </a:defRPr>
            </a:lvl1pPr>
          </a:lstStyle>
          <a:p>
            <a:pPr marL="0" lvl="0" indent="0" algn="l" defTabSz="554492" rtl="0" eaLnBrk="1" latinLnBrk="0" hangingPunct="1">
              <a:lnSpc>
                <a:spcPct val="120000"/>
              </a:lnSpc>
              <a:spcBef>
                <a:spcPts val="606"/>
              </a:spcBef>
              <a:spcAft>
                <a:spcPts val="728"/>
              </a:spcAft>
              <a:buSzPct val="75000"/>
              <a:buFontTx/>
              <a:buNone/>
            </a:pPr>
            <a:r>
              <a:rPr lang="en-US"/>
              <a:t>Click to edit Master text styles</a:t>
            </a:r>
          </a:p>
        </p:txBody>
      </p:sp>
      <p:sp>
        <p:nvSpPr>
          <p:cNvPr id="25" name="Text Placeholder 4">
            <a:extLst>
              <a:ext uri="{FF2B5EF4-FFF2-40B4-BE49-F238E27FC236}">
                <a16:creationId xmlns:a16="http://schemas.microsoft.com/office/drawing/2014/main" id="{426E4A3A-D76E-4C23-88DA-34D816F1BC1E}"/>
              </a:ext>
            </a:extLst>
          </p:cNvPr>
          <p:cNvSpPr>
            <a:spLocks noGrp="1"/>
          </p:cNvSpPr>
          <p:nvPr>
            <p:ph type="body" sz="quarter" idx="18"/>
          </p:nvPr>
        </p:nvSpPr>
        <p:spPr>
          <a:xfrm>
            <a:off x="8148898" y="1529131"/>
            <a:ext cx="3456798" cy="296171"/>
          </a:xfrm>
        </p:spPr>
        <p:txBody>
          <a:bodyPr/>
          <a:lstStyle>
            <a:lvl1pPr>
              <a:defRPr lang="en-GB" sz="1698" b="1" i="0" kern="1200" dirty="0">
                <a:solidFill>
                  <a:schemeClr val="accent1"/>
                </a:solidFill>
                <a:latin typeface="Poppins SemiBold" pitchFamily="2" charset="77"/>
                <a:ea typeface="+mn-ea"/>
                <a:cs typeface="Poppins SemiBold" pitchFamily="2" charset="77"/>
              </a:defRPr>
            </a:lvl1pPr>
          </a:lstStyle>
          <a:p>
            <a:pPr marL="0" lvl="0" indent="0" algn="l" defTabSz="554492" rtl="0" eaLnBrk="1" latinLnBrk="0" hangingPunct="1">
              <a:lnSpc>
                <a:spcPct val="120000"/>
              </a:lnSpc>
              <a:spcBef>
                <a:spcPts val="606"/>
              </a:spcBef>
              <a:spcAft>
                <a:spcPts val="728"/>
              </a:spcAft>
              <a:buSzPct val="75000"/>
              <a:buFontTx/>
              <a:buNone/>
            </a:pPr>
            <a:r>
              <a:rPr lang="en-US"/>
              <a:t>Click to edit Master text styles</a:t>
            </a:r>
          </a:p>
        </p:txBody>
      </p:sp>
    </p:spTree>
    <p:extLst>
      <p:ext uri="{BB962C8B-B14F-4D97-AF65-F5344CB8AC3E}">
        <p14:creationId xmlns:p14="http://schemas.microsoft.com/office/powerpoint/2010/main" val="440158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1"/>
            </p:custDataLst>
            <p:extLst>
              <p:ext uri="{D42A27DB-BD31-4B8C-83A1-F6EECF244321}">
                <p14:modId xmlns:p14="http://schemas.microsoft.com/office/powerpoint/2010/main" val="22473112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5. Source" hidden="1">
            <a:extLst>
              <a:ext uri="{FF2B5EF4-FFF2-40B4-BE49-F238E27FC236}">
                <a16:creationId xmlns:a16="http://schemas.microsoft.com/office/drawing/2014/main" id="{330AE89A-7771-4A6E-A02D-893DCB66C876}"/>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pic>
        <p:nvPicPr>
          <p:cNvPr id="5" name="Picture 4">
            <a:extLst>
              <a:ext uri="{FF2B5EF4-FFF2-40B4-BE49-F238E27FC236}">
                <a16:creationId xmlns:a16="http://schemas.microsoft.com/office/drawing/2014/main" id="{911974B0-473E-4554-A92F-9807F1E87FB1}"/>
              </a:ext>
            </a:extLst>
          </p:cNvPr>
          <p:cNvPicPr>
            <a:picLocks noChangeAspect="1"/>
          </p:cNvPicPr>
          <p:nvPr userDrawn="1"/>
        </p:nvPicPr>
        <p:blipFill>
          <a:blip r:embed="rId6"/>
          <a:stretch>
            <a:fillRect/>
          </a:stretch>
        </p:blipFill>
        <p:spPr>
          <a:xfrm>
            <a:off x="4162425" y="2838450"/>
            <a:ext cx="3867150" cy="1181100"/>
          </a:xfrm>
          <a:prstGeom prst="rect">
            <a:avLst/>
          </a:prstGeom>
        </p:spPr>
      </p:pic>
    </p:spTree>
    <p:extLst>
      <p:ext uri="{BB962C8B-B14F-4D97-AF65-F5344CB8AC3E}">
        <p14:creationId xmlns:p14="http://schemas.microsoft.com/office/powerpoint/2010/main" val="1478523683"/>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65CFF-74EF-4709-A119-F6C84086F1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2305F8D-ACDC-4D1F-A2C2-6E0DBE2405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63C7577-A74A-49A5-9436-B42DC77F09DE}"/>
              </a:ext>
            </a:extLst>
          </p:cNvPr>
          <p:cNvSpPr>
            <a:spLocks noGrp="1"/>
          </p:cNvSpPr>
          <p:nvPr>
            <p:ph type="dt" sz="half" idx="10"/>
          </p:nvPr>
        </p:nvSpPr>
        <p:spPr/>
        <p:txBody>
          <a:bodyPr/>
          <a:lstStyle/>
          <a:p>
            <a:fld id="{154893E3-DF60-41A1-A76F-713DC5AE22EB}" type="datetimeFigureOut">
              <a:rPr lang="en-US" smtClean="0"/>
              <a:t>3/24/2022</a:t>
            </a:fld>
            <a:endParaRPr lang="en-US"/>
          </a:p>
        </p:txBody>
      </p:sp>
      <p:sp>
        <p:nvSpPr>
          <p:cNvPr id="5" name="Footer Placeholder 4">
            <a:extLst>
              <a:ext uri="{FF2B5EF4-FFF2-40B4-BE49-F238E27FC236}">
                <a16:creationId xmlns:a16="http://schemas.microsoft.com/office/drawing/2014/main" id="{CF03CA11-8326-4726-BEC9-66AB9AA19E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77E730-E876-418C-B1DC-62D83D9EA019}"/>
              </a:ext>
            </a:extLst>
          </p:cNvPr>
          <p:cNvSpPr>
            <a:spLocks noGrp="1"/>
          </p:cNvSpPr>
          <p:nvPr>
            <p:ph type="sldNum" sz="quarter" idx="12"/>
          </p:nvPr>
        </p:nvSpPr>
        <p:spPr/>
        <p:txBody>
          <a:bodyPr/>
          <a:lstStyle/>
          <a:p>
            <a:fld id="{CCAD2CC3-9BB7-41AC-98F7-2967221EBA91}" type="slidenum">
              <a:rPr lang="en-US" smtClean="0"/>
              <a:t>‹Nº›</a:t>
            </a:fld>
            <a:endParaRPr lang="en-US"/>
          </a:p>
        </p:txBody>
      </p:sp>
    </p:spTree>
    <p:extLst>
      <p:ext uri="{BB962C8B-B14F-4D97-AF65-F5344CB8AC3E}">
        <p14:creationId xmlns:p14="http://schemas.microsoft.com/office/powerpoint/2010/main" val="333846243"/>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DB4C5-36FD-47D9-A072-3103FFF11C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485221-1937-4575-902F-0184280DAC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54CA90-6BFD-4F67-94C7-9500F64ED684}"/>
              </a:ext>
            </a:extLst>
          </p:cNvPr>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40624447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preserve="1" userDrawn="1">
  <p:cSld name="Contrast 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874AF67-BBA0-48F4-BB9F-52963443351B}"/>
              </a:ext>
            </a:extLst>
          </p:cNvPr>
          <p:cNvGraphicFramePr>
            <a:graphicFrameLocks noChangeAspect="1"/>
          </p:cNvGraphicFramePr>
          <p:nvPr userDrawn="1">
            <p:custDataLst>
              <p:tags r:id="rId1"/>
            </p:custDataLst>
            <p:extLst>
              <p:ext uri="{D42A27DB-BD31-4B8C-83A1-F6EECF244321}">
                <p14:modId xmlns:p14="http://schemas.microsoft.com/office/powerpoint/2010/main" val="18230598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3" name="Object 2" hidden="1">
                        <a:extLst>
                          <a:ext uri="{FF2B5EF4-FFF2-40B4-BE49-F238E27FC236}">
                            <a16:creationId xmlns:a16="http://schemas.microsoft.com/office/drawing/2014/main" id="{5874AF67-BBA0-48F4-BB9F-52963443351B}"/>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B00C6AA-A8E7-410D-9470-42410F3ED8EE}"/>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6" name="Rectangle 5">
            <a:extLst>
              <a:ext uri="{FF2B5EF4-FFF2-40B4-BE49-F238E27FC236}">
                <a16:creationId xmlns:a16="http://schemas.microsoft.com/office/drawing/2014/main" id="{470D7B3D-11F0-49FD-8D27-1F5FBE739190}"/>
              </a:ext>
            </a:extLst>
          </p:cNvPr>
          <p:cNvSpPr/>
          <p:nvPr userDrawn="1"/>
        </p:nvSpPr>
        <p:spPr bwMode="ltGray">
          <a:xfrm>
            <a:off x="-1" y="0"/>
            <a:ext cx="12192001" cy="6858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578009F-85EE-4A7D-A6E5-389F5419A119}"/>
              </a:ext>
            </a:extLst>
          </p:cNvPr>
          <p:cNvPicPr>
            <a:picLocks noChangeAspect="1"/>
          </p:cNvPicPr>
          <p:nvPr userDrawn="1"/>
        </p:nvPicPr>
        <p:blipFill>
          <a:blip r:embed="rId9"/>
          <a:stretch>
            <a:fillRect/>
          </a:stretch>
        </p:blipFill>
        <p:spPr bwMode="ltGray">
          <a:xfrm>
            <a:off x="2085934" y="774195"/>
            <a:ext cx="8020133" cy="3081853"/>
          </a:xfrm>
          <a:prstGeom prst="rect">
            <a:avLst/>
          </a:prstGeom>
        </p:spPr>
      </p:pic>
      <p:sp>
        <p:nvSpPr>
          <p:cNvPr id="8" name="Documenttype">
            <a:extLst>
              <a:ext uri="{FF2B5EF4-FFF2-40B4-BE49-F238E27FC236}">
                <a16:creationId xmlns:a16="http://schemas.microsoft.com/office/drawing/2014/main" id="{8372D8C7-23A8-4B0A-9E03-CF21EC342849}"/>
              </a:ext>
            </a:extLst>
          </p:cNvPr>
          <p:cNvSpPr>
            <a:spLocks noGrp="1"/>
          </p:cNvSpPr>
          <p:nvPr>
            <p:ph type="body" sz="quarter" idx="13" hasCustomPrompt="1"/>
            <p:custDataLst>
              <p:tags r:id="rId3"/>
            </p:custDataLst>
          </p:nvPr>
        </p:nvSpPr>
        <p:spPr bwMode="auto">
          <a:xfrm>
            <a:off x="1232602" y="6233090"/>
            <a:ext cx="9726795"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ctr">
              <a:defRPr lang="en-US" sz="1400" dirty="0">
                <a:solidFill>
                  <a:srgbClr val="E6D2C8"/>
                </a:solidFill>
              </a:defRPr>
            </a:lvl1pPr>
          </a:lstStyle>
          <a:p>
            <a:pPr lvl="0">
              <a:buNone/>
            </a:pPr>
            <a:r>
              <a:rPr lang="en-US"/>
              <a:t>Edit date or title/role</a:t>
            </a:r>
          </a:p>
        </p:txBody>
      </p:sp>
      <p:sp>
        <p:nvSpPr>
          <p:cNvPr id="9" name="Subtitle">
            <a:extLst>
              <a:ext uri="{FF2B5EF4-FFF2-40B4-BE49-F238E27FC236}">
                <a16:creationId xmlns:a16="http://schemas.microsoft.com/office/drawing/2014/main" id="{E4904FF4-54BC-4FA9-A895-7A80F8F70490}"/>
              </a:ext>
            </a:extLst>
          </p:cNvPr>
          <p:cNvSpPr>
            <a:spLocks noGrp="1"/>
          </p:cNvSpPr>
          <p:nvPr>
            <p:ph type="subTitle" idx="1"/>
            <p:custDataLst>
              <p:tags r:id="rId4"/>
            </p:custDataLst>
          </p:nvPr>
        </p:nvSpPr>
        <p:spPr bwMode="auto">
          <a:xfrm>
            <a:off x="1232602" y="5723246"/>
            <a:ext cx="9726795"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ctr">
              <a:defRPr lang="en-US" sz="2000" dirty="0">
                <a:solidFill>
                  <a:srgbClr val="E6D2C8"/>
                </a:solidFill>
              </a:defRPr>
            </a:lvl1pPr>
          </a:lstStyle>
          <a:p>
            <a:pPr lvl="0">
              <a:buNone/>
            </a:pPr>
            <a:r>
              <a:rPr lang="en-US"/>
              <a:t>Click to edit Master subtitle style</a:t>
            </a:r>
          </a:p>
        </p:txBody>
      </p:sp>
      <p:sp>
        <p:nvSpPr>
          <p:cNvPr id="10" name="Title">
            <a:extLst>
              <a:ext uri="{FF2B5EF4-FFF2-40B4-BE49-F238E27FC236}">
                <a16:creationId xmlns:a16="http://schemas.microsoft.com/office/drawing/2014/main" id="{D2E73863-90F5-47C7-A20C-20DA0401EA91}"/>
              </a:ext>
            </a:extLst>
          </p:cNvPr>
          <p:cNvSpPr>
            <a:spLocks noGrp="1"/>
          </p:cNvSpPr>
          <p:nvPr>
            <p:ph type="title"/>
            <p:custDataLst>
              <p:tags r:id="rId5"/>
            </p:custDataLst>
          </p:nvPr>
        </p:nvSpPr>
        <p:spPr bwMode="auto">
          <a:xfrm>
            <a:off x="1232602" y="4505517"/>
            <a:ext cx="9726795"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lvl1pPr algn="ctr">
              <a:defRPr lang="en-US" sz="4400" dirty="0">
                <a:solidFill>
                  <a:srgbClr val="E6D2C8"/>
                </a:solidFill>
              </a:defRPr>
            </a:lvl1pPr>
          </a:lstStyle>
          <a:p>
            <a:pPr lvl="0"/>
            <a:r>
              <a:rPr lang="en-US"/>
              <a:t>Click to edit Master title style</a:t>
            </a:r>
          </a:p>
        </p:txBody>
      </p:sp>
    </p:spTree>
    <p:extLst>
      <p:ext uri="{BB962C8B-B14F-4D97-AF65-F5344CB8AC3E}">
        <p14:creationId xmlns:p14="http://schemas.microsoft.com/office/powerpoint/2010/main" val="2286490772"/>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Contrast 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D01440F-CB45-4B1E-BF2B-97953CB35508}"/>
              </a:ext>
            </a:extLst>
          </p:cNvPr>
          <p:cNvGraphicFramePr>
            <a:graphicFrameLocks noChangeAspect="1"/>
          </p:cNvGraphicFramePr>
          <p:nvPr userDrawn="1">
            <p:custDataLst>
              <p:tags r:id="rId1"/>
            </p:custDataLst>
            <p:extLst>
              <p:ext uri="{D42A27DB-BD31-4B8C-83A1-F6EECF244321}">
                <p14:modId xmlns:p14="http://schemas.microsoft.com/office/powerpoint/2010/main" val="4025738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2" hidden="1">
                        <a:extLst>
                          <a:ext uri="{FF2B5EF4-FFF2-40B4-BE49-F238E27FC236}">
                            <a16:creationId xmlns:a16="http://schemas.microsoft.com/office/drawing/2014/main" id="{6D01440F-CB45-4B1E-BF2B-97953CB35508}"/>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D3A330D-704F-4050-81F6-50A136E78604}"/>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0" name="2. Slide Title">
            <a:extLst>
              <a:ext uri="{FF2B5EF4-FFF2-40B4-BE49-F238E27FC236}">
                <a16:creationId xmlns:a16="http://schemas.microsoft.com/office/drawing/2014/main" id="{7BAB6F72-153B-4D96-9581-14537DFBF2A2}"/>
              </a:ext>
            </a:extLst>
          </p:cNvPr>
          <p:cNvSpPr>
            <a:spLocks noGrp="1"/>
          </p:cNvSpPr>
          <p:nvPr>
            <p:ph type="title"/>
            <p:custDataLst>
              <p:tags r:id="rId3"/>
            </p:custDataLst>
          </p:nvPr>
        </p:nvSpPr>
        <p:spPr>
          <a:xfrm>
            <a:off x="554736" y="197613"/>
            <a:ext cx="11082528" cy="384721"/>
          </a:xfrm>
        </p:spPr>
        <p:txBody>
          <a:bodyPr vert="horz" wrap="square" lIns="0" tIns="0" rIns="0" bIns="0" rtlCol="0" anchor="t" anchorCtr="0">
            <a:spAutoFit/>
          </a:bodyPr>
          <a:lstStyle>
            <a:lvl1pPr>
              <a:defRPr lang="en-US" dirty="0"/>
            </a:lvl1pPr>
          </a:lstStyle>
          <a:p>
            <a:pPr lvl="0"/>
            <a:r>
              <a:rPr lang="en-US"/>
              <a:t>Click to edit Master title style</a:t>
            </a:r>
          </a:p>
        </p:txBody>
      </p:sp>
      <p:sp>
        <p:nvSpPr>
          <p:cNvPr id="14" name="3. Subtitle">
            <a:extLst>
              <a:ext uri="{FF2B5EF4-FFF2-40B4-BE49-F238E27FC236}">
                <a16:creationId xmlns:a16="http://schemas.microsoft.com/office/drawing/2014/main" id="{3C4DEA56-175B-4C35-8BBF-6EDC7F237677}"/>
              </a:ext>
            </a:extLst>
          </p:cNvPr>
          <p:cNvSpPr>
            <a:spLocks noGrp="1"/>
          </p:cNvSpPr>
          <p:nvPr>
            <p:ph type="subTitle" idx="1"/>
            <p:custDataLst>
              <p:tags r:id="rId4"/>
            </p:custDataLst>
          </p:nvPr>
        </p:nvSpPr>
        <p:spPr>
          <a:xfrm>
            <a:off x="554736" y="663224"/>
            <a:ext cx="11082528" cy="246221"/>
          </a:xfrm>
          <a:prstGeom prst="rect">
            <a:avLst/>
          </a:prstGeom>
        </p:spPr>
        <p:txBody>
          <a:bodyPr vert="horz" wrap="square" lIns="0" tIns="0" rIns="0" bIns="0" rtlCol="0">
            <a:noAutofit/>
          </a:bodyPr>
          <a:lstStyle>
            <a:lvl1pPr>
              <a:defRPr lang="en-US" b="0" baseline="0" dirty="0"/>
            </a:lvl1pPr>
          </a:lstStyle>
          <a:p>
            <a:pPr lvl="0">
              <a:buNone/>
            </a:pPr>
            <a:r>
              <a:rPr lang="en-US"/>
              <a:t>Click to edit Master subtitle style</a:t>
            </a:r>
          </a:p>
        </p:txBody>
      </p:sp>
      <p:sp>
        <p:nvSpPr>
          <p:cNvPr id="16" name="Slide Number">
            <a:extLst>
              <a:ext uri="{FF2B5EF4-FFF2-40B4-BE49-F238E27FC236}">
                <a16:creationId xmlns:a16="http://schemas.microsoft.com/office/drawing/2014/main" id="{C16AD063-E942-47D5-82E5-13B97A8A3E4A}"/>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17" name="5. Source" hidden="1">
            <a:extLst>
              <a:ext uri="{FF2B5EF4-FFF2-40B4-BE49-F238E27FC236}">
                <a16:creationId xmlns:a16="http://schemas.microsoft.com/office/drawing/2014/main" id="{173ADFE0-3945-4289-B37F-454A6AF4D09C}"/>
              </a:ext>
            </a:extLst>
          </p:cNvPr>
          <p:cNvSpPr txBox="1"/>
          <p:nvPr userDrawn="1">
            <p:custDataLst>
              <p:tags r:id="rId6"/>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8" name="1. On-page tracker">
            <a:extLst>
              <a:ext uri="{FF2B5EF4-FFF2-40B4-BE49-F238E27FC236}">
                <a16:creationId xmlns:a16="http://schemas.microsoft.com/office/drawing/2014/main" id="{555838D5-CE8E-40F5-9452-110C9003557F}"/>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1444564412"/>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Contrast Top Lef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EDB0C68-81D8-4BCB-8FED-587D098337DD}"/>
              </a:ext>
            </a:extLst>
          </p:cNvPr>
          <p:cNvGraphicFramePr>
            <a:graphicFrameLocks noChangeAspect="1"/>
          </p:cNvGraphicFramePr>
          <p:nvPr userDrawn="1">
            <p:custDataLst>
              <p:tags r:id="rId1"/>
            </p:custDataLst>
            <p:extLst>
              <p:ext uri="{D42A27DB-BD31-4B8C-83A1-F6EECF244321}">
                <p14:modId xmlns:p14="http://schemas.microsoft.com/office/powerpoint/2010/main" val="35973607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8" name="Object 7" hidden="1">
                        <a:extLst>
                          <a:ext uri="{FF2B5EF4-FFF2-40B4-BE49-F238E27FC236}">
                            <a16:creationId xmlns:a16="http://schemas.microsoft.com/office/drawing/2014/main" id="{6EDB0C68-81D8-4BCB-8FED-587D098337DD}"/>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8EAA134-9792-4D41-898E-A83D3A4E3D69}"/>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4" name="2. Slide Title">
            <a:extLst>
              <a:ext uri="{FF2B5EF4-FFF2-40B4-BE49-F238E27FC236}">
                <a16:creationId xmlns:a16="http://schemas.microsoft.com/office/drawing/2014/main" id="{130C648B-00F1-4756-B7FD-55EEC13AD5E2}"/>
              </a:ext>
            </a:extLst>
          </p:cNvPr>
          <p:cNvSpPr>
            <a:spLocks noGrp="1"/>
          </p:cNvSpPr>
          <p:nvPr>
            <p:ph type="title"/>
            <p:custDataLst>
              <p:tags r:id="rId3"/>
            </p:custDataLst>
          </p:nvPr>
        </p:nvSpPr>
        <p:spPr>
          <a:xfrm>
            <a:off x="554736" y="1706563"/>
            <a:ext cx="3813048" cy="769441"/>
          </a:xfrm>
          <a:prstGeom prst="rect">
            <a:avLst/>
          </a:prstGeom>
        </p:spPr>
        <p:txBody>
          <a:bodyPr anchor="t">
            <a:spAutoFit/>
          </a:bodyPr>
          <a:lstStyle>
            <a:lvl1pPr>
              <a:lnSpc>
                <a:spcPct val="100000"/>
              </a:lnSpc>
              <a:defRPr>
                <a:ln w="6350" cap="flat">
                  <a:noFill/>
                  <a:miter lim="800000"/>
                </a:ln>
              </a:defRPr>
            </a:lvl1pPr>
          </a:lstStyle>
          <a:p>
            <a:r>
              <a:rPr lang="en-US"/>
              <a:t>Click to edit Master title style</a:t>
            </a:r>
          </a:p>
        </p:txBody>
      </p:sp>
      <p:sp>
        <p:nvSpPr>
          <p:cNvPr id="15" name="1. On-page tracker">
            <a:extLst>
              <a:ext uri="{FF2B5EF4-FFF2-40B4-BE49-F238E27FC236}">
                <a16:creationId xmlns:a16="http://schemas.microsoft.com/office/drawing/2014/main" id="{7EA8F789-4359-40BD-9AA3-6F5EDC37493D}"/>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6" name="Slide Number">
            <a:extLst>
              <a:ext uri="{FF2B5EF4-FFF2-40B4-BE49-F238E27FC236}">
                <a16:creationId xmlns:a16="http://schemas.microsoft.com/office/drawing/2014/main" id="{0A644AC5-4C97-40DD-8891-978E40642162}"/>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17" name="5. Source" hidden="1">
            <a:extLst>
              <a:ext uri="{FF2B5EF4-FFF2-40B4-BE49-F238E27FC236}">
                <a16:creationId xmlns:a16="http://schemas.microsoft.com/office/drawing/2014/main" id="{4B6FCBD0-9EED-4D7F-AD80-AC22EA2E0801}"/>
              </a:ext>
            </a:extLst>
          </p:cNvPr>
          <p:cNvSpPr txBox="1"/>
          <p:nvPr userDrawn="1">
            <p:custDataLst>
              <p:tags r:id="rId6"/>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2078451093"/>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Contrast 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10AAB5F-CF0A-4C58-81CA-92C1A8CB9003}"/>
              </a:ext>
            </a:extLst>
          </p:cNvPr>
          <p:cNvGraphicFramePr>
            <a:graphicFrameLocks noChangeAspect="1"/>
          </p:cNvGraphicFramePr>
          <p:nvPr userDrawn="1">
            <p:custDataLst>
              <p:tags r:id="rId1"/>
            </p:custDataLst>
            <p:extLst>
              <p:ext uri="{D42A27DB-BD31-4B8C-83A1-F6EECF244321}">
                <p14:modId xmlns:p14="http://schemas.microsoft.com/office/powerpoint/2010/main" val="40103644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E10AAB5F-CF0A-4C58-81CA-92C1A8CB9003}"/>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DA53433-5DFE-4583-A5C0-DE3F3C3DDE88}"/>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83D84792-0B0B-4664-821F-3201F7ABBBCC}"/>
              </a:ext>
            </a:extLst>
          </p:cNvPr>
          <p:cNvSpPr>
            <a:spLocks noGrp="1"/>
          </p:cNvSpPr>
          <p:nvPr>
            <p:ph type="title"/>
            <p:custDataLst>
              <p:tags r:id="rId3"/>
            </p:custDataLst>
          </p:nvPr>
        </p:nvSpPr>
        <p:spPr>
          <a:xfrm>
            <a:off x="554736" y="3236640"/>
            <a:ext cx="5065776" cy="384721"/>
          </a:xfrm>
          <a:prstGeom prst="rect">
            <a:avLst/>
          </a:prstGeom>
        </p:spPr>
        <p:txBody>
          <a:bodyPr rIns="365760" anchor="ctr">
            <a:spAutoFit/>
          </a:bodyPr>
          <a:lstStyle>
            <a:lvl1pPr>
              <a:defRPr>
                <a:ln w="6350" cap="flat">
                  <a:noFill/>
                  <a:miter lim="800000"/>
                </a:ln>
              </a:defRPr>
            </a:lvl1pPr>
          </a:lstStyle>
          <a:p>
            <a:r>
              <a:rPr lang="en-US"/>
              <a:t>Click to edit Master title style</a:t>
            </a:r>
          </a:p>
        </p:txBody>
      </p:sp>
      <p:sp>
        <p:nvSpPr>
          <p:cNvPr id="11" name="1. On-page tracker">
            <a:extLst>
              <a:ext uri="{FF2B5EF4-FFF2-40B4-BE49-F238E27FC236}">
                <a16:creationId xmlns:a16="http://schemas.microsoft.com/office/drawing/2014/main" id="{EDD1A31E-5695-4BD5-BBAA-8977D6DBD59D}"/>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2" name="Slide Number">
            <a:extLst>
              <a:ext uri="{FF2B5EF4-FFF2-40B4-BE49-F238E27FC236}">
                <a16:creationId xmlns:a16="http://schemas.microsoft.com/office/drawing/2014/main" id="{960BD9BD-BD8A-4FDC-94A5-E70570E8E716}"/>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13" name="5. Source" hidden="1">
            <a:extLst>
              <a:ext uri="{FF2B5EF4-FFF2-40B4-BE49-F238E27FC236}">
                <a16:creationId xmlns:a16="http://schemas.microsoft.com/office/drawing/2014/main" id="{C4DE746D-74D1-4CA8-AEF2-3082DCF97414}"/>
              </a:ext>
            </a:extLst>
          </p:cNvPr>
          <p:cNvSpPr txBox="1"/>
          <p:nvPr userDrawn="1">
            <p:custDataLst>
              <p:tags r:id="rId6"/>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2353077691"/>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Contrast 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98064E9-3153-4628-A7D5-81F8DEADB0D6}"/>
              </a:ext>
            </a:extLst>
          </p:cNvPr>
          <p:cNvGraphicFramePr>
            <a:graphicFrameLocks noChangeAspect="1"/>
          </p:cNvGraphicFramePr>
          <p:nvPr userDrawn="1">
            <p:custDataLst>
              <p:tags r:id="rId1"/>
            </p:custDataLst>
            <p:extLst>
              <p:ext uri="{D42A27DB-BD31-4B8C-83A1-F6EECF244321}">
                <p14:modId xmlns:p14="http://schemas.microsoft.com/office/powerpoint/2010/main" val="34505602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F98064E9-3153-4628-A7D5-81F8DEADB0D6}"/>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4FCABF2-1291-4CAB-A39C-0FDD2FD8A1F5}"/>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0" name="2. Slide Title">
            <a:extLst>
              <a:ext uri="{FF2B5EF4-FFF2-40B4-BE49-F238E27FC236}">
                <a16:creationId xmlns:a16="http://schemas.microsoft.com/office/drawing/2014/main" id="{22E7B87A-C868-487C-8134-55B153ABB67F}"/>
              </a:ext>
            </a:extLst>
          </p:cNvPr>
          <p:cNvSpPr>
            <a:spLocks noGrp="1"/>
          </p:cNvSpPr>
          <p:nvPr>
            <p:ph type="title"/>
            <p:custDataLst>
              <p:tags r:id="rId3"/>
            </p:custDataLst>
          </p:nvPr>
        </p:nvSpPr>
        <p:spPr>
          <a:xfrm>
            <a:off x="554736" y="4580468"/>
            <a:ext cx="11082528" cy="677108"/>
          </a:xfrm>
        </p:spPr>
        <p:txBody>
          <a:bodyPr anchor="b">
            <a:noAutofit/>
          </a:bodyPr>
          <a:lstStyle>
            <a:lvl1pPr>
              <a:lnSpc>
                <a:spcPct val="100000"/>
              </a:lnSpc>
              <a:defRPr sz="4400"/>
            </a:lvl1pPr>
          </a:lstStyle>
          <a:p>
            <a:r>
              <a:rPr lang="en-US"/>
              <a:t>Click to edit Master title style</a:t>
            </a:r>
          </a:p>
        </p:txBody>
      </p:sp>
      <p:sp>
        <p:nvSpPr>
          <p:cNvPr id="11" name="1. On-page tracker">
            <a:extLst>
              <a:ext uri="{FF2B5EF4-FFF2-40B4-BE49-F238E27FC236}">
                <a16:creationId xmlns:a16="http://schemas.microsoft.com/office/drawing/2014/main" id="{E815600D-B1D4-4FC4-8AA4-7BEF1D9AA04C}"/>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2" name="Slide Number">
            <a:extLst>
              <a:ext uri="{FF2B5EF4-FFF2-40B4-BE49-F238E27FC236}">
                <a16:creationId xmlns:a16="http://schemas.microsoft.com/office/drawing/2014/main" id="{E85CBC38-4304-4E52-88BB-5719D178F969}"/>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13" name="5. Source" hidden="1">
            <a:extLst>
              <a:ext uri="{FF2B5EF4-FFF2-40B4-BE49-F238E27FC236}">
                <a16:creationId xmlns:a16="http://schemas.microsoft.com/office/drawing/2014/main" id="{7A083299-2795-4A75-87AD-10FF35274734}"/>
              </a:ext>
            </a:extLst>
          </p:cNvPr>
          <p:cNvSpPr txBox="1"/>
          <p:nvPr userDrawn="1">
            <p:custDataLst>
              <p:tags r:id="rId6"/>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3847309346"/>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Contrast 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52273FB-3270-4181-86FF-C1D92782D49D}"/>
              </a:ext>
            </a:extLst>
          </p:cNvPr>
          <p:cNvGraphicFramePr>
            <a:graphicFrameLocks noChangeAspect="1"/>
          </p:cNvGraphicFramePr>
          <p:nvPr userDrawn="1">
            <p:custDataLst>
              <p:tags r:id="rId1"/>
            </p:custDataLst>
            <p:extLst>
              <p:ext uri="{D42A27DB-BD31-4B8C-83A1-F6EECF244321}">
                <p14:modId xmlns:p14="http://schemas.microsoft.com/office/powerpoint/2010/main" val="685643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F52273FB-3270-4181-86FF-C1D92782D49D}"/>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DE3D51E-EFF4-4CED-8D1C-0D351D7D3278}"/>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2" name="2. Slide Title">
            <a:extLst>
              <a:ext uri="{FF2B5EF4-FFF2-40B4-BE49-F238E27FC236}">
                <a16:creationId xmlns:a16="http://schemas.microsoft.com/office/drawing/2014/main" id="{8DD2041C-F3F9-4A35-A641-A7BFF301D265}"/>
              </a:ext>
            </a:extLst>
          </p:cNvPr>
          <p:cNvSpPr>
            <a:spLocks noGrp="1"/>
          </p:cNvSpPr>
          <p:nvPr>
            <p:ph type="title" hasCustomPrompt="1"/>
            <p:custDataLst>
              <p:tags r:id="rId3"/>
            </p:custDataLst>
          </p:nvPr>
        </p:nvSpPr>
        <p:spPr>
          <a:xfrm>
            <a:off x="1505712" y="3556229"/>
            <a:ext cx="9180576" cy="523220"/>
          </a:xfrm>
          <a:prstGeom prst="rect">
            <a:avLst/>
          </a:prstGeom>
        </p:spPr>
        <p:txBody>
          <a:bodyPr anchor="b">
            <a:spAutoFit/>
          </a:bodyPr>
          <a:lstStyle>
            <a:lvl1pPr>
              <a:lnSpc>
                <a:spcPct val="105000"/>
              </a:lnSpc>
              <a:defRPr sz="3400"/>
            </a:lvl1pPr>
          </a:lstStyle>
          <a:p>
            <a:r>
              <a:rPr lang="en-US"/>
              <a:t>“Click to add quote</a:t>
            </a:r>
          </a:p>
        </p:txBody>
      </p:sp>
      <p:sp>
        <p:nvSpPr>
          <p:cNvPr id="13" name="3. Subtitle">
            <a:extLst>
              <a:ext uri="{FF2B5EF4-FFF2-40B4-BE49-F238E27FC236}">
                <a16:creationId xmlns:a16="http://schemas.microsoft.com/office/drawing/2014/main" id="{1C771E3B-3A35-43E0-87EC-CB7275392984}"/>
              </a:ext>
            </a:extLst>
          </p:cNvPr>
          <p:cNvSpPr>
            <a:spLocks noGrp="1"/>
          </p:cNvSpPr>
          <p:nvPr>
            <p:ph type="subTitle" idx="1" hasCustomPrompt="1"/>
            <p:custDataLst>
              <p:tags r:id="rId4"/>
            </p:custDataLst>
          </p:nvPr>
        </p:nvSpPr>
        <p:spPr>
          <a:xfrm>
            <a:off x="1505712" y="4284630"/>
            <a:ext cx="9180576" cy="246221"/>
          </a:xfrm>
          <a:prstGeom prst="rect">
            <a:avLst/>
          </a:prstGeom>
        </p:spPr>
        <p:txBody>
          <a:bodyPr wrap="square">
            <a:spAutoFit/>
          </a:bodyPr>
          <a:lstStyle>
            <a:lvl1pPr marL="0" indent="0" algn="l">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14" name="1. On-page tracker">
            <a:extLst>
              <a:ext uri="{FF2B5EF4-FFF2-40B4-BE49-F238E27FC236}">
                <a16:creationId xmlns:a16="http://schemas.microsoft.com/office/drawing/2014/main" id="{62C72FB7-5E6D-48AF-984C-44933E7B60EB}"/>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5" name="Slide Number">
            <a:extLst>
              <a:ext uri="{FF2B5EF4-FFF2-40B4-BE49-F238E27FC236}">
                <a16:creationId xmlns:a16="http://schemas.microsoft.com/office/drawing/2014/main" id="{5277E924-C1A9-40BB-86B3-F93E4DDEE377}"/>
              </a:ext>
            </a:extLst>
          </p:cNvPr>
          <p:cNvSpPr>
            <a:spLocks noChangeArrowheads="1"/>
          </p:cNvSpPr>
          <p:nvPr userDrawn="1">
            <p:custDataLst>
              <p:tags r:id="rId6"/>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16" name="5. Source" hidden="1">
            <a:extLst>
              <a:ext uri="{FF2B5EF4-FFF2-40B4-BE49-F238E27FC236}">
                <a16:creationId xmlns:a16="http://schemas.microsoft.com/office/drawing/2014/main" id="{2D5C08C8-8676-4B97-B143-D0BCAB1A24AF}"/>
              </a:ext>
            </a:extLst>
          </p:cNvPr>
          <p:cNvSpPr txBox="1"/>
          <p:nvPr userDrawn="1">
            <p:custDataLst>
              <p:tags r:id="rId7"/>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1996770106"/>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showMasterSp="0" preserve="1" userDrawn="1">
  <p:cSld name="Contrast 1/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3A3BA4A-22A3-4843-892F-E42C155B4288}"/>
              </a:ext>
            </a:extLst>
          </p:cNvPr>
          <p:cNvGraphicFramePr>
            <a:graphicFrameLocks noChangeAspect="1"/>
          </p:cNvGraphicFramePr>
          <p:nvPr userDrawn="1">
            <p:custDataLst>
              <p:tags r:id="rId1"/>
            </p:custDataLst>
            <p:extLst>
              <p:ext uri="{D42A27DB-BD31-4B8C-83A1-F6EECF244321}">
                <p14:modId xmlns:p14="http://schemas.microsoft.com/office/powerpoint/2010/main" val="41205472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3A3BA4A-22A3-4843-892F-E42C155B4288}"/>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2BA1E0C-CA9F-489D-B144-727B655BD190}"/>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6" name="RectangleDark">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chemeClr val="bg2"/>
              </a:solidFill>
              <a:latin typeface="Arial" panose="020B0604020202020204" pitchFamily="34" charset="0"/>
            </a:endParaRPr>
          </a:p>
        </p:txBody>
      </p:sp>
      <p:sp>
        <p:nvSpPr>
          <p:cNvPr id="11" name="2. Slide Title">
            <a:extLst>
              <a:ext uri="{FF2B5EF4-FFF2-40B4-BE49-F238E27FC236}">
                <a16:creationId xmlns:a16="http://schemas.microsoft.com/office/drawing/2014/main" id="{B3AF7FAF-5A1E-449A-AFCB-6BB5576FD431}"/>
              </a:ext>
            </a:extLst>
          </p:cNvPr>
          <p:cNvSpPr>
            <a:spLocks noGrp="1"/>
          </p:cNvSpPr>
          <p:nvPr>
            <p:ph type="title"/>
            <p:custDataLst>
              <p:tags r:id="rId4"/>
            </p:custDataLst>
          </p:nvPr>
        </p:nvSpPr>
        <p:spPr>
          <a:xfrm>
            <a:off x="554736" y="2744369"/>
            <a:ext cx="2514600" cy="769441"/>
          </a:xfrm>
        </p:spPr>
        <p:txBody>
          <a:bodyPr vert="horz" wrap="square" lIns="0" tIns="0" rIns="0" bIns="0" rtlCol="0" anchor="b" anchorCtr="0">
            <a:noAutofit/>
          </a:bodyPr>
          <a:lstStyle>
            <a:lvl1pPr>
              <a:defRPr lang="en-US" dirty="0">
                <a:solidFill>
                  <a:schemeClr val="bg2"/>
                </a:solidFill>
              </a:defRPr>
            </a:lvl1pPr>
          </a:lstStyle>
          <a:p>
            <a:pPr lvl="0"/>
            <a:r>
              <a:rPr lang="en-US"/>
              <a:t>Click to edit Master title style</a:t>
            </a:r>
          </a:p>
        </p:txBody>
      </p:sp>
      <p:sp>
        <p:nvSpPr>
          <p:cNvPr id="12" name="3. Subtitle">
            <a:extLst>
              <a:ext uri="{FF2B5EF4-FFF2-40B4-BE49-F238E27FC236}">
                <a16:creationId xmlns:a16="http://schemas.microsoft.com/office/drawing/2014/main" id="{2DD0F44B-6DFF-44EE-9F45-1D254F0668C5}"/>
              </a:ext>
            </a:extLst>
          </p:cNvPr>
          <p:cNvSpPr>
            <a:spLocks noGrp="1"/>
          </p:cNvSpPr>
          <p:nvPr>
            <p:ph type="subTitle" idx="1"/>
            <p:custDataLst>
              <p:tags r:id="rId5"/>
            </p:custDataLst>
          </p:nvPr>
        </p:nvSpPr>
        <p:spPr>
          <a:xfrm>
            <a:off x="554736" y="3659644"/>
            <a:ext cx="2514600" cy="492443"/>
          </a:xfrm>
          <a:prstGeom prst="rect">
            <a:avLst/>
          </a:prstGeom>
        </p:spPr>
        <p:txBody>
          <a:bodyPr wrap="square">
            <a:noAutofit/>
          </a:bodyPr>
          <a:lstStyle>
            <a:lvl1pPr marL="0" indent="0" algn="l">
              <a:buNone/>
              <a:defRPr sz="1600" b="0" baseline="0">
                <a:solidFill>
                  <a:schemeClr val="bg2"/>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3" name="1. On-page tracker">
            <a:extLst>
              <a:ext uri="{FF2B5EF4-FFF2-40B4-BE49-F238E27FC236}">
                <a16:creationId xmlns:a16="http://schemas.microsoft.com/office/drawing/2014/main" id="{9DAAC50C-5010-4268-B09D-D8B3AFE5350D}"/>
              </a:ext>
            </a:extLst>
          </p:cNvPr>
          <p:cNvSpPr>
            <a:spLocks noGrp="1"/>
          </p:cNvSpPr>
          <p:nvPr>
            <p:ph type="body" sz="quarter" idx="10" hasCustomPrompt="1"/>
            <p:custDataLst>
              <p:tags r:id="rId6"/>
            </p:custDataLst>
          </p:nvPr>
        </p:nvSpPr>
        <p:spPr>
          <a:xfrm>
            <a:off x="554735" y="41597"/>
            <a:ext cx="2514601" cy="123111"/>
          </a:xfrm>
          <a:prstGeom prst="rect">
            <a:avLst/>
          </a:prstGeom>
          <a:ln w="6350">
            <a:noFill/>
            <a:miter lim="800000"/>
          </a:ln>
        </p:spPr>
        <p:txBody>
          <a:bodyPr vert="horz" wrap="square" lIns="0" tIns="0" rIns="0" bIns="0" rtlCol="0">
            <a:spAutoFit/>
          </a:bodyPr>
          <a:lstStyle>
            <a:lvl1pPr>
              <a:defRPr lang="en-US" sz="800" b="0" dirty="0">
                <a:solidFill>
                  <a:schemeClr val="bg2"/>
                </a:solidFill>
                <a:cs typeface="+mn-cs"/>
              </a:defRPr>
            </a:lvl1pPr>
          </a:lstStyle>
          <a:p>
            <a:pPr lvl="0">
              <a:buNone/>
            </a:pPr>
            <a:r>
              <a:rPr lang="en-US"/>
              <a:t>Add tracker</a:t>
            </a:r>
          </a:p>
        </p:txBody>
      </p:sp>
      <p:sp>
        <p:nvSpPr>
          <p:cNvPr id="14" name="Slide Number">
            <a:extLst>
              <a:ext uri="{FF2B5EF4-FFF2-40B4-BE49-F238E27FC236}">
                <a16:creationId xmlns:a16="http://schemas.microsoft.com/office/drawing/2014/main" id="{D34D8527-ADF1-4D4B-8DCB-B8E85CDA0AB0}"/>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15" name="5. Source" hidden="1">
            <a:extLst>
              <a:ext uri="{FF2B5EF4-FFF2-40B4-BE49-F238E27FC236}">
                <a16:creationId xmlns:a16="http://schemas.microsoft.com/office/drawing/2014/main" id="{8F4B3637-F36D-4F7E-B113-9E181F80C5E8}"/>
              </a:ext>
            </a:extLst>
          </p:cNvPr>
          <p:cNvSpPr txBox="1">
            <a:spLocks/>
          </p:cNvSpPr>
          <p:nvPr userDrawn="1">
            <p:custDataLst>
              <p:tags r:id="rId8"/>
            </p:custDataLst>
          </p:nvPr>
        </p:nvSpPr>
        <p:spPr>
          <a:xfrm>
            <a:off x="553971" y="6592511"/>
            <a:ext cx="25146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solidFill>
                  <a:schemeClr val="bg2"/>
                </a:solidFill>
              </a:rPr>
              <a:t>Source: …</a:t>
            </a:r>
          </a:p>
        </p:txBody>
      </p:sp>
      <p:sp>
        <p:nvSpPr>
          <p:cNvPr id="17" name="Freeform 76">
            <a:extLst>
              <a:ext uri="{FF2B5EF4-FFF2-40B4-BE49-F238E27FC236}">
                <a16:creationId xmlns:a16="http://schemas.microsoft.com/office/drawing/2014/main" id="{65F33E8F-1134-411C-AEF5-C11CEF77D1CA}"/>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8571447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 Column List">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089B312-7F05-4697-9E87-033701FA6BAD}"/>
              </a:ext>
            </a:extLst>
          </p:cNvPr>
          <p:cNvSpPr>
            <a:spLocks noGrp="1"/>
          </p:cNvSpPr>
          <p:nvPr>
            <p:ph type="ftr" sz="quarter" idx="11"/>
          </p:nvPr>
        </p:nvSpPr>
        <p:spPr/>
        <p:txBody>
          <a:bodyPr/>
          <a:lstStyle/>
          <a:p>
            <a:r>
              <a:rPr lang="en-GB"/>
              <a:t>Immunization, Vaccines and Biologicals</a:t>
            </a:r>
          </a:p>
        </p:txBody>
      </p:sp>
      <p:sp>
        <p:nvSpPr>
          <p:cNvPr id="5" name="Slide Number Placeholder 4">
            <a:extLst>
              <a:ext uri="{FF2B5EF4-FFF2-40B4-BE49-F238E27FC236}">
                <a16:creationId xmlns:a16="http://schemas.microsoft.com/office/drawing/2014/main" id="{6D2D2B0C-092E-425B-B7A9-D5A5FD03D159}"/>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9" name="object 14">
            <a:extLst>
              <a:ext uri="{FF2B5EF4-FFF2-40B4-BE49-F238E27FC236}">
                <a16:creationId xmlns:a16="http://schemas.microsoft.com/office/drawing/2014/main" id="{27D1F16C-2548-4FFE-AF72-F24418D564E3}"/>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 name="Text Placeholder 2">
            <a:extLst>
              <a:ext uri="{FF2B5EF4-FFF2-40B4-BE49-F238E27FC236}">
                <a16:creationId xmlns:a16="http://schemas.microsoft.com/office/drawing/2014/main" id="{E0555233-33E3-477F-8D67-4FF2B6EA7DF8}"/>
              </a:ext>
            </a:extLst>
          </p:cNvPr>
          <p:cNvSpPr>
            <a:spLocks noGrp="1"/>
          </p:cNvSpPr>
          <p:nvPr>
            <p:ph type="body" sz="quarter" idx="13"/>
          </p:nvPr>
        </p:nvSpPr>
        <p:spPr>
          <a:xfrm>
            <a:off x="577637" y="577597"/>
            <a:ext cx="11013620" cy="787604"/>
          </a:xfrm>
        </p:spPr>
        <p:txBody>
          <a:bodyPr numCol="5" spcCol="144000"/>
          <a:lstStyle>
            <a:lvl1pPr>
              <a:spcBef>
                <a:spcPts val="1092"/>
              </a:spcBef>
              <a:defRPr sz="1455" b="1" i="0">
                <a:solidFill>
                  <a:schemeClr val="accent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819"/>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42692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0.xml><?xml version="1.0" encoding="utf-8"?>
<p:sldLayout xmlns:a="http://schemas.openxmlformats.org/drawingml/2006/main" xmlns:r="http://schemas.openxmlformats.org/officeDocument/2006/relationships" xmlns:p="http://schemas.openxmlformats.org/presentationml/2006/main" showMasterSp="0" preserve="1" userDrawn="1">
  <p:cSld name="Contrast 1/3">
    <p:bg>
      <p:bgPr>
        <a:solidFill>
          <a:schemeClr val="tx1"/>
        </a:solidFill>
        <a:effectLst/>
      </p:bgPr>
    </p:bg>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D6AD2A36-39D2-411F-97A0-A924098965AA}"/>
              </a:ext>
            </a:extLst>
          </p:cNvPr>
          <p:cNvGraphicFramePr>
            <a:graphicFrameLocks noChangeAspect="1"/>
          </p:cNvGraphicFramePr>
          <p:nvPr userDrawn="1">
            <p:custDataLst>
              <p:tags r:id="rId1"/>
            </p:custDataLst>
            <p:extLst>
              <p:ext uri="{D42A27DB-BD31-4B8C-83A1-F6EECF244321}">
                <p14:modId xmlns:p14="http://schemas.microsoft.com/office/powerpoint/2010/main" val="38539558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4" name="Object 2" hidden="1">
                        <a:extLst>
                          <a:ext uri="{FF2B5EF4-FFF2-40B4-BE49-F238E27FC236}">
                            <a16:creationId xmlns:a16="http://schemas.microsoft.com/office/drawing/2014/main" id="{D6AD2A36-39D2-411F-97A0-A924098965AA}"/>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6FA1A46-CC63-4D80-904D-B75922926F0D}"/>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6" name="RectangleDark">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chemeClr val="bg2"/>
              </a:solidFill>
              <a:latin typeface="Arial" panose="020B0604020202020204" pitchFamily="34" charset="0"/>
            </a:endParaRPr>
          </a:p>
        </p:txBody>
      </p:sp>
      <p:sp>
        <p:nvSpPr>
          <p:cNvPr id="11" name="2. Slide Title">
            <a:extLst>
              <a:ext uri="{FF2B5EF4-FFF2-40B4-BE49-F238E27FC236}">
                <a16:creationId xmlns:a16="http://schemas.microsoft.com/office/drawing/2014/main" id="{A5C18B43-CBA2-4DCE-86D8-36DA9E34E530}"/>
              </a:ext>
            </a:extLst>
          </p:cNvPr>
          <p:cNvSpPr>
            <a:spLocks noGrp="1"/>
          </p:cNvSpPr>
          <p:nvPr>
            <p:ph type="title"/>
            <p:custDataLst>
              <p:tags r:id="rId4"/>
            </p:custDataLst>
          </p:nvPr>
        </p:nvSpPr>
        <p:spPr>
          <a:xfrm>
            <a:off x="554736" y="2744369"/>
            <a:ext cx="3465576" cy="769441"/>
          </a:xfrm>
          <a:prstGeom prst="rect">
            <a:avLst/>
          </a:prstGeom>
        </p:spPr>
        <p:txBody>
          <a:bodyPr vert="horz" wrap="square" lIns="0" tIns="0" rIns="0" bIns="0" rtlCol="0" anchor="b" anchorCtr="0">
            <a:noAutofit/>
          </a:bodyPr>
          <a:lstStyle>
            <a:lvl1pPr>
              <a:defRPr lang="en-US" dirty="0">
                <a:solidFill>
                  <a:schemeClr val="bg2"/>
                </a:solidFill>
              </a:defRPr>
            </a:lvl1pPr>
          </a:lstStyle>
          <a:p>
            <a:pPr lvl="0"/>
            <a:r>
              <a:rPr lang="en-US"/>
              <a:t>Click to edit Master title style</a:t>
            </a:r>
          </a:p>
        </p:txBody>
      </p:sp>
      <p:sp>
        <p:nvSpPr>
          <p:cNvPr id="12" name="3. Subtitle">
            <a:extLst>
              <a:ext uri="{FF2B5EF4-FFF2-40B4-BE49-F238E27FC236}">
                <a16:creationId xmlns:a16="http://schemas.microsoft.com/office/drawing/2014/main" id="{EDDFF555-7130-4DEC-AA75-A2D3509A33EF}"/>
              </a:ext>
            </a:extLst>
          </p:cNvPr>
          <p:cNvSpPr>
            <a:spLocks noGrp="1"/>
          </p:cNvSpPr>
          <p:nvPr>
            <p:ph type="subTitle" idx="1"/>
            <p:custDataLst>
              <p:tags r:id="rId5"/>
            </p:custDataLst>
          </p:nvPr>
        </p:nvSpPr>
        <p:spPr>
          <a:xfrm>
            <a:off x="554735" y="3659644"/>
            <a:ext cx="3465575" cy="246221"/>
          </a:xfrm>
          <a:prstGeom prst="rect">
            <a:avLst/>
          </a:prstGeom>
        </p:spPr>
        <p:txBody>
          <a:bodyPr wrap="square">
            <a:noAutofit/>
          </a:bodyPr>
          <a:lstStyle>
            <a:lvl1pPr marL="0" indent="0" algn="l">
              <a:buNone/>
              <a:defRPr sz="1600" b="0" baseline="0">
                <a:solidFill>
                  <a:schemeClr val="bg2"/>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3" name="1. On-page tracker">
            <a:extLst>
              <a:ext uri="{FF2B5EF4-FFF2-40B4-BE49-F238E27FC236}">
                <a16:creationId xmlns:a16="http://schemas.microsoft.com/office/drawing/2014/main" id="{4759C483-BEA3-443E-BF95-B2E82307422B}"/>
              </a:ext>
            </a:extLst>
          </p:cNvPr>
          <p:cNvSpPr>
            <a:spLocks noGrp="1"/>
          </p:cNvSpPr>
          <p:nvPr>
            <p:ph type="body" sz="quarter" idx="10" hasCustomPrompt="1"/>
            <p:custDataLst>
              <p:tags r:id="rId6"/>
            </p:custDataLst>
          </p:nvPr>
        </p:nvSpPr>
        <p:spPr>
          <a:xfrm>
            <a:off x="554735" y="41597"/>
            <a:ext cx="3465577" cy="123111"/>
          </a:xfrm>
          <a:prstGeom prst="rect">
            <a:avLst/>
          </a:prstGeom>
          <a:ln w="6350">
            <a:noFill/>
            <a:miter lim="800000"/>
          </a:ln>
        </p:spPr>
        <p:txBody>
          <a:bodyPr vert="horz" wrap="square" lIns="0" tIns="0" rIns="0" bIns="0" rtlCol="0">
            <a:spAutoFit/>
          </a:bodyPr>
          <a:lstStyle>
            <a:lvl1pPr>
              <a:defRPr lang="en-US" sz="800" b="0" dirty="0">
                <a:solidFill>
                  <a:schemeClr val="bg2"/>
                </a:solidFill>
                <a:cs typeface="+mn-cs"/>
              </a:defRPr>
            </a:lvl1pPr>
          </a:lstStyle>
          <a:p>
            <a:pPr lvl="0">
              <a:buNone/>
            </a:pPr>
            <a:r>
              <a:rPr lang="en-US"/>
              <a:t>Add tracker</a:t>
            </a:r>
          </a:p>
        </p:txBody>
      </p:sp>
      <p:sp>
        <p:nvSpPr>
          <p:cNvPr id="14" name="Slide Number">
            <a:extLst>
              <a:ext uri="{FF2B5EF4-FFF2-40B4-BE49-F238E27FC236}">
                <a16:creationId xmlns:a16="http://schemas.microsoft.com/office/drawing/2014/main" id="{B4880B3D-63D3-46B6-86FF-75C29D140149}"/>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16" name="5. Source" hidden="1">
            <a:extLst>
              <a:ext uri="{FF2B5EF4-FFF2-40B4-BE49-F238E27FC236}">
                <a16:creationId xmlns:a16="http://schemas.microsoft.com/office/drawing/2014/main" id="{5DBA380B-A61F-4985-80D8-1D1160EC3E6A}"/>
              </a:ext>
            </a:extLst>
          </p:cNvPr>
          <p:cNvSpPr txBox="1">
            <a:spLocks/>
          </p:cNvSpPr>
          <p:nvPr userDrawn="1">
            <p:custDataLst>
              <p:tags r:id="rId8"/>
            </p:custDataLst>
          </p:nvPr>
        </p:nvSpPr>
        <p:spPr>
          <a:xfrm>
            <a:off x="553972" y="6592511"/>
            <a:ext cx="3465575"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solidFill>
                  <a:schemeClr val="bg2"/>
                </a:solidFill>
              </a:rPr>
              <a:t>Source: …</a:t>
            </a:r>
          </a:p>
        </p:txBody>
      </p:sp>
      <p:sp>
        <p:nvSpPr>
          <p:cNvPr id="15" name="Freeform 76">
            <a:extLst>
              <a:ext uri="{FF2B5EF4-FFF2-40B4-BE49-F238E27FC236}">
                <a16:creationId xmlns:a16="http://schemas.microsoft.com/office/drawing/2014/main" id="{B3B8F09C-5FEE-420A-B646-40CE099E482B}"/>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538466159"/>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showMasterSp="0" preserve="1" userDrawn="1">
  <p:cSld name="Contrast 1/2">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F17EEF9-3DB9-4A02-BE2D-DE37DFD2B16E}"/>
              </a:ext>
            </a:extLst>
          </p:cNvPr>
          <p:cNvGraphicFramePr>
            <a:graphicFrameLocks noChangeAspect="1"/>
          </p:cNvGraphicFramePr>
          <p:nvPr userDrawn="1">
            <p:custDataLst>
              <p:tags r:id="rId1"/>
            </p:custDataLst>
            <p:extLst>
              <p:ext uri="{D42A27DB-BD31-4B8C-83A1-F6EECF244321}">
                <p14:modId xmlns:p14="http://schemas.microsoft.com/office/powerpoint/2010/main" val="12703055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CF17EEF9-3DB9-4A02-BE2D-DE37DFD2B16E}"/>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F6D83EC-F243-46BA-8827-531E63D39DA3}"/>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1" name="2. Slide Title">
            <a:extLst>
              <a:ext uri="{FF2B5EF4-FFF2-40B4-BE49-F238E27FC236}">
                <a16:creationId xmlns:a16="http://schemas.microsoft.com/office/drawing/2014/main" id="{95168E9C-A39A-416B-BFC6-4F7CD031DEAB}"/>
              </a:ext>
            </a:extLst>
          </p:cNvPr>
          <p:cNvSpPr>
            <a:spLocks noGrp="1"/>
          </p:cNvSpPr>
          <p:nvPr>
            <p:ph type="title"/>
            <p:custDataLst>
              <p:tags r:id="rId4"/>
            </p:custDataLst>
          </p:nvPr>
        </p:nvSpPr>
        <p:spPr>
          <a:xfrm>
            <a:off x="554736" y="197613"/>
            <a:ext cx="5065776" cy="384721"/>
          </a:xfrm>
        </p:spPr>
        <p:txBody>
          <a:bodyPr>
            <a:spAutoFit/>
          </a:bodyPr>
          <a:lstStyle>
            <a:lvl1pPr>
              <a:defRPr>
                <a:solidFill>
                  <a:schemeClr val="bg2"/>
                </a:solidFill>
              </a:defRPr>
            </a:lvl1pPr>
          </a:lstStyle>
          <a:p>
            <a:r>
              <a:rPr lang="en-US"/>
              <a:t>Click to edit Master title style</a:t>
            </a:r>
          </a:p>
        </p:txBody>
      </p:sp>
      <p:sp>
        <p:nvSpPr>
          <p:cNvPr id="12" name="3. Subtitle">
            <a:extLst>
              <a:ext uri="{FF2B5EF4-FFF2-40B4-BE49-F238E27FC236}">
                <a16:creationId xmlns:a16="http://schemas.microsoft.com/office/drawing/2014/main" id="{3B05C0F1-4BB0-4F3C-BD5C-FF7C1D4B9828}"/>
              </a:ext>
            </a:extLst>
          </p:cNvPr>
          <p:cNvSpPr>
            <a:spLocks noGrp="1"/>
          </p:cNvSpPr>
          <p:nvPr>
            <p:ph type="subTitle" idx="1"/>
            <p:custDataLst>
              <p:tags r:id="rId5"/>
            </p:custDataLst>
          </p:nvPr>
        </p:nvSpPr>
        <p:spPr>
          <a:xfrm>
            <a:off x="554736" y="663224"/>
            <a:ext cx="5065776" cy="246221"/>
          </a:xfrm>
          <a:prstGeom prst="rect">
            <a:avLst/>
          </a:prstGeom>
        </p:spPr>
        <p:txBody>
          <a:bodyPr wrap="square">
            <a:noAutofit/>
          </a:bodyPr>
          <a:lstStyle>
            <a:lvl1pPr marL="0" indent="0" algn="l">
              <a:buNone/>
              <a:defRPr sz="16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1. On-page tracker">
            <a:extLst>
              <a:ext uri="{FF2B5EF4-FFF2-40B4-BE49-F238E27FC236}">
                <a16:creationId xmlns:a16="http://schemas.microsoft.com/office/drawing/2014/main" id="{0C97B94B-EA98-48CE-AEFE-9EED3CEB687E}"/>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solidFill>
                  <a:schemeClr val="bg2"/>
                </a:solidFill>
                <a:cs typeface="+mn-cs"/>
              </a:defRPr>
            </a:lvl1pPr>
          </a:lstStyle>
          <a:p>
            <a:pPr lvl="0">
              <a:buNone/>
            </a:pPr>
            <a:r>
              <a:rPr lang="en-US"/>
              <a:t>Add tracker</a:t>
            </a:r>
          </a:p>
        </p:txBody>
      </p:sp>
      <p:sp>
        <p:nvSpPr>
          <p:cNvPr id="14" name="Slide Number">
            <a:extLst>
              <a:ext uri="{FF2B5EF4-FFF2-40B4-BE49-F238E27FC236}">
                <a16:creationId xmlns:a16="http://schemas.microsoft.com/office/drawing/2014/main" id="{8EE241F9-D2A5-40AE-A38A-45D59EE4E9D1}"/>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15" name="5. Source" hidden="1">
            <a:extLst>
              <a:ext uri="{FF2B5EF4-FFF2-40B4-BE49-F238E27FC236}">
                <a16:creationId xmlns:a16="http://schemas.microsoft.com/office/drawing/2014/main" id="{45C61F16-A04B-46D1-902F-0B2F4AECFDA4}"/>
              </a:ext>
            </a:extLst>
          </p:cNvPr>
          <p:cNvSpPr txBox="1">
            <a:spLocks/>
          </p:cNvSpPr>
          <p:nvPr userDrawn="1">
            <p:custDataLst>
              <p:tags r:id="rId8"/>
            </p:custDataLst>
          </p:nvPr>
        </p:nvSpPr>
        <p:spPr>
          <a:xfrm>
            <a:off x="553971" y="6592511"/>
            <a:ext cx="5065776"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solidFill>
                  <a:schemeClr val="bg2"/>
                </a:solidFill>
              </a:rPr>
              <a:t>Source: …</a:t>
            </a:r>
          </a:p>
        </p:txBody>
      </p:sp>
      <p:sp>
        <p:nvSpPr>
          <p:cNvPr id="17" name="Freeform 76">
            <a:extLst>
              <a:ext uri="{FF2B5EF4-FFF2-40B4-BE49-F238E27FC236}">
                <a16:creationId xmlns:a16="http://schemas.microsoft.com/office/drawing/2014/main" id="{E8BB4BFA-7076-4D0E-87A8-C194EBB806D4}"/>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974303465"/>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preserve="1" userDrawn="1">
  <p:cSld name="Contrast 2/3">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CB55F70-6D9A-415C-82BE-CBDB3A3541E6}"/>
              </a:ext>
            </a:extLst>
          </p:cNvPr>
          <p:cNvGraphicFramePr>
            <a:graphicFrameLocks noChangeAspect="1"/>
          </p:cNvGraphicFramePr>
          <p:nvPr userDrawn="1">
            <p:custDataLst>
              <p:tags r:id="rId1"/>
            </p:custDataLst>
            <p:extLst>
              <p:ext uri="{D42A27DB-BD31-4B8C-83A1-F6EECF244321}">
                <p14:modId xmlns:p14="http://schemas.microsoft.com/office/powerpoint/2010/main" val="18841893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FCB55F70-6D9A-415C-82BE-CBDB3A3541E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7B8DBD3-5ABF-4E0A-9F2E-53C58888D156}"/>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7830312" y="0"/>
            <a:ext cx="436168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1" name="2. Slide Title">
            <a:extLst>
              <a:ext uri="{FF2B5EF4-FFF2-40B4-BE49-F238E27FC236}">
                <a16:creationId xmlns:a16="http://schemas.microsoft.com/office/drawing/2014/main" id="{CD6361A6-30F0-415C-AD6D-A1FC7C23496A}"/>
              </a:ext>
            </a:extLst>
          </p:cNvPr>
          <p:cNvSpPr>
            <a:spLocks noGrp="1"/>
          </p:cNvSpPr>
          <p:nvPr>
            <p:ph type="title"/>
            <p:custDataLst>
              <p:tags r:id="rId4"/>
            </p:custDataLst>
          </p:nvPr>
        </p:nvSpPr>
        <p:spPr>
          <a:xfrm>
            <a:off x="554736" y="197613"/>
            <a:ext cx="6967728" cy="384721"/>
          </a:xfrm>
        </p:spPr>
        <p:txBody>
          <a:bodyPr>
            <a:spAutoFit/>
          </a:bodyPr>
          <a:lstStyle>
            <a:lvl1pPr>
              <a:defRPr>
                <a:solidFill>
                  <a:schemeClr val="bg2"/>
                </a:solidFill>
              </a:defRPr>
            </a:lvl1pPr>
          </a:lstStyle>
          <a:p>
            <a:r>
              <a:rPr lang="en-US"/>
              <a:t>Click to edit Master title style</a:t>
            </a:r>
          </a:p>
        </p:txBody>
      </p:sp>
      <p:sp>
        <p:nvSpPr>
          <p:cNvPr id="12" name="3. Subtitle">
            <a:extLst>
              <a:ext uri="{FF2B5EF4-FFF2-40B4-BE49-F238E27FC236}">
                <a16:creationId xmlns:a16="http://schemas.microsoft.com/office/drawing/2014/main" id="{6CC1F533-5D00-40E8-AFF0-F1F39C9E7F04}"/>
              </a:ext>
            </a:extLst>
          </p:cNvPr>
          <p:cNvSpPr>
            <a:spLocks noGrp="1"/>
          </p:cNvSpPr>
          <p:nvPr>
            <p:ph type="subTitle" idx="1"/>
            <p:custDataLst>
              <p:tags r:id="rId5"/>
            </p:custDataLst>
          </p:nvPr>
        </p:nvSpPr>
        <p:spPr>
          <a:xfrm>
            <a:off x="554736" y="663224"/>
            <a:ext cx="6967728" cy="246221"/>
          </a:xfrm>
          <a:prstGeom prst="rect">
            <a:avLst/>
          </a:prstGeom>
        </p:spPr>
        <p:txBody>
          <a:bodyPr wrap="square">
            <a:noAutofit/>
          </a:bodyPr>
          <a:lstStyle>
            <a:lvl1pPr marL="0" indent="0" algn="l">
              <a:buNone/>
              <a:defRPr sz="16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1. On-page tracker">
            <a:extLst>
              <a:ext uri="{FF2B5EF4-FFF2-40B4-BE49-F238E27FC236}">
                <a16:creationId xmlns:a16="http://schemas.microsoft.com/office/drawing/2014/main" id="{B2DED70B-A66B-4002-B240-34CF2AC5B61B}"/>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solidFill>
                  <a:schemeClr val="bg2"/>
                </a:solidFill>
                <a:cs typeface="+mn-cs"/>
              </a:defRPr>
            </a:lvl1pPr>
          </a:lstStyle>
          <a:p>
            <a:pPr lvl="0">
              <a:buNone/>
            </a:pPr>
            <a:r>
              <a:rPr lang="en-US"/>
              <a:t>Add tracker</a:t>
            </a:r>
          </a:p>
        </p:txBody>
      </p:sp>
      <p:sp>
        <p:nvSpPr>
          <p:cNvPr id="14" name="Slide Number">
            <a:extLst>
              <a:ext uri="{FF2B5EF4-FFF2-40B4-BE49-F238E27FC236}">
                <a16:creationId xmlns:a16="http://schemas.microsoft.com/office/drawing/2014/main" id="{DDE4B76B-7247-4EE7-90A4-007A0C01D0C4}"/>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15" name="5. Source" hidden="1">
            <a:extLst>
              <a:ext uri="{FF2B5EF4-FFF2-40B4-BE49-F238E27FC236}">
                <a16:creationId xmlns:a16="http://schemas.microsoft.com/office/drawing/2014/main" id="{7CAB25D6-EC98-4AF4-B68D-1F1A8F2120CE}"/>
              </a:ext>
            </a:extLst>
          </p:cNvPr>
          <p:cNvSpPr txBox="1">
            <a:spLocks/>
          </p:cNvSpPr>
          <p:nvPr userDrawn="1">
            <p:custDataLst>
              <p:tags r:id="rId8"/>
            </p:custDataLst>
          </p:nvPr>
        </p:nvSpPr>
        <p:spPr>
          <a:xfrm>
            <a:off x="553971" y="6592511"/>
            <a:ext cx="6967728"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solidFill>
                  <a:schemeClr val="bg2"/>
                </a:solidFill>
              </a:rPr>
              <a:t>Source: …</a:t>
            </a:r>
          </a:p>
        </p:txBody>
      </p:sp>
      <p:sp>
        <p:nvSpPr>
          <p:cNvPr id="17" name="Freeform 76">
            <a:extLst>
              <a:ext uri="{FF2B5EF4-FFF2-40B4-BE49-F238E27FC236}">
                <a16:creationId xmlns:a16="http://schemas.microsoft.com/office/drawing/2014/main" id="{A2E8DC4C-65CE-476D-B72D-AF898334A218}"/>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59244254"/>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showMasterSp="0" preserve="1" userDrawn="1">
  <p:cSld name="Contrast 3/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B19533A-7C36-4239-BCB1-336E4EF4EA93}"/>
              </a:ext>
            </a:extLst>
          </p:cNvPr>
          <p:cNvGraphicFramePr>
            <a:graphicFrameLocks noChangeAspect="1"/>
          </p:cNvGraphicFramePr>
          <p:nvPr userDrawn="1">
            <p:custDataLst>
              <p:tags r:id="rId1"/>
            </p:custDataLst>
            <p:extLst>
              <p:ext uri="{D42A27DB-BD31-4B8C-83A1-F6EECF244321}">
                <p14:modId xmlns:p14="http://schemas.microsoft.com/office/powerpoint/2010/main" val="5640377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73" imgH="473" progId="TCLayout.ActiveDocument.1">
                  <p:embed/>
                </p:oleObj>
              </mc:Choice>
              <mc:Fallback>
                <p:oleObj name="think-cell Slide" r:id="rId10" imgW="473" imgH="473" progId="TCLayout.ActiveDocument.1">
                  <p:embed/>
                  <p:pic>
                    <p:nvPicPr>
                      <p:cNvPr id="3" name="Object 2" hidden="1">
                        <a:extLst>
                          <a:ext uri="{FF2B5EF4-FFF2-40B4-BE49-F238E27FC236}">
                            <a16:creationId xmlns:a16="http://schemas.microsoft.com/office/drawing/2014/main" id="{3B19533A-7C36-4239-BCB1-336E4EF4EA93}"/>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05418DB-2F6D-4E1E-889F-DE7C7630E9DF}"/>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22" name="RectangleLight">
            <a:extLst>
              <a:ext uri="{FF2B5EF4-FFF2-40B4-BE49-F238E27FC236}">
                <a16:creationId xmlns:a16="http://schemas.microsoft.com/office/drawing/2014/main" id="{65BA59B8-E166-40EF-A08B-73C27149A153}"/>
              </a:ext>
            </a:extLst>
          </p:cNvPr>
          <p:cNvSpPr/>
          <p:nvPr userDrawn="1">
            <p:custDataLst>
              <p:tags r:id="rId3"/>
            </p:custDataLst>
          </p:nvPr>
        </p:nvSpPr>
        <p:spPr bwMode="ltGray">
          <a:xfrm>
            <a:off x="8781416" y="0"/>
            <a:ext cx="341058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0F0"/>
              </a:solidFill>
              <a:effectLst/>
              <a:uLnTx/>
              <a:uFillTx/>
              <a:latin typeface="Arial" panose="020B0604020202020204" pitchFamily="34" charset="0"/>
              <a:ea typeface="+mn-ea"/>
              <a:cs typeface="+mn-cs"/>
            </a:endParaRPr>
          </a:p>
        </p:txBody>
      </p:sp>
      <p:sp>
        <p:nvSpPr>
          <p:cNvPr id="11" name="2. Slide Title">
            <a:extLst>
              <a:ext uri="{FF2B5EF4-FFF2-40B4-BE49-F238E27FC236}">
                <a16:creationId xmlns:a16="http://schemas.microsoft.com/office/drawing/2014/main" id="{91277579-8831-43CF-B160-16FF2827C046}"/>
              </a:ext>
            </a:extLst>
          </p:cNvPr>
          <p:cNvSpPr>
            <a:spLocks noGrp="1"/>
          </p:cNvSpPr>
          <p:nvPr>
            <p:ph type="title"/>
            <p:custDataLst>
              <p:tags r:id="rId4"/>
            </p:custDataLst>
          </p:nvPr>
        </p:nvSpPr>
        <p:spPr>
          <a:xfrm>
            <a:off x="554736" y="197613"/>
            <a:ext cx="7918704" cy="384721"/>
          </a:xfrm>
        </p:spPr>
        <p:txBody>
          <a:bodyPr>
            <a:noAutofit/>
          </a:bodyPr>
          <a:lstStyle>
            <a:lvl1pPr>
              <a:defRPr>
                <a:solidFill>
                  <a:schemeClr val="bg2"/>
                </a:solidFill>
              </a:defRPr>
            </a:lvl1pPr>
          </a:lstStyle>
          <a:p>
            <a:r>
              <a:rPr lang="en-US"/>
              <a:t>Click to edit Master title style</a:t>
            </a:r>
          </a:p>
        </p:txBody>
      </p:sp>
      <p:sp>
        <p:nvSpPr>
          <p:cNvPr id="12" name="3. Subtitle">
            <a:extLst>
              <a:ext uri="{FF2B5EF4-FFF2-40B4-BE49-F238E27FC236}">
                <a16:creationId xmlns:a16="http://schemas.microsoft.com/office/drawing/2014/main" id="{9FB33C37-8F8E-450C-B956-CCA2C562F08E}"/>
              </a:ext>
            </a:extLst>
          </p:cNvPr>
          <p:cNvSpPr>
            <a:spLocks noGrp="1"/>
          </p:cNvSpPr>
          <p:nvPr>
            <p:ph type="subTitle" idx="1"/>
            <p:custDataLst>
              <p:tags r:id="rId5"/>
            </p:custDataLst>
          </p:nvPr>
        </p:nvSpPr>
        <p:spPr>
          <a:xfrm>
            <a:off x="554736" y="663224"/>
            <a:ext cx="7918704" cy="246221"/>
          </a:xfrm>
          <a:prstGeom prst="rect">
            <a:avLst/>
          </a:prstGeom>
        </p:spPr>
        <p:txBody>
          <a:bodyPr wrap="square">
            <a:spAutoFit/>
          </a:bodyPr>
          <a:lstStyle>
            <a:lvl1pPr marL="0" indent="0" algn="l">
              <a:buNone/>
              <a:defRPr sz="1600" b="0" u="none"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1. On-page tracker">
            <a:extLst>
              <a:ext uri="{FF2B5EF4-FFF2-40B4-BE49-F238E27FC236}">
                <a16:creationId xmlns:a16="http://schemas.microsoft.com/office/drawing/2014/main" id="{3A776699-A364-4F3B-A0A3-7B19AC18D333}"/>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solidFill>
                  <a:schemeClr val="bg2"/>
                </a:solidFill>
                <a:cs typeface="+mn-cs"/>
              </a:defRPr>
            </a:lvl1pPr>
          </a:lstStyle>
          <a:p>
            <a:pPr lvl="0">
              <a:buNone/>
            </a:pPr>
            <a:r>
              <a:rPr lang="en-US"/>
              <a:t>Add tracker</a:t>
            </a:r>
          </a:p>
        </p:txBody>
      </p:sp>
      <p:sp>
        <p:nvSpPr>
          <p:cNvPr id="14" name="Slide Number">
            <a:extLst>
              <a:ext uri="{FF2B5EF4-FFF2-40B4-BE49-F238E27FC236}">
                <a16:creationId xmlns:a16="http://schemas.microsoft.com/office/drawing/2014/main" id="{1401A3E2-ECC8-43C9-A61C-068D51FCD055}"/>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15" name="5. Source" hidden="1">
            <a:extLst>
              <a:ext uri="{FF2B5EF4-FFF2-40B4-BE49-F238E27FC236}">
                <a16:creationId xmlns:a16="http://schemas.microsoft.com/office/drawing/2014/main" id="{330858C7-9375-4CF0-A13F-244BB3A00EDB}"/>
              </a:ext>
            </a:extLst>
          </p:cNvPr>
          <p:cNvSpPr txBox="1">
            <a:spLocks/>
          </p:cNvSpPr>
          <p:nvPr userDrawn="1">
            <p:custDataLst>
              <p:tags r:id="rId8"/>
            </p:custDataLst>
          </p:nvPr>
        </p:nvSpPr>
        <p:spPr>
          <a:xfrm>
            <a:off x="553971" y="6592511"/>
            <a:ext cx="7918704"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solidFill>
                  <a:schemeClr val="bg2"/>
                </a:solidFill>
              </a:rPr>
              <a:t>Source: …</a:t>
            </a:r>
          </a:p>
        </p:txBody>
      </p:sp>
      <p:sp>
        <p:nvSpPr>
          <p:cNvPr id="17" name="Freeform 76">
            <a:extLst>
              <a:ext uri="{FF2B5EF4-FFF2-40B4-BE49-F238E27FC236}">
                <a16:creationId xmlns:a16="http://schemas.microsoft.com/office/drawing/2014/main" id="{0825CA69-3571-4E91-818F-38D43FFA741E}"/>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856698808"/>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preserve="1" userDrawn="1">
  <p:cSld name="Reverse Contrast 1/2">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F17EEF9-3DB9-4A02-BE2D-DE37DFD2B16E}"/>
              </a:ext>
            </a:extLst>
          </p:cNvPr>
          <p:cNvGraphicFramePr>
            <a:graphicFrameLocks noChangeAspect="1"/>
          </p:cNvGraphicFramePr>
          <p:nvPr userDrawn="1">
            <p:custDataLst>
              <p:tags r:id="rId1"/>
            </p:custDataLst>
            <p:extLst>
              <p:ext uri="{D42A27DB-BD31-4B8C-83A1-F6EECF244321}">
                <p14:modId xmlns:p14="http://schemas.microsoft.com/office/powerpoint/2010/main" val="19863825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CF17EEF9-3DB9-4A02-BE2D-DE37DFD2B16E}"/>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F6D83EC-F243-46BA-8827-531E63D39DA3}"/>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0" y="0"/>
            <a:ext cx="609904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20" name="2. Slide Title">
            <a:extLst>
              <a:ext uri="{FF2B5EF4-FFF2-40B4-BE49-F238E27FC236}">
                <a16:creationId xmlns:a16="http://schemas.microsoft.com/office/drawing/2014/main" id="{80B9914A-DB55-4BC1-945B-6BCB69651471}"/>
              </a:ext>
            </a:extLst>
          </p:cNvPr>
          <p:cNvSpPr>
            <a:spLocks noGrp="1"/>
          </p:cNvSpPr>
          <p:nvPr>
            <p:ph type="title"/>
            <p:custDataLst>
              <p:tags r:id="rId4"/>
            </p:custDataLst>
          </p:nvPr>
        </p:nvSpPr>
        <p:spPr>
          <a:xfrm>
            <a:off x="554736" y="197613"/>
            <a:ext cx="5065776" cy="384721"/>
          </a:xfrm>
        </p:spPr>
        <p:txBody>
          <a:bodyPr>
            <a:spAutoFit/>
          </a:bodyPr>
          <a:lstStyle>
            <a:lvl1pPr>
              <a:defRPr>
                <a:solidFill>
                  <a:schemeClr val="tx1"/>
                </a:solidFill>
              </a:defRPr>
            </a:lvl1pPr>
          </a:lstStyle>
          <a:p>
            <a:r>
              <a:rPr lang="en-US"/>
              <a:t>Click to edit Master title style</a:t>
            </a:r>
          </a:p>
        </p:txBody>
      </p:sp>
      <p:sp>
        <p:nvSpPr>
          <p:cNvPr id="21" name="3. Subtitle">
            <a:extLst>
              <a:ext uri="{FF2B5EF4-FFF2-40B4-BE49-F238E27FC236}">
                <a16:creationId xmlns:a16="http://schemas.microsoft.com/office/drawing/2014/main" id="{DFAFB1F1-9351-4B71-8B28-70BD6B35E3B1}"/>
              </a:ext>
            </a:extLst>
          </p:cNvPr>
          <p:cNvSpPr>
            <a:spLocks noGrp="1"/>
          </p:cNvSpPr>
          <p:nvPr>
            <p:ph type="subTitle" idx="1"/>
            <p:custDataLst>
              <p:tags r:id="rId5"/>
            </p:custDataLst>
          </p:nvPr>
        </p:nvSpPr>
        <p:spPr>
          <a:xfrm>
            <a:off x="554736" y="663224"/>
            <a:ext cx="5065776" cy="246221"/>
          </a:xfrm>
          <a:prstGeom prst="rect">
            <a:avLst/>
          </a:prstGeom>
        </p:spPr>
        <p:txBody>
          <a:bodyPr wrap="square">
            <a:noAutofit/>
          </a:bodyPr>
          <a:lstStyle>
            <a:lvl1pPr marL="0" indent="0" algn="l">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A6404B0A-A2B8-4CC0-AACE-22B9A9D22DC4}"/>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solidFill>
                  <a:schemeClr val="tx1"/>
                </a:solidFill>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2B4915EA-D6C3-4526-81F7-E5C37543B2B4}"/>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bg2"/>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bg2"/>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4DD9C749-8CD6-483D-AC3C-7F8CFA2B373A}"/>
              </a:ext>
            </a:extLst>
          </p:cNvPr>
          <p:cNvSpPr txBox="1">
            <a:spLocks/>
          </p:cNvSpPr>
          <p:nvPr userDrawn="1">
            <p:custDataLst>
              <p:tags r:id="rId8"/>
            </p:custDataLst>
          </p:nvPr>
        </p:nvSpPr>
        <p:spPr>
          <a:xfrm>
            <a:off x="553971" y="6592511"/>
            <a:ext cx="5065776"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4" name="Freeform 76">
            <a:extLst>
              <a:ext uri="{FF2B5EF4-FFF2-40B4-BE49-F238E27FC236}">
                <a16:creationId xmlns:a16="http://schemas.microsoft.com/office/drawing/2014/main" id="{ECCCEEBC-07FD-4676-A958-410BAB7D1E1A}"/>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bg1"/>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899027986"/>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preserve="1" userDrawn="1">
  <p:cSld name="Reverse Contrast 2/3">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CB55F70-6D9A-415C-82BE-CBDB3A3541E6}"/>
              </a:ext>
            </a:extLst>
          </p:cNvPr>
          <p:cNvGraphicFramePr>
            <a:graphicFrameLocks noChangeAspect="1"/>
          </p:cNvGraphicFramePr>
          <p:nvPr userDrawn="1">
            <p:custDataLst>
              <p:tags r:id="rId1"/>
            </p:custDataLst>
            <p:extLst>
              <p:ext uri="{D42A27DB-BD31-4B8C-83A1-F6EECF244321}">
                <p14:modId xmlns:p14="http://schemas.microsoft.com/office/powerpoint/2010/main" val="37534375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FCB55F70-6D9A-415C-82BE-CBDB3A3541E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7B8DBD3-5ABF-4E0A-9F2E-53C58888D156}"/>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0" y="0"/>
            <a:ext cx="436168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0" name="1. On-page tracker">
            <a:extLst>
              <a:ext uri="{FF2B5EF4-FFF2-40B4-BE49-F238E27FC236}">
                <a16:creationId xmlns:a16="http://schemas.microsoft.com/office/drawing/2014/main" id="{6F53EF37-F1B6-47E2-A119-A2386F59B295}"/>
              </a:ext>
            </a:extLst>
          </p:cNvPr>
          <p:cNvSpPr>
            <a:spLocks noGrp="1"/>
          </p:cNvSpPr>
          <p:nvPr>
            <p:ph type="body" sz="quarter" idx="10" hasCustomPrompt="1"/>
            <p:custDataLst>
              <p:tags r:id="rId4"/>
            </p:custDataLst>
          </p:nvPr>
        </p:nvSpPr>
        <p:spPr>
          <a:xfrm>
            <a:off x="554735" y="41597"/>
            <a:ext cx="3465576" cy="123111"/>
          </a:xfrm>
          <a:prstGeom prst="rect">
            <a:avLst/>
          </a:prstGeom>
          <a:ln w="6350">
            <a:noFill/>
            <a:miter lim="800000"/>
          </a:ln>
        </p:spPr>
        <p:txBody>
          <a:bodyPr vert="horz" wrap="square" lIns="0" tIns="0" rIns="0" bIns="0" rtlCol="0">
            <a:noAutofit/>
          </a:bodyPr>
          <a:lstStyle>
            <a:lvl1pPr>
              <a:defRPr lang="en-US" sz="800" b="0" dirty="0">
                <a:solidFill>
                  <a:schemeClr val="tx1"/>
                </a:solidFill>
                <a:cs typeface="+mn-cs"/>
              </a:defRPr>
            </a:lvl1pPr>
          </a:lstStyle>
          <a:p>
            <a:pPr lvl="0">
              <a:buNone/>
            </a:pPr>
            <a:r>
              <a:rPr lang="en-US"/>
              <a:t>Add tracker</a:t>
            </a:r>
          </a:p>
        </p:txBody>
      </p:sp>
      <p:sp>
        <p:nvSpPr>
          <p:cNvPr id="11" name="2. Slide Title">
            <a:extLst>
              <a:ext uri="{FF2B5EF4-FFF2-40B4-BE49-F238E27FC236}">
                <a16:creationId xmlns:a16="http://schemas.microsoft.com/office/drawing/2014/main" id="{A2A8C6A2-26B8-46D0-B6A4-4D8C91B2772E}"/>
              </a:ext>
            </a:extLst>
          </p:cNvPr>
          <p:cNvSpPr>
            <a:spLocks noGrp="1"/>
          </p:cNvSpPr>
          <p:nvPr>
            <p:ph type="title"/>
            <p:custDataLst>
              <p:tags r:id="rId5"/>
            </p:custDataLst>
          </p:nvPr>
        </p:nvSpPr>
        <p:spPr>
          <a:xfrm>
            <a:off x="554736" y="2744369"/>
            <a:ext cx="3465576" cy="769441"/>
          </a:xfrm>
          <a:prstGeom prst="rect">
            <a:avLst/>
          </a:prstGeom>
        </p:spPr>
        <p:txBody>
          <a:bodyPr wrap="square" anchor="b">
            <a:noAutofit/>
          </a:bodyPr>
          <a:lstStyle>
            <a:lvl1pPr algn="l">
              <a:defRPr>
                <a:solidFill>
                  <a:schemeClr val="tx1"/>
                </a:solidFill>
              </a:defRPr>
            </a:lvl1pPr>
          </a:lstStyle>
          <a:p>
            <a:r>
              <a:rPr lang="en-US"/>
              <a:t>Click to edit Master title style</a:t>
            </a:r>
          </a:p>
        </p:txBody>
      </p:sp>
      <p:sp>
        <p:nvSpPr>
          <p:cNvPr id="12" name="3. Subtitle">
            <a:extLst>
              <a:ext uri="{FF2B5EF4-FFF2-40B4-BE49-F238E27FC236}">
                <a16:creationId xmlns:a16="http://schemas.microsoft.com/office/drawing/2014/main" id="{63DE0353-99BC-4322-9D9F-E3C1556B87A4}"/>
              </a:ext>
            </a:extLst>
          </p:cNvPr>
          <p:cNvSpPr>
            <a:spLocks noGrp="1"/>
          </p:cNvSpPr>
          <p:nvPr>
            <p:ph type="subTitle" idx="1"/>
            <p:custDataLst>
              <p:tags r:id="rId6"/>
            </p:custDataLst>
          </p:nvPr>
        </p:nvSpPr>
        <p:spPr>
          <a:xfrm>
            <a:off x="554734" y="3659644"/>
            <a:ext cx="3465576" cy="246221"/>
          </a:xfrm>
          <a:prstGeom prst="rect">
            <a:avLst/>
          </a:prstGeom>
        </p:spPr>
        <p:txBody>
          <a:bodyPr wrap="square">
            <a:noAutofit/>
          </a:bodyPr>
          <a:lstStyle>
            <a:lvl1pPr marL="0" indent="0" algn="l">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3" name="Slide Number">
            <a:extLst>
              <a:ext uri="{FF2B5EF4-FFF2-40B4-BE49-F238E27FC236}">
                <a16:creationId xmlns:a16="http://schemas.microsoft.com/office/drawing/2014/main" id="{C19D6B24-0BBD-4702-9700-F08B58E325F4}"/>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bg2"/>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bg2"/>
              </a:solidFill>
              <a:latin typeface="+mn-lt"/>
              <a:ea typeface="+mn-ea"/>
              <a:cs typeface="Arial" panose="020B0604020202020204" pitchFamily="34" charset="0"/>
            </a:endParaRPr>
          </a:p>
        </p:txBody>
      </p:sp>
      <p:sp>
        <p:nvSpPr>
          <p:cNvPr id="14" name="5. Source" hidden="1">
            <a:extLst>
              <a:ext uri="{FF2B5EF4-FFF2-40B4-BE49-F238E27FC236}">
                <a16:creationId xmlns:a16="http://schemas.microsoft.com/office/drawing/2014/main" id="{75507215-AD33-47BA-978C-854396B566AA}"/>
              </a:ext>
            </a:extLst>
          </p:cNvPr>
          <p:cNvSpPr txBox="1">
            <a:spLocks/>
          </p:cNvSpPr>
          <p:nvPr userDrawn="1">
            <p:custDataLst>
              <p:tags r:id="rId8"/>
            </p:custDataLst>
          </p:nvPr>
        </p:nvSpPr>
        <p:spPr>
          <a:xfrm>
            <a:off x="553971" y="6592511"/>
            <a:ext cx="3465576"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6" name="Freeform 76">
            <a:extLst>
              <a:ext uri="{FF2B5EF4-FFF2-40B4-BE49-F238E27FC236}">
                <a16:creationId xmlns:a16="http://schemas.microsoft.com/office/drawing/2014/main" id="{A7EC295E-FAE2-47C9-86D7-F94ABAE7D628}"/>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bg1"/>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441675"/>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showMasterSp="0" preserve="1" userDrawn="1">
  <p:cSld name="Reverse Contrast 3/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B19533A-7C36-4239-BCB1-336E4EF4EA93}"/>
              </a:ext>
            </a:extLst>
          </p:cNvPr>
          <p:cNvGraphicFramePr>
            <a:graphicFrameLocks noChangeAspect="1"/>
          </p:cNvGraphicFramePr>
          <p:nvPr userDrawn="1">
            <p:custDataLst>
              <p:tags r:id="rId1"/>
            </p:custDataLst>
            <p:extLst>
              <p:ext uri="{D42A27DB-BD31-4B8C-83A1-F6EECF244321}">
                <p14:modId xmlns:p14="http://schemas.microsoft.com/office/powerpoint/2010/main" val="17130819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73" imgH="473" progId="TCLayout.ActiveDocument.1">
                  <p:embed/>
                </p:oleObj>
              </mc:Choice>
              <mc:Fallback>
                <p:oleObj name="think-cell Slide" r:id="rId10" imgW="473" imgH="473" progId="TCLayout.ActiveDocument.1">
                  <p:embed/>
                  <p:pic>
                    <p:nvPicPr>
                      <p:cNvPr id="3" name="Object 2" hidden="1">
                        <a:extLst>
                          <a:ext uri="{FF2B5EF4-FFF2-40B4-BE49-F238E27FC236}">
                            <a16:creationId xmlns:a16="http://schemas.microsoft.com/office/drawing/2014/main" id="{3B19533A-7C36-4239-BCB1-336E4EF4EA93}"/>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05418DB-2F6D-4E1E-889F-DE7C7630E9DF}"/>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22" name="RectangleLight">
            <a:extLst>
              <a:ext uri="{FF2B5EF4-FFF2-40B4-BE49-F238E27FC236}">
                <a16:creationId xmlns:a16="http://schemas.microsoft.com/office/drawing/2014/main" id="{65BA59B8-E166-40EF-A08B-73C27149A153}"/>
              </a:ext>
            </a:extLst>
          </p:cNvPr>
          <p:cNvSpPr/>
          <p:nvPr userDrawn="1">
            <p:custDataLst>
              <p:tags r:id="rId3"/>
            </p:custDataLst>
          </p:nvPr>
        </p:nvSpPr>
        <p:spPr bwMode="ltGray">
          <a:xfrm>
            <a:off x="0" y="0"/>
            <a:ext cx="341058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0F0"/>
              </a:solidFill>
              <a:effectLst/>
              <a:uLnTx/>
              <a:uFillTx/>
              <a:latin typeface="Arial" panose="020B0604020202020204" pitchFamily="34" charset="0"/>
              <a:ea typeface="+mn-ea"/>
              <a:cs typeface="+mn-cs"/>
            </a:endParaRPr>
          </a:p>
        </p:txBody>
      </p:sp>
      <p:sp>
        <p:nvSpPr>
          <p:cNvPr id="10" name="1. On-page tracker">
            <a:extLst>
              <a:ext uri="{FF2B5EF4-FFF2-40B4-BE49-F238E27FC236}">
                <a16:creationId xmlns:a16="http://schemas.microsoft.com/office/drawing/2014/main" id="{9768EECA-1A03-46B2-B9BB-3C455A3710A4}"/>
              </a:ext>
            </a:extLst>
          </p:cNvPr>
          <p:cNvSpPr>
            <a:spLocks noGrp="1"/>
          </p:cNvSpPr>
          <p:nvPr>
            <p:ph type="body" sz="quarter" idx="10" hasCustomPrompt="1"/>
            <p:custDataLst>
              <p:tags r:id="rId4"/>
            </p:custDataLst>
          </p:nvPr>
        </p:nvSpPr>
        <p:spPr>
          <a:xfrm>
            <a:off x="554735" y="41597"/>
            <a:ext cx="2514600" cy="123111"/>
          </a:xfrm>
          <a:prstGeom prst="rect">
            <a:avLst/>
          </a:prstGeom>
          <a:ln w="6350">
            <a:noFill/>
            <a:miter lim="800000"/>
          </a:ln>
        </p:spPr>
        <p:txBody>
          <a:bodyPr vert="horz" wrap="square" lIns="0" tIns="0" rIns="0" bIns="0" rtlCol="0">
            <a:noAutofit/>
          </a:bodyPr>
          <a:lstStyle>
            <a:lvl1pPr>
              <a:defRPr lang="en-US" sz="800" b="0" dirty="0">
                <a:solidFill>
                  <a:schemeClr val="tx1"/>
                </a:solidFill>
                <a:cs typeface="+mn-cs"/>
              </a:defRPr>
            </a:lvl1pPr>
          </a:lstStyle>
          <a:p>
            <a:pPr lvl="0">
              <a:buNone/>
            </a:pPr>
            <a:r>
              <a:rPr lang="en-US"/>
              <a:t>Add tracker</a:t>
            </a:r>
          </a:p>
        </p:txBody>
      </p:sp>
      <p:sp>
        <p:nvSpPr>
          <p:cNvPr id="11" name="2. Slide Title">
            <a:extLst>
              <a:ext uri="{FF2B5EF4-FFF2-40B4-BE49-F238E27FC236}">
                <a16:creationId xmlns:a16="http://schemas.microsoft.com/office/drawing/2014/main" id="{201E918A-7ADD-4595-9E5C-36C3D305CA4A}"/>
              </a:ext>
            </a:extLst>
          </p:cNvPr>
          <p:cNvSpPr>
            <a:spLocks noGrp="1"/>
          </p:cNvSpPr>
          <p:nvPr>
            <p:ph type="title"/>
            <p:custDataLst>
              <p:tags r:id="rId5"/>
            </p:custDataLst>
          </p:nvPr>
        </p:nvSpPr>
        <p:spPr>
          <a:xfrm>
            <a:off x="554736" y="2744369"/>
            <a:ext cx="2514600" cy="769441"/>
          </a:xfrm>
        </p:spPr>
        <p:txBody>
          <a:bodyPr anchor="b">
            <a:noAutofit/>
          </a:bodyPr>
          <a:lstStyle>
            <a:lvl1pPr>
              <a:defRPr>
                <a:solidFill>
                  <a:schemeClr val="tx1"/>
                </a:solidFill>
              </a:defRPr>
            </a:lvl1pPr>
          </a:lstStyle>
          <a:p>
            <a:r>
              <a:rPr lang="en-US"/>
              <a:t>Click to edit Master title</a:t>
            </a:r>
          </a:p>
        </p:txBody>
      </p:sp>
      <p:sp>
        <p:nvSpPr>
          <p:cNvPr id="12" name="3. Subtitle">
            <a:extLst>
              <a:ext uri="{FF2B5EF4-FFF2-40B4-BE49-F238E27FC236}">
                <a16:creationId xmlns:a16="http://schemas.microsoft.com/office/drawing/2014/main" id="{A0895B2F-2F72-4935-BC7F-BEA280D6C542}"/>
              </a:ext>
            </a:extLst>
          </p:cNvPr>
          <p:cNvSpPr>
            <a:spLocks noGrp="1"/>
          </p:cNvSpPr>
          <p:nvPr>
            <p:ph type="subTitle" idx="1"/>
            <p:custDataLst>
              <p:tags r:id="rId6"/>
            </p:custDataLst>
          </p:nvPr>
        </p:nvSpPr>
        <p:spPr>
          <a:xfrm>
            <a:off x="554736" y="3659644"/>
            <a:ext cx="2514600" cy="492443"/>
          </a:xfrm>
          <a:prstGeom prst="rect">
            <a:avLst/>
          </a:prstGeom>
        </p:spPr>
        <p:txBody>
          <a:bodyPr wrap="square">
            <a:noAutofit/>
          </a:bodyPr>
          <a:lstStyle>
            <a:lvl1pPr marL="0" indent="0" algn="l">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3" name="Slide Number">
            <a:extLst>
              <a:ext uri="{FF2B5EF4-FFF2-40B4-BE49-F238E27FC236}">
                <a16:creationId xmlns:a16="http://schemas.microsoft.com/office/drawing/2014/main" id="{1EF917D8-1C08-4267-A60A-650247514C58}"/>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bg2"/>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bg2"/>
              </a:solidFill>
              <a:latin typeface="+mn-lt"/>
              <a:ea typeface="+mn-ea"/>
              <a:cs typeface="Arial" panose="020B0604020202020204" pitchFamily="34" charset="0"/>
            </a:endParaRPr>
          </a:p>
        </p:txBody>
      </p:sp>
      <p:sp>
        <p:nvSpPr>
          <p:cNvPr id="14" name="5. Source" hidden="1">
            <a:extLst>
              <a:ext uri="{FF2B5EF4-FFF2-40B4-BE49-F238E27FC236}">
                <a16:creationId xmlns:a16="http://schemas.microsoft.com/office/drawing/2014/main" id="{A873E4B4-299B-415F-B0C6-99147E8008E0}"/>
              </a:ext>
            </a:extLst>
          </p:cNvPr>
          <p:cNvSpPr txBox="1">
            <a:spLocks/>
          </p:cNvSpPr>
          <p:nvPr userDrawn="1">
            <p:custDataLst>
              <p:tags r:id="rId8"/>
            </p:custDataLst>
          </p:nvPr>
        </p:nvSpPr>
        <p:spPr>
          <a:xfrm>
            <a:off x="553971" y="6592511"/>
            <a:ext cx="25146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6" name="Freeform 76">
            <a:extLst>
              <a:ext uri="{FF2B5EF4-FFF2-40B4-BE49-F238E27FC236}">
                <a16:creationId xmlns:a16="http://schemas.microsoft.com/office/drawing/2014/main" id="{A334077C-3D3A-4006-BE95-0BA9193FBC68}"/>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bg1"/>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8360748"/>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showMasterSp="0" preserve="1" userDrawn="1">
  <p:cSld name="Contrast 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937BF69-DBBB-44FA-AA65-8999BD8B4E5F}"/>
              </a:ext>
            </a:extLst>
          </p:cNvPr>
          <p:cNvGraphicFramePr>
            <a:graphicFrameLocks noChangeAspect="1"/>
          </p:cNvGraphicFramePr>
          <p:nvPr userDrawn="1">
            <p:custDataLst>
              <p:tags r:id="rId1"/>
            </p:custDataLst>
            <p:extLst>
              <p:ext uri="{D42A27DB-BD31-4B8C-83A1-F6EECF244321}">
                <p14:modId xmlns:p14="http://schemas.microsoft.com/office/powerpoint/2010/main" val="13881737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D937BF69-DBBB-44FA-AA65-8999BD8B4E5F}"/>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440E0BC-D285-4CB0-BC8F-8E2C57BF2A20}"/>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9" name="2. Slide Title">
            <a:extLst>
              <a:ext uri="{FF2B5EF4-FFF2-40B4-BE49-F238E27FC236}">
                <a16:creationId xmlns:a16="http://schemas.microsoft.com/office/drawing/2014/main" id="{A212A9AD-EC41-4379-BF1D-C100E927B4C2}"/>
              </a:ext>
            </a:extLst>
          </p:cNvPr>
          <p:cNvSpPr>
            <a:spLocks noGrp="1"/>
          </p:cNvSpPr>
          <p:nvPr>
            <p:ph type="title"/>
            <p:custDataLst>
              <p:tags r:id="rId3"/>
            </p:custDataLst>
          </p:nvPr>
        </p:nvSpPr>
        <p:spPr>
          <a:xfrm>
            <a:off x="554736" y="197613"/>
            <a:ext cx="11082528" cy="384721"/>
          </a:xfrm>
        </p:spPr>
        <p:txBody>
          <a:bodyPr>
            <a:spAutoFit/>
          </a:bodyPr>
          <a:lstStyle>
            <a:lvl1pPr>
              <a:defRPr/>
            </a:lvl1pPr>
          </a:lstStyle>
          <a:p>
            <a:r>
              <a:rPr lang="en-US"/>
              <a:t>Click to edit Master title style</a:t>
            </a:r>
          </a:p>
        </p:txBody>
      </p:sp>
      <p:sp>
        <p:nvSpPr>
          <p:cNvPr id="11" name="1. On-page tracker">
            <a:extLst>
              <a:ext uri="{FF2B5EF4-FFF2-40B4-BE49-F238E27FC236}">
                <a16:creationId xmlns:a16="http://schemas.microsoft.com/office/drawing/2014/main" id="{C4F141C4-A1F4-4F3D-BB07-C39D82E211FC}"/>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2" name="Slide Number">
            <a:extLst>
              <a:ext uri="{FF2B5EF4-FFF2-40B4-BE49-F238E27FC236}">
                <a16:creationId xmlns:a16="http://schemas.microsoft.com/office/drawing/2014/main" id="{7FB46FC4-80CD-409F-9A3E-75B51465BD2F}"/>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13" name="5. Source" hidden="1">
            <a:extLst>
              <a:ext uri="{FF2B5EF4-FFF2-40B4-BE49-F238E27FC236}">
                <a16:creationId xmlns:a16="http://schemas.microsoft.com/office/drawing/2014/main" id="{A49D4B69-B493-403C-B640-6993CD92BA39}"/>
              </a:ext>
            </a:extLst>
          </p:cNvPr>
          <p:cNvSpPr txBox="1"/>
          <p:nvPr userDrawn="1">
            <p:custDataLst>
              <p:tags r:id="rId6"/>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cxnSp>
        <p:nvCxnSpPr>
          <p:cNvPr id="14" name="Straight Connector 13">
            <a:extLst>
              <a:ext uri="{FF2B5EF4-FFF2-40B4-BE49-F238E27FC236}">
                <a16:creationId xmlns:a16="http://schemas.microsoft.com/office/drawing/2014/main" id="{E4EFCE78-7EAC-4D68-BC89-E0028F36523C}"/>
              </a:ext>
            </a:extLst>
          </p:cNvPr>
          <p:cNvCxnSpPr>
            <a:cxnSpLocks/>
          </p:cNvCxnSpPr>
          <p:nvPr userDrawn="1"/>
        </p:nvCxnSpPr>
        <p:spPr bwMode="invGray">
          <a:xfrm>
            <a:off x="554736" y="6450133"/>
            <a:ext cx="11082528" cy="0"/>
          </a:xfrm>
          <a:prstGeom prst="line">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0" name="Freeform 76">
            <a:extLst>
              <a:ext uri="{FF2B5EF4-FFF2-40B4-BE49-F238E27FC236}">
                <a16:creationId xmlns:a16="http://schemas.microsoft.com/office/drawing/2014/main" id="{2723DBE8-C4B5-4587-A999-CEFECB13B776}"/>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678773788"/>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preserve="1" userDrawn="1">
  <p:cSld name="Contrast 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CD2BF5E-92A7-41C4-93AE-C72274D09CB7}"/>
              </a:ext>
            </a:extLst>
          </p:cNvPr>
          <p:cNvGraphicFramePr>
            <a:graphicFrameLocks noChangeAspect="1"/>
          </p:cNvGraphicFramePr>
          <p:nvPr userDrawn="1">
            <p:custDataLst>
              <p:tags r:id="rId1"/>
            </p:custDataLst>
            <p:extLst>
              <p:ext uri="{D42A27DB-BD31-4B8C-83A1-F6EECF244321}">
                <p14:modId xmlns:p14="http://schemas.microsoft.com/office/powerpoint/2010/main" val="27111840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7CD2BF5E-92A7-41C4-93AE-C72274D09CB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1. On-page tracker">
            <a:extLst>
              <a:ext uri="{FF2B5EF4-FFF2-40B4-BE49-F238E27FC236}">
                <a16:creationId xmlns:a16="http://schemas.microsoft.com/office/drawing/2014/main" id="{3A93D3AF-6272-40A3-8F9E-393DDA0B289B}"/>
              </a:ext>
            </a:extLst>
          </p:cNvPr>
          <p:cNvSpPr>
            <a:spLocks noGrp="1"/>
          </p:cNvSpPr>
          <p:nvPr>
            <p:ph type="body" sz="quarter" idx="10" hasCustomPrompt="1"/>
            <p:custDataLst>
              <p:tags r:id="rId2"/>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9" name="Slide Number">
            <a:extLst>
              <a:ext uri="{FF2B5EF4-FFF2-40B4-BE49-F238E27FC236}">
                <a16:creationId xmlns:a16="http://schemas.microsoft.com/office/drawing/2014/main" id="{29B0A760-39FE-4969-9540-D2B1D367D339}"/>
              </a:ext>
            </a:extLst>
          </p:cNvPr>
          <p:cNvSpPr>
            <a:spLocks noChangeArrowheads="1"/>
          </p:cNvSpPr>
          <p:nvPr userDrawn="1">
            <p:custDataLst>
              <p:tags r:id="rId3"/>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49FDDFD3-EDB6-430C-8803-9B06D84C1E10}"/>
              </a:ext>
            </a:extLst>
          </p:cNvPr>
          <p:cNvSpPr txBox="1"/>
          <p:nvPr userDrawn="1">
            <p:custDataLst>
              <p:tags r:id="rId4"/>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cxnSp>
        <p:nvCxnSpPr>
          <p:cNvPr id="11" name="Straight Connector 10">
            <a:extLst>
              <a:ext uri="{FF2B5EF4-FFF2-40B4-BE49-F238E27FC236}">
                <a16:creationId xmlns:a16="http://schemas.microsoft.com/office/drawing/2014/main" id="{53DD6BC2-C38E-43AD-B27B-44B4740AD3E7}"/>
              </a:ext>
            </a:extLst>
          </p:cNvPr>
          <p:cNvCxnSpPr>
            <a:cxnSpLocks/>
          </p:cNvCxnSpPr>
          <p:nvPr userDrawn="1"/>
        </p:nvCxnSpPr>
        <p:spPr bwMode="invGray">
          <a:xfrm>
            <a:off x="554736" y="6450133"/>
            <a:ext cx="11082528" cy="0"/>
          </a:xfrm>
          <a:prstGeom prst="line">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3" name="Freeform 76">
            <a:extLst>
              <a:ext uri="{FF2B5EF4-FFF2-40B4-BE49-F238E27FC236}">
                <a16:creationId xmlns:a16="http://schemas.microsoft.com/office/drawing/2014/main" id="{D6D9865D-C598-4ACD-988D-F6C2F91E63D2}"/>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002695680"/>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preserve="1" userDrawn="1">
  <p:cSld name="Contrast En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A9CF6F9-3F22-4C1D-8F1F-9500FF412228}"/>
              </a:ext>
            </a:extLst>
          </p:cNvPr>
          <p:cNvGraphicFramePr>
            <a:graphicFrameLocks noChangeAspect="1"/>
          </p:cNvGraphicFramePr>
          <p:nvPr userDrawn="1">
            <p:custDataLst>
              <p:tags r:id="rId1"/>
            </p:custDataLst>
            <p:extLst>
              <p:ext uri="{D42A27DB-BD31-4B8C-83A1-F6EECF244321}">
                <p14:modId xmlns:p14="http://schemas.microsoft.com/office/powerpoint/2010/main" val="34521320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2" name="Object 1" hidden="1">
                        <a:extLst>
                          <a:ext uri="{FF2B5EF4-FFF2-40B4-BE49-F238E27FC236}">
                            <a16:creationId xmlns:a16="http://schemas.microsoft.com/office/drawing/2014/main" id="{DA9CF6F9-3F22-4C1D-8F1F-9500FF41222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3A902DEF-9552-42F5-B2EE-87F113783154}"/>
              </a:ext>
            </a:extLst>
          </p:cNvPr>
          <p:cNvSpPr/>
          <p:nvPr userDrawn="1"/>
        </p:nvSpPr>
        <p:spPr bwMode="ltGray">
          <a:xfrm>
            <a:off x="-1" y="0"/>
            <a:ext cx="12192001" cy="6858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53459B1-8E34-4ACB-A688-52EF815ADD96}"/>
              </a:ext>
            </a:extLst>
          </p:cNvPr>
          <p:cNvPicPr>
            <a:picLocks noChangeAspect="1"/>
          </p:cNvPicPr>
          <p:nvPr userDrawn="1"/>
        </p:nvPicPr>
        <p:blipFill>
          <a:blip r:embed="rId5"/>
          <a:stretch>
            <a:fillRect/>
          </a:stretch>
        </p:blipFill>
        <p:spPr bwMode="ltGray">
          <a:xfrm>
            <a:off x="2085934" y="1524965"/>
            <a:ext cx="8020133" cy="3081853"/>
          </a:xfrm>
          <a:prstGeom prst="rect">
            <a:avLst/>
          </a:prstGeom>
        </p:spPr>
      </p:pic>
      <p:sp>
        <p:nvSpPr>
          <p:cNvPr id="7" name="TextBox 6">
            <a:extLst>
              <a:ext uri="{FF2B5EF4-FFF2-40B4-BE49-F238E27FC236}">
                <a16:creationId xmlns:a16="http://schemas.microsoft.com/office/drawing/2014/main" id="{EEF9DC8D-EF7E-481B-95F6-FF847CC9759C}"/>
              </a:ext>
            </a:extLst>
          </p:cNvPr>
          <p:cNvSpPr txBox="1"/>
          <p:nvPr userDrawn="1"/>
        </p:nvSpPr>
        <p:spPr bwMode="auto">
          <a:xfrm>
            <a:off x="4064000" y="5428664"/>
            <a:ext cx="4064000"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3600" b="1">
                <a:solidFill>
                  <a:srgbClr val="E6D2C8"/>
                </a:solidFill>
              </a:rPr>
              <a:t>Thank you</a:t>
            </a:r>
          </a:p>
        </p:txBody>
      </p:sp>
    </p:spTree>
    <p:extLst>
      <p:ext uri="{BB962C8B-B14F-4D97-AF65-F5344CB8AC3E}">
        <p14:creationId xmlns:p14="http://schemas.microsoft.com/office/powerpoint/2010/main" val="29873106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 x Gradient Panel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p:nvPr>
        </p:nvSpPr>
        <p:spPr>
          <a:xfrm>
            <a:off x="577639" y="537198"/>
            <a:ext cx="7135740" cy="403133"/>
          </a:xfrm>
        </p:spPr>
        <p:txBody>
          <a:bodyPr lIns="0" tIns="0" rIns="0" bIns="0" anchor="t" anchorCtr="0"/>
          <a:lstStyle>
            <a:lvl1pPr>
              <a:defRPr/>
            </a:lvl1pPr>
          </a:lstStyle>
          <a:p>
            <a:r>
              <a:rPr lang="en-US"/>
              <a:t>Click to edit Master title style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21" name="Rectangle: Rounded Corners 20">
            <a:extLst>
              <a:ext uri="{FF2B5EF4-FFF2-40B4-BE49-F238E27FC236}">
                <a16:creationId xmlns:a16="http://schemas.microsoft.com/office/drawing/2014/main" id="{5CB05DC6-B960-4F41-ACA5-722F02234C2C}"/>
              </a:ext>
            </a:extLst>
          </p:cNvPr>
          <p:cNvSpPr/>
          <p:nvPr userDrawn="1"/>
        </p:nvSpPr>
        <p:spPr>
          <a:xfrm>
            <a:off x="4478621" y="1508364"/>
            <a:ext cx="3234758" cy="444985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solidFill>
                <a:schemeClr val="tx1"/>
              </a:solidFill>
            </a:endParaRPr>
          </a:p>
        </p:txBody>
      </p:sp>
      <p:sp>
        <p:nvSpPr>
          <p:cNvPr id="22" name="Rectangle: Rounded Corners 21">
            <a:extLst>
              <a:ext uri="{FF2B5EF4-FFF2-40B4-BE49-F238E27FC236}">
                <a16:creationId xmlns:a16="http://schemas.microsoft.com/office/drawing/2014/main" id="{C6BD8A16-8AA1-4A48-A03E-412ECD844E30}"/>
              </a:ext>
            </a:extLst>
          </p:cNvPr>
          <p:cNvSpPr/>
          <p:nvPr userDrawn="1"/>
        </p:nvSpPr>
        <p:spPr>
          <a:xfrm>
            <a:off x="8379604" y="1508364"/>
            <a:ext cx="3234758" cy="4449850"/>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solidFill>
                <a:schemeClr val="tx1"/>
              </a:solidFill>
            </a:endParaRPr>
          </a:p>
        </p:txBody>
      </p:sp>
      <p:sp>
        <p:nvSpPr>
          <p:cNvPr id="23" name="Rectangle: Rounded Corners 22">
            <a:extLst>
              <a:ext uri="{FF2B5EF4-FFF2-40B4-BE49-F238E27FC236}">
                <a16:creationId xmlns:a16="http://schemas.microsoft.com/office/drawing/2014/main" id="{E88FE1B9-1B38-4607-85CD-8D3FEB0894B0}"/>
              </a:ext>
            </a:extLst>
          </p:cNvPr>
          <p:cNvSpPr/>
          <p:nvPr userDrawn="1"/>
        </p:nvSpPr>
        <p:spPr>
          <a:xfrm>
            <a:off x="577638" y="1508364"/>
            <a:ext cx="3234758" cy="44498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solidFill>
                <a:schemeClr val="tx1"/>
              </a:solidFill>
            </a:endParaRPr>
          </a:p>
        </p:txBody>
      </p:sp>
      <p:sp>
        <p:nvSpPr>
          <p:cNvPr id="24" name="Text Placeholder 29">
            <a:extLst>
              <a:ext uri="{FF2B5EF4-FFF2-40B4-BE49-F238E27FC236}">
                <a16:creationId xmlns:a16="http://schemas.microsoft.com/office/drawing/2014/main" id="{1AF43CD3-74BD-42C3-9321-3A5E678B671B}"/>
              </a:ext>
            </a:extLst>
          </p:cNvPr>
          <p:cNvSpPr>
            <a:spLocks noGrp="1"/>
          </p:cNvSpPr>
          <p:nvPr>
            <p:ph type="body" sz="quarter" idx="13"/>
          </p:nvPr>
        </p:nvSpPr>
        <p:spPr>
          <a:xfrm>
            <a:off x="737090" y="1670632"/>
            <a:ext cx="2909728" cy="257558"/>
          </a:xfrm>
        </p:spPr>
        <p:txBody>
          <a:bodyPr/>
          <a:lstStyle>
            <a:lvl1pPr>
              <a:defRPr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25" name="Text Placeholder 29">
            <a:extLst>
              <a:ext uri="{FF2B5EF4-FFF2-40B4-BE49-F238E27FC236}">
                <a16:creationId xmlns:a16="http://schemas.microsoft.com/office/drawing/2014/main" id="{2A91401C-CD03-4B80-B78A-FED6C1387A58}"/>
              </a:ext>
            </a:extLst>
          </p:cNvPr>
          <p:cNvSpPr>
            <a:spLocks noGrp="1"/>
          </p:cNvSpPr>
          <p:nvPr>
            <p:ph type="body" sz="quarter" idx="14"/>
          </p:nvPr>
        </p:nvSpPr>
        <p:spPr>
          <a:xfrm>
            <a:off x="737090" y="1962466"/>
            <a:ext cx="2909728" cy="877189"/>
          </a:xfrm>
        </p:spPr>
        <p:txBody>
          <a:bodyPr/>
          <a:lstStyle>
            <a:lvl1pPr>
              <a:defRPr sz="2426"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26" name="Text Placeholder 29">
            <a:extLst>
              <a:ext uri="{FF2B5EF4-FFF2-40B4-BE49-F238E27FC236}">
                <a16:creationId xmlns:a16="http://schemas.microsoft.com/office/drawing/2014/main" id="{987E1084-1588-4DFF-8B16-45159E5A7FBB}"/>
              </a:ext>
            </a:extLst>
          </p:cNvPr>
          <p:cNvSpPr>
            <a:spLocks noGrp="1"/>
          </p:cNvSpPr>
          <p:nvPr>
            <p:ph type="body" sz="quarter" idx="15"/>
          </p:nvPr>
        </p:nvSpPr>
        <p:spPr>
          <a:xfrm>
            <a:off x="737090" y="2551053"/>
            <a:ext cx="2909728" cy="190437"/>
          </a:xfrm>
        </p:spPr>
        <p:txBody>
          <a:bodyPr/>
          <a:lstStyle>
            <a:lvl1pPr>
              <a:defRPr sz="1092" b="0">
                <a:solidFill>
                  <a:schemeClr val="bg1"/>
                </a:solidFill>
              </a:defRPr>
            </a:lvl1pPr>
          </a:lstStyle>
          <a:p>
            <a:pPr lvl="0"/>
            <a:r>
              <a:rPr lang="en-US"/>
              <a:t>Click to edit Master text styles</a:t>
            </a:r>
          </a:p>
        </p:txBody>
      </p:sp>
      <p:sp>
        <p:nvSpPr>
          <p:cNvPr id="27" name="Text Placeholder 29">
            <a:extLst>
              <a:ext uri="{FF2B5EF4-FFF2-40B4-BE49-F238E27FC236}">
                <a16:creationId xmlns:a16="http://schemas.microsoft.com/office/drawing/2014/main" id="{8C12D9D7-8C03-4D7A-B03B-C1BC41AB6BA8}"/>
              </a:ext>
            </a:extLst>
          </p:cNvPr>
          <p:cNvSpPr>
            <a:spLocks noGrp="1"/>
          </p:cNvSpPr>
          <p:nvPr>
            <p:ph type="body" sz="quarter" idx="16"/>
          </p:nvPr>
        </p:nvSpPr>
        <p:spPr>
          <a:xfrm>
            <a:off x="4641136" y="1670632"/>
            <a:ext cx="2909728" cy="257558"/>
          </a:xfrm>
        </p:spPr>
        <p:txBody>
          <a:bodyPr/>
          <a:lstStyle>
            <a:lvl1pPr>
              <a:defRPr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28" name="Text Placeholder 29">
            <a:extLst>
              <a:ext uri="{FF2B5EF4-FFF2-40B4-BE49-F238E27FC236}">
                <a16:creationId xmlns:a16="http://schemas.microsoft.com/office/drawing/2014/main" id="{F217037E-D485-4433-8172-120C59DAC49B}"/>
              </a:ext>
            </a:extLst>
          </p:cNvPr>
          <p:cNvSpPr>
            <a:spLocks noGrp="1"/>
          </p:cNvSpPr>
          <p:nvPr>
            <p:ph type="body" sz="quarter" idx="17"/>
          </p:nvPr>
        </p:nvSpPr>
        <p:spPr>
          <a:xfrm>
            <a:off x="4641136" y="1962466"/>
            <a:ext cx="2909728" cy="877189"/>
          </a:xfrm>
        </p:spPr>
        <p:txBody>
          <a:bodyPr/>
          <a:lstStyle>
            <a:lvl1pPr>
              <a:defRPr sz="2426"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29" name="Text Placeholder 29">
            <a:extLst>
              <a:ext uri="{FF2B5EF4-FFF2-40B4-BE49-F238E27FC236}">
                <a16:creationId xmlns:a16="http://schemas.microsoft.com/office/drawing/2014/main" id="{99CF9FB5-3A52-4CBE-9EA9-E5B1B14F62C4}"/>
              </a:ext>
            </a:extLst>
          </p:cNvPr>
          <p:cNvSpPr>
            <a:spLocks noGrp="1"/>
          </p:cNvSpPr>
          <p:nvPr>
            <p:ph type="body" sz="quarter" idx="18"/>
          </p:nvPr>
        </p:nvSpPr>
        <p:spPr>
          <a:xfrm>
            <a:off x="4641136" y="2551053"/>
            <a:ext cx="2909728" cy="190437"/>
          </a:xfrm>
        </p:spPr>
        <p:txBody>
          <a:bodyPr/>
          <a:lstStyle>
            <a:lvl1pPr>
              <a:defRPr sz="1092" b="0">
                <a:solidFill>
                  <a:schemeClr val="bg1"/>
                </a:solidFill>
              </a:defRPr>
            </a:lvl1pPr>
          </a:lstStyle>
          <a:p>
            <a:pPr lvl="0"/>
            <a:r>
              <a:rPr lang="en-US"/>
              <a:t>Click to edit Master text styles</a:t>
            </a:r>
          </a:p>
        </p:txBody>
      </p:sp>
      <p:sp>
        <p:nvSpPr>
          <p:cNvPr id="39" name="Text Placeholder 29">
            <a:extLst>
              <a:ext uri="{FF2B5EF4-FFF2-40B4-BE49-F238E27FC236}">
                <a16:creationId xmlns:a16="http://schemas.microsoft.com/office/drawing/2014/main" id="{2C483B3F-2A51-4389-A469-7247CC00F750}"/>
              </a:ext>
            </a:extLst>
          </p:cNvPr>
          <p:cNvSpPr>
            <a:spLocks noGrp="1"/>
          </p:cNvSpPr>
          <p:nvPr>
            <p:ph type="body" sz="quarter" idx="19"/>
          </p:nvPr>
        </p:nvSpPr>
        <p:spPr>
          <a:xfrm>
            <a:off x="8542118" y="1670632"/>
            <a:ext cx="2909728" cy="257558"/>
          </a:xfrm>
        </p:spPr>
        <p:txBody>
          <a:bodyPr/>
          <a:lstStyle>
            <a:lvl1pPr>
              <a:defRPr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40" name="Text Placeholder 29">
            <a:extLst>
              <a:ext uri="{FF2B5EF4-FFF2-40B4-BE49-F238E27FC236}">
                <a16:creationId xmlns:a16="http://schemas.microsoft.com/office/drawing/2014/main" id="{3167602A-C6EA-403C-BBD7-A1E2856EBF40}"/>
              </a:ext>
            </a:extLst>
          </p:cNvPr>
          <p:cNvSpPr>
            <a:spLocks noGrp="1"/>
          </p:cNvSpPr>
          <p:nvPr>
            <p:ph type="body" sz="quarter" idx="20"/>
          </p:nvPr>
        </p:nvSpPr>
        <p:spPr>
          <a:xfrm>
            <a:off x="8542118" y="1962466"/>
            <a:ext cx="2909728" cy="877189"/>
          </a:xfrm>
        </p:spPr>
        <p:txBody>
          <a:bodyPr/>
          <a:lstStyle>
            <a:lvl1pPr>
              <a:defRPr sz="2426"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41" name="Text Placeholder 29">
            <a:extLst>
              <a:ext uri="{FF2B5EF4-FFF2-40B4-BE49-F238E27FC236}">
                <a16:creationId xmlns:a16="http://schemas.microsoft.com/office/drawing/2014/main" id="{4E6CC2EE-53D5-45F8-ABF1-A33B753B1C49}"/>
              </a:ext>
            </a:extLst>
          </p:cNvPr>
          <p:cNvSpPr>
            <a:spLocks noGrp="1"/>
          </p:cNvSpPr>
          <p:nvPr>
            <p:ph type="body" sz="quarter" idx="21"/>
          </p:nvPr>
        </p:nvSpPr>
        <p:spPr>
          <a:xfrm>
            <a:off x="8542118" y="2551053"/>
            <a:ext cx="2909728" cy="190437"/>
          </a:xfrm>
        </p:spPr>
        <p:txBody>
          <a:bodyPr/>
          <a:lstStyle>
            <a:lvl1pPr>
              <a:defRPr sz="1092" b="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736288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extLst>
              <p:ext uri="{D42A27DB-BD31-4B8C-83A1-F6EECF244321}">
                <p14:modId xmlns:p14="http://schemas.microsoft.com/office/powerpoint/2010/main" val="25071018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0"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rgbClr val="D1E2F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4"/>
            </p:custDataLst>
          </p:nvPr>
        </p:nvSpPr>
        <p:spPr>
          <a:xfrm>
            <a:off x="554736" y="2359648"/>
            <a:ext cx="2514600" cy="1154162"/>
          </a:xfrm>
        </p:spPr>
        <p:txBody>
          <a:bodyPr vert="horz" wrap="square" lIns="0" tIns="0" rIns="0" bIns="0" rtlCol="0" anchor="b" anchorCtr="0">
            <a:noAutofit/>
          </a:bodyPr>
          <a:lstStyle>
            <a:lvl1pPr>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5"/>
            </p:custDataLst>
          </p:nvPr>
        </p:nvSpPr>
        <p:spPr>
          <a:xfrm>
            <a:off x="554736" y="3659644"/>
            <a:ext cx="2514600" cy="553998"/>
          </a:xfrm>
          <a:prstGeom prst="rect">
            <a:avLst/>
          </a:prstGeom>
        </p:spPr>
        <p:txBody>
          <a:bodyPr vert="horz" wrap="square" lIns="0" tIns="0" rIns="0" bIns="0" rtlCol="0">
            <a:spAutoFit/>
          </a:bodyPr>
          <a:lstStyle>
            <a:lvl1pPr>
              <a:defRPr lang="en-US" sz="1800" b="0" dirty="0"/>
            </a:lvl1pPr>
          </a:lstStyle>
          <a:p>
            <a:pPr lvl="0">
              <a:buNone/>
            </a:pPr>
            <a:r>
              <a:rPr lang="en-US"/>
              <a:t>Click to edit Master subtitle style</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6"/>
            </p:custDataLst>
          </p:nvPr>
        </p:nvSpPr>
        <p:spPr>
          <a:xfrm>
            <a:off x="554735" y="41597"/>
            <a:ext cx="2514601"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2" name="Rectangle 11">
            <a:extLst>
              <a:ext uri="{FF2B5EF4-FFF2-40B4-BE49-F238E27FC236}">
                <a16:creationId xmlns:a16="http://schemas.microsoft.com/office/drawing/2014/main" id="{D4A048AF-B9F2-45AD-AC48-BD85C4B07B35}"/>
              </a:ext>
            </a:extLst>
          </p:cNvPr>
          <p:cNvSpPr/>
          <p:nvPr userDrawn="1"/>
        </p:nvSpPr>
        <p:spPr bwMode="gray">
          <a:xfrm>
            <a:off x="554736" y="3577277"/>
            <a:ext cx="972000" cy="1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 name="Slide Number">
            <a:extLst>
              <a:ext uri="{FF2B5EF4-FFF2-40B4-BE49-F238E27FC236}">
                <a16:creationId xmlns:a16="http://schemas.microsoft.com/office/drawing/2014/main" id="{FB91ABCA-23C4-4CB2-BE37-54377040F930}"/>
              </a:ext>
            </a:extLst>
          </p:cNvPr>
          <p:cNvSpPr>
            <a:spLocks noChangeArrowheads="1"/>
          </p:cNvSpPr>
          <p:nvPr userDrawn="1">
            <p:custDataLst>
              <p:tags r:id="rId7"/>
            </p:custDataLst>
          </p:nvPr>
        </p:nvSpPr>
        <p:spPr bwMode="black">
          <a:xfrm>
            <a:off x="11312525" y="6402032"/>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22" name="Rectangle 21">
            <a:extLst>
              <a:ext uri="{FF2B5EF4-FFF2-40B4-BE49-F238E27FC236}">
                <a16:creationId xmlns:a16="http://schemas.microsoft.com/office/drawing/2014/main" id="{865320B7-8211-4366-B05D-860BBE54C13F}"/>
              </a:ext>
            </a:extLst>
          </p:cNvPr>
          <p:cNvSpPr>
            <a:spLocks/>
          </p:cNvSpPr>
          <p:nvPr userDrawn="1"/>
        </p:nvSpPr>
        <p:spPr bwMode="gray">
          <a:xfrm>
            <a:off x="9884064" y="6195134"/>
            <a:ext cx="1753200" cy="1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US" noProof="0"/>
          </a:p>
        </p:txBody>
      </p:sp>
      <p:pic>
        <p:nvPicPr>
          <p:cNvPr id="23" name="Image 11">
            <a:extLst>
              <a:ext uri="{FF2B5EF4-FFF2-40B4-BE49-F238E27FC236}">
                <a16:creationId xmlns:a16="http://schemas.microsoft.com/office/drawing/2014/main" id="{7AD45EF8-CC23-49B0-8C6B-B97FD5A986F6}"/>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l="14248" t="40618" r="29395" b="23603"/>
          <a:stretch/>
        </p:blipFill>
        <p:spPr bwMode="gray">
          <a:xfrm>
            <a:off x="9884064" y="6278400"/>
            <a:ext cx="1014414" cy="385763"/>
          </a:xfrm>
          <a:prstGeom prst="rect">
            <a:avLst/>
          </a:prstGeom>
        </p:spPr>
      </p:pic>
      <p:sp>
        <p:nvSpPr>
          <p:cNvPr id="14" name="5. Source" hidden="1">
            <a:extLst>
              <a:ext uri="{FF2B5EF4-FFF2-40B4-BE49-F238E27FC236}">
                <a16:creationId xmlns:a16="http://schemas.microsoft.com/office/drawing/2014/main" id="{F42954BB-0C30-4779-8102-B911DC9FD92D}"/>
              </a:ext>
            </a:extLst>
          </p:cNvPr>
          <p:cNvSpPr txBox="1"/>
          <p:nvPr userDrawn="1">
            <p:custDataLst>
              <p:tags r:id="rId8"/>
            </p:custDataLst>
          </p:nvPr>
        </p:nvSpPr>
        <p:spPr>
          <a:xfrm>
            <a:off x="554735" y="5780911"/>
            <a:ext cx="6967729"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5" name="Rectangle 14">
            <a:extLst>
              <a:ext uri="{FF2B5EF4-FFF2-40B4-BE49-F238E27FC236}">
                <a16:creationId xmlns:a16="http://schemas.microsoft.com/office/drawing/2014/main" id="{3EE34DE9-2A7C-4054-AA67-DE5B9ED38C3F}"/>
              </a:ext>
            </a:extLst>
          </p:cNvPr>
          <p:cNvSpPr>
            <a:spLocks/>
          </p:cNvSpPr>
          <p:nvPr userDrawn="1"/>
        </p:nvSpPr>
        <p:spPr>
          <a:xfrm>
            <a:off x="554735" y="6061705"/>
            <a:ext cx="2514600" cy="646331"/>
          </a:xfrm>
          <a:prstGeom prst="rect">
            <a:avLst/>
          </a:prstGeom>
        </p:spPr>
        <p:txBody>
          <a:bodyPr lIns="0" tIns="0" rIns="0" bIns="0" anchor="b">
            <a:spAutoFit/>
          </a:bodyPr>
          <a:lstStyle/>
          <a:p>
            <a:pPr algn="l"/>
            <a:r>
              <a:rPr lang="en-US" sz="700" b="0" i="0">
                <a:solidFill>
                  <a:srgbClr val="7F7F7F"/>
                </a:solidFill>
                <a:effectLst/>
                <a:latin typeface="+mn-lt"/>
              </a:rPr>
              <a:t>This document reflects ongoing work and discussions within the Gavi Secretariat to propose a global COVID-19 vaccine coordination mechanism. The design of the mechanism and Gavi's role may evolve based on consultations outcome and Gavi Board review. Its contents are confidential and should not be disclosed to any unauthorised persons.</a:t>
            </a:r>
            <a:endParaRPr lang="de-DE" sz="700">
              <a:solidFill>
                <a:srgbClr val="7F7F7F"/>
              </a:solidFill>
              <a:latin typeface="+mn-lt"/>
            </a:endParaRPr>
          </a:p>
        </p:txBody>
      </p:sp>
      <p:sp>
        <p:nvSpPr>
          <p:cNvPr id="108" name="4. Footnote" hidden="1">
            <a:extLst>
              <a:ext uri="{FF2B5EF4-FFF2-40B4-BE49-F238E27FC236}">
                <a16:creationId xmlns:a16="http://schemas.microsoft.com/office/drawing/2014/main" id="{E7F873C9-937A-498C-BBB3-92741DDDFC64}"/>
              </a:ext>
            </a:extLst>
          </p:cNvPr>
          <p:cNvSpPr txBox="1"/>
          <p:nvPr userDrawn="1">
            <p:custDataLst>
              <p:tags r:id="rId9"/>
            </p:custDataLst>
          </p:nvPr>
        </p:nvSpPr>
        <p:spPr>
          <a:xfrm>
            <a:off x="553972" y="5609749"/>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Tree>
    <p:extLst>
      <p:ext uri="{BB962C8B-B14F-4D97-AF65-F5344CB8AC3E}">
        <p14:creationId xmlns:p14="http://schemas.microsoft.com/office/powerpoint/2010/main" val="2353316747"/>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showMasterSp="0" userDrawn="1">
  <p:cSld name="3-line">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1"/>
            </p:custDataLst>
            <p:extLst>
              <p:ext uri="{D42A27DB-BD31-4B8C-83A1-F6EECF244321}">
                <p14:modId xmlns:p14="http://schemas.microsoft.com/office/powerpoint/2010/main" val="2624264819"/>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6" hidden="1">
                        <a:extLst>
                          <a:ext uri="{FF2B5EF4-FFF2-40B4-BE49-F238E27FC236}">
                            <a16:creationId xmlns:a16="http://schemas.microsoft.com/office/drawing/2014/main" id="{C648A5D5-75B9-4F02-A4CB-B3C65A9BF2CE}"/>
                          </a:ext>
                        </a:extLst>
                      </p:cNvPr>
                      <p:cNvPicPr/>
                      <p:nvPr/>
                    </p:nvPicPr>
                    <p:blipFill>
                      <a:blip r:embed="rId9"/>
                      <a:stretch>
                        <a:fillRect/>
                      </a:stretch>
                    </p:blipFill>
                    <p:spPr>
                      <a:xfrm>
                        <a:off x="1589" y="1589"/>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58AAF75-30DC-408A-933A-149F2D14D18F}"/>
              </a:ext>
            </a:extLst>
          </p:cNvPr>
          <p:cNvSpPr/>
          <p:nvPr userDrawn="1">
            <p:custDataLst>
              <p:tags r:id="rId2"/>
            </p:custDataLst>
          </p:nvPr>
        </p:nvSpPr>
        <p:spPr>
          <a:xfrm>
            <a:off x="1" y="1"/>
            <a:ext cx="158751" cy="158751"/>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400" b="0" i="0" baseline="0">
              <a:solidFill>
                <a:schemeClr val="bg1"/>
              </a:solidFill>
              <a:latin typeface="Arial" panose="020B0604020202020204" pitchFamily="34" charset="0"/>
              <a:ea typeface="+mj-ea"/>
              <a:cs typeface="+mj-cs"/>
              <a:sym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3"/>
            </p:custDataLst>
          </p:nvPr>
        </p:nvSpPr>
        <p:spPr>
          <a:xfrm>
            <a:off x="554736" y="177409"/>
            <a:ext cx="11082528" cy="1107996"/>
          </a:xfrm>
        </p:spPr>
        <p:txBody>
          <a:bodyPr vert="horz" wrap="square" lIns="0" tIns="0" rIns="0" bIns="0" rtlCol="0" anchor="b" anchorCtr="0">
            <a:noAutofit/>
          </a:bodyPr>
          <a:lstStyle>
            <a:lvl1pPr>
              <a:defRPr lang="en-US" sz="2400" dirty="0"/>
            </a:lvl1pPr>
          </a:lstStyle>
          <a:p>
            <a:pPr lvl="0"/>
            <a:r>
              <a:rPr lang="en-US"/>
              <a:t>Click to edit Master title style</a:t>
            </a:r>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4"/>
            </p:custDataLst>
          </p:nvPr>
        </p:nvSpPr>
        <p:spPr>
          <a:xfrm>
            <a:off x="554735" y="41598"/>
            <a:ext cx="3843339"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9" name="Sticker" hidden="1">
            <a:extLst>
              <a:ext uri="{FF2B5EF4-FFF2-40B4-BE49-F238E27FC236}">
                <a16:creationId xmlns:a16="http://schemas.microsoft.com/office/drawing/2014/main" id="{9AE34A89-4B4C-475A-855B-8D164FA81F2F}"/>
              </a:ext>
            </a:extLst>
          </p:cNvPr>
          <p:cNvSpPr txBox="1"/>
          <p:nvPr userDrawn="1"/>
        </p:nvSpPr>
        <p:spPr>
          <a:xfrm>
            <a:off x="554736" y="1301974"/>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sz="800"/>
              <a:t>STICKER</a:t>
            </a:r>
          </a:p>
        </p:txBody>
      </p:sp>
      <p:sp>
        <p:nvSpPr>
          <p:cNvPr id="99" name="Rectangle 98">
            <a:extLst>
              <a:ext uri="{FF2B5EF4-FFF2-40B4-BE49-F238E27FC236}">
                <a16:creationId xmlns:a16="http://schemas.microsoft.com/office/drawing/2014/main" id="{6EE2DD46-44BF-4AED-8D43-8FE1FBC13FC8}"/>
              </a:ext>
            </a:extLst>
          </p:cNvPr>
          <p:cNvSpPr/>
          <p:nvPr userDrawn="1"/>
        </p:nvSpPr>
        <p:spPr bwMode="gray">
          <a:xfrm>
            <a:off x="554736" y="1285405"/>
            <a:ext cx="972000" cy="1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a:p>
        </p:txBody>
      </p:sp>
      <p:sp>
        <p:nvSpPr>
          <p:cNvPr id="101" name="Slide Number">
            <a:extLst>
              <a:ext uri="{FF2B5EF4-FFF2-40B4-BE49-F238E27FC236}">
                <a16:creationId xmlns:a16="http://schemas.microsoft.com/office/drawing/2014/main" id="{7D6C147D-294E-4D6B-9E1F-7B1B1A8827B4}"/>
              </a:ext>
            </a:extLst>
          </p:cNvPr>
          <p:cNvSpPr>
            <a:spLocks noChangeArrowheads="1"/>
          </p:cNvSpPr>
          <p:nvPr userDrawn="1">
            <p:custDataLst>
              <p:tags r:id="rId5"/>
            </p:custDataLst>
          </p:nvPr>
        </p:nvSpPr>
        <p:spPr bwMode="black">
          <a:xfrm>
            <a:off x="11312526" y="6402034"/>
            <a:ext cx="325501" cy="138499"/>
          </a:xfrm>
          <a:prstGeom prst="rect">
            <a:avLst/>
          </a:prstGeom>
          <a:noFill/>
          <a:ln w="9525" algn="ctr">
            <a:noFill/>
            <a:miter lim="800000"/>
            <a:headEnd/>
            <a:tailEnd/>
          </a:ln>
          <a:effectLst/>
        </p:spPr>
        <p:txBody>
          <a:bodyPr wrap="square" lIns="0" tIns="0" rIns="0" bIns="0" anchor="b">
            <a:spAutoFit/>
          </a:bodyPr>
          <a:lstStyle/>
          <a:p>
            <a:pPr algn="r" defTabSz="610729"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29"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102" name="Rectangle 101">
            <a:extLst>
              <a:ext uri="{FF2B5EF4-FFF2-40B4-BE49-F238E27FC236}">
                <a16:creationId xmlns:a16="http://schemas.microsoft.com/office/drawing/2014/main" id="{E3F4D21A-2C43-4716-B9A1-3E14A757D955}"/>
              </a:ext>
            </a:extLst>
          </p:cNvPr>
          <p:cNvSpPr>
            <a:spLocks/>
          </p:cNvSpPr>
          <p:nvPr userDrawn="1"/>
        </p:nvSpPr>
        <p:spPr bwMode="gray">
          <a:xfrm>
            <a:off x="9884064" y="6195135"/>
            <a:ext cx="1753200" cy="1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US" sz="1800" noProof="0"/>
          </a:p>
        </p:txBody>
      </p:sp>
      <p:pic>
        <p:nvPicPr>
          <p:cNvPr id="103" name="Image 11">
            <a:extLst>
              <a:ext uri="{FF2B5EF4-FFF2-40B4-BE49-F238E27FC236}">
                <a16:creationId xmlns:a16="http://schemas.microsoft.com/office/drawing/2014/main" id="{031A9DDD-BE97-4655-AC14-0D86D2628FB6}"/>
              </a:ext>
            </a:extLst>
          </p:cNvPr>
          <p:cNvPicPr>
            <a:picLocks noChangeAspect="1"/>
          </p:cNvPicPr>
          <p:nvPr userDrawn="1"/>
        </p:nvPicPr>
        <p:blipFill rotWithShape="1">
          <a:blip r:embed="rId10" cstate="print">
            <a:extLst>
              <a:ext uri="{28A0092B-C50C-407E-A947-70E740481C1C}">
                <a14:useLocalDpi xmlns:a14="http://schemas.microsoft.com/office/drawing/2010/main" val="0"/>
              </a:ext>
            </a:extLst>
          </a:blip>
          <a:srcRect l="14248" t="40618" r="29395" b="23603"/>
          <a:stretch/>
        </p:blipFill>
        <p:spPr bwMode="gray">
          <a:xfrm>
            <a:off x="9884065" y="6278401"/>
            <a:ext cx="1014415" cy="385763"/>
          </a:xfrm>
          <a:prstGeom prst="rect">
            <a:avLst/>
          </a:prstGeom>
        </p:spPr>
      </p:pic>
      <p:sp>
        <p:nvSpPr>
          <p:cNvPr id="12" name="5. Source" hidden="1">
            <a:extLst>
              <a:ext uri="{FF2B5EF4-FFF2-40B4-BE49-F238E27FC236}">
                <a16:creationId xmlns:a16="http://schemas.microsoft.com/office/drawing/2014/main" id="{6143832A-032A-4B4A-BE25-A8C47A840F74}"/>
              </a:ext>
            </a:extLst>
          </p:cNvPr>
          <p:cNvSpPr txBox="1"/>
          <p:nvPr userDrawn="1">
            <p:custDataLst>
              <p:tags r:id="rId6"/>
            </p:custDataLst>
          </p:nvPr>
        </p:nvSpPr>
        <p:spPr>
          <a:xfrm>
            <a:off x="554737" y="6268593"/>
            <a:ext cx="6967729"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a:t>Source: …</a:t>
            </a:r>
          </a:p>
        </p:txBody>
      </p:sp>
      <p:sp>
        <p:nvSpPr>
          <p:cNvPr id="13" name="Rectangle 12">
            <a:extLst>
              <a:ext uri="{FF2B5EF4-FFF2-40B4-BE49-F238E27FC236}">
                <a16:creationId xmlns:a16="http://schemas.microsoft.com/office/drawing/2014/main" id="{1F4ECB5A-B477-4AEB-9FBC-3A84F5E53210}"/>
              </a:ext>
            </a:extLst>
          </p:cNvPr>
          <p:cNvSpPr>
            <a:spLocks/>
          </p:cNvSpPr>
          <p:nvPr userDrawn="1"/>
        </p:nvSpPr>
        <p:spPr>
          <a:xfrm>
            <a:off x="554735" y="6492593"/>
            <a:ext cx="6967728" cy="215444"/>
          </a:xfrm>
          <a:prstGeom prst="rect">
            <a:avLst/>
          </a:prstGeom>
        </p:spPr>
        <p:txBody>
          <a:bodyPr lIns="0" tIns="0" rIns="0" bIns="0" anchor="b">
            <a:noAutofit/>
          </a:bodyPr>
          <a:lstStyle/>
          <a:p>
            <a:pPr algn="l"/>
            <a:r>
              <a:rPr lang="en-US" sz="700" b="0" i="0">
                <a:solidFill>
                  <a:srgbClr val="7F7F7F"/>
                </a:solidFill>
                <a:effectLst/>
                <a:latin typeface="+mn-lt"/>
              </a:rPr>
              <a:t>This document reflects ongoing work and discussions within the Gavi Secretariat to propose a global COVID-19 vaccine coordination mechanism. The design of the mechanism and Gavi's role may evolve based on consultations outcome and Gavi Board review. Its contents are confidential and should not be disclosed to any </a:t>
            </a:r>
            <a:r>
              <a:rPr lang="en-US" sz="700" b="0" i="0" err="1">
                <a:solidFill>
                  <a:srgbClr val="7F7F7F"/>
                </a:solidFill>
                <a:effectLst/>
                <a:latin typeface="+mn-lt"/>
              </a:rPr>
              <a:t>unauthorised</a:t>
            </a:r>
            <a:r>
              <a:rPr lang="en-US" sz="700" b="0" i="0">
                <a:solidFill>
                  <a:srgbClr val="7F7F7F"/>
                </a:solidFill>
                <a:effectLst/>
                <a:latin typeface="+mn-lt"/>
              </a:rPr>
              <a:t> persons.</a:t>
            </a:r>
            <a:endParaRPr lang="de-DE" sz="700">
              <a:solidFill>
                <a:srgbClr val="7F7F7F"/>
              </a:solidFill>
              <a:latin typeface="+mn-lt"/>
            </a:endParaRPr>
          </a:p>
        </p:txBody>
      </p:sp>
    </p:spTree>
    <p:extLst>
      <p:ext uri="{BB962C8B-B14F-4D97-AF65-F5344CB8AC3E}">
        <p14:creationId xmlns:p14="http://schemas.microsoft.com/office/powerpoint/2010/main" val="3895759439"/>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userDrawn="1">
  <p:cSld name="CustomLayouts 1">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38703449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13" imgH="416" progId="TCLayout.ActiveDocument.1">
                  <p:embed/>
                </p:oleObj>
              </mc:Choice>
              <mc:Fallback>
                <p:oleObj name="think-cell Slide" r:id="rId8"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2"/>
            </p:custDataLst>
          </p:nvPr>
        </p:nvSpPr>
        <p:spPr>
          <a:xfrm>
            <a:off x="554736" y="172212"/>
            <a:ext cx="11082528" cy="369332"/>
          </a:xfrm>
        </p:spPr>
        <p:txBody>
          <a:bodyPr vert="horz" wrap="square" lIns="0" tIns="0" rIns="0" bIns="0" rtlCol="0" anchor="t" anchorCtr="0">
            <a:noAutofit/>
          </a:bodyPr>
          <a:lstStyle>
            <a:lvl1pPr>
              <a:defRPr lang="en-US" dirty="0"/>
            </a:lvl1pPr>
          </a:lstStyle>
          <a:p>
            <a:pPr lvl="0"/>
            <a:r>
              <a:rPr lang="en-US"/>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3"/>
            </p:custDataLst>
          </p:nvPr>
        </p:nvSpPr>
        <p:spPr>
          <a:xfrm>
            <a:off x="554736" y="572142"/>
            <a:ext cx="11082528" cy="276999"/>
          </a:xfrm>
          <a:prstGeom prst="rect">
            <a:avLst/>
          </a:prstGeom>
        </p:spPr>
        <p:txBody>
          <a:bodyPr vert="horz" wrap="square" lIns="0" tIns="0" rIns="0" bIns="0" rtlCol="0">
            <a:noAutofit/>
          </a:bodyPr>
          <a:lstStyle>
            <a:lvl1pPr>
              <a:defRPr lang="en-US" sz="1800" b="0" dirty="0"/>
            </a:lvl1pPr>
          </a:lstStyle>
          <a:p>
            <a:pPr lvl="0">
              <a:buNone/>
            </a:pPr>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4"/>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anchor="b">
            <a:spAutoFit/>
          </a:bodyPr>
          <a:lstStyle/>
          <a:p>
            <a:pPr algn="ct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ct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a:xfrm>
            <a:off x="554736"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6"/>
            </p:custDataLst>
          </p:nvPr>
        </p:nvSpPr>
        <p:spPr>
          <a:xfrm>
            <a:off x="554736"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3595582250"/>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obj">
  <p:cSld name="Content_Layou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B799574-CACE-4521-9814-EEDC0A8A140D}"/>
              </a:ext>
            </a:extLst>
          </p:cNvPr>
          <p:cNvGraphicFramePr>
            <a:graphicFrameLocks noChangeAspect="1"/>
          </p:cNvGraphicFramePr>
          <p:nvPr userDrawn="1">
            <p:custDataLst>
              <p:tags r:id="rId1"/>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4" name="Object 3" hidden="1">
                        <a:extLst>
                          <a:ext uri="{FF2B5EF4-FFF2-40B4-BE49-F238E27FC236}">
                            <a16:creationId xmlns:a16="http://schemas.microsoft.com/office/drawing/2014/main" id="{3B799574-CACE-4521-9814-EEDC0A8A140D}"/>
                          </a:ext>
                        </a:extLst>
                      </p:cNvPr>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2" name="Titre 1"/>
          <p:cNvSpPr>
            <a:spLocks noGrp="1"/>
          </p:cNvSpPr>
          <p:nvPr>
            <p:ph type="title" hasCustomPrompt="1"/>
          </p:nvPr>
        </p:nvSpPr>
        <p:spPr bwMode="gray"/>
        <p:txBody>
          <a:bodyPr/>
          <a:lstStyle/>
          <a:p>
            <a:r>
              <a:rPr lang="en-US" noProof="0"/>
              <a:t>TITLE</a:t>
            </a:r>
          </a:p>
        </p:txBody>
      </p:sp>
      <p:sp>
        <p:nvSpPr>
          <p:cNvPr id="3" name="Espace réservé du contenu 2"/>
          <p:cNvSpPr>
            <a:spLocks noGrp="1"/>
          </p:cNvSpPr>
          <p:nvPr>
            <p:ph idx="1" hasCustomPrompt="1"/>
          </p:nvPr>
        </p:nvSpPr>
        <p:spPr bwMode="gray">
          <a:xfrm>
            <a:off x="1246717" y="1304926"/>
            <a:ext cx="9793816" cy="4716463"/>
          </a:xfrm>
        </p:spPr>
        <p:txBody>
          <a:bodyPr/>
          <a:lstStyle>
            <a:lvl2pPr>
              <a:defRPr/>
            </a:lvl2pPr>
            <a:lvl3pPr>
              <a:defRPr/>
            </a:lvl3pPr>
            <a:lvl4pPr>
              <a:defRPr baseline="0"/>
            </a:lvl4pPr>
            <a:lvl5pPr>
              <a:defRPr/>
            </a:lvl5pPr>
          </a:lstStyle>
          <a:p>
            <a:pPr lvl="0"/>
            <a:r>
              <a:rPr lang="en-US" noProof="0"/>
              <a:t>Text level 1</a:t>
            </a:r>
          </a:p>
          <a:p>
            <a:pPr lvl="1"/>
            <a:r>
              <a:rPr lang="en-US" noProof="0"/>
              <a:t>Text level 2</a:t>
            </a:r>
          </a:p>
          <a:p>
            <a:pPr lvl="2"/>
            <a:r>
              <a:rPr lang="en-US" noProof="0"/>
              <a:t>Text level 3</a:t>
            </a:r>
          </a:p>
          <a:p>
            <a:pPr lvl="3"/>
            <a:r>
              <a:rPr lang="en-US" noProof="0"/>
              <a:t>Text level 4</a:t>
            </a:r>
          </a:p>
          <a:p>
            <a:pPr lvl="4"/>
            <a:r>
              <a:rPr lang="en-US" noProof="0"/>
              <a:t>Text level 5</a:t>
            </a:r>
          </a:p>
        </p:txBody>
      </p:sp>
      <p:sp>
        <p:nvSpPr>
          <p:cNvPr id="8" name="Slide Number">
            <a:extLst>
              <a:ext uri="{FF2B5EF4-FFF2-40B4-BE49-F238E27FC236}">
                <a16:creationId xmlns:a16="http://schemas.microsoft.com/office/drawing/2014/main" id="{DBE21053-FCD0-46C7-B357-0AF701759246}"/>
              </a:ext>
            </a:extLst>
          </p:cNvPr>
          <p:cNvSpPr>
            <a:spLocks noChangeArrowheads="1"/>
          </p:cNvSpPr>
          <p:nvPr userDrawn="1">
            <p:custDataLst>
              <p:tags r:id="rId2"/>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194351797"/>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34960-999F-4B8C-B4B2-BC56D8EDA82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B71146CC-2F1A-404E-85F2-89B6995A22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Tree>
    <p:extLst>
      <p:ext uri="{BB962C8B-B14F-4D97-AF65-F5344CB8AC3E}">
        <p14:creationId xmlns:p14="http://schemas.microsoft.com/office/powerpoint/2010/main" val="3759542818"/>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Ref idx="1001">
        <a:schemeClr val="bg1"/>
      </p:bgRef>
    </p:bg>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algn="ctr">
              <a:defRPr sz="1400">
                <a:solidFill>
                  <a:schemeClr val="accent4"/>
                </a:solidFill>
              </a:defRPr>
            </a:lvl1pPr>
          </a:lstStyle>
          <a:p>
            <a:r>
              <a:rPr lang="en-GB" noProof="0"/>
              <a:t>Click on Icon to add picture, then arrange object (send to back)</a:t>
            </a:r>
            <a:br>
              <a:rPr lang="en-GB" noProof="0"/>
            </a:br>
            <a:r>
              <a:rPr lang="en-GB" noProof="0"/>
              <a:t>Change picture either by right mouse click on picture + „change picture“ </a:t>
            </a:r>
            <a:br>
              <a:rPr lang="en-GB" noProof="0"/>
            </a:br>
            <a:r>
              <a:rPr lang="en-GB" noProof="0"/>
              <a:t>or by deleting picture + resetting slide</a:t>
            </a:r>
          </a:p>
        </p:txBody>
      </p:sp>
      <p:sp>
        <p:nvSpPr>
          <p:cNvPr id="3" name="Subtitle 2"/>
          <p:cNvSpPr>
            <a:spLocks noGrp="1"/>
          </p:cNvSpPr>
          <p:nvPr>
            <p:ph type="subTitle" idx="1"/>
          </p:nvPr>
        </p:nvSpPr>
        <p:spPr bwMode="gray">
          <a:xfrm>
            <a:off x="2" y="4482003"/>
            <a:ext cx="12191999" cy="1655999"/>
          </a:xfrm>
          <a:solidFill>
            <a:schemeClr val="tx2"/>
          </a:solidFill>
        </p:spPr>
        <p:txBody>
          <a:bodyPr lIns="468000" tIns="360000" rIns="360000" bIns="828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sp>
        <p:nvSpPr>
          <p:cNvPr id="2"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a:t>Click to edit </a:t>
            </a:r>
            <a:br>
              <a:rPr lang="en-GB" noProof="0"/>
            </a:br>
            <a:r>
              <a:rPr lang="en-GB" noProof="0"/>
              <a:t>Master title style</a:t>
            </a:r>
          </a:p>
        </p:txBody>
      </p:sp>
      <p:sp>
        <p:nvSpPr>
          <p:cNvPr id="36" name="Text Placeholder 35"/>
          <p:cNvSpPr>
            <a:spLocks noGrp="1"/>
          </p:cNvSpPr>
          <p:nvPr>
            <p:ph type="body" sz="quarter" idx="10" hasCustomPrompt="1"/>
          </p:nvPr>
        </p:nvSpPr>
        <p:spPr bwMode="gray">
          <a:xfrm>
            <a:off x="480000" y="6507006"/>
            <a:ext cx="5971600" cy="247650"/>
          </a:xfrm>
        </p:spPr>
        <p:txBody>
          <a:bodyPr lIns="0"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90"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62" name="Text Placeholder 35"/>
          <p:cNvSpPr>
            <a:spLocks noGrp="1"/>
          </p:cNvSpPr>
          <p:nvPr>
            <p:ph type="body" sz="quarter" idx="15" hasCustomPrompt="1"/>
          </p:nvPr>
        </p:nvSpPr>
        <p:spPr bwMode="gray">
          <a:xfrm>
            <a:off x="479999" y="5440855"/>
            <a:ext cx="11211172" cy="288000"/>
          </a:xfrm>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Date</a:t>
            </a:r>
          </a:p>
        </p:txBody>
      </p:sp>
      <p:sp>
        <p:nvSpPr>
          <p:cNvPr id="10" name="Picture Placeholder 8"/>
          <p:cNvSpPr>
            <a:spLocks noGrp="1"/>
          </p:cNvSpPr>
          <p:nvPr>
            <p:ph type="pic" sz="quarter" idx="22" hasCustomPrompt="1"/>
          </p:nvPr>
        </p:nvSpPr>
        <p:spPr>
          <a:xfrm>
            <a:off x="8518300" y="485184"/>
            <a:ext cx="3172871" cy="1112400"/>
          </a:xfrm>
          <a:blipFill dpi="0" rotWithShape="1">
            <a:blip r:embed="rId2" cstate="print"/>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1410537315"/>
      </p:ext>
    </p:extLst>
  </p:cSld>
  <p:clrMapOvr>
    <a:overrideClrMapping bg1="lt1" tx1="dk1" bg2="lt2" tx2="dk2" accent1="accent1" accent2="accent2" accent3="accent3" accent4="accent4" accent5="accent5" accent6="accent6" hlink="hlink" folHlink="folHlink"/>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0" y="1800000"/>
            <a:ext cx="11232001"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5" name="Footer Placeholder 4"/>
          <p:cNvSpPr>
            <a:spLocks noGrp="1"/>
          </p:cNvSpPr>
          <p:nvPr>
            <p:ph type="ftr" sz="quarter" idx="15"/>
          </p:nvPr>
        </p:nvSpPr>
        <p:spPr bwMode="invGray"/>
        <p:txBody>
          <a:bodyPr/>
          <a:lstStyle/>
          <a:p>
            <a:endParaRPr lang="en-GB" noProof="0"/>
          </a:p>
        </p:txBody>
      </p:sp>
      <p:sp>
        <p:nvSpPr>
          <p:cNvPr id="6" name="Slide Number Placeholder 5"/>
          <p:cNvSpPr>
            <a:spLocks noGrp="1"/>
          </p:cNvSpPr>
          <p:nvPr>
            <p:ph type="sldNum" sz="quarter" idx="16"/>
          </p:nvPr>
        </p:nvSpPr>
        <p:spPr bwMode="invGray"/>
        <p:txBody>
          <a:bodyPr/>
          <a:lstStyle/>
          <a:p>
            <a:fld id="{A74CE0EA-F3B5-4684-BA10-C594598FDB9C}" type="slidenum">
              <a:rPr lang="en-GB" noProof="0" smtClean="0"/>
              <a:pPr/>
              <a:t>‹Nº›</a:t>
            </a:fld>
            <a:endParaRPr lang="en-GB" noProof="0"/>
          </a:p>
        </p:txBody>
      </p:sp>
      <p:sp>
        <p:nvSpPr>
          <p:cNvPr id="1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GB" noProof="0"/>
              <a:t>Click to edit Master title style</a:t>
            </a:r>
          </a:p>
        </p:txBody>
      </p:sp>
    </p:spTree>
    <p:extLst>
      <p:ext uri="{BB962C8B-B14F-4D97-AF65-F5344CB8AC3E}">
        <p14:creationId xmlns:p14="http://schemas.microsoft.com/office/powerpoint/2010/main" val="434000954"/>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479999"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Content Placeholder 3"/>
          <p:cNvSpPr>
            <a:spLocks noGrp="1"/>
          </p:cNvSpPr>
          <p:nvPr>
            <p:ph sz="half" idx="2"/>
          </p:nvPr>
        </p:nvSpPr>
        <p:spPr bwMode="invGray">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Date Placeholder 7"/>
          <p:cNvSpPr>
            <a:spLocks noGrp="1"/>
          </p:cNvSpPr>
          <p:nvPr>
            <p:ph type="dt" sz="half" idx="22"/>
          </p:nvPr>
        </p:nvSpPr>
        <p:spPr bwMode="invGray"/>
        <p:txBody>
          <a:bodyPr/>
          <a:lstStyle/>
          <a:p>
            <a:fld id="{D5DF875D-7A7B-43F1-8428-1AE1C7F698C1}" type="datetime1">
              <a:rPr lang="en-US" noProof="0" smtClean="0"/>
              <a:pPr/>
              <a:t>3/24/2022</a:t>
            </a:fld>
            <a:endParaRPr lang="en-GB" noProof="0"/>
          </a:p>
        </p:txBody>
      </p:sp>
      <p:sp>
        <p:nvSpPr>
          <p:cNvPr id="9" name="Footer Placeholder 8"/>
          <p:cNvSpPr>
            <a:spLocks noGrp="1"/>
          </p:cNvSpPr>
          <p:nvPr>
            <p:ph type="ftr" sz="quarter" idx="23"/>
          </p:nvPr>
        </p:nvSpPr>
        <p:spPr bwMode="invGray"/>
        <p:txBody>
          <a:bodyPr/>
          <a:lstStyle/>
          <a:p>
            <a:endParaRPr lang="en-GB" noProof="0"/>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‹Nº›</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459211294"/>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Comparison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BEE65699-6D7C-44EC-A026-3F5F5B229748}" type="datetime1">
              <a:rPr lang="en-US" noProof="0" smtClean="0"/>
              <a:pPr/>
              <a:t>3/24/2022</a:t>
            </a:fld>
            <a:endParaRPr lang="en-GB" noProof="0"/>
          </a:p>
        </p:txBody>
      </p:sp>
      <p:sp>
        <p:nvSpPr>
          <p:cNvPr id="9" name="Footer Placeholder 8"/>
          <p:cNvSpPr>
            <a:spLocks noGrp="1"/>
          </p:cNvSpPr>
          <p:nvPr>
            <p:ph type="ftr" sz="quarter" idx="23"/>
          </p:nvPr>
        </p:nvSpPr>
        <p:spPr bwMode="invGray"/>
        <p:txBody>
          <a:bodyPr/>
          <a:lstStyle/>
          <a:p>
            <a:endParaRPr lang="en-GB" noProof="0"/>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‹Nº›</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bwMode="invGray">
          <a:xfrm>
            <a:off x="6234364"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6"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3188818669"/>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4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35A91559-0313-478A-A13D-00BF0BE97116}" type="datetime1">
              <a:rPr lang="en-US" noProof="0" smtClean="0"/>
              <a:pPr/>
              <a:t>3/24/2022</a:t>
            </a:fld>
            <a:endParaRPr lang="en-GB" noProof="0"/>
          </a:p>
        </p:txBody>
      </p:sp>
      <p:sp>
        <p:nvSpPr>
          <p:cNvPr id="9" name="Footer Placeholder 8"/>
          <p:cNvSpPr>
            <a:spLocks noGrp="1"/>
          </p:cNvSpPr>
          <p:nvPr>
            <p:ph type="ftr" sz="quarter" idx="23"/>
          </p:nvPr>
        </p:nvSpPr>
        <p:spPr bwMode="invGray"/>
        <p:txBody>
          <a:bodyPr/>
          <a:lstStyle/>
          <a:p>
            <a:endParaRPr lang="en-GB" noProof="0"/>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‹Nº›</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bwMode="invGray">
          <a:xfrm>
            <a:off x="6234364"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0"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3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37" name="Content Placeholder 2"/>
          <p:cNvSpPr>
            <a:spLocks noGrp="1"/>
          </p:cNvSpPr>
          <p:nvPr>
            <p:ph sz="half" idx="30"/>
          </p:nvPr>
        </p:nvSpPr>
        <p:spPr bwMode="invGray">
          <a:xfrm>
            <a:off x="479999"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8" name="Content Placeholder 3"/>
          <p:cNvSpPr>
            <a:spLocks noGrp="1"/>
          </p:cNvSpPr>
          <p:nvPr>
            <p:ph sz="half" idx="34"/>
          </p:nvPr>
        </p:nvSpPr>
        <p:spPr bwMode="invGray">
          <a:xfrm>
            <a:off x="6234364"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9" name="Text Placeholder 5"/>
          <p:cNvSpPr>
            <a:spLocks noGrp="1"/>
          </p:cNvSpPr>
          <p:nvPr>
            <p:ph type="body" sz="quarter" idx="35"/>
          </p:nvPr>
        </p:nvSpPr>
        <p:spPr bwMode="invGray">
          <a:xfrm>
            <a:off x="479999" y="4039524"/>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40" name="Text Placeholder 5"/>
          <p:cNvSpPr>
            <a:spLocks noGrp="1"/>
          </p:cNvSpPr>
          <p:nvPr>
            <p:ph type="body" sz="quarter" idx="36"/>
          </p:nvPr>
        </p:nvSpPr>
        <p:spPr bwMode="invGray">
          <a:xfrm>
            <a:off x="6234365" y="4039524"/>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19313397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al-in Detail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a:t>Dial-in Details</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8235184" y="2299040"/>
            <a:ext cx="3379179" cy="3749361"/>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3" name="Text Placeholder 12">
            <a:extLst>
              <a:ext uri="{FF2B5EF4-FFF2-40B4-BE49-F238E27FC236}">
                <a16:creationId xmlns:a16="http://schemas.microsoft.com/office/drawing/2014/main" id="{899484F1-8E49-054A-9340-C8D241F51990}"/>
              </a:ext>
            </a:extLst>
          </p:cNvPr>
          <p:cNvSpPr>
            <a:spLocks noGrp="1"/>
          </p:cNvSpPr>
          <p:nvPr>
            <p:ph type="body" sz="quarter" idx="14" hasCustomPrompt="1"/>
          </p:nvPr>
        </p:nvSpPr>
        <p:spPr>
          <a:xfrm>
            <a:off x="573384" y="2342855"/>
            <a:ext cx="3033496" cy="3705543"/>
          </a:xfrm>
        </p:spPr>
        <p:txBody>
          <a:bodyPr wrap="square" numCol="1" spcCol="756000" anchor="t">
            <a:noAutofit/>
          </a:bodyPr>
          <a:lstStyle>
            <a:lvl1pPr marL="0" indent="0">
              <a:spcBef>
                <a:spcPts val="970"/>
              </a:spcBef>
              <a:spcAft>
                <a:spcPts val="0"/>
              </a:spcAft>
              <a:buFont typeface="Arial" panose="020B0604020202020204" pitchFamily="34" charset="0"/>
              <a:buNone/>
              <a:defRPr sz="1455" b="0" i="0">
                <a:solidFill>
                  <a:schemeClr val="accent1"/>
                </a:solidFill>
                <a:latin typeface="Poppins" pitchFamily="2" charset="77"/>
                <a:cs typeface="Poppins" pitchFamily="2" charset="77"/>
              </a:defRPr>
            </a:lvl1pPr>
            <a:lvl2pPr marL="0" indent="0">
              <a:spcBef>
                <a:spcPts val="0"/>
              </a:spcBef>
              <a:spcAft>
                <a:spcPts val="0"/>
              </a:spcAft>
              <a:buFont typeface="Arial" panose="020B0604020202020204" pitchFamily="34" charset="0"/>
              <a:buNone/>
              <a:defRPr sz="1455" b="0" i="0">
                <a:latin typeface="Poppins" pitchFamily="2" charset="77"/>
                <a:cs typeface="Poppins" pitchFamily="2" charset="77"/>
              </a:defRPr>
            </a:lvl2pPr>
            <a:lvl3pPr marL="0" indent="0">
              <a:buFontTx/>
              <a:buNone/>
              <a:defRPr sz="1455" b="0" i="0">
                <a:solidFill>
                  <a:schemeClr val="accent1"/>
                </a:solidFill>
                <a:latin typeface="Poppins" pitchFamily="2" charset="77"/>
                <a:cs typeface="Poppins" pitchFamily="2" charset="77"/>
              </a:defRPr>
            </a:lvl3pPr>
            <a:lvl5pPr>
              <a:defRPr/>
            </a:lvl5pPr>
          </a:lstStyle>
          <a:p>
            <a:pPr lvl="0"/>
            <a:r>
              <a:rPr lang="en-GB"/>
              <a:t>Topic</a:t>
            </a:r>
          </a:p>
          <a:p>
            <a:pPr lvl="1"/>
            <a:r>
              <a:rPr lang="en-GB"/>
              <a:t>Meeting title</a:t>
            </a:r>
          </a:p>
          <a:p>
            <a:pPr lvl="1"/>
            <a:endParaRPr lang="en-GB"/>
          </a:p>
          <a:p>
            <a:pPr lvl="0"/>
            <a:r>
              <a:rPr lang="en-GB"/>
              <a:t>Time</a:t>
            </a:r>
          </a:p>
          <a:p>
            <a:pPr lvl="1"/>
            <a:r>
              <a:rPr lang="en-GB"/>
              <a:t>MMM DD, YYYY</a:t>
            </a:r>
          </a:p>
          <a:p>
            <a:pPr lvl="1"/>
            <a:r>
              <a:rPr lang="en-GB"/>
              <a:t>04:00 PM CET/10:00 AM ET</a:t>
            </a:r>
          </a:p>
          <a:p>
            <a:pPr lvl="1"/>
            <a:endParaRPr lang="en-GB"/>
          </a:p>
          <a:p>
            <a:pPr lvl="0"/>
            <a:r>
              <a:rPr lang="en-GB"/>
              <a:t>Estimated call length</a:t>
            </a:r>
          </a:p>
          <a:p>
            <a:pPr lvl="1"/>
            <a:r>
              <a:rPr lang="en-GB"/>
              <a:t>30 minutes</a:t>
            </a:r>
          </a:p>
        </p:txBody>
      </p:sp>
      <p:sp>
        <p:nvSpPr>
          <p:cNvPr id="14" name="Text Placeholder 12">
            <a:extLst>
              <a:ext uri="{FF2B5EF4-FFF2-40B4-BE49-F238E27FC236}">
                <a16:creationId xmlns:a16="http://schemas.microsoft.com/office/drawing/2014/main" id="{30A48F11-6954-3949-8D79-D73631815C9E}"/>
              </a:ext>
            </a:extLst>
          </p:cNvPr>
          <p:cNvSpPr>
            <a:spLocks noGrp="1"/>
          </p:cNvSpPr>
          <p:nvPr>
            <p:ph type="body" sz="quarter" idx="17" hasCustomPrompt="1"/>
          </p:nvPr>
        </p:nvSpPr>
        <p:spPr>
          <a:xfrm>
            <a:off x="3846667" y="2350101"/>
            <a:ext cx="4148729" cy="3705543"/>
          </a:xfrm>
        </p:spPr>
        <p:txBody>
          <a:bodyPr wrap="square" numCol="1" spcCol="756000" anchor="t">
            <a:noAutofit/>
          </a:bodyPr>
          <a:lstStyle>
            <a:lvl1pPr marL="0" indent="0">
              <a:spcBef>
                <a:spcPts val="970"/>
              </a:spcBef>
              <a:spcAft>
                <a:spcPts val="0"/>
              </a:spcAft>
              <a:buFont typeface="Arial" panose="020B0604020202020204" pitchFamily="34" charset="0"/>
              <a:buNone/>
              <a:defRPr sz="1455" b="0" i="0">
                <a:solidFill>
                  <a:schemeClr val="accent1"/>
                </a:solidFill>
                <a:latin typeface="Poppins" pitchFamily="2" charset="77"/>
                <a:cs typeface="Poppins" pitchFamily="2" charset="77"/>
              </a:defRPr>
            </a:lvl1pPr>
            <a:lvl2pPr marL="0" marR="0" indent="0" algn="l" defTabSz="554492" rtl="0" eaLnBrk="1" fontAlgn="auto" latinLnBrk="0" hangingPunct="1">
              <a:lnSpc>
                <a:spcPct val="120000"/>
              </a:lnSpc>
              <a:spcBef>
                <a:spcPts val="0"/>
              </a:spcBef>
              <a:spcAft>
                <a:spcPts val="0"/>
              </a:spcAft>
              <a:buClr>
                <a:schemeClr val="accent1"/>
              </a:buClr>
              <a:buSzPct val="110000"/>
              <a:buFont typeface="Arial" panose="020B0604020202020204" pitchFamily="34" charset="0"/>
              <a:buNone/>
              <a:tabLst/>
              <a:defRPr sz="1395" b="0" i="0">
                <a:latin typeface="Poppins" pitchFamily="2" charset="77"/>
                <a:cs typeface="Poppins" pitchFamily="2" charset="77"/>
              </a:defRPr>
            </a:lvl2pPr>
            <a:lvl3pPr marL="0" indent="0">
              <a:buFontTx/>
              <a:buNone/>
              <a:defRPr sz="1455" b="0" i="0">
                <a:solidFill>
                  <a:schemeClr val="accent1"/>
                </a:solidFill>
                <a:latin typeface="Poppins" pitchFamily="2" charset="77"/>
                <a:cs typeface="Poppins" pitchFamily="2" charset="77"/>
              </a:defRPr>
            </a:lvl3pPr>
            <a:lvl5pPr>
              <a:defRPr/>
            </a:lvl5pPr>
          </a:lstStyle>
          <a:p>
            <a:pPr lvl="0"/>
            <a:r>
              <a:rPr lang="en-GB"/>
              <a:t>Join Zoom meeting</a:t>
            </a:r>
          </a:p>
          <a:p>
            <a:pPr lvl="1"/>
            <a:r>
              <a:rPr lang="en-GB"/>
              <a:t>Https://</a:t>
            </a:r>
            <a:r>
              <a:rPr lang="en-GB" err="1"/>
              <a:t>zoom.us</a:t>
            </a:r>
            <a:r>
              <a:rPr lang="en-GB"/>
              <a:t>/#/########</a:t>
            </a:r>
          </a:p>
          <a:p>
            <a:pPr lvl="1"/>
            <a:endParaRPr lang="en-GB"/>
          </a:p>
          <a:p>
            <a:pPr lvl="0"/>
            <a:r>
              <a:rPr lang="en-GB"/>
              <a:t>Meeting ID</a:t>
            </a:r>
          </a:p>
          <a:p>
            <a:pPr lvl="1"/>
            <a:r>
              <a:rPr lang="en-GB"/>
              <a:t>985 717 469</a:t>
            </a:r>
          </a:p>
          <a:p>
            <a:pPr lvl="0"/>
            <a:r>
              <a:rPr lang="en-GB"/>
              <a:t>One tap mobile</a:t>
            </a:r>
          </a:p>
          <a:p>
            <a:pPr marL="0" marR="0" lvl="1" indent="0" algn="l" defTabSz="554492" rtl="0" eaLnBrk="1" fontAlgn="auto" latinLnBrk="0" hangingPunct="1">
              <a:lnSpc>
                <a:spcPct val="120000"/>
              </a:lnSpc>
              <a:spcBef>
                <a:spcPts val="0"/>
              </a:spcBef>
              <a:spcAft>
                <a:spcPts val="0"/>
              </a:spcAft>
              <a:buClr>
                <a:schemeClr val="accent1"/>
              </a:buClr>
              <a:buSzPct val="110000"/>
              <a:buFont typeface="Arial" panose="020B0604020202020204" pitchFamily="34" charset="0"/>
              <a:buNone/>
              <a:tabLst/>
              <a:defRPr/>
            </a:pPr>
            <a:r>
              <a:rPr lang="en-GB"/>
              <a:t>+ 00000000000, 00000000000# US (New York)</a:t>
            </a:r>
          </a:p>
          <a:p>
            <a:pPr lvl="0"/>
            <a:r>
              <a:rPr lang="en-GB"/>
              <a:t>Dial by your location </a:t>
            </a:r>
          </a:p>
          <a:p>
            <a:pPr lvl="1"/>
            <a:r>
              <a:rPr lang="en-GB"/>
              <a:t>+0 000 000 0000 US (New York)</a:t>
            </a:r>
            <a:br>
              <a:rPr lang="en-GB"/>
            </a:br>
            <a:r>
              <a:rPr lang="en-GB"/>
              <a:t>+ 0 000 000 0000 (Switzerland)</a:t>
            </a:r>
          </a:p>
          <a:p>
            <a:pPr lvl="0"/>
            <a:r>
              <a:rPr lang="en-GB"/>
              <a:t>Find your local number</a:t>
            </a:r>
          </a:p>
          <a:p>
            <a:pPr lvl="1"/>
            <a:r>
              <a:rPr lang="en-GB"/>
              <a:t>https://</a:t>
            </a:r>
            <a:r>
              <a:rPr lang="en-GB" err="1"/>
              <a:t>zoom.us</a:t>
            </a:r>
            <a:r>
              <a:rPr lang="en-GB"/>
              <a:t>/#/########</a:t>
            </a:r>
          </a:p>
        </p:txBody>
      </p:sp>
    </p:spTree>
    <p:extLst>
      <p:ext uri="{BB962C8B-B14F-4D97-AF65-F5344CB8AC3E}">
        <p14:creationId xmlns:p14="http://schemas.microsoft.com/office/powerpoint/2010/main" val="2457350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3 Column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CFDFA224-70BE-4415-B9D6-A27847A1E624}" type="datetime1">
              <a:rPr lang="en-US" noProof="0" smtClean="0"/>
              <a:pPr/>
              <a:t>3/24/2022</a:t>
            </a:fld>
            <a:endParaRPr lang="en-GB" noProof="0"/>
          </a:p>
        </p:txBody>
      </p:sp>
      <p:sp>
        <p:nvSpPr>
          <p:cNvPr id="9" name="Footer Placeholder 8"/>
          <p:cNvSpPr>
            <a:spLocks noGrp="1"/>
          </p:cNvSpPr>
          <p:nvPr>
            <p:ph type="ftr" sz="quarter" idx="23"/>
          </p:nvPr>
        </p:nvSpPr>
        <p:spPr bwMode="invGray"/>
        <p:txBody>
          <a:bodyPr/>
          <a:lstStyle/>
          <a:p>
            <a:endParaRPr lang="en-GB" noProof="0"/>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‹Nº›</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bwMode="invGray">
          <a:xfrm>
            <a:off x="479999"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16" name="Content Placeholder 2"/>
          <p:cNvSpPr>
            <a:spLocks noGrp="1"/>
          </p:cNvSpPr>
          <p:nvPr>
            <p:ph sz="half" idx="29"/>
          </p:nvPr>
        </p:nvSpPr>
        <p:spPr bwMode="invGray">
          <a:xfrm>
            <a:off x="4317181"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Text Placeholder 5"/>
          <p:cNvSpPr>
            <a:spLocks noGrp="1"/>
          </p:cNvSpPr>
          <p:nvPr>
            <p:ph type="body" sz="quarter" idx="30"/>
          </p:nvPr>
        </p:nvSpPr>
        <p:spPr bwMode="invGray">
          <a:xfrm>
            <a:off x="4317181"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4" name="Content Placeholder 2"/>
          <p:cNvSpPr>
            <a:spLocks noGrp="1"/>
          </p:cNvSpPr>
          <p:nvPr>
            <p:ph sz="half" idx="31"/>
          </p:nvPr>
        </p:nvSpPr>
        <p:spPr bwMode="invGray">
          <a:xfrm>
            <a:off x="8154364"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5" name="Text Placeholder 5"/>
          <p:cNvSpPr>
            <a:spLocks noGrp="1"/>
          </p:cNvSpPr>
          <p:nvPr>
            <p:ph type="body" sz="quarter" idx="32"/>
          </p:nvPr>
        </p:nvSpPr>
        <p:spPr bwMode="invGray">
          <a:xfrm>
            <a:off x="8154364"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3"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273542987"/>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p:txBody>
          <a:bodyPr/>
          <a:lstStyle/>
          <a:p>
            <a:fld id="{BB9FF920-4A9C-4925-B78E-8C37442FD63C}" type="datetime1">
              <a:rPr lang="en-US" noProof="0" smtClean="0"/>
              <a:pPr/>
              <a:t>3/24/2022</a:t>
            </a:fld>
            <a:endParaRPr lang="en-GB" noProof="0"/>
          </a:p>
        </p:txBody>
      </p:sp>
      <p:sp>
        <p:nvSpPr>
          <p:cNvPr id="9" name="Footer Placeholder 8"/>
          <p:cNvSpPr>
            <a:spLocks noGrp="1"/>
          </p:cNvSpPr>
          <p:nvPr>
            <p:ph type="ftr" sz="quarter" idx="19"/>
          </p:nvPr>
        </p:nvSpPr>
        <p:spPr bwMode="invGray"/>
        <p:txBody>
          <a:bodyPr/>
          <a:lstStyle/>
          <a:p>
            <a:endParaRPr lang="en-GB" noProof="0"/>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‹Nº›</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511104471"/>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a:solidFill>
            <a:srgbClr val="009CDE"/>
          </a:solidFill>
        </p:spPr>
        <p:txBody>
          <a:bodyPr lIns="144000" tIns="144000" rIns="144000" bIns="144000"/>
          <a:lstStyle>
            <a:lvl1pPr>
              <a:defRPr sz="1400" b="1">
                <a:solidFill>
                  <a:schemeClr val="bg1"/>
                </a:solidFill>
                <a:latin typeface="+mn-lt"/>
              </a:defRPr>
            </a:lvl1pPr>
            <a:lvl2pPr>
              <a:buClr>
                <a:schemeClr val="bg1"/>
              </a:buClr>
              <a:defRPr sz="1400">
                <a:solidFill>
                  <a:schemeClr val="bg1"/>
                </a:solidFill>
                <a:latin typeface="+mn-lt"/>
              </a:defRPr>
            </a:lvl2pPr>
            <a:lvl3pPr>
              <a:buClr>
                <a:schemeClr val="bg1"/>
              </a:buClr>
              <a:defRPr sz="1400">
                <a:solidFill>
                  <a:schemeClr val="bg1"/>
                </a:solidFill>
                <a:latin typeface="+mn-lt"/>
              </a:defRPr>
            </a:lvl3pPr>
            <a:lvl4pPr>
              <a:buClr>
                <a:schemeClr val="bg1"/>
              </a:buClr>
              <a:defRPr sz="1400">
                <a:solidFill>
                  <a:schemeClr val="bg1"/>
                </a:solidFill>
                <a:latin typeface="+mn-lt"/>
              </a:defRPr>
            </a:lvl4pPr>
            <a:lvl5pPr>
              <a:buClr>
                <a:schemeClr val="bg1"/>
              </a:buClr>
              <a:defRPr sz="1400">
                <a:solidFill>
                  <a:schemeClr val="bg1"/>
                </a:solidFill>
                <a:latin typeface="+mn-lt"/>
              </a:defRPr>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p:txBody>
          <a:bodyPr/>
          <a:lstStyle/>
          <a:p>
            <a:fld id="{DA283563-BF4C-4255-9943-413368DB3059}" type="datetime1">
              <a:rPr lang="en-US" noProof="0" smtClean="0"/>
              <a:pPr/>
              <a:t>3/24/2022</a:t>
            </a:fld>
            <a:endParaRPr lang="en-GB" noProof="0"/>
          </a:p>
        </p:txBody>
      </p:sp>
      <p:sp>
        <p:nvSpPr>
          <p:cNvPr id="9" name="Footer Placeholder 8"/>
          <p:cNvSpPr>
            <a:spLocks noGrp="1"/>
          </p:cNvSpPr>
          <p:nvPr>
            <p:ph type="ftr" sz="quarter" idx="19"/>
          </p:nvPr>
        </p:nvSpPr>
        <p:spPr bwMode="invGray"/>
        <p:txBody>
          <a:bodyPr/>
          <a:lstStyle/>
          <a:p>
            <a:endParaRPr lang="en-GB" noProof="0"/>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‹Nº›</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033797180"/>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invGray">
          <a:xfrm>
            <a:off x="479999" y="1800000"/>
            <a:ext cx="11226364"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 name="Date Placeholder 2"/>
          <p:cNvSpPr>
            <a:spLocks noGrp="1"/>
          </p:cNvSpPr>
          <p:nvPr>
            <p:ph type="dt" sz="half" idx="18"/>
          </p:nvPr>
        </p:nvSpPr>
        <p:spPr bwMode="invGray"/>
        <p:txBody>
          <a:bodyPr/>
          <a:lstStyle/>
          <a:p>
            <a:fld id="{CE40A472-CF8F-42BF-9824-161BA271CE27}" type="datetime1">
              <a:rPr lang="en-US" noProof="0" smtClean="0"/>
              <a:pPr/>
              <a:t>3/24/2022</a:t>
            </a:fld>
            <a:endParaRPr lang="en-GB" noProof="0"/>
          </a:p>
        </p:txBody>
      </p:sp>
      <p:sp>
        <p:nvSpPr>
          <p:cNvPr id="4" name="Footer Placeholder 3"/>
          <p:cNvSpPr>
            <a:spLocks noGrp="1"/>
          </p:cNvSpPr>
          <p:nvPr>
            <p:ph type="ftr" sz="quarter" idx="19"/>
          </p:nvPr>
        </p:nvSpPr>
        <p:spPr bwMode="invGray"/>
        <p:txBody>
          <a:bodyPr/>
          <a:lstStyle/>
          <a:p>
            <a:endParaRPr lang="en-GB" noProof="0"/>
          </a:p>
        </p:txBody>
      </p:sp>
      <p:sp>
        <p:nvSpPr>
          <p:cNvPr id="5" name="Slide Number Placeholder 4"/>
          <p:cNvSpPr>
            <a:spLocks noGrp="1"/>
          </p:cNvSpPr>
          <p:nvPr>
            <p:ph type="sldNum" sz="quarter" idx="20"/>
          </p:nvPr>
        </p:nvSpPr>
        <p:spPr bwMode="invGray"/>
        <p:txBody>
          <a:bodyPr/>
          <a:lstStyle/>
          <a:p>
            <a:fld id="{A74CE0EA-F3B5-4684-BA10-C594598FDB9C}" type="slidenum">
              <a:rPr lang="en-GB" noProof="0" smtClean="0"/>
              <a:pPr/>
              <a:t>‹Nº›</a:t>
            </a:fld>
            <a:endParaRPr lang="en-GB" noProof="0"/>
          </a:p>
        </p:txBody>
      </p:sp>
      <p:sp>
        <p:nvSpPr>
          <p:cNvPr id="16"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p:txBody>
          <a:bodyPr/>
          <a:lstStyle/>
          <a:p>
            <a:r>
              <a:rPr lang="en-GB" noProof="0"/>
              <a:t>Click to edit Master title style</a:t>
            </a:r>
          </a:p>
        </p:txBody>
      </p:sp>
      <p:sp>
        <p:nvSpPr>
          <p:cNvPr id="14"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786926196"/>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noFill/>
        </p:spPr>
        <p:txBody>
          <a:bodyPr/>
          <a:lstStyle>
            <a:lvl1pPr>
              <a:defRPr>
                <a:solidFill>
                  <a:schemeClr val="tx1"/>
                </a:solidFill>
              </a:defRPr>
            </a:lvl1pPr>
          </a:lstStyle>
          <a:p>
            <a:fld id="{867ADBBB-632B-4E31-9DDB-2410E0072C46}" type="datetime1">
              <a:rPr lang="en-US" smtClean="0"/>
              <a:pPr/>
              <a:t>3/24/2022</a:t>
            </a:fld>
            <a:endParaRPr lang="en-GB"/>
          </a:p>
        </p:txBody>
      </p:sp>
      <p:sp>
        <p:nvSpPr>
          <p:cNvPr id="19" name="Footer Placeholder 18"/>
          <p:cNvSpPr>
            <a:spLocks noGrp="1"/>
          </p:cNvSpPr>
          <p:nvPr>
            <p:ph type="ftr" sz="quarter" idx="15"/>
          </p:nvPr>
        </p:nvSpPr>
        <p:spPr bwMode="invGray">
          <a:noFill/>
        </p:spPr>
        <p:txBody>
          <a:bodyPr/>
          <a:lstStyle/>
          <a:p>
            <a:endParaRPr lang="en-GB" noProof="0"/>
          </a:p>
        </p:txBody>
      </p:sp>
      <p:sp>
        <p:nvSpPr>
          <p:cNvPr id="20" name="Slide Number Placeholder 19"/>
          <p:cNvSpPr>
            <a:spLocks noGrp="1"/>
          </p:cNvSpPr>
          <p:nvPr>
            <p:ph type="sldNum" sz="quarter" idx="16"/>
          </p:nvPr>
        </p:nvSpPr>
        <p:spPr bwMode="invGray">
          <a:noFill/>
        </p:spPr>
        <p:txBody>
          <a:bodyPr/>
          <a:lstStyle/>
          <a:p>
            <a:fld id="{A74CE0EA-F3B5-4684-BA10-C594598FDB9C}" type="slidenum">
              <a:rPr lang="en-GB" noProof="0" smtClean="0"/>
              <a:pPr/>
              <a:t>‹Nº›</a:t>
            </a:fld>
            <a:endParaRPr lang="en-GB" noProof="0"/>
          </a:p>
        </p:txBody>
      </p:sp>
      <p:sp>
        <p:nvSpPr>
          <p:cNvPr id="17" name="Text Placeholder 7"/>
          <p:cNvSpPr>
            <a:spLocks noGrp="1"/>
          </p:cNvSpPr>
          <p:nvPr>
            <p:ph type="body" sz="quarter" idx="21" hasCustomPrompt="1"/>
          </p:nvPr>
        </p:nvSpPr>
        <p:spPr bwMode="invGray">
          <a:xfrm>
            <a:off x="480000" y="6293651"/>
            <a:ext cx="11226365" cy="208579"/>
          </a:xfrm>
          <a:noFill/>
        </p:spPr>
        <p:txBody>
          <a:bodyPr anchor="t">
            <a:normAutofit/>
          </a:bodyPr>
          <a:lstStyle>
            <a:lvl1pPr>
              <a:defRPr sz="800" b="0">
                <a:solidFill>
                  <a:schemeClr val="tx1"/>
                </a:solidFill>
                <a:latin typeface="+mn-lt"/>
              </a:defRPr>
            </a:lvl1pPr>
          </a:lstStyle>
          <a:p>
            <a:pPr lvl="0"/>
            <a:r>
              <a:rPr lang="en-GB" noProof="0"/>
              <a:t>Source:</a:t>
            </a:r>
          </a:p>
        </p:txBody>
      </p:sp>
      <p:sp>
        <p:nvSpPr>
          <p:cNvPr id="4" name="Title 3"/>
          <p:cNvSpPr>
            <a:spLocks noGrp="1"/>
          </p:cNvSpPr>
          <p:nvPr>
            <p:ph type="title"/>
          </p:nvPr>
        </p:nvSpPr>
        <p:spPr bwMode="invGray">
          <a:noFill/>
        </p:spPr>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12" name="Text Placeholder 4"/>
          <p:cNvSpPr>
            <a:spLocks noGrp="1"/>
          </p:cNvSpPr>
          <p:nvPr>
            <p:ph type="body" sz="quarter" idx="18"/>
          </p:nvPr>
        </p:nvSpPr>
        <p:spPr bwMode="invGray">
          <a:xfrm>
            <a:off x="479999" y="1800000"/>
            <a:ext cx="11226365" cy="4237200"/>
          </a:xfrm>
          <a:noFill/>
        </p:spPr>
        <p:txBody>
          <a:bodyPr lIns="0" tIns="0" rIns="0" bIns="0"/>
          <a:lstStyle>
            <a:lvl1pPr>
              <a:lnSpc>
                <a:spcPct val="110000"/>
              </a:lnSpc>
              <a:defRPr sz="1400" b="1">
                <a:solidFill>
                  <a:schemeClr val="tx1"/>
                </a:solidFill>
                <a:latin typeface="+mn-lt"/>
              </a:defRPr>
            </a:lvl1pPr>
            <a:lvl2pPr>
              <a:lnSpc>
                <a:spcPct val="110000"/>
              </a:lnSpc>
              <a:defRPr sz="1400">
                <a:solidFill>
                  <a:schemeClr val="tx1"/>
                </a:solidFill>
                <a:latin typeface="+mn-lt"/>
              </a:defRPr>
            </a:lvl2pPr>
          </a:lstStyle>
          <a:p>
            <a:pPr lvl="0"/>
            <a:r>
              <a:rPr lang="en-GB" noProof="0"/>
              <a:t>Edit Master text styles</a:t>
            </a:r>
          </a:p>
          <a:p>
            <a:pPr lvl="1"/>
            <a:r>
              <a:rPr lang="en-GB" noProof="0"/>
              <a:t>Second level</a:t>
            </a:r>
          </a:p>
        </p:txBody>
      </p:sp>
    </p:spTree>
    <p:extLst>
      <p:ext uri="{BB962C8B-B14F-4D97-AF65-F5344CB8AC3E}">
        <p14:creationId xmlns:p14="http://schemas.microsoft.com/office/powerpoint/2010/main" val="2463372394"/>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showMasterSp="0" preserve="1" userDrawn="1">
  <p:cSld name="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12192000" cy="6858000"/>
          </a:xfrm>
          <a:solidFill>
            <a:schemeClr val="bg1"/>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9" name="Text Placeholder 4"/>
          <p:cNvSpPr>
            <a:spLocks noGrp="1"/>
          </p:cNvSpPr>
          <p:nvPr>
            <p:ph type="body" sz="quarter" idx="18"/>
          </p:nvPr>
        </p:nvSpPr>
        <p:spPr bwMode="gray">
          <a:xfrm>
            <a:off x="2" y="1800000"/>
            <a:ext cx="4279900" cy="1649446"/>
          </a:xfrm>
          <a:solidFill>
            <a:schemeClr val="tx2">
              <a:alpha val="90000"/>
            </a:schemeClr>
          </a:solidFill>
        </p:spPr>
        <p:txBody>
          <a:bodyPr lIns="468000" tIns="180000" rIns="360000" bIns="180000">
            <a:noAutofit/>
          </a:bodyPr>
          <a:lstStyle>
            <a:lvl1pPr>
              <a:defRPr sz="2800" b="1">
                <a:solidFill>
                  <a:schemeClr val="bg1"/>
                </a:solidFill>
                <a:latin typeface="+mj-lt"/>
              </a:defRPr>
            </a:lvl1pPr>
            <a:lvl2pPr marL="541338" indent="-274638">
              <a:tabLst>
                <a:tab pos="1614488" algn="l"/>
              </a:tabLst>
              <a:defRPr sz="2800">
                <a:solidFill>
                  <a:schemeClr val="bg1"/>
                </a:solidFill>
                <a:latin typeface="+mj-lt"/>
              </a:defRPr>
            </a:lvl2pPr>
          </a:lstStyle>
          <a:p>
            <a:pPr lvl="0"/>
            <a:r>
              <a:rPr lang="en-GB" noProof="0"/>
              <a:t>Edit Master text styles</a:t>
            </a:r>
          </a:p>
        </p:txBody>
      </p:sp>
      <p:sp>
        <p:nvSpPr>
          <p:cNvPr id="2" name="Date Placeholder 1"/>
          <p:cNvSpPr>
            <a:spLocks noGrp="1"/>
          </p:cNvSpPr>
          <p:nvPr>
            <p:ph type="dt" sz="half" idx="19"/>
          </p:nvPr>
        </p:nvSpPr>
        <p:spPr bwMode="gray"/>
        <p:txBody>
          <a:bodyPr/>
          <a:lstStyle>
            <a:lvl1pPr>
              <a:defRPr>
                <a:solidFill>
                  <a:schemeClr val="tx1"/>
                </a:solidFill>
              </a:defRPr>
            </a:lvl1pPr>
          </a:lstStyle>
          <a:p>
            <a:fld id="{991CF4AF-8EB6-4702-B3F9-B3D729B8856B}" type="datetime1">
              <a:rPr lang="en-US" smtClean="0"/>
              <a:pPr/>
              <a:t>3/24/2022</a:t>
            </a:fld>
            <a:endParaRPr lang="en-GB"/>
          </a:p>
        </p:txBody>
      </p:sp>
      <p:sp>
        <p:nvSpPr>
          <p:cNvPr id="3" name="Footer Placeholder 2"/>
          <p:cNvSpPr>
            <a:spLocks noGrp="1"/>
          </p:cNvSpPr>
          <p:nvPr>
            <p:ph type="ftr" sz="quarter" idx="20"/>
          </p:nvPr>
        </p:nvSpPr>
        <p:spPr bwMode="gray"/>
        <p:txBody>
          <a:bodyPr/>
          <a:lstStyle>
            <a:lvl1pPr>
              <a:defRPr>
                <a:solidFill>
                  <a:schemeClr val="tx1"/>
                </a:solidFill>
              </a:defRPr>
            </a:lvl1pPr>
          </a:lstStyle>
          <a:p>
            <a:endParaRPr lang="en-GB"/>
          </a:p>
        </p:txBody>
      </p:sp>
      <p:sp>
        <p:nvSpPr>
          <p:cNvPr id="4" name="Slide Number Placeholder 3"/>
          <p:cNvSpPr>
            <a:spLocks noGrp="1"/>
          </p:cNvSpPr>
          <p:nvPr>
            <p:ph type="sldNum" sz="quarter" idx="21"/>
          </p:nvPr>
        </p:nvSpPr>
        <p:spPr bwMode="gray"/>
        <p:txBody>
          <a:bodyPr/>
          <a:lstStyle>
            <a:lvl1pPr>
              <a:defRPr>
                <a:solidFill>
                  <a:schemeClr val="tx1"/>
                </a:solidFill>
              </a:defRPr>
            </a:lvl1pPr>
          </a:lstStyle>
          <a:p>
            <a:fld id="{A74CE0EA-F3B5-4684-BA10-C594598FDB9C}" type="slidenum">
              <a:rPr lang="en-GB" smtClean="0"/>
              <a:pPr/>
              <a:t>‹Nº›</a:t>
            </a:fld>
            <a:endParaRPr lang="en-GB"/>
          </a:p>
        </p:txBody>
      </p:sp>
      <p:sp>
        <p:nvSpPr>
          <p:cNvPr id="15" name="Text Placeholder 7"/>
          <p:cNvSpPr>
            <a:spLocks noGrp="1"/>
          </p:cNvSpPr>
          <p:nvPr>
            <p:ph type="body" sz="quarter" idx="22" hasCustomPrompt="1"/>
          </p:nvPr>
        </p:nvSpPr>
        <p:spPr bwMode="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GB" noProof="0"/>
              <a:t>Click to edit Master title style</a:t>
            </a:r>
          </a:p>
        </p:txBody>
      </p:sp>
      <p:sp>
        <p:nvSpPr>
          <p:cNvPr id="13" name="Picture Placeholder 5"/>
          <p:cNvSpPr>
            <a:spLocks noGrp="1"/>
          </p:cNvSpPr>
          <p:nvPr>
            <p:ph type="pic" sz="quarter" idx="24" hasCustomPrompt="1"/>
          </p:nvPr>
        </p:nvSpPr>
        <p:spPr bwMode="gray">
          <a:xfrm>
            <a:off x="9737763" y="371958"/>
            <a:ext cx="1976400" cy="694800"/>
          </a:xfrm>
          <a:blipFill dpi="0" rotWithShape="1">
            <a:blip r:embed="rId2" cstate="print"/>
            <a:srcRect/>
            <a:stretch>
              <a:fillRect/>
            </a:stretch>
          </a:blipFill>
        </p:spPr>
        <p:txBody>
          <a:bodyPr anchor="ct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1240649317"/>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Agenda blu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lvl1pPr>
              <a:defRPr>
                <a:solidFill>
                  <a:schemeClr val="tx1"/>
                </a:solidFill>
              </a:defRPr>
            </a:lvl1pPr>
          </a:lstStyle>
          <a:p>
            <a:fld id="{C3A064BE-676E-4A0C-BAED-5E0E13A2BEB2}" type="datetime1">
              <a:rPr lang="en-US" smtClean="0"/>
              <a:pPr/>
              <a:t>3/24/2022</a:t>
            </a:fld>
            <a:endParaRPr lang="en-GB"/>
          </a:p>
        </p:txBody>
      </p:sp>
      <p:sp>
        <p:nvSpPr>
          <p:cNvPr id="8" name="Footer Placeholder 7"/>
          <p:cNvSpPr>
            <a:spLocks noGrp="1"/>
          </p:cNvSpPr>
          <p:nvPr>
            <p:ph type="ftr" sz="quarter" idx="31"/>
          </p:nvPr>
        </p:nvSpPr>
        <p:spPr bwMode="gray"/>
        <p:txBody>
          <a:bodyPr/>
          <a:lstStyle>
            <a:lvl1pPr>
              <a:defRPr>
                <a:solidFill>
                  <a:schemeClr val="tx1"/>
                </a:solidFill>
              </a:defRPr>
            </a:lvl1pPr>
          </a:lstStyle>
          <a:p>
            <a:endParaRPr lang="en-GB"/>
          </a:p>
        </p:txBody>
      </p:sp>
      <p:sp>
        <p:nvSpPr>
          <p:cNvPr id="9" name="Slide Number Placeholder 8"/>
          <p:cNvSpPr>
            <a:spLocks noGrp="1"/>
          </p:cNvSpPr>
          <p:nvPr>
            <p:ph type="sldNum" sz="quarter" idx="32"/>
          </p:nvPr>
        </p:nvSpPr>
        <p:spPr bwMode="gray"/>
        <p:txBody>
          <a:bodyPr/>
          <a:lstStyle>
            <a:lvl1pPr>
              <a:defRPr>
                <a:solidFill>
                  <a:schemeClr val="tx1"/>
                </a:solidFill>
              </a:defRPr>
            </a:lvl1pPr>
          </a:lstStyle>
          <a:p>
            <a:fld id="{A74CE0EA-F3B5-4684-BA10-C594598FDB9C}" type="slidenum">
              <a:rPr lang="en-GB" smtClean="0"/>
              <a:pPr/>
              <a:t>‹Nº›</a:t>
            </a:fld>
            <a:endParaRPr lang="en-GB"/>
          </a:p>
        </p:txBody>
      </p:sp>
      <p:sp>
        <p:nvSpPr>
          <p:cNvPr id="10" name="Title 9"/>
          <p:cNvSpPr>
            <a:spLocks noGrp="1"/>
          </p:cNvSpPr>
          <p:nvPr>
            <p:ph type="title"/>
          </p:nvPr>
        </p:nvSpPr>
        <p:spPr bwMode="gray">
          <a:xfrm>
            <a:off x="479999" y="359999"/>
            <a:ext cx="8160000" cy="720000"/>
          </a:xfrm>
        </p:spPr>
        <p:txBody>
          <a:bodyPr/>
          <a:lstStyle/>
          <a:p>
            <a:r>
              <a:rPr lang="en-GB" noProof="0"/>
              <a:t>Click to edit Master title style</a:t>
            </a:r>
          </a:p>
        </p:txBody>
      </p:sp>
      <p:sp>
        <p:nvSpPr>
          <p:cNvPr id="28" name="Rectangle 27"/>
          <p:cNvSpPr/>
          <p:nvPr userDrawn="1"/>
        </p:nvSpPr>
        <p:spPr bwMode="gray">
          <a:xfrm>
            <a:off x="480001" y="1800002"/>
            <a:ext cx="636784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solidFill>
                <a:schemeClr val="tx1"/>
              </a:solidFill>
            </a:endParaRPr>
          </a:p>
        </p:txBody>
      </p:sp>
      <p:sp>
        <p:nvSpPr>
          <p:cNvPr id="4" name="Text Placeholder 3"/>
          <p:cNvSpPr>
            <a:spLocks noGrp="1"/>
          </p:cNvSpPr>
          <p:nvPr>
            <p:ph type="body" sz="quarter" idx="33" hasCustomPrompt="1"/>
          </p:nvPr>
        </p:nvSpPr>
        <p:spPr>
          <a:xfrm>
            <a:off x="479999" y="214368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707437" y="214368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7432736" y="214368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479999" y="287792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707437" y="287792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7432736" y="287792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479999" y="361217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707437" y="361217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7432736" y="361217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479999" y="434641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707437" y="434641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7432736" y="434641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479999" y="508066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707437" y="508066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7432736" y="508066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479999" y="5814910"/>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707437" y="5814910"/>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7432736" y="5814910"/>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2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1136516278"/>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Title Only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invGray"/>
        <p:txBody>
          <a:bodyPr/>
          <a:lstStyle>
            <a:lvl1pPr>
              <a:defRPr>
                <a:solidFill>
                  <a:schemeClr val="tx1"/>
                </a:solidFill>
              </a:defRPr>
            </a:lvl1pPr>
          </a:lstStyle>
          <a:p>
            <a:fld id="{2F7C7588-89DE-41F8-A99D-FFC157A72DCB}" type="datetime1">
              <a:rPr lang="en-US" smtClean="0"/>
              <a:pPr/>
              <a:t>3/24/2022</a:t>
            </a:fld>
            <a:endParaRPr lang="en-GB"/>
          </a:p>
        </p:txBody>
      </p:sp>
      <p:sp>
        <p:nvSpPr>
          <p:cNvPr id="4" name="Footer Placeholder 3"/>
          <p:cNvSpPr>
            <a:spLocks noGrp="1"/>
          </p:cNvSpPr>
          <p:nvPr>
            <p:ph type="ftr" sz="quarter" idx="11"/>
          </p:nvPr>
        </p:nvSpPr>
        <p:spPr bwMode="invGray"/>
        <p:txBody>
          <a:bodyPr/>
          <a:lstStyle>
            <a:lvl1pPr>
              <a:defRPr>
                <a:solidFill>
                  <a:schemeClr val="tx1"/>
                </a:solidFill>
              </a:defRPr>
            </a:lvl1pPr>
          </a:lstStyle>
          <a:p>
            <a:endParaRPr lang="en-GB"/>
          </a:p>
        </p:txBody>
      </p:sp>
      <p:sp>
        <p:nvSpPr>
          <p:cNvPr id="5" name="Slide Number Placeholder 4"/>
          <p:cNvSpPr>
            <a:spLocks noGrp="1"/>
          </p:cNvSpPr>
          <p:nvPr>
            <p:ph type="sldNum" sz="quarter" idx="12"/>
          </p:nvPr>
        </p:nvSpPr>
        <p:spPr bwMode="invGray"/>
        <p:txBody>
          <a:bodyPr/>
          <a:lstStyle>
            <a:lvl1pPr>
              <a:defRPr>
                <a:solidFill>
                  <a:schemeClr val="tx1"/>
                </a:solidFill>
              </a:defRPr>
            </a:lvl1pPr>
          </a:lstStyle>
          <a:p>
            <a:fld id="{A74CE0EA-F3B5-4684-BA10-C594598FDB9C}" type="slidenum">
              <a:rPr lang="en-GB" smtClean="0"/>
              <a:pPr/>
              <a:t>‹Nº›</a:t>
            </a:fld>
            <a:endParaRPr lang="en-GB"/>
          </a:p>
        </p:txBody>
      </p:sp>
      <p:sp>
        <p:nvSpPr>
          <p:cNvPr id="12"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3" name="Title 12"/>
          <p:cNvSpPr>
            <a:spLocks noGrp="1"/>
          </p:cNvSpPr>
          <p:nvPr>
            <p:ph type="title"/>
          </p:nvPr>
        </p:nvSpPr>
        <p:spPr bwMode="invGray"/>
        <p:txBody>
          <a:bodyPr/>
          <a:lstStyle/>
          <a:p>
            <a:r>
              <a:rPr lang="en-GB" noProof="0"/>
              <a:t>Click to edit Master title style</a:t>
            </a:r>
          </a:p>
        </p:txBody>
      </p:sp>
      <p:sp>
        <p:nvSpPr>
          <p:cNvPr id="10"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1491871298"/>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preserve="1" userDrawn="1">
  <p:cSld name="Closing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6" name="Text Placeholder 35"/>
          <p:cNvSpPr>
            <a:spLocks noGrp="1"/>
          </p:cNvSpPr>
          <p:nvPr>
            <p:ph type="body" sz="quarter" idx="10" hasCustomPrompt="1"/>
          </p:nvPr>
        </p:nvSpPr>
        <p:spPr bwMode="gray">
          <a:xfrm>
            <a:off x="480000" y="6507006"/>
            <a:ext cx="5971600" cy="247650"/>
          </a:xfrm>
        </p:spPr>
        <p:txBody>
          <a:bodyPr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37"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a:t>Click to edit </a:t>
            </a:r>
            <a:br>
              <a:rPr lang="en-GB" noProof="0"/>
            </a:br>
            <a:r>
              <a:rPr lang="en-GB" noProof="0"/>
              <a:t>Master title style</a:t>
            </a:r>
          </a:p>
        </p:txBody>
      </p:sp>
      <p:sp>
        <p:nvSpPr>
          <p:cNvPr id="9" name="Subtitle 2"/>
          <p:cNvSpPr>
            <a:spLocks noGrp="1"/>
          </p:cNvSpPr>
          <p:nvPr>
            <p:ph type="subTitle" idx="1"/>
          </p:nvPr>
        </p:nvSpPr>
        <p:spPr bwMode="gray">
          <a:xfrm>
            <a:off x="2" y="4482000"/>
            <a:ext cx="12191999" cy="1656000"/>
          </a:xfrm>
          <a:solidFill>
            <a:schemeClr val="tx2">
              <a:alpha val="90000"/>
            </a:schemeClr>
          </a:solidFill>
        </p:spPr>
        <p:txBody>
          <a:bodyPr lIns="468000" tIns="216000" rIns="360000" bIns="216000" numCol="3" anchor="t">
            <a:noAutofit/>
          </a:bodyPr>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noProof="0"/>
          </a:p>
        </p:txBody>
      </p:sp>
      <p:sp>
        <p:nvSpPr>
          <p:cNvPr id="10" name="Picture Placeholder 8"/>
          <p:cNvSpPr>
            <a:spLocks noGrp="1"/>
          </p:cNvSpPr>
          <p:nvPr>
            <p:ph type="pic" sz="quarter" idx="23" hasCustomPrompt="1"/>
          </p:nvPr>
        </p:nvSpPr>
        <p:spPr>
          <a:xfrm>
            <a:off x="9007388" y="17360"/>
            <a:ext cx="3172871" cy="1112400"/>
          </a:xfrm>
          <a:blipFill dpi="0" rotWithShape="1">
            <a:blip r:embed="rId2" cstate="print"/>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420356909"/>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3BEAB0F-5F00-4B6F-A5C5-1ED6BB48EB1E}"/>
              </a:ext>
            </a:extLst>
          </p:cNvPr>
          <p:cNvSpPr>
            <a:spLocks noGrp="1"/>
          </p:cNvSpPr>
          <p:nvPr>
            <p:ph type="dt" sz="half" idx="10"/>
          </p:nvPr>
        </p:nvSpPr>
        <p:spPr/>
        <p:txBody>
          <a:bodyPr/>
          <a:lstStyle/>
          <a:p>
            <a:fld id="{9FD3510A-415C-415B-B110-AE4B24C8CED3}" type="datetime1">
              <a:rPr lang="en-US" smtClean="0"/>
              <a:pPr/>
              <a:t>3/24/2022</a:t>
            </a:fld>
            <a:endParaRPr lang="en-GB"/>
          </a:p>
        </p:txBody>
      </p:sp>
      <p:sp>
        <p:nvSpPr>
          <p:cNvPr id="8" name="Footer Placeholder 7">
            <a:extLst>
              <a:ext uri="{FF2B5EF4-FFF2-40B4-BE49-F238E27FC236}">
                <a16:creationId xmlns:a16="http://schemas.microsoft.com/office/drawing/2014/main" id="{75B916B5-E435-4D28-A115-0D15364A5CC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DC6F793-285B-467C-96E1-659356842FC1}"/>
              </a:ext>
            </a:extLst>
          </p:cNvPr>
          <p:cNvSpPr>
            <a:spLocks noGrp="1"/>
          </p:cNvSpPr>
          <p:nvPr>
            <p:ph type="sldNum" sz="quarter" idx="12"/>
          </p:nvPr>
        </p:nvSpPr>
        <p:spPr/>
        <p:txBody>
          <a:bodyPr/>
          <a:lstStyle/>
          <a:p>
            <a:fld id="{A74CE0EA-F3B5-4684-BA10-C594598FDB9C}" type="slidenum">
              <a:rPr lang="en-GB" smtClean="0"/>
              <a:pPr/>
              <a:t>‹Nº›</a:t>
            </a:fld>
            <a:endParaRPr lang="en-GB"/>
          </a:p>
        </p:txBody>
      </p:sp>
      <p:sp>
        <p:nvSpPr>
          <p:cNvPr id="10" name="Title 9">
            <a:extLst>
              <a:ext uri="{FF2B5EF4-FFF2-40B4-BE49-F238E27FC236}">
                <a16:creationId xmlns:a16="http://schemas.microsoft.com/office/drawing/2014/main" id="{A3CEAC77-D242-430F-8026-17D8D4392C5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280702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meline / Milestones">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4198286888"/>
              </p:ext>
            </p:extLst>
          </p:nvPr>
        </p:nvGraphicFramePr>
        <p:xfrm>
          <a:off x="577222" y="2730107"/>
          <a:ext cx="11036725" cy="3318295"/>
        </p:xfrm>
        <a:graphic>
          <a:graphicData uri="http://schemas.openxmlformats.org/drawingml/2006/table">
            <a:tbl>
              <a:tblPr bandCol="1">
                <a:tableStyleId>{2D5ABB26-0587-4C30-8999-92F81FD0307C}</a:tableStyleId>
              </a:tblPr>
              <a:tblGrid>
                <a:gridCol w="1576675">
                  <a:extLst>
                    <a:ext uri="{9D8B030D-6E8A-4147-A177-3AD203B41FA5}">
                      <a16:colId xmlns:a16="http://schemas.microsoft.com/office/drawing/2014/main" val="4151945498"/>
                    </a:ext>
                  </a:extLst>
                </a:gridCol>
                <a:gridCol w="1576675">
                  <a:extLst>
                    <a:ext uri="{9D8B030D-6E8A-4147-A177-3AD203B41FA5}">
                      <a16:colId xmlns:a16="http://schemas.microsoft.com/office/drawing/2014/main" val="1382627474"/>
                    </a:ext>
                  </a:extLst>
                </a:gridCol>
                <a:gridCol w="1576675">
                  <a:extLst>
                    <a:ext uri="{9D8B030D-6E8A-4147-A177-3AD203B41FA5}">
                      <a16:colId xmlns:a16="http://schemas.microsoft.com/office/drawing/2014/main" val="2312284562"/>
                    </a:ext>
                  </a:extLst>
                </a:gridCol>
                <a:gridCol w="1576675">
                  <a:extLst>
                    <a:ext uri="{9D8B030D-6E8A-4147-A177-3AD203B41FA5}">
                      <a16:colId xmlns:a16="http://schemas.microsoft.com/office/drawing/2014/main" val="1977789979"/>
                    </a:ext>
                  </a:extLst>
                </a:gridCol>
                <a:gridCol w="1576675">
                  <a:extLst>
                    <a:ext uri="{9D8B030D-6E8A-4147-A177-3AD203B41FA5}">
                      <a16:colId xmlns:a16="http://schemas.microsoft.com/office/drawing/2014/main" val="289107806"/>
                    </a:ext>
                  </a:extLst>
                </a:gridCol>
                <a:gridCol w="1576675">
                  <a:extLst>
                    <a:ext uri="{9D8B030D-6E8A-4147-A177-3AD203B41FA5}">
                      <a16:colId xmlns:a16="http://schemas.microsoft.com/office/drawing/2014/main" val="380964293"/>
                    </a:ext>
                  </a:extLst>
                </a:gridCol>
                <a:gridCol w="1576675">
                  <a:extLst>
                    <a:ext uri="{9D8B030D-6E8A-4147-A177-3AD203B41FA5}">
                      <a16:colId xmlns:a16="http://schemas.microsoft.com/office/drawing/2014/main" val="2998086781"/>
                    </a:ext>
                  </a:extLst>
                </a:gridCol>
              </a:tblGrid>
              <a:tr h="3318295">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marR="0" lvl="0" indent="0" algn="l" defTabSz="914400" rtl="0" eaLnBrk="1" fontAlgn="auto" latinLnBrk="0" hangingPunct="1">
                        <a:lnSpc>
                          <a:spcPct val="120000"/>
                        </a:lnSpc>
                        <a:spcBef>
                          <a:spcPts val="0"/>
                        </a:spcBef>
                        <a:spcAft>
                          <a:spcPts val="2400"/>
                        </a:spcAft>
                        <a:buClrTx/>
                        <a:buSzTx/>
                        <a:buFontTx/>
                        <a:buNone/>
                        <a:tabLst/>
                        <a:defRPr/>
                      </a:pPr>
                      <a:endParaRPr lang="en-US" sz="1000" kern="1200">
                        <a:solidFill>
                          <a:schemeClr val="tx1"/>
                        </a:solidFill>
                        <a:latin typeface="+mn-lt"/>
                        <a:ea typeface="+mn-ea"/>
                        <a:cs typeface="+mn-cs"/>
                      </a:endParaRPr>
                    </a:p>
                  </a:txBody>
                  <a:tcPr marL="174656" marR="174656" marT="218304" marB="174643">
                    <a:solidFill>
                      <a:schemeClr val="bg1"/>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a:t>Timeline/Milestones</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6" name="object 14">
            <a:extLst>
              <a:ext uri="{FF2B5EF4-FFF2-40B4-BE49-F238E27FC236}">
                <a16:creationId xmlns:a16="http://schemas.microsoft.com/office/drawing/2014/main" id="{90578DB9-BA6E-47D0-A9E9-CCE6534555DB}"/>
              </a:ext>
            </a:extLst>
          </p:cNvPr>
          <p:cNvSpPr/>
          <p:nvPr userDrawn="1"/>
        </p:nvSpPr>
        <p:spPr>
          <a:xfrm>
            <a:off x="577850" y="2733787"/>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4" name="Oval 53">
            <a:extLst>
              <a:ext uri="{FF2B5EF4-FFF2-40B4-BE49-F238E27FC236}">
                <a16:creationId xmlns:a16="http://schemas.microsoft.com/office/drawing/2014/main" id="{9E7A0D4B-AB57-44B0-97E1-0F74C2C20372}"/>
              </a:ext>
            </a:extLst>
          </p:cNvPr>
          <p:cNvSpPr/>
          <p:nvPr/>
        </p:nvSpPr>
        <p:spPr>
          <a:xfrm>
            <a:off x="763224"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5" name="Oval 54">
            <a:extLst>
              <a:ext uri="{FF2B5EF4-FFF2-40B4-BE49-F238E27FC236}">
                <a16:creationId xmlns:a16="http://schemas.microsoft.com/office/drawing/2014/main" id="{80550B66-ACB8-412D-961E-711CE5C8D994}"/>
              </a:ext>
            </a:extLst>
          </p:cNvPr>
          <p:cNvSpPr/>
          <p:nvPr/>
        </p:nvSpPr>
        <p:spPr>
          <a:xfrm>
            <a:off x="2343908"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6" name="Oval 55">
            <a:extLst>
              <a:ext uri="{FF2B5EF4-FFF2-40B4-BE49-F238E27FC236}">
                <a16:creationId xmlns:a16="http://schemas.microsoft.com/office/drawing/2014/main" id="{08C9AC41-4B38-40D6-B070-CDF412ECA81A}"/>
              </a:ext>
            </a:extLst>
          </p:cNvPr>
          <p:cNvSpPr/>
          <p:nvPr/>
        </p:nvSpPr>
        <p:spPr>
          <a:xfrm>
            <a:off x="3924591"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7" name="Oval 56">
            <a:extLst>
              <a:ext uri="{FF2B5EF4-FFF2-40B4-BE49-F238E27FC236}">
                <a16:creationId xmlns:a16="http://schemas.microsoft.com/office/drawing/2014/main" id="{2CD996F1-C360-4368-A00A-CE14EF9239BF}"/>
              </a:ext>
            </a:extLst>
          </p:cNvPr>
          <p:cNvSpPr/>
          <p:nvPr/>
        </p:nvSpPr>
        <p:spPr>
          <a:xfrm>
            <a:off x="5505274"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8" name="Oval 57">
            <a:extLst>
              <a:ext uri="{FF2B5EF4-FFF2-40B4-BE49-F238E27FC236}">
                <a16:creationId xmlns:a16="http://schemas.microsoft.com/office/drawing/2014/main" id="{44AA5FF5-FC45-4C9B-833A-3EAAFD5E25BD}"/>
              </a:ext>
            </a:extLst>
          </p:cNvPr>
          <p:cNvSpPr/>
          <p:nvPr/>
        </p:nvSpPr>
        <p:spPr>
          <a:xfrm>
            <a:off x="7085958"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9" name="Oval 58">
            <a:extLst>
              <a:ext uri="{FF2B5EF4-FFF2-40B4-BE49-F238E27FC236}">
                <a16:creationId xmlns:a16="http://schemas.microsoft.com/office/drawing/2014/main" id="{7EED920D-5A0E-4D1A-B8B2-01481F89A849}"/>
              </a:ext>
            </a:extLst>
          </p:cNvPr>
          <p:cNvSpPr/>
          <p:nvPr/>
        </p:nvSpPr>
        <p:spPr>
          <a:xfrm>
            <a:off x="8666641"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60" name="Oval 59">
            <a:extLst>
              <a:ext uri="{FF2B5EF4-FFF2-40B4-BE49-F238E27FC236}">
                <a16:creationId xmlns:a16="http://schemas.microsoft.com/office/drawing/2014/main" id="{33F6E636-79A6-4B30-8BC0-632CE4B6ECAC}"/>
              </a:ext>
            </a:extLst>
          </p:cNvPr>
          <p:cNvSpPr/>
          <p:nvPr/>
        </p:nvSpPr>
        <p:spPr>
          <a:xfrm>
            <a:off x="10247326"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577222"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4" name="Text Placeholder 71">
            <a:extLst>
              <a:ext uri="{FF2B5EF4-FFF2-40B4-BE49-F238E27FC236}">
                <a16:creationId xmlns:a16="http://schemas.microsoft.com/office/drawing/2014/main" id="{BAC3A3AA-103A-4FA4-B47A-C06635DC2A25}"/>
              </a:ext>
            </a:extLst>
          </p:cNvPr>
          <p:cNvSpPr>
            <a:spLocks noGrp="1"/>
          </p:cNvSpPr>
          <p:nvPr>
            <p:ph type="body" sz="quarter" idx="15" hasCustomPrompt="1"/>
          </p:nvPr>
        </p:nvSpPr>
        <p:spPr>
          <a:xfrm>
            <a:off x="2151908" y="2276559"/>
            <a:ext cx="1588608" cy="296171"/>
          </a:xfrm>
        </p:spPr>
        <p:txBody>
          <a:bodyPr lIns="288000" rIns="288000" anchor="ctr" anchorCtr="0"/>
          <a:lstStyle>
            <a:lvl1pPr>
              <a:defRPr sz="1698" b="1" i="0">
                <a:latin typeface="Poppins SemiBold" pitchFamily="2" charset="77"/>
                <a:cs typeface="Poppins SemiBold" pitchFamily="2" charset="77"/>
              </a:defRPr>
            </a:lvl1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lang="en-GB"/>
              <a:t>Year</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3726594"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6" name="Text Placeholder 71">
            <a:extLst>
              <a:ext uri="{FF2B5EF4-FFF2-40B4-BE49-F238E27FC236}">
                <a16:creationId xmlns:a16="http://schemas.microsoft.com/office/drawing/2014/main" id="{8AB98D0E-B1F8-41D1-8D0E-591C18A0E1C4}"/>
              </a:ext>
            </a:extLst>
          </p:cNvPr>
          <p:cNvSpPr>
            <a:spLocks noGrp="1"/>
          </p:cNvSpPr>
          <p:nvPr>
            <p:ph type="body" sz="quarter" idx="17" hasCustomPrompt="1"/>
          </p:nvPr>
        </p:nvSpPr>
        <p:spPr>
          <a:xfrm>
            <a:off x="5301279"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6875965"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8" name="Text Placeholder 71">
            <a:extLst>
              <a:ext uri="{FF2B5EF4-FFF2-40B4-BE49-F238E27FC236}">
                <a16:creationId xmlns:a16="http://schemas.microsoft.com/office/drawing/2014/main" id="{0F502F2E-BE4E-4F98-AC09-F0807D222C92}"/>
              </a:ext>
            </a:extLst>
          </p:cNvPr>
          <p:cNvSpPr>
            <a:spLocks noGrp="1"/>
          </p:cNvSpPr>
          <p:nvPr>
            <p:ph type="body" sz="quarter" idx="19" hasCustomPrompt="1"/>
          </p:nvPr>
        </p:nvSpPr>
        <p:spPr>
          <a:xfrm>
            <a:off x="8450651"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9" name="Text Placeholder 71">
            <a:extLst>
              <a:ext uri="{FF2B5EF4-FFF2-40B4-BE49-F238E27FC236}">
                <a16:creationId xmlns:a16="http://schemas.microsoft.com/office/drawing/2014/main" id="{6B04DD5D-0DA6-4CDB-A074-CFE48AA63179}"/>
              </a:ext>
            </a:extLst>
          </p:cNvPr>
          <p:cNvSpPr>
            <a:spLocks noGrp="1"/>
          </p:cNvSpPr>
          <p:nvPr>
            <p:ph type="body" sz="quarter" idx="20" hasCustomPrompt="1"/>
          </p:nvPr>
        </p:nvSpPr>
        <p:spPr>
          <a:xfrm>
            <a:off x="10025337"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80" name="Text Placeholder 71">
            <a:extLst>
              <a:ext uri="{FF2B5EF4-FFF2-40B4-BE49-F238E27FC236}">
                <a16:creationId xmlns:a16="http://schemas.microsoft.com/office/drawing/2014/main" id="{09CC056F-9D17-4EB7-B0FD-48019E7E2B02}"/>
              </a:ext>
            </a:extLst>
          </p:cNvPr>
          <p:cNvSpPr>
            <a:spLocks noGrp="1"/>
          </p:cNvSpPr>
          <p:nvPr>
            <p:ph type="body" sz="quarter" idx="21"/>
          </p:nvPr>
        </p:nvSpPr>
        <p:spPr>
          <a:xfrm>
            <a:off x="577222" y="3035786"/>
            <a:ext cx="1588608" cy="818329"/>
          </a:xfrm>
        </p:spPr>
        <p:txBody>
          <a:bodyPr lIns="288000" rIns="288000" bIns="288000" anchor="t" anchorCtr="0"/>
          <a:lstStyle>
            <a:lvl1pPr>
              <a:defRPr lang="en-GB" sz="970" kern="1200" dirty="0">
                <a:solidFill>
                  <a:schemeClr val="tx1"/>
                </a:solidFill>
                <a:latin typeface="Poppins" pitchFamily="2" charset="77"/>
                <a:ea typeface="+mn-ea"/>
                <a:cs typeface="Poppins" pitchFamily="2" charset="77"/>
              </a:defRPr>
            </a:lvl1pPr>
          </a:lstStyle>
          <a:p>
            <a:pPr lvl="0">
              <a:lnSpc>
                <a:spcPct val="120000"/>
              </a:lnSpc>
              <a:spcAft>
                <a:spcPts val="1455"/>
              </a:spcAft>
            </a:pPr>
            <a:r>
              <a:rPr lang="en-US" sz="970" b="0">
                <a:solidFill>
                  <a:schemeClr val="tx1"/>
                </a:solidFill>
              </a:rPr>
              <a:t>Click to edit Master text styles</a:t>
            </a:r>
          </a:p>
        </p:txBody>
      </p:sp>
      <p:sp>
        <p:nvSpPr>
          <p:cNvPr id="81" name="Text Placeholder 71">
            <a:extLst>
              <a:ext uri="{FF2B5EF4-FFF2-40B4-BE49-F238E27FC236}">
                <a16:creationId xmlns:a16="http://schemas.microsoft.com/office/drawing/2014/main" id="{DFCA2012-D010-48B8-A2FE-D43677509B3A}"/>
              </a:ext>
            </a:extLst>
          </p:cNvPr>
          <p:cNvSpPr>
            <a:spLocks noGrp="1"/>
          </p:cNvSpPr>
          <p:nvPr>
            <p:ph type="body" sz="quarter" idx="22"/>
          </p:nvPr>
        </p:nvSpPr>
        <p:spPr>
          <a:xfrm>
            <a:off x="2151908"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a:t>Click to edit Master text styles</a:t>
            </a:r>
          </a:p>
        </p:txBody>
      </p:sp>
      <p:sp>
        <p:nvSpPr>
          <p:cNvPr id="82" name="Text Placeholder 71">
            <a:extLst>
              <a:ext uri="{FF2B5EF4-FFF2-40B4-BE49-F238E27FC236}">
                <a16:creationId xmlns:a16="http://schemas.microsoft.com/office/drawing/2014/main" id="{4808DC9B-6760-4707-A987-F10C9B1C6B79}"/>
              </a:ext>
            </a:extLst>
          </p:cNvPr>
          <p:cNvSpPr>
            <a:spLocks noGrp="1"/>
          </p:cNvSpPr>
          <p:nvPr>
            <p:ph type="body" sz="quarter" idx="23"/>
          </p:nvPr>
        </p:nvSpPr>
        <p:spPr>
          <a:xfrm>
            <a:off x="3726594"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3" name="Text Placeholder 71">
            <a:extLst>
              <a:ext uri="{FF2B5EF4-FFF2-40B4-BE49-F238E27FC236}">
                <a16:creationId xmlns:a16="http://schemas.microsoft.com/office/drawing/2014/main" id="{5BEAD4C3-C053-4BCA-AD42-9FAF439BF274}"/>
              </a:ext>
            </a:extLst>
          </p:cNvPr>
          <p:cNvSpPr>
            <a:spLocks noGrp="1"/>
          </p:cNvSpPr>
          <p:nvPr>
            <p:ph type="body" sz="quarter" idx="24"/>
          </p:nvPr>
        </p:nvSpPr>
        <p:spPr>
          <a:xfrm>
            <a:off x="5301279"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4" name="Text Placeholder 71">
            <a:extLst>
              <a:ext uri="{FF2B5EF4-FFF2-40B4-BE49-F238E27FC236}">
                <a16:creationId xmlns:a16="http://schemas.microsoft.com/office/drawing/2014/main" id="{EAFEF8AB-B626-4FFE-B184-2D41AE60489B}"/>
              </a:ext>
            </a:extLst>
          </p:cNvPr>
          <p:cNvSpPr>
            <a:spLocks noGrp="1"/>
          </p:cNvSpPr>
          <p:nvPr>
            <p:ph type="body" sz="quarter" idx="25"/>
          </p:nvPr>
        </p:nvSpPr>
        <p:spPr>
          <a:xfrm>
            <a:off x="6875965"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5" name="Text Placeholder 71">
            <a:extLst>
              <a:ext uri="{FF2B5EF4-FFF2-40B4-BE49-F238E27FC236}">
                <a16:creationId xmlns:a16="http://schemas.microsoft.com/office/drawing/2014/main" id="{A2353D5E-8772-46DC-B085-E1CE6ABC5642}"/>
              </a:ext>
            </a:extLst>
          </p:cNvPr>
          <p:cNvSpPr>
            <a:spLocks noGrp="1"/>
          </p:cNvSpPr>
          <p:nvPr>
            <p:ph type="body" sz="quarter" idx="26"/>
          </p:nvPr>
        </p:nvSpPr>
        <p:spPr>
          <a:xfrm>
            <a:off x="8450651"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gn="l">
              <a:lnSpc>
                <a:spcPct val="120000"/>
              </a:lnSpc>
              <a:spcAft>
                <a:spcPts val="1455"/>
              </a:spcAft>
            </a:pPr>
            <a:r>
              <a:rPr lang="en-US" sz="970"/>
              <a:t>Click to edit Master text styles</a:t>
            </a:r>
          </a:p>
        </p:txBody>
      </p:sp>
      <p:sp>
        <p:nvSpPr>
          <p:cNvPr id="86" name="Text Placeholder 71">
            <a:extLst>
              <a:ext uri="{FF2B5EF4-FFF2-40B4-BE49-F238E27FC236}">
                <a16:creationId xmlns:a16="http://schemas.microsoft.com/office/drawing/2014/main" id="{947BFEF4-7AA3-4A1C-B7FE-6DF1E40CA7E3}"/>
              </a:ext>
            </a:extLst>
          </p:cNvPr>
          <p:cNvSpPr>
            <a:spLocks noGrp="1"/>
          </p:cNvSpPr>
          <p:nvPr>
            <p:ph type="body" sz="quarter" idx="27"/>
          </p:nvPr>
        </p:nvSpPr>
        <p:spPr>
          <a:xfrm>
            <a:off x="10025337" y="3035786"/>
            <a:ext cx="1588608" cy="818329"/>
          </a:xfrm>
        </p:spPr>
        <p:txBody>
          <a:bodyPr lIns="288000" rIns="288000" bIns="288000" anchor="t" anchorCtr="0"/>
          <a:lstStyle>
            <a:lvl1pPr>
              <a:defRPr sz="970" b="0">
                <a:latin typeface="Poppins" pitchFamily="2" charset="77"/>
                <a:cs typeface="Poppins" pitchFamily="2" charset="77"/>
              </a:defRPr>
            </a:lvl1pPr>
          </a:lstStyle>
          <a:p>
            <a:pPr marL="0" marR="0" lvl="0" indent="0" algn="l" defTabSz="554492" rtl="0" eaLnBrk="1" fontAlgn="auto" latinLnBrk="0" hangingPunct="1">
              <a:lnSpc>
                <a:spcPct val="120000"/>
              </a:lnSpc>
              <a:spcBef>
                <a:spcPts val="0"/>
              </a:spcBef>
              <a:spcAft>
                <a:spcPts val="1455"/>
              </a:spcAft>
              <a:buClrTx/>
              <a:buSzTx/>
              <a:buFontTx/>
              <a:buNone/>
              <a:tabLst/>
              <a:defRPr/>
            </a:pPr>
            <a:r>
              <a:rPr lang="en-US" sz="970" b="0" i="0">
                <a:solidFill>
                  <a:schemeClr val="tx1"/>
                </a:solidFill>
              </a:rPr>
              <a:t>Click to edit Master text styles</a:t>
            </a:r>
          </a:p>
        </p:txBody>
      </p:sp>
    </p:spTree>
    <p:extLst>
      <p:ext uri="{BB962C8B-B14F-4D97-AF65-F5344CB8AC3E}">
        <p14:creationId xmlns:p14="http://schemas.microsoft.com/office/powerpoint/2010/main" val="3715371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FEAFE-7904-4B76-A3B9-655DF3BDC15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1F16A94-2AB3-4A55-A154-35243FA35D08}"/>
              </a:ext>
            </a:extLst>
          </p:cNvPr>
          <p:cNvSpPr>
            <a:spLocks noGrp="1"/>
          </p:cNvSpPr>
          <p:nvPr>
            <p:ph type="dt" sz="half" idx="10"/>
          </p:nvPr>
        </p:nvSpPr>
        <p:spPr/>
        <p:txBody>
          <a:bodyPr/>
          <a:lstStyle/>
          <a:p>
            <a:fld id="{9FD3510A-415C-415B-B110-AE4B24C8CED3}" type="datetime1">
              <a:rPr lang="en-US" smtClean="0"/>
              <a:pPr/>
              <a:t>3/24/2022</a:t>
            </a:fld>
            <a:endParaRPr lang="en-GB"/>
          </a:p>
        </p:txBody>
      </p:sp>
      <p:sp>
        <p:nvSpPr>
          <p:cNvPr id="4" name="Footer Placeholder 3">
            <a:extLst>
              <a:ext uri="{FF2B5EF4-FFF2-40B4-BE49-F238E27FC236}">
                <a16:creationId xmlns:a16="http://schemas.microsoft.com/office/drawing/2014/main" id="{2C1CD93A-2B62-4DCC-A73B-4EF2B126AB7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7FC38CB-5C1D-483C-A164-942DDAEB3D19}"/>
              </a:ext>
            </a:extLst>
          </p:cNvPr>
          <p:cNvSpPr>
            <a:spLocks noGrp="1"/>
          </p:cNvSpPr>
          <p:nvPr>
            <p:ph type="sldNum" sz="quarter" idx="12"/>
          </p:nvPr>
        </p:nvSpPr>
        <p:spPr/>
        <p:txBody>
          <a:bodyPr/>
          <a:lstStyle/>
          <a:p>
            <a:fld id="{A74CE0EA-F3B5-4684-BA10-C594598FDB9C}" type="slidenum">
              <a:rPr lang="en-GB" smtClean="0"/>
              <a:pPr/>
              <a:t>‹Nº›</a:t>
            </a:fld>
            <a:endParaRPr lang="en-GB"/>
          </a:p>
        </p:txBody>
      </p:sp>
    </p:spTree>
    <p:extLst>
      <p:ext uri="{BB962C8B-B14F-4D97-AF65-F5344CB8AC3E}">
        <p14:creationId xmlns:p14="http://schemas.microsoft.com/office/powerpoint/2010/main" val="536386885"/>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userDrawn="1">
  <p:cSld name="Title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6FD42-2531-48F3-93BC-1A682CFDDA0A}"/>
              </a:ext>
            </a:extLst>
          </p:cNvPr>
          <p:cNvSpPr>
            <a:spLocks noGrp="1"/>
          </p:cNvSpPr>
          <p:nvPr>
            <p:ph type="title"/>
          </p:nvPr>
        </p:nvSpPr>
        <p:spPr/>
        <p:txBody>
          <a:bodyPr/>
          <a:lstStyle>
            <a:lvl1pPr>
              <a:defRPr sz="2540"/>
            </a:lvl1pPr>
          </a:lstStyle>
          <a:p>
            <a:r>
              <a:rPr lang="en-US"/>
              <a:t>Click to edit Master title style</a:t>
            </a:r>
          </a:p>
        </p:txBody>
      </p:sp>
      <p:sp>
        <p:nvSpPr>
          <p:cNvPr id="5" name="Picture Placeholder 4">
            <a:extLst>
              <a:ext uri="{FF2B5EF4-FFF2-40B4-BE49-F238E27FC236}">
                <a16:creationId xmlns:a16="http://schemas.microsoft.com/office/drawing/2014/main" id="{73C9F422-FB4F-4E7F-BD57-A6A5D789E841}"/>
              </a:ext>
            </a:extLst>
          </p:cNvPr>
          <p:cNvSpPr>
            <a:spLocks noGrp="1"/>
          </p:cNvSpPr>
          <p:nvPr>
            <p:ph type="pic" sz="quarter" idx="10"/>
          </p:nvPr>
        </p:nvSpPr>
        <p:spPr>
          <a:xfrm>
            <a:off x="0" y="1313142"/>
            <a:ext cx="12192000" cy="4621915"/>
          </a:xfrm>
        </p:spPr>
        <p:txBody>
          <a:bodyPr anchor="ctr"/>
          <a:lstStyle>
            <a:lvl1pPr algn="ctr">
              <a:defRPr/>
            </a:lvl1pPr>
          </a:lstStyle>
          <a:p>
            <a:endParaRPr lang="en-US"/>
          </a:p>
        </p:txBody>
      </p:sp>
      <p:sp>
        <p:nvSpPr>
          <p:cNvPr id="4" name="Text Placeholder 3">
            <a:extLst>
              <a:ext uri="{FF2B5EF4-FFF2-40B4-BE49-F238E27FC236}">
                <a16:creationId xmlns:a16="http://schemas.microsoft.com/office/drawing/2014/main" id="{F18C19AE-8B01-480D-AD0E-54122D8C80FE}"/>
              </a:ext>
            </a:extLst>
          </p:cNvPr>
          <p:cNvSpPr>
            <a:spLocks noGrp="1"/>
          </p:cNvSpPr>
          <p:nvPr>
            <p:ph type="body" sz="quarter" idx="11"/>
          </p:nvPr>
        </p:nvSpPr>
        <p:spPr>
          <a:xfrm>
            <a:off x="0" y="5684523"/>
            <a:ext cx="12192000" cy="325406"/>
          </a:xfrm>
        </p:spPr>
        <p:txBody>
          <a:bodyPr/>
          <a:lstStyle>
            <a:lvl1pPr marL="0" marR="0" indent="0" algn="l" defTabSz="945990" rtl="0" eaLnBrk="1" fontAlgn="base" latinLnBrk="0" hangingPunct="1">
              <a:lnSpc>
                <a:spcPct val="100000"/>
              </a:lnSpc>
              <a:spcBef>
                <a:spcPts val="0"/>
              </a:spcBef>
              <a:spcAft>
                <a:spcPct val="0"/>
              </a:spcAft>
              <a:buClr>
                <a:srgbClr val="1E7FB8"/>
              </a:buClr>
              <a:buSzTx/>
              <a:buFont typeface="Wingdings" panose="05000000000000000000" pitchFamily="2" charset="2"/>
              <a:buNone/>
              <a:tabLst/>
              <a:defRPr lang="en-US" sz="726" kern="1200" dirty="0" smtClean="0">
                <a:solidFill>
                  <a:srgbClr val="000066"/>
                </a:solidFill>
                <a:latin typeface="+mn-lt"/>
                <a:ea typeface="+mn-ea"/>
                <a:cs typeface="+mn-cs"/>
              </a:defRPr>
            </a:lvl1pPr>
            <a:lvl2pPr>
              <a:defRPr sz="816"/>
            </a:lvl2pPr>
            <a:lvl3pPr>
              <a:defRPr sz="816"/>
            </a:lvl3pPr>
            <a:lvl4pPr>
              <a:defRPr sz="816"/>
            </a:lvl4pPr>
            <a:lvl5pPr>
              <a:defRPr sz="816"/>
            </a:lvl5pPr>
          </a:lstStyle>
          <a:p>
            <a:pPr marL="0" indent="0">
              <a:buNone/>
            </a:pPr>
            <a:endParaRPr lang="en-US"/>
          </a:p>
        </p:txBody>
      </p:sp>
    </p:spTree>
    <p:extLst>
      <p:ext uri="{BB962C8B-B14F-4D97-AF65-F5344CB8AC3E}">
        <p14:creationId xmlns:p14="http://schemas.microsoft.com/office/powerpoint/2010/main" val="2165079506"/>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showMasterSp="0"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extLst>
              <p:ext uri="{D42A27DB-BD31-4B8C-83A1-F6EECF244321}">
                <p14:modId xmlns:p14="http://schemas.microsoft.com/office/powerpoint/2010/main" val="22337860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360" imgH="360" progId="">
                  <p:embed/>
                </p:oleObj>
              </mc:Choice>
              <mc:Fallback>
                <p:oleObj name="think-cell Slide" r:id="rId10" imgW="360" imgH="360" progId="">
                  <p:embed/>
                  <p:pic>
                    <p:nvPicPr>
                      <p:cNvPr id="3" name="Object 6" hidden="1">
                        <a:extLst>
                          <a:ext uri="{FF2B5EF4-FFF2-40B4-BE49-F238E27FC236}">
                            <a16:creationId xmlns:a16="http://schemas.microsoft.com/office/drawing/2014/main" id="{DA8D6A48-EE20-4EB4-A234-9F3B16C0287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4"/>
            </p:custDataLst>
          </p:nvPr>
        </p:nvSpPr>
        <p:spPr>
          <a:xfrm>
            <a:off x="554736" y="2744369"/>
            <a:ext cx="2514600" cy="769441"/>
          </a:xfrm>
        </p:spPr>
        <p:txBody>
          <a:bodyPr vert="horz" wrap="square" lIns="0" tIns="0" rIns="0" bIns="0" rtlCol="0" anchor="b" anchorCtr="0">
            <a:noAutofit/>
          </a:bodyPr>
          <a:lstStyle>
            <a:lvl1pPr>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5"/>
            </p:custDataLst>
          </p:nvPr>
        </p:nvSpPr>
        <p:spPr>
          <a:xfrm>
            <a:off x="554736" y="3659644"/>
            <a:ext cx="2514600" cy="492443"/>
          </a:xfrm>
          <a:prstGeom prst="rect">
            <a:avLst/>
          </a:prstGeom>
        </p:spPr>
        <p:txBody>
          <a:bodyPr wrap="square">
            <a:noAutofit/>
          </a:bodyPr>
          <a:lstStyle>
            <a:lvl1pPr marL="0" indent="0" algn="l">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6"/>
            </p:custDataLst>
          </p:nvPr>
        </p:nvSpPr>
        <p:spPr>
          <a:xfrm>
            <a:off x="554735" y="41597"/>
            <a:ext cx="2514601"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78FD8C82-E39D-41D1-A2CC-B1597952BB9C}"/>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7464C0CD-0723-45A4-A263-515E8565C86B}"/>
              </a:ext>
            </a:extLst>
          </p:cNvPr>
          <p:cNvSpPr txBox="1">
            <a:spLocks/>
          </p:cNvSpPr>
          <p:nvPr userDrawn="1">
            <p:custDataLst>
              <p:tags r:id="rId8"/>
            </p:custDataLst>
          </p:nvPr>
        </p:nvSpPr>
        <p:spPr>
          <a:xfrm>
            <a:off x="553971" y="6592511"/>
            <a:ext cx="25146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3" name="Freeform 76">
            <a:extLst>
              <a:ext uri="{FF2B5EF4-FFF2-40B4-BE49-F238E27FC236}">
                <a16:creationId xmlns:a16="http://schemas.microsoft.com/office/drawing/2014/main" id="{2D072733-A60B-4F63-8AD0-2B3E938B0DB7}"/>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959685399"/>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userDrawn="1">
  <p:cSld name="CustomLayouts 2">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1154341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360" imgH="360" progId="">
                  <p:embed/>
                </p:oleObj>
              </mc:Choice>
              <mc:Fallback>
                <p:oleObj name="think-cell Slide" r:id="rId9" imgW="360" imgH="360" progId="">
                  <p:embed/>
                  <p:pic>
                    <p:nvPicPr>
                      <p:cNvPr id="3" name="Object 6" hidden="1">
                        <a:extLst>
                          <a:ext uri="{FF2B5EF4-FFF2-40B4-BE49-F238E27FC236}">
                            <a16:creationId xmlns:a16="http://schemas.microsoft.com/office/drawing/2014/main" id="{D8EFF8A2-0FB9-4B25-8B8D-49235327498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172212"/>
            <a:ext cx="11082528" cy="369332"/>
          </a:xfrm>
        </p:spPr>
        <p:txBody>
          <a:bodyPr vert="horz" wrap="square" lIns="0" tIns="0" rIns="0" bIns="0" rtlCol="0" anchor="t" anchorCtr="0">
            <a:noAutofit/>
          </a:bodyPr>
          <a:lstStyle>
            <a:lvl1pPr>
              <a:defRPr lang="en-US" dirty="0">
                <a:solidFill>
                  <a:srgbClr val="0070C0"/>
                </a:solidFill>
              </a:defRPr>
            </a:lvl1pPr>
          </a:lstStyle>
          <a:p>
            <a:pPr lvl="0"/>
            <a:r>
              <a:rPr lang="en-US"/>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4"/>
            </p:custDataLst>
          </p:nvPr>
        </p:nvSpPr>
        <p:spPr>
          <a:xfrm>
            <a:off x="554736" y="572142"/>
            <a:ext cx="11082528" cy="276999"/>
          </a:xfrm>
          <a:prstGeom prst="rect">
            <a:avLst/>
          </a:prstGeom>
        </p:spPr>
        <p:txBody>
          <a:bodyPr vert="horz" wrap="square" lIns="0" tIns="0" rIns="0" bIns="0" rtlCol="0">
            <a:noAutofit/>
          </a:bodyPr>
          <a:lstStyle>
            <a:lvl1pPr>
              <a:defRPr lang="en-US" sz="1800" b="0" dirty="0"/>
            </a:lvl1pPr>
          </a:lstStyle>
          <a:p>
            <a:pPr lvl="0">
              <a:buNone/>
            </a:pPr>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5"/>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anchor="b">
            <a:spAutoFit/>
          </a:bodyPr>
          <a:lstStyle/>
          <a:p>
            <a:pPr algn="ct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ct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554736"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7"/>
            </p:custDataLst>
          </p:nvPr>
        </p:nvSpPr>
        <p:spPr>
          <a:xfrm>
            <a:off x="554736"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485607901"/>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1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3128516"/>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3571782"/>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4495053"/>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4880812"/>
            <a:ext cx="3706507" cy="253787"/>
          </a:xfrm>
        </p:spPr>
        <p:txBody>
          <a:bodyPr/>
          <a:lstStyle/>
          <a:p>
            <a:pPr lvl="0"/>
            <a:r>
              <a:rPr lang="en-US"/>
              <a:t>Click to edit Master text styles</a:t>
            </a:r>
          </a:p>
        </p:txBody>
      </p:sp>
      <p:pic>
        <p:nvPicPr>
          <p:cNvPr id="14" name="Graphic 13">
            <a:extLst>
              <a:ext uri="{FF2B5EF4-FFF2-40B4-BE49-F238E27FC236}">
                <a16:creationId xmlns:a16="http://schemas.microsoft.com/office/drawing/2014/main" id="{90981E17-5695-435B-969A-5EECE710280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395" y="5750940"/>
            <a:ext cx="1704030" cy="646908"/>
          </a:xfrm>
          <a:prstGeom prst="rect">
            <a:avLst/>
          </a:prstGeom>
        </p:spPr>
      </p:pic>
      <p:sp>
        <p:nvSpPr>
          <p:cNvPr id="16" name="Picture Placeholder 4">
            <a:extLst>
              <a:ext uri="{FF2B5EF4-FFF2-40B4-BE49-F238E27FC236}">
                <a16:creationId xmlns:a16="http://schemas.microsoft.com/office/drawing/2014/main" id="{523DD328-9428-4A62-9563-5F3EC36C1554}"/>
              </a:ext>
            </a:extLst>
          </p:cNvPr>
          <p:cNvSpPr>
            <a:spLocks noGrp="1"/>
          </p:cNvSpPr>
          <p:nvPr>
            <p:ph type="pic" sz="quarter" idx="10" hasCustomPrompt="1"/>
          </p:nvPr>
        </p:nvSpPr>
        <p:spPr>
          <a:xfrm>
            <a:off x="5175632" y="0"/>
            <a:ext cx="7016369" cy="6858000"/>
          </a:xfrm>
          <a:solidFill>
            <a:schemeClr val="bg2">
              <a:lumMod val="75000"/>
            </a:schemeClr>
          </a:solidFill>
        </p:spPr>
        <p:txBody>
          <a:bodyPr bIns="1764000" anchor="ctr">
            <a:noAutofit/>
          </a:bodyPr>
          <a:lstStyle>
            <a:lvl1pPr algn="ctr">
              <a:defRPr sz="2183" b="1">
                <a:solidFill>
                  <a:schemeClr val="bg1"/>
                </a:solidFill>
              </a:defRPr>
            </a:lvl1pPr>
          </a:lstStyle>
          <a:p>
            <a:r>
              <a:rPr lang="en-GB"/>
              <a:t>Click icon to insert image</a:t>
            </a:r>
          </a:p>
        </p:txBody>
      </p:sp>
    </p:spTree>
    <p:extLst>
      <p:ext uri="{BB962C8B-B14F-4D97-AF65-F5344CB8AC3E}">
        <p14:creationId xmlns:p14="http://schemas.microsoft.com/office/powerpoint/2010/main" val="3846664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2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3128516"/>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3571782"/>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4495053"/>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4880812"/>
            <a:ext cx="3706507" cy="253787"/>
          </a:xfrm>
        </p:spPr>
        <p:txBody>
          <a:bodyPr/>
          <a:lstStyle/>
          <a:p>
            <a:pPr lvl="0"/>
            <a:r>
              <a:rPr lang="en-US"/>
              <a:t>Click to edit Master text styles</a:t>
            </a:r>
          </a:p>
        </p:txBody>
      </p:sp>
      <p:pic>
        <p:nvPicPr>
          <p:cNvPr id="13" name="Graphic 12">
            <a:extLst>
              <a:ext uri="{FF2B5EF4-FFF2-40B4-BE49-F238E27FC236}">
                <a16:creationId xmlns:a16="http://schemas.microsoft.com/office/drawing/2014/main" id="{F4B1DB28-413A-41E9-A6F8-727DE05F8D6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395" y="5750940"/>
            <a:ext cx="3036723" cy="646908"/>
          </a:xfrm>
          <a:prstGeom prst="rect">
            <a:avLst/>
          </a:prstGeom>
        </p:spPr>
      </p:pic>
      <p:sp>
        <p:nvSpPr>
          <p:cNvPr id="17" name="Picture Placeholder 4">
            <a:extLst>
              <a:ext uri="{FF2B5EF4-FFF2-40B4-BE49-F238E27FC236}">
                <a16:creationId xmlns:a16="http://schemas.microsoft.com/office/drawing/2014/main" id="{3570D610-DA38-4B7D-93BE-2E443F0EE1A1}"/>
              </a:ext>
            </a:extLst>
          </p:cNvPr>
          <p:cNvSpPr>
            <a:spLocks noGrp="1"/>
          </p:cNvSpPr>
          <p:nvPr>
            <p:ph type="pic" sz="quarter" idx="10" hasCustomPrompt="1"/>
          </p:nvPr>
        </p:nvSpPr>
        <p:spPr>
          <a:xfrm>
            <a:off x="5175632" y="0"/>
            <a:ext cx="7016369" cy="6858000"/>
          </a:xfrm>
          <a:solidFill>
            <a:schemeClr val="bg2">
              <a:lumMod val="75000"/>
            </a:schemeClr>
          </a:solidFill>
        </p:spPr>
        <p:txBody>
          <a:bodyPr bIns="1764000" anchor="ctr">
            <a:noAutofit/>
          </a:bodyPr>
          <a:lstStyle>
            <a:lvl1pPr algn="ctr">
              <a:defRPr sz="2183" b="1">
                <a:solidFill>
                  <a:schemeClr val="bg1"/>
                </a:solidFill>
              </a:defRPr>
            </a:lvl1pPr>
          </a:lstStyle>
          <a:p>
            <a:r>
              <a:rPr lang="en-GB"/>
              <a:t>Click icon to insert image</a:t>
            </a:r>
          </a:p>
        </p:txBody>
      </p:sp>
    </p:spTree>
    <p:extLst>
      <p:ext uri="{BB962C8B-B14F-4D97-AF65-F5344CB8AC3E}">
        <p14:creationId xmlns:p14="http://schemas.microsoft.com/office/powerpoint/2010/main" val="3672764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3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3128516"/>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3571782"/>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4495053"/>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4880812"/>
            <a:ext cx="3706507" cy="253787"/>
          </a:xfrm>
        </p:spPr>
        <p:txBody>
          <a:bodyPr/>
          <a:lstStyle/>
          <a:p>
            <a:pPr lvl="0"/>
            <a:r>
              <a:rPr lang="en-US"/>
              <a:t>Click to edit Master text styles</a:t>
            </a:r>
          </a:p>
        </p:txBody>
      </p:sp>
      <p:pic>
        <p:nvPicPr>
          <p:cNvPr id="6" name="Graphic 5">
            <a:extLst>
              <a:ext uri="{FF2B5EF4-FFF2-40B4-BE49-F238E27FC236}">
                <a16:creationId xmlns:a16="http://schemas.microsoft.com/office/drawing/2014/main" id="{2F1B92ED-1DA4-42D5-94F1-A383F50976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395" y="5756444"/>
            <a:ext cx="750929" cy="554493"/>
          </a:xfrm>
          <a:prstGeom prst="rect">
            <a:avLst/>
          </a:prstGeom>
        </p:spPr>
      </p:pic>
      <p:sp>
        <p:nvSpPr>
          <p:cNvPr id="14" name="Picture Placeholder 4">
            <a:extLst>
              <a:ext uri="{FF2B5EF4-FFF2-40B4-BE49-F238E27FC236}">
                <a16:creationId xmlns:a16="http://schemas.microsoft.com/office/drawing/2014/main" id="{F6DBB05F-4272-4D46-84A3-F2972EF1D505}"/>
              </a:ext>
            </a:extLst>
          </p:cNvPr>
          <p:cNvSpPr>
            <a:spLocks noGrp="1"/>
          </p:cNvSpPr>
          <p:nvPr>
            <p:ph type="pic" sz="quarter" idx="10" hasCustomPrompt="1"/>
          </p:nvPr>
        </p:nvSpPr>
        <p:spPr>
          <a:xfrm>
            <a:off x="5175632" y="0"/>
            <a:ext cx="7016369" cy="6858000"/>
          </a:xfrm>
          <a:solidFill>
            <a:schemeClr val="bg2">
              <a:lumMod val="75000"/>
            </a:schemeClr>
          </a:solidFill>
        </p:spPr>
        <p:txBody>
          <a:bodyPr bIns="1764000" anchor="ctr">
            <a:noAutofit/>
          </a:bodyPr>
          <a:lstStyle>
            <a:lvl1pPr algn="ctr">
              <a:defRPr sz="2183" b="1">
                <a:solidFill>
                  <a:schemeClr val="bg1"/>
                </a:solidFill>
              </a:defRPr>
            </a:lvl1pPr>
          </a:lstStyle>
          <a:p>
            <a:r>
              <a:rPr lang="en-GB"/>
              <a:t>Click icon to insert image</a:t>
            </a:r>
          </a:p>
        </p:txBody>
      </p:sp>
    </p:spTree>
    <p:extLst>
      <p:ext uri="{BB962C8B-B14F-4D97-AF65-F5344CB8AC3E}">
        <p14:creationId xmlns:p14="http://schemas.microsoft.com/office/powerpoint/2010/main" val="2986508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1_Title Slide (In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4457304"/>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4900570"/>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5823841"/>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6209599"/>
            <a:ext cx="3706507" cy="253787"/>
          </a:xfrm>
        </p:spPr>
        <p:txBody>
          <a:bodyPr/>
          <a:lstStyle/>
          <a:p>
            <a:pPr lvl="0"/>
            <a:r>
              <a:rPr lang="en-US"/>
              <a:t>Click to edit Master text styles</a:t>
            </a:r>
          </a:p>
        </p:txBody>
      </p:sp>
      <p:sp>
        <p:nvSpPr>
          <p:cNvPr id="4" name="Rectangle 3">
            <a:extLst>
              <a:ext uri="{FF2B5EF4-FFF2-40B4-BE49-F238E27FC236}">
                <a16:creationId xmlns:a16="http://schemas.microsoft.com/office/drawing/2014/main" id="{C3757BCB-FB2B-4870-A128-1DEDA8180683}"/>
              </a:ext>
            </a:extLst>
          </p:cNvPr>
          <p:cNvSpPr/>
          <p:nvPr userDrawn="1"/>
        </p:nvSpPr>
        <p:spPr>
          <a:xfrm>
            <a:off x="5175631" y="0"/>
            <a:ext cx="701636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p>
        </p:txBody>
      </p:sp>
      <p:pic>
        <p:nvPicPr>
          <p:cNvPr id="6" name="Graphic 5">
            <a:extLst>
              <a:ext uri="{FF2B5EF4-FFF2-40B4-BE49-F238E27FC236}">
                <a16:creationId xmlns:a16="http://schemas.microsoft.com/office/drawing/2014/main" id="{454F6A8A-3C2B-480E-A8DA-BC1ADCD083A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48016" y="2773428"/>
            <a:ext cx="3471601" cy="1311145"/>
          </a:xfrm>
          <a:prstGeom prst="rect">
            <a:avLst/>
          </a:prstGeom>
        </p:spPr>
      </p:pic>
    </p:spTree>
    <p:extLst>
      <p:ext uri="{BB962C8B-B14F-4D97-AF65-F5344CB8AC3E}">
        <p14:creationId xmlns:p14="http://schemas.microsoft.com/office/powerpoint/2010/main" val="3322966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2_Title Slide (In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4457304"/>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4900570"/>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5823841"/>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6209599"/>
            <a:ext cx="3706507" cy="253787"/>
          </a:xfrm>
        </p:spPr>
        <p:txBody>
          <a:bodyPr/>
          <a:lstStyle/>
          <a:p>
            <a:pPr lvl="0"/>
            <a:r>
              <a:rPr lang="en-US"/>
              <a:t>Click to edit Master text styles</a:t>
            </a:r>
          </a:p>
        </p:txBody>
      </p:sp>
      <p:sp>
        <p:nvSpPr>
          <p:cNvPr id="4" name="Rectangle 3">
            <a:extLst>
              <a:ext uri="{FF2B5EF4-FFF2-40B4-BE49-F238E27FC236}">
                <a16:creationId xmlns:a16="http://schemas.microsoft.com/office/drawing/2014/main" id="{C3757BCB-FB2B-4870-A128-1DEDA8180683}"/>
              </a:ext>
            </a:extLst>
          </p:cNvPr>
          <p:cNvSpPr/>
          <p:nvPr userDrawn="1"/>
        </p:nvSpPr>
        <p:spPr>
          <a:xfrm>
            <a:off x="5175631" y="0"/>
            <a:ext cx="701636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p>
        </p:txBody>
      </p:sp>
      <p:pic>
        <p:nvPicPr>
          <p:cNvPr id="7" name="Graphic 6">
            <a:extLst>
              <a:ext uri="{FF2B5EF4-FFF2-40B4-BE49-F238E27FC236}">
                <a16:creationId xmlns:a16="http://schemas.microsoft.com/office/drawing/2014/main" id="{142CC9A5-8FA8-4188-B9FB-687FDCC80CD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211528" y="2900500"/>
            <a:ext cx="4944576" cy="1057002"/>
          </a:xfrm>
          <a:prstGeom prst="rect">
            <a:avLst/>
          </a:prstGeom>
        </p:spPr>
      </p:pic>
    </p:spTree>
    <p:extLst>
      <p:ext uri="{BB962C8B-B14F-4D97-AF65-F5344CB8AC3E}">
        <p14:creationId xmlns:p14="http://schemas.microsoft.com/office/powerpoint/2010/main" val="758547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3_Title Slide (In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4457304"/>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4900570"/>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5823841"/>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6209599"/>
            <a:ext cx="3706507" cy="253787"/>
          </a:xfrm>
        </p:spPr>
        <p:txBody>
          <a:bodyPr/>
          <a:lstStyle/>
          <a:p>
            <a:pPr lvl="0"/>
            <a:r>
              <a:rPr lang="en-US"/>
              <a:t>Click to edit Master text styles</a:t>
            </a:r>
          </a:p>
        </p:txBody>
      </p:sp>
      <p:sp>
        <p:nvSpPr>
          <p:cNvPr id="4" name="Rectangle 3">
            <a:extLst>
              <a:ext uri="{FF2B5EF4-FFF2-40B4-BE49-F238E27FC236}">
                <a16:creationId xmlns:a16="http://schemas.microsoft.com/office/drawing/2014/main" id="{C3757BCB-FB2B-4870-A128-1DEDA8180683}"/>
              </a:ext>
            </a:extLst>
          </p:cNvPr>
          <p:cNvSpPr/>
          <p:nvPr userDrawn="1"/>
        </p:nvSpPr>
        <p:spPr>
          <a:xfrm>
            <a:off x="5175631" y="0"/>
            <a:ext cx="701636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p>
        </p:txBody>
      </p:sp>
      <p:pic>
        <p:nvPicPr>
          <p:cNvPr id="6" name="Graphic 5">
            <a:extLst>
              <a:ext uri="{FF2B5EF4-FFF2-40B4-BE49-F238E27FC236}">
                <a16:creationId xmlns:a16="http://schemas.microsoft.com/office/drawing/2014/main" id="{B7A0B47A-2C2A-47A3-B698-CA6A0FD6F06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56337" y="2220890"/>
            <a:ext cx="2454959" cy="1819430"/>
          </a:xfrm>
          <a:prstGeom prst="rect">
            <a:avLst/>
          </a:prstGeom>
        </p:spPr>
      </p:pic>
    </p:spTree>
    <p:extLst>
      <p:ext uri="{BB962C8B-B14F-4D97-AF65-F5344CB8AC3E}">
        <p14:creationId xmlns:p14="http://schemas.microsoft.com/office/powerpoint/2010/main" val="3937678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3128516"/>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3571782"/>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4495053"/>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4880812"/>
            <a:ext cx="3706507" cy="253787"/>
          </a:xfrm>
        </p:spPr>
        <p:txBody>
          <a:bodyPr/>
          <a:lstStyle/>
          <a:p>
            <a:pPr lvl="0"/>
            <a:r>
              <a:rPr lang="en-US"/>
              <a:t>Click to edit Master text styles</a:t>
            </a:r>
          </a:p>
        </p:txBody>
      </p:sp>
      <p:pic>
        <p:nvPicPr>
          <p:cNvPr id="6" name="Graphic 5">
            <a:extLst>
              <a:ext uri="{FF2B5EF4-FFF2-40B4-BE49-F238E27FC236}">
                <a16:creationId xmlns:a16="http://schemas.microsoft.com/office/drawing/2014/main" id="{2F1B92ED-1DA4-42D5-94F1-A383F50976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395" y="5756444"/>
            <a:ext cx="750929" cy="554493"/>
          </a:xfrm>
          <a:prstGeom prst="rect">
            <a:avLst/>
          </a:prstGeom>
        </p:spPr>
      </p:pic>
      <p:sp>
        <p:nvSpPr>
          <p:cNvPr id="14" name="Picture Placeholder 4">
            <a:extLst>
              <a:ext uri="{FF2B5EF4-FFF2-40B4-BE49-F238E27FC236}">
                <a16:creationId xmlns:a16="http://schemas.microsoft.com/office/drawing/2014/main" id="{F6DBB05F-4272-4D46-84A3-F2972EF1D505}"/>
              </a:ext>
            </a:extLst>
          </p:cNvPr>
          <p:cNvSpPr>
            <a:spLocks noGrp="1"/>
          </p:cNvSpPr>
          <p:nvPr>
            <p:ph type="pic" sz="quarter" idx="10" hasCustomPrompt="1"/>
          </p:nvPr>
        </p:nvSpPr>
        <p:spPr>
          <a:xfrm>
            <a:off x="5175632" y="0"/>
            <a:ext cx="7016369" cy="6858000"/>
          </a:xfrm>
          <a:solidFill>
            <a:schemeClr val="bg2">
              <a:lumMod val="75000"/>
            </a:schemeClr>
          </a:solidFill>
        </p:spPr>
        <p:txBody>
          <a:bodyPr bIns="1764000" anchor="ctr">
            <a:noAutofit/>
          </a:bodyPr>
          <a:lstStyle>
            <a:lvl1pPr algn="ctr">
              <a:defRPr sz="2183" b="1">
                <a:solidFill>
                  <a:schemeClr val="bg1"/>
                </a:solidFill>
              </a:defRPr>
            </a:lvl1pPr>
          </a:lstStyle>
          <a:p>
            <a:r>
              <a:rPr lang="en-GB"/>
              <a:t>Click icon to insert image</a:t>
            </a:r>
          </a:p>
        </p:txBody>
      </p:sp>
    </p:spTree>
    <p:extLst>
      <p:ext uri="{BB962C8B-B14F-4D97-AF65-F5344CB8AC3E}">
        <p14:creationId xmlns:p14="http://schemas.microsoft.com/office/powerpoint/2010/main" val="1259926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elivery Timeline">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3383001416"/>
              </p:ext>
            </p:extLst>
          </p:nvPr>
        </p:nvGraphicFramePr>
        <p:xfrm>
          <a:off x="577221" y="3126838"/>
          <a:ext cx="11049048" cy="2921564"/>
        </p:xfrm>
        <a:graphic>
          <a:graphicData uri="http://schemas.openxmlformats.org/drawingml/2006/table">
            <a:tbl>
              <a:tblPr bandCol="1">
                <a:tableStyleId>{2D5ABB26-0587-4C30-8999-92F81FD0307C}</a:tableStyleId>
              </a:tblPr>
              <a:tblGrid>
                <a:gridCol w="2762262">
                  <a:extLst>
                    <a:ext uri="{9D8B030D-6E8A-4147-A177-3AD203B41FA5}">
                      <a16:colId xmlns:a16="http://schemas.microsoft.com/office/drawing/2014/main" val="1382627474"/>
                    </a:ext>
                  </a:extLst>
                </a:gridCol>
                <a:gridCol w="2762262">
                  <a:extLst>
                    <a:ext uri="{9D8B030D-6E8A-4147-A177-3AD203B41FA5}">
                      <a16:colId xmlns:a16="http://schemas.microsoft.com/office/drawing/2014/main" val="2312284562"/>
                    </a:ext>
                  </a:extLst>
                </a:gridCol>
                <a:gridCol w="2762262">
                  <a:extLst>
                    <a:ext uri="{9D8B030D-6E8A-4147-A177-3AD203B41FA5}">
                      <a16:colId xmlns:a16="http://schemas.microsoft.com/office/drawing/2014/main" val="1977789979"/>
                    </a:ext>
                  </a:extLst>
                </a:gridCol>
                <a:gridCol w="2762262">
                  <a:extLst>
                    <a:ext uri="{9D8B030D-6E8A-4147-A177-3AD203B41FA5}">
                      <a16:colId xmlns:a16="http://schemas.microsoft.com/office/drawing/2014/main" val="289107806"/>
                    </a:ext>
                  </a:extLst>
                </a:gridCol>
              </a:tblGrid>
              <a:tr h="2921564">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a:t>Delivery Timeline</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6" name="object 14">
            <a:extLst>
              <a:ext uri="{FF2B5EF4-FFF2-40B4-BE49-F238E27FC236}">
                <a16:creationId xmlns:a16="http://schemas.microsoft.com/office/drawing/2014/main" id="{90578DB9-BA6E-47D0-A9E9-CCE6534555DB}"/>
              </a:ext>
            </a:extLst>
          </p:cNvPr>
          <p:cNvSpPr/>
          <p:nvPr userDrawn="1"/>
        </p:nvSpPr>
        <p:spPr>
          <a:xfrm>
            <a:off x="577850" y="3130517"/>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4" name="Oval 53">
            <a:extLst>
              <a:ext uri="{FF2B5EF4-FFF2-40B4-BE49-F238E27FC236}">
                <a16:creationId xmlns:a16="http://schemas.microsoft.com/office/drawing/2014/main" id="{9E7A0D4B-AB57-44B0-97E1-0F74C2C20372}"/>
              </a:ext>
            </a:extLst>
          </p:cNvPr>
          <p:cNvSpPr/>
          <p:nvPr/>
        </p:nvSpPr>
        <p:spPr>
          <a:xfrm>
            <a:off x="763224" y="306897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6" name="Oval 55">
            <a:extLst>
              <a:ext uri="{FF2B5EF4-FFF2-40B4-BE49-F238E27FC236}">
                <a16:creationId xmlns:a16="http://schemas.microsoft.com/office/drawing/2014/main" id="{08C9AC41-4B38-40D6-B070-CDF412ECA81A}"/>
              </a:ext>
            </a:extLst>
          </p:cNvPr>
          <p:cNvSpPr/>
          <p:nvPr/>
        </p:nvSpPr>
        <p:spPr>
          <a:xfrm>
            <a:off x="3530909" y="306897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8" name="Oval 57">
            <a:extLst>
              <a:ext uri="{FF2B5EF4-FFF2-40B4-BE49-F238E27FC236}">
                <a16:creationId xmlns:a16="http://schemas.microsoft.com/office/drawing/2014/main" id="{44AA5FF5-FC45-4C9B-833A-3EAAFD5E25BD}"/>
              </a:ext>
            </a:extLst>
          </p:cNvPr>
          <p:cNvSpPr/>
          <p:nvPr/>
        </p:nvSpPr>
        <p:spPr>
          <a:xfrm>
            <a:off x="6298593" y="306897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60" name="Oval 59">
            <a:extLst>
              <a:ext uri="{FF2B5EF4-FFF2-40B4-BE49-F238E27FC236}">
                <a16:creationId xmlns:a16="http://schemas.microsoft.com/office/drawing/2014/main" id="{33F6E636-79A6-4B30-8BC0-632CE4B6ECAC}"/>
              </a:ext>
            </a:extLst>
          </p:cNvPr>
          <p:cNvSpPr/>
          <p:nvPr/>
        </p:nvSpPr>
        <p:spPr>
          <a:xfrm>
            <a:off x="9066277" y="306897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577222" y="2671132"/>
            <a:ext cx="2759597"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Month - Month</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3340372" y="2671132"/>
            <a:ext cx="2759597"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Month - Month</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6103523" y="2671132"/>
            <a:ext cx="2759597"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Month - Month</a:t>
            </a:r>
          </a:p>
        </p:txBody>
      </p:sp>
      <p:sp>
        <p:nvSpPr>
          <p:cNvPr id="79" name="Text Placeholder 71">
            <a:extLst>
              <a:ext uri="{FF2B5EF4-FFF2-40B4-BE49-F238E27FC236}">
                <a16:creationId xmlns:a16="http://schemas.microsoft.com/office/drawing/2014/main" id="{6B04DD5D-0DA6-4CDB-A074-CFE48AA63179}"/>
              </a:ext>
            </a:extLst>
          </p:cNvPr>
          <p:cNvSpPr>
            <a:spLocks noGrp="1"/>
          </p:cNvSpPr>
          <p:nvPr>
            <p:ph type="body" sz="quarter" idx="20" hasCustomPrompt="1"/>
          </p:nvPr>
        </p:nvSpPr>
        <p:spPr>
          <a:xfrm>
            <a:off x="8866673" y="2671132"/>
            <a:ext cx="2759597"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Month - Month</a:t>
            </a:r>
          </a:p>
        </p:txBody>
      </p:sp>
      <p:sp>
        <p:nvSpPr>
          <p:cNvPr id="3" name="Text Placeholder 2">
            <a:extLst>
              <a:ext uri="{FF2B5EF4-FFF2-40B4-BE49-F238E27FC236}">
                <a16:creationId xmlns:a16="http://schemas.microsoft.com/office/drawing/2014/main" id="{35FB9A9C-4C9E-469C-9D99-16BC91C138E0}"/>
              </a:ext>
            </a:extLst>
          </p:cNvPr>
          <p:cNvSpPr>
            <a:spLocks noGrp="1"/>
          </p:cNvSpPr>
          <p:nvPr>
            <p:ph type="body" sz="quarter" idx="47"/>
          </p:nvPr>
        </p:nvSpPr>
        <p:spPr>
          <a:xfrm>
            <a:off x="3486115" y="3366159"/>
            <a:ext cx="8012962" cy="460026"/>
          </a:xfrm>
          <a:solidFill>
            <a:schemeClr val="accent1"/>
          </a:solidFill>
        </p:spPr>
        <p:txBody>
          <a:bodyPr vert="horz" wrap="square" lIns="288000" tIns="144000" rIns="288000" bIns="144000" rtlCol="0" anchor="ctr" anchorCtr="0">
            <a:spAutoFit/>
          </a:bodyPr>
          <a:lstStyle>
            <a:lvl1pPr>
              <a:defRPr lang="en-US" sz="970" dirty="0" smtClean="0">
                <a:solidFill>
                  <a:schemeClr val="bg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06" name="Text Placeholder 2">
            <a:extLst>
              <a:ext uri="{FF2B5EF4-FFF2-40B4-BE49-F238E27FC236}">
                <a16:creationId xmlns:a16="http://schemas.microsoft.com/office/drawing/2014/main" id="{D679B6E4-5400-4DE1-9F08-359DC2F09B7E}"/>
              </a:ext>
            </a:extLst>
          </p:cNvPr>
          <p:cNvSpPr>
            <a:spLocks noGrp="1"/>
          </p:cNvSpPr>
          <p:nvPr>
            <p:ph type="body" sz="quarter" idx="48"/>
          </p:nvPr>
        </p:nvSpPr>
        <p:spPr>
          <a:xfrm>
            <a:off x="718431" y="3366159"/>
            <a:ext cx="2452086"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07" name="Text Placeholder 2">
            <a:extLst>
              <a:ext uri="{FF2B5EF4-FFF2-40B4-BE49-F238E27FC236}">
                <a16:creationId xmlns:a16="http://schemas.microsoft.com/office/drawing/2014/main" id="{1F810C97-0A29-45C1-9D60-827E200D0F34}"/>
              </a:ext>
            </a:extLst>
          </p:cNvPr>
          <p:cNvSpPr>
            <a:spLocks noGrp="1"/>
          </p:cNvSpPr>
          <p:nvPr>
            <p:ph type="body" sz="quarter" idx="49"/>
          </p:nvPr>
        </p:nvSpPr>
        <p:spPr>
          <a:xfrm>
            <a:off x="9021483" y="3890527"/>
            <a:ext cx="2477593" cy="460026"/>
          </a:xfrm>
          <a:solidFill>
            <a:schemeClr val="accent1"/>
          </a:solidFill>
        </p:spPr>
        <p:txBody>
          <a:bodyPr vert="horz" wrap="square" lIns="288000" tIns="144000" rIns="288000" bIns="144000" rtlCol="0" anchor="ctr" anchorCtr="0">
            <a:spAutoFit/>
          </a:bodyPr>
          <a:lstStyle>
            <a:lvl1pPr>
              <a:defRPr lang="en-US" sz="970" dirty="0" smtClean="0">
                <a:solidFill>
                  <a:schemeClr val="bg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08" name="Text Placeholder 2">
            <a:extLst>
              <a:ext uri="{FF2B5EF4-FFF2-40B4-BE49-F238E27FC236}">
                <a16:creationId xmlns:a16="http://schemas.microsoft.com/office/drawing/2014/main" id="{FC6BAC02-B885-47E1-A502-AA5052129E5E}"/>
              </a:ext>
            </a:extLst>
          </p:cNvPr>
          <p:cNvSpPr>
            <a:spLocks noGrp="1"/>
          </p:cNvSpPr>
          <p:nvPr>
            <p:ph type="body" sz="quarter" idx="50"/>
          </p:nvPr>
        </p:nvSpPr>
        <p:spPr>
          <a:xfrm>
            <a:off x="718430" y="3890527"/>
            <a:ext cx="8012962"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10" name="Text Placeholder 2">
            <a:extLst>
              <a:ext uri="{FF2B5EF4-FFF2-40B4-BE49-F238E27FC236}">
                <a16:creationId xmlns:a16="http://schemas.microsoft.com/office/drawing/2014/main" id="{06BDC1B7-A02B-4772-BA3C-4B7BBCD848D2}"/>
              </a:ext>
            </a:extLst>
          </p:cNvPr>
          <p:cNvSpPr>
            <a:spLocks noGrp="1"/>
          </p:cNvSpPr>
          <p:nvPr>
            <p:ph type="body" sz="quarter" idx="52"/>
          </p:nvPr>
        </p:nvSpPr>
        <p:spPr>
          <a:xfrm>
            <a:off x="718431" y="4414895"/>
            <a:ext cx="10780646"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12" name="Text Placeholder 2">
            <a:extLst>
              <a:ext uri="{FF2B5EF4-FFF2-40B4-BE49-F238E27FC236}">
                <a16:creationId xmlns:a16="http://schemas.microsoft.com/office/drawing/2014/main" id="{88A5BF89-FF15-4E22-A8D9-B81E4C8FB04E}"/>
              </a:ext>
            </a:extLst>
          </p:cNvPr>
          <p:cNvSpPr>
            <a:spLocks noGrp="1"/>
          </p:cNvSpPr>
          <p:nvPr>
            <p:ph type="body" sz="quarter" idx="54"/>
          </p:nvPr>
        </p:nvSpPr>
        <p:spPr>
          <a:xfrm>
            <a:off x="1947927" y="4939264"/>
            <a:ext cx="9538396"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14" name="Text Placeholder 2">
            <a:extLst>
              <a:ext uri="{FF2B5EF4-FFF2-40B4-BE49-F238E27FC236}">
                <a16:creationId xmlns:a16="http://schemas.microsoft.com/office/drawing/2014/main" id="{28A648F4-45A3-4893-B1D5-F9EAB33F1565}"/>
              </a:ext>
            </a:extLst>
          </p:cNvPr>
          <p:cNvSpPr>
            <a:spLocks noGrp="1"/>
          </p:cNvSpPr>
          <p:nvPr>
            <p:ph type="body" sz="quarter" idx="56"/>
          </p:nvPr>
        </p:nvSpPr>
        <p:spPr>
          <a:xfrm>
            <a:off x="7493246" y="5463631"/>
            <a:ext cx="3986725"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Tree>
    <p:extLst>
      <p:ext uri="{BB962C8B-B14F-4D97-AF65-F5344CB8AC3E}">
        <p14:creationId xmlns:p14="http://schemas.microsoft.com/office/powerpoint/2010/main" val="1946729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5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3128516"/>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3571782"/>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4495053"/>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4880812"/>
            <a:ext cx="3706507" cy="253787"/>
          </a:xfrm>
        </p:spPr>
        <p:txBody>
          <a:bodyPr/>
          <a:lstStyle/>
          <a:p>
            <a:pPr lvl="0"/>
            <a:r>
              <a:rPr lang="en-US"/>
              <a:t>Click to edit Master text styles</a:t>
            </a:r>
          </a:p>
        </p:txBody>
      </p:sp>
      <p:pic>
        <p:nvPicPr>
          <p:cNvPr id="13" name="Graphic 12">
            <a:extLst>
              <a:ext uri="{FF2B5EF4-FFF2-40B4-BE49-F238E27FC236}">
                <a16:creationId xmlns:a16="http://schemas.microsoft.com/office/drawing/2014/main" id="{F4B1DB28-413A-41E9-A6F8-727DE05F8D6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395" y="5750940"/>
            <a:ext cx="3036723" cy="646908"/>
          </a:xfrm>
          <a:prstGeom prst="rect">
            <a:avLst/>
          </a:prstGeom>
        </p:spPr>
      </p:pic>
      <p:sp>
        <p:nvSpPr>
          <p:cNvPr id="16" name="Picture Placeholder 4">
            <a:extLst>
              <a:ext uri="{FF2B5EF4-FFF2-40B4-BE49-F238E27FC236}">
                <a16:creationId xmlns:a16="http://schemas.microsoft.com/office/drawing/2014/main" id="{7E02C968-6D90-43B9-83B4-8DDD9D10A206}"/>
              </a:ext>
            </a:extLst>
          </p:cNvPr>
          <p:cNvSpPr>
            <a:spLocks noGrp="1"/>
          </p:cNvSpPr>
          <p:nvPr>
            <p:ph type="pic" sz="quarter" idx="10" hasCustomPrompt="1"/>
          </p:nvPr>
        </p:nvSpPr>
        <p:spPr>
          <a:xfrm>
            <a:off x="5175632" y="0"/>
            <a:ext cx="7016369" cy="6858000"/>
          </a:xfrm>
          <a:solidFill>
            <a:schemeClr val="bg2"/>
          </a:solidFill>
        </p:spPr>
        <p:txBody>
          <a:bodyPr bIns="1764000" anchor="ctr">
            <a:noAutofit/>
          </a:bodyPr>
          <a:lstStyle>
            <a:lvl1pPr algn="ctr">
              <a:defRPr sz="2183" b="1"/>
            </a:lvl1pPr>
          </a:lstStyle>
          <a:p>
            <a:r>
              <a:rPr lang="en-GB"/>
              <a:t>Click icon to insert image</a:t>
            </a:r>
          </a:p>
        </p:txBody>
      </p:sp>
    </p:spTree>
    <p:extLst>
      <p:ext uri="{BB962C8B-B14F-4D97-AF65-F5344CB8AC3E}">
        <p14:creationId xmlns:p14="http://schemas.microsoft.com/office/powerpoint/2010/main" val="2467284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6_Title Slide (External)">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8059CA9-ADD3-48DF-ABCE-675068DD8B24}"/>
              </a:ext>
            </a:extLst>
          </p:cNvPr>
          <p:cNvSpPr>
            <a:spLocks noGrp="1"/>
          </p:cNvSpPr>
          <p:nvPr>
            <p:ph type="pic" sz="quarter" idx="10" hasCustomPrompt="1"/>
          </p:nvPr>
        </p:nvSpPr>
        <p:spPr>
          <a:xfrm>
            <a:off x="5175632" y="0"/>
            <a:ext cx="7016369" cy="6858000"/>
          </a:xfrm>
          <a:solidFill>
            <a:schemeClr val="bg2"/>
          </a:solidFill>
        </p:spPr>
        <p:txBody>
          <a:bodyPr bIns="1764000" anchor="ctr">
            <a:noAutofit/>
          </a:bodyPr>
          <a:lstStyle>
            <a:lvl1pPr algn="ctr">
              <a:defRPr sz="2183" b="1"/>
            </a:lvl1pPr>
          </a:lstStyle>
          <a:p>
            <a:r>
              <a:rPr lang="en-GB"/>
              <a:t>Click icon to insert image</a:t>
            </a:r>
          </a:p>
        </p:txBody>
      </p:sp>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3128516"/>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3571782"/>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4495053"/>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4880812"/>
            <a:ext cx="3706507" cy="253787"/>
          </a:xfrm>
        </p:spPr>
        <p:txBody>
          <a:bodyPr/>
          <a:lstStyle/>
          <a:p>
            <a:pPr lvl="0"/>
            <a:r>
              <a:rPr lang="en-US"/>
              <a:t>Click to edit Master text styles</a:t>
            </a:r>
          </a:p>
        </p:txBody>
      </p:sp>
      <p:pic>
        <p:nvPicPr>
          <p:cNvPr id="6" name="Graphic 5">
            <a:extLst>
              <a:ext uri="{FF2B5EF4-FFF2-40B4-BE49-F238E27FC236}">
                <a16:creationId xmlns:a16="http://schemas.microsoft.com/office/drawing/2014/main" id="{2F1B92ED-1DA4-42D5-94F1-A383F50976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395" y="5756444"/>
            <a:ext cx="750929" cy="554493"/>
          </a:xfrm>
          <a:prstGeom prst="rect">
            <a:avLst/>
          </a:prstGeom>
        </p:spPr>
      </p:pic>
    </p:spTree>
    <p:extLst>
      <p:ext uri="{BB962C8B-B14F-4D97-AF65-F5344CB8AC3E}">
        <p14:creationId xmlns:p14="http://schemas.microsoft.com/office/powerpoint/2010/main" val="2967466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90D3C3D-29CE-4901-8EEA-1345D2686975}"/>
              </a:ext>
            </a:extLst>
          </p:cNvPr>
          <p:cNvSpPr>
            <a:spLocks noGrp="1"/>
          </p:cNvSpPr>
          <p:nvPr>
            <p:ph type="pic" sz="quarter" idx="13"/>
          </p:nvPr>
        </p:nvSpPr>
        <p:spPr>
          <a:xfrm>
            <a:off x="5175632" y="0"/>
            <a:ext cx="7016368" cy="6857998"/>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5" name="Footer Placeholder 4">
            <a:extLst>
              <a:ext uri="{FF2B5EF4-FFF2-40B4-BE49-F238E27FC236}">
                <a16:creationId xmlns:a16="http://schemas.microsoft.com/office/drawing/2014/main" id="{483911A5-606B-49B4-916C-45BA4954DFF3}"/>
              </a:ext>
            </a:extLst>
          </p:cNvPr>
          <p:cNvSpPr>
            <a:spLocks noGrp="1"/>
          </p:cNvSpPr>
          <p:nvPr>
            <p:ph type="ftr" sz="quarter" idx="11"/>
          </p:nvPr>
        </p:nvSpPr>
        <p:spPr/>
        <p:txBody>
          <a:bodyPr/>
          <a:lstStyle/>
          <a:p>
            <a:r>
              <a:rPr lang="en-GB"/>
              <a:t>Immunization, Vaccines and Biologicals</a:t>
            </a:r>
          </a:p>
        </p:txBody>
      </p:sp>
      <p:sp>
        <p:nvSpPr>
          <p:cNvPr id="6" name="Slide Number Placeholder 5">
            <a:extLst>
              <a:ext uri="{FF2B5EF4-FFF2-40B4-BE49-F238E27FC236}">
                <a16:creationId xmlns:a16="http://schemas.microsoft.com/office/drawing/2014/main" id="{974CFDB7-1FD8-48B9-B71F-E3DCBDCCD5F2}"/>
              </a:ext>
            </a:extLst>
          </p:cNvPr>
          <p:cNvSpPr>
            <a:spLocks noGrp="1"/>
          </p:cNvSpPr>
          <p:nvPr>
            <p:ph type="sldNum" sz="quarter" idx="12"/>
          </p:nvPr>
        </p:nvSpPr>
        <p:spPr/>
        <p:txBody>
          <a:bodyPr/>
          <a:lstStyle>
            <a:lvl1pPr>
              <a:defRPr>
                <a:solidFill>
                  <a:schemeClr val="tx2"/>
                </a:solidFill>
              </a:defRPr>
            </a:lvl1pPr>
          </a:lstStyle>
          <a:p>
            <a:fld id="{E2E31AFC-DF42-41A5-B57C-06A83BBA6616}" type="slidenum">
              <a:rPr lang="en-GB" smtClean="0"/>
              <a:pPr/>
              <a:t>‹Nº›</a:t>
            </a:fld>
            <a:endParaRPr lang="en-GB"/>
          </a:p>
        </p:txBody>
      </p:sp>
      <p:sp>
        <p:nvSpPr>
          <p:cNvPr id="14" name="object 14">
            <a:extLst>
              <a:ext uri="{FF2B5EF4-FFF2-40B4-BE49-F238E27FC236}">
                <a16:creationId xmlns:a16="http://schemas.microsoft.com/office/drawing/2014/main" id="{E8D1215B-902F-4676-BD97-07AB236AAB96}"/>
              </a:ext>
            </a:extLst>
          </p:cNvPr>
          <p:cNvSpPr/>
          <p:nvPr userDrawn="1"/>
        </p:nvSpPr>
        <p:spPr>
          <a:xfrm>
            <a:off x="581978" y="6397848"/>
            <a:ext cx="4011676" cy="44087"/>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5" name="Title 1">
            <a:extLst>
              <a:ext uri="{FF2B5EF4-FFF2-40B4-BE49-F238E27FC236}">
                <a16:creationId xmlns:a16="http://schemas.microsoft.com/office/drawing/2014/main" id="{1DC27864-4735-40D0-B2CD-C35B135ABB6F}"/>
              </a:ext>
            </a:extLst>
          </p:cNvPr>
          <p:cNvSpPr>
            <a:spLocks noGrp="1"/>
          </p:cNvSpPr>
          <p:nvPr>
            <p:ph type="ctrTitle"/>
          </p:nvPr>
        </p:nvSpPr>
        <p:spPr>
          <a:xfrm>
            <a:off x="577638" y="2948731"/>
            <a:ext cx="4164766" cy="1769202"/>
          </a:xfrm>
        </p:spPr>
        <p:txBody>
          <a:bodyPr lIns="0" tIns="0" rIns="0" bIns="0" anchor="t" anchorCtr="0"/>
          <a:lstStyle>
            <a:lvl1pPr algn="l">
              <a:defRPr sz="4245">
                <a:solidFill>
                  <a:schemeClr val="tx1"/>
                </a:solidFill>
              </a:defRPr>
            </a:lvl1pPr>
          </a:lstStyle>
          <a:p>
            <a:r>
              <a:rPr lang="en-US"/>
              <a:t>Click to edit Master title style</a:t>
            </a:r>
            <a:endParaRPr lang="en-GB"/>
          </a:p>
        </p:txBody>
      </p:sp>
      <p:sp>
        <p:nvSpPr>
          <p:cNvPr id="16" name="Subtitle 2">
            <a:extLst>
              <a:ext uri="{FF2B5EF4-FFF2-40B4-BE49-F238E27FC236}">
                <a16:creationId xmlns:a16="http://schemas.microsoft.com/office/drawing/2014/main" id="{39426BB5-24C1-4CC6-9847-26D952ABD95A}"/>
              </a:ext>
            </a:extLst>
          </p:cNvPr>
          <p:cNvSpPr>
            <a:spLocks noGrp="1"/>
          </p:cNvSpPr>
          <p:nvPr>
            <p:ph type="subTitle" idx="1"/>
          </p:nvPr>
        </p:nvSpPr>
        <p:spPr>
          <a:xfrm>
            <a:off x="581978" y="2436028"/>
            <a:ext cx="4164766" cy="338362"/>
          </a:xfrm>
        </p:spPr>
        <p:txBody>
          <a:bodyPr wrap="square" anchor="b" anchorCtr="0">
            <a:spAutoFit/>
          </a:bodyPr>
          <a:lstStyle>
            <a:lvl1pPr marL="0" indent="0" algn="l">
              <a:buNone/>
              <a:defRPr sz="1940">
                <a:solidFill>
                  <a:schemeClr val="accent1"/>
                </a:solidFill>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Tree>
    <p:extLst>
      <p:ext uri="{BB962C8B-B14F-4D97-AF65-F5344CB8AC3E}">
        <p14:creationId xmlns:p14="http://schemas.microsoft.com/office/powerpoint/2010/main" val="67704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926">
          <p15:clr>
            <a:srgbClr val="FBAE40"/>
          </p15:clr>
        </p15:guide>
      </p15:sldGuideLst>
    </p:ext>
  </p:extLst>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Agenda + Image">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5081283" cy="403133"/>
          </a:xfrm>
        </p:spPr>
        <p:txBody>
          <a:bodyPr lIns="0" tIns="0" rIns="0" bIns="0" anchor="t" anchorCtr="0"/>
          <a:lstStyle>
            <a:lvl1pPr>
              <a:defRPr/>
            </a:lvl1pPr>
          </a:lstStyle>
          <a:p>
            <a:r>
              <a:rPr lang="en-US"/>
              <a:t>Agenda</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6" name="Text Placeholder 12">
            <a:extLst>
              <a:ext uri="{FF2B5EF4-FFF2-40B4-BE49-F238E27FC236}">
                <a16:creationId xmlns:a16="http://schemas.microsoft.com/office/drawing/2014/main" id="{5A88B0FE-1A13-4CD8-8675-B560C08B33D5}"/>
              </a:ext>
            </a:extLst>
          </p:cNvPr>
          <p:cNvSpPr>
            <a:spLocks noGrp="1"/>
          </p:cNvSpPr>
          <p:nvPr>
            <p:ph type="body" sz="quarter" idx="14" hasCustomPrompt="1"/>
          </p:nvPr>
        </p:nvSpPr>
        <p:spPr>
          <a:xfrm>
            <a:off x="577637" y="2342856"/>
            <a:ext cx="7200250" cy="3274256"/>
          </a:xfrm>
        </p:spPr>
        <p:txBody>
          <a:bodyPr wrap="square" numCol="2" spcCol="756000">
            <a:noAutofit/>
          </a:bodyPr>
          <a:lstStyle>
            <a:lvl1pPr marL="311902" indent="-311902">
              <a:spcAft>
                <a:spcPts val="0"/>
              </a:spcAft>
              <a:buFont typeface="+mj-lt"/>
              <a:buAutoNum type="arabicPeriod"/>
              <a:defRPr sz="1940" b="0" i="0">
                <a:solidFill>
                  <a:schemeClr val="tx1"/>
                </a:solidFill>
                <a:latin typeface="Poppins Medium" pitchFamily="2" charset="77"/>
                <a:cs typeface="Poppins Medium" pitchFamily="2" charset="77"/>
              </a:defRPr>
            </a:lvl1pPr>
            <a:lvl2pPr marL="311902" indent="-311902">
              <a:spcAft>
                <a:spcPts val="1455"/>
              </a:spcAft>
              <a:buSzPct val="100000"/>
              <a:buFont typeface="+mj-lt"/>
              <a:buAutoNum type="arabicPeriod"/>
              <a:defRPr sz="1940" b="0" i="0">
                <a:solidFill>
                  <a:schemeClr val="tx1"/>
                </a:solidFill>
                <a:latin typeface="Poppins Medium" pitchFamily="2" charset="77"/>
                <a:cs typeface="Poppins Medium" pitchFamily="2" charset="77"/>
              </a:defRPr>
            </a:lvl2pPr>
            <a:lvl5pPr>
              <a:defRPr/>
            </a:lvl5pPr>
          </a:lstStyle>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8235184" y="2299040"/>
            <a:ext cx="3379179" cy="3318065"/>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2512126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5081283" cy="403133"/>
          </a:xfrm>
        </p:spPr>
        <p:txBody>
          <a:bodyPr lIns="0" tIns="0" rIns="0" bIns="0" anchor="t" anchorCtr="0"/>
          <a:lstStyle>
            <a:lvl1pPr>
              <a:defRPr/>
            </a:lvl1pPr>
          </a:lstStyle>
          <a:p>
            <a:r>
              <a:rPr lang="en-US"/>
              <a:t>Agenda</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6" name="Text Placeholder 12">
            <a:extLst>
              <a:ext uri="{FF2B5EF4-FFF2-40B4-BE49-F238E27FC236}">
                <a16:creationId xmlns:a16="http://schemas.microsoft.com/office/drawing/2014/main" id="{5A88B0FE-1A13-4CD8-8675-B560C08B33D5}"/>
              </a:ext>
            </a:extLst>
          </p:cNvPr>
          <p:cNvSpPr>
            <a:spLocks noGrp="1"/>
          </p:cNvSpPr>
          <p:nvPr>
            <p:ph type="body" sz="quarter" idx="14" hasCustomPrompt="1"/>
          </p:nvPr>
        </p:nvSpPr>
        <p:spPr>
          <a:xfrm>
            <a:off x="577637" y="2342856"/>
            <a:ext cx="11042887" cy="3007436"/>
          </a:xfrm>
        </p:spPr>
        <p:txBody>
          <a:bodyPr wrap="square" numCol="2" spcCol="756000">
            <a:noAutofit/>
          </a:bodyPr>
          <a:lstStyle>
            <a:lvl1pPr marL="311902" indent="-311902">
              <a:spcAft>
                <a:spcPts val="0"/>
              </a:spcAft>
              <a:buFont typeface="+mj-lt"/>
              <a:buAutoNum type="arabicPeriod"/>
              <a:defRPr sz="1940" b="0" i="0">
                <a:solidFill>
                  <a:schemeClr val="tx1"/>
                </a:solidFill>
                <a:latin typeface="Poppins Medium" pitchFamily="2" charset="77"/>
                <a:cs typeface="Poppins Medium" pitchFamily="2" charset="77"/>
              </a:defRPr>
            </a:lvl1pPr>
            <a:lvl2pPr marL="311902" indent="-311902">
              <a:spcAft>
                <a:spcPts val="1455"/>
              </a:spcAft>
              <a:buSzPct val="100000"/>
              <a:buFont typeface="+mj-lt"/>
              <a:buAutoNum type="arabicPeriod"/>
              <a:defRPr sz="1940" b="0" i="0">
                <a:solidFill>
                  <a:schemeClr val="tx1"/>
                </a:solidFill>
                <a:latin typeface="Poppins Medium" pitchFamily="2" charset="77"/>
                <a:cs typeface="Poppins Medium" pitchFamily="2" charset="77"/>
              </a:defRPr>
            </a:lvl2pPr>
            <a:lvl5pPr>
              <a:defRPr/>
            </a:lvl5pPr>
          </a:lstStyle>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3130090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Agenda (with time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5081283" cy="403133"/>
          </a:xfrm>
        </p:spPr>
        <p:txBody>
          <a:bodyPr lIns="0" tIns="0" rIns="0" bIns="0" anchor="t" anchorCtr="0"/>
          <a:lstStyle>
            <a:lvl1pPr>
              <a:defRPr/>
            </a:lvl1pPr>
          </a:lstStyle>
          <a:p>
            <a:r>
              <a:rPr lang="en-US"/>
              <a:t>Agenda</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0" name="Text Placeholder 12">
            <a:extLst>
              <a:ext uri="{FF2B5EF4-FFF2-40B4-BE49-F238E27FC236}">
                <a16:creationId xmlns:a16="http://schemas.microsoft.com/office/drawing/2014/main" id="{A335A19B-4A16-3443-B357-10DDCD6808F9}"/>
              </a:ext>
            </a:extLst>
          </p:cNvPr>
          <p:cNvSpPr>
            <a:spLocks noGrp="1"/>
          </p:cNvSpPr>
          <p:nvPr>
            <p:ph type="body" sz="quarter" idx="16" hasCustomPrompt="1"/>
          </p:nvPr>
        </p:nvSpPr>
        <p:spPr>
          <a:xfrm>
            <a:off x="571477" y="2016928"/>
            <a:ext cx="11049260" cy="3837084"/>
          </a:xfrm>
        </p:spPr>
        <p:txBody>
          <a:bodyPr wrap="square" numCol="2" spcCol="756000">
            <a:noAutofit/>
          </a:bodyPr>
          <a:lstStyle>
            <a:lvl1pPr marL="0" indent="0">
              <a:spcAft>
                <a:spcPts val="0"/>
              </a:spcAft>
              <a:buFont typeface="Arial" panose="020B0604020202020204" pitchFamily="34" charset="0"/>
              <a:buNone/>
              <a:defRPr sz="1940" b="0" i="0">
                <a:solidFill>
                  <a:schemeClr val="accent1"/>
                </a:solidFill>
                <a:latin typeface="Poppins Medium" pitchFamily="2" charset="77"/>
                <a:cs typeface="Poppins Medium" pitchFamily="2" charset="77"/>
              </a:defRPr>
            </a:lvl1pPr>
            <a:lvl2pPr marL="0" indent="0">
              <a:spcAft>
                <a:spcPts val="1455"/>
              </a:spcAft>
              <a:buFont typeface="Arial" panose="020B0604020202020204" pitchFamily="34" charset="0"/>
              <a:buNone/>
              <a:defRPr sz="1940" b="0" i="0">
                <a:latin typeface="Poppins Medium" pitchFamily="2" charset="77"/>
                <a:cs typeface="Poppins Medium" pitchFamily="2" charset="77"/>
              </a:defRPr>
            </a:lvl2pPr>
            <a:lvl5pPr>
              <a:defRPr/>
            </a:lvl5pPr>
          </a:lstStyle>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p:txBody>
      </p:sp>
    </p:spTree>
    <p:extLst>
      <p:ext uri="{BB962C8B-B14F-4D97-AF65-F5344CB8AC3E}">
        <p14:creationId xmlns:p14="http://schemas.microsoft.com/office/powerpoint/2010/main" val="2160450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5081283" cy="403133"/>
          </a:xfrm>
        </p:spPr>
        <p:txBody>
          <a:bodyPr lIns="0" tIns="0" rIns="0" bIns="0" anchor="t" anchorCtr="0"/>
          <a:lstStyle>
            <a:lvl1pPr>
              <a:defRPr/>
            </a:lvl1pPr>
          </a:lstStyle>
          <a:p>
            <a:r>
              <a:rPr lang="en-US"/>
              <a:t>Table of contents</a:t>
            </a:r>
            <a:endParaRPr lang="en-GB"/>
          </a:p>
        </p:txBody>
      </p:sp>
      <p:sp>
        <p:nvSpPr>
          <p:cNvPr id="16" name="Text Placeholder 12">
            <a:extLst>
              <a:ext uri="{FF2B5EF4-FFF2-40B4-BE49-F238E27FC236}">
                <a16:creationId xmlns:a16="http://schemas.microsoft.com/office/drawing/2014/main" id="{5A88B0FE-1A13-4CD8-8675-B560C08B33D5}"/>
              </a:ext>
            </a:extLst>
          </p:cNvPr>
          <p:cNvSpPr>
            <a:spLocks noGrp="1"/>
          </p:cNvSpPr>
          <p:nvPr>
            <p:ph type="body" sz="quarter" idx="14" hasCustomPrompt="1"/>
          </p:nvPr>
        </p:nvSpPr>
        <p:spPr>
          <a:xfrm>
            <a:off x="577637" y="2342856"/>
            <a:ext cx="7200250" cy="3274256"/>
          </a:xfrm>
        </p:spPr>
        <p:txBody>
          <a:bodyPr wrap="square" numCol="2" spcCol="756000">
            <a:noAutofit/>
          </a:bodyPr>
          <a:lstStyle>
            <a:lvl1pPr marL="0" indent="0">
              <a:spcAft>
                <a:spcPts val="0"/>
              </a:spcAft>
              <a:buFont typeface="Arial" panose="020B0604020202020204" pitchFamily="34" charset="0"/>
              <a:buNone/>
              <a:defRPr sz="1334" b="0" i="0">
                <a:solidFill>
                  <a:schemeClr val="accent1"/>
                </a:solidFill>
                <a:latin typeface="Poppins Medium" pitchFamily="2" charset="77"/>
                <a:cs typeface="Poppins Medium" pitchFamily="2" charset="77"/>
              </a:defRPr>
            </a:lvl1pPr>
            <a:lvl2pPr marL="0" indent="0">
              <a:spcAft>
                <a:spcPts val="1455"/>
              </a:spcAft>
              <a:buFont typeface="Arial" panose="020B0604020202020204" pitchFamily="34" charset="0"/>
              <a:buNone/>
              <a:defRPr sz="1334" b="0" i="0">
                <a:latin typeface="Poppins Medium" pitchFamily="2" charset="77"/>
                <a:cs typeface="Poppins Medium" pitchFamily="2" charset="77"/>
              </a:defRPr>
            </a:lvl2pPr>
            <a:lvl5pPr>
              <a:defRPr/>
            </a:lvl5pPr>
          </a:lstStyle>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8235184" y="2299040"/>
            <a:ext cx="3379179" cy="3318065"/>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2258772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Team / Speaker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1" name="Title 1">
            <a:extLst>
              <a:ext uri="{FF2B5EF4-FFF2-40B4-BE49-F238E27FC236}">
                <a16:creationId xmlns:a16="http://schemas.microsoft.com/office/drawing/2014/main" id="{F0E35ECD-3ED9-473D-9E17-FF1C83FE9F09}"/>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Team/Speakers</a:t>
            </a:r>
            <a:endParaRPr lang="en-GB"/>
          </a:p>
        </p:txBody>
      </p:sp>
      <p:sp>
        <p:nvSpPr>
          <p:cNvPr id="52" name="Text Placeholder 12">
            <a:extLst>
              <a:ext uri="{FF2B5EF4-FFF2-40B4-BE49-F238E27FC236}">
                <a16:creationId xmlns:a16="http://schemas.microsoft.com/office/drawing/2014/main" id="{67EAA926-4051-4F98-B128-E26790C1A9B3}"/>
              </a:ext>
            </a:extLst>
          </p:cNvPr>
          <p:cNvSpPr>
            <a:spLocks noGrp="1"/>
          </p:cNvSpPr>
          <p:nvPr>
            <p:ph type="body" sz="quarter" idx="14" hasCustomPrompt="1"/>
          </p:nvPr>
        </p:nvSpPr>
        <p:spPr>
          <a:xfrm>
            <a:off x="2411458" y="2334961"/>
            <a:ext cx="3242472" cy="724770"/>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3" name="Picture Placeholder 7">
            <a:extLst>
              <a:ext uri="{FF2B5EF4-FFF2-40B4-BE49-F238E27FC236}">
                <a16:creationId xmlns:a16="http://schemas.microsoft.com/office/drawing/2014/main" id="{3BD0D2FB-1A7B-44AF-BA4E-FD97B0B714D9}"/>
              </a:ext>
            </a:extLst>
          </p:cNvPr>
          <p:cNvSpPr>
            <a:spLocks noGrp="1"/>
          </p:cNvSpPr>
          <p:nvPr>
            <p:ph type="pic" sz="quarter" idx="15"/>
          </p:nvPr>
        </p:nvSpPr>
        <p:spPr>
          <a:xfrm>
            <a:off x="550681" y="1911944"/>
            <a:ext cx="1588608" cy="155987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54" name="Text Placeholder 12">
            <a:extLst>
              <a:ext uri="{FF2B5EF4-FFF2-40B4-BE49-F238E27FC236}">
                <a16:creationId xmlns:a16="http://schemas.microsoft.com/office/drawing/2014/main" id="{4A124E16-FB5A-4A88-A515-FC70FA255448}"/>
              </a:ext>
            </a:extLst>
          </p:cNvPr>
          <p:cNvSpPr>
            <a:spLocks noGrp="1"/>
          </p:cNvSpPr>
          <p:nvPr>
            <p:ph type="body" sz="quarter" idx="16" hasCustomPrompt="1"/>
          </p:nvPr>
        </p:nvSpPr>
        <p:spPr>
          <a:xfrm>
            <a:off x="2411458" y="4501859"/>
            <a:ext cx="3242472" cy="724770"/>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5" name="Picture Placeholder 7">
            <a:extLst>
              <a:ext uri="{FF2B5EF4-FFF2-40B4-BE49-F238E27FC236}">
                <a16:creationId xmlns:a16="http://schemas.microsoft.com/office/drawing/2014/main" id="{88D60E5C-AB30-4F0B-8773-F30DB3E8A6AD}"/>
              </a:ext>
            </a:extLst>
          </p:cNvPr>
          <p:cNvSpPr>
            <a:spLocks noGrp="1"/>
          </p:cNvSpPr>
          <p:nvPr>
            <p:ph type="pic" sz="quarter" idx="17"/>
          </p:nvPr>
        </p:nvSpPr>
        <p:spPr>
          <a:xfrm>
            <a:off x="550681" y="4078842"/>
            <a:ext cx="1588608" cy="155987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56" name="Text Placeholder 12">
            <a:extLst>
              <a:ext uri="{FF2B5EF4-FFF2-40B4-BE49-F238E27FC236}">
                <a16:creationId xmlns:a16="http://schemas.microsoft.com/office/drawing/2014/main" id="{2C60DE2D-43F7-4A13-BE4E-B64A383DE8CE}"/>
              </a:ext>
            </a:extLst>
          </p:cNvPr>
          <p:cNvSpPr>
            <a:spLocks noGrp="1"/>
          </p:cNvSpPr>
          <p:nvPr>
            <p:ph type="body" sz="quarter" idx="18" hasCustomPrompt="1"/>
          </p:nvPr>
        </p:nvSpPr>
        <p:spPr>
          <a:xfrm>
            <a:off x="7929820" y="2334961"/>
            <a:ext cx="3242472" cy="724770"/>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7" name="Picture Placeholder 7">
            <a:extLst>
              <a:ext uri="{FF2B5EF4-FFF2-40B4-BE49-F238E27FC236}">
                <a16:creationId xmlns:a16="http://schemas.microsoft.com/office/drawing/2014/main" id="{5B1E1242-6BB9-4F32-91B1-3AA43FC4EC9F}"/>
              </a:ext>
            </a:extLst>
          </p:cNvPr>
          <p:cNvSpPr>
            <a:spLocks noGrp="1"/>
          </p:cNvSpPr>
          <p:nvPr>
            <p:ph type="pic" sz="quarter" idx="19"/>
          </p:nvPr>
        </p:nvSpPr>
        <p:spPr>
          <a:xfrm>
            <a:off x="6069043" y="1911944"/>
            <a:ext cx="1588608" cy="155987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58" name="Text Placeholder 12">
            <a:extLst>
              <a:ext uri="{FF2B5EF4-FFF2-40B4-BE49-F238E27FC236}">
                <a16:creationId xmlns:a16="http://schemas.microsoft.com/office/drawing/2014/main" id="{C8B338B9-D1F9-4987-BC28-B7466CCC38D5}"/>
              </a:ext>
            </a:extLst>
          </p:cNvPr>
          <p:cNvSpPr>
            <a:spLocks noGrp="1"/>
          </p:cNvSpPr>
          <p:nvPr>
            <p:ph type="body" sz="quarter" idx="20" hasCustomPrompt="1"/>
          </p:nvPr>
        </p:nvSpPr>
        <p:spPr>
          <a:xfrm>
            <a:off x="7929820" y="4501859"/>
            <a:ext cx="3242472" cy="724770"/>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9" name="Picture Placeholder 7">
            <a:extLst>
              <a:ext uri="{FF2B5EF4-FFF2-40B4-BE49-F238E27FC236}">
                <a16:creationId xmlns:a16="http://schemas.microsoft.com/office/drawing/2014/main" id="{CED5980C-4EBB-4601-BF07-F9111916385A}"/>
              </a:ext>
            </a:extLst>
          </p:cNvPr>
          <p:cNvSpPr>
            <a:spLocks noGrp="1"/>
          </p:cNvSpPr>
          <p:nvPr>
            <p:ph type="pic" sz="quarter" idx="21"/>
          </p:nvPr>
        </p:nvSpPr>
        <p:spPr>
          <a:xfrm>
            <a:off x="6069043" y="4078842"/>
            <a:ext cx="1588608" cy="155987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Tree>
    <p:extLst>
      <p:ext uri="{BB962C8B-B14F-4D97-AF65-F5344CB8AC3E}">
        <p14:creationId xmlns:p14="http://schemas.microsoft.com/office/powerpoint/2010/main" val="1853588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Chairperso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Chairperson</a:t>
            </a:r>
            <a:endParaRPr lang="en-GB"/>
          </a:p>
        </p:txBody>
      </p:sp>
      <p:sp>
        <p:nvSpPr>
          <p:cNvPr id="16" name="Text Placeholder 12">
            <a:extLst>
              <a:ext uri="{FF2B5EF4-FFF2-40B4-BE49-F238E27FC236}">
                <a16:creationId xmlns:a16="http://schemas.microsoft.com/office/drawing/2014/main" id="{5A88B0FE-1A13-4CD8-8675-B560C08B33D5}"/>
              </a:ext>
            </a:extLst>
          </p:cNvPr>
          <p:cNvSpPr>
            <a:spLocks noGrp="1"/>
          </p:cNvSpPr>
          <p:nvPr>
            <p:ph type="body" sz="quarter" idx="14" hasCustomPrompt="1"/>
          </p:nvPr>
        </p:nvSpPr>
        <p:spPr>
          <a:xfrm>
            <a:off x="2411458" y="2334961"/>
            <a:ext cx="3242472" cy="724770"/>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550681" y="1911944"/>
            <a:ext cx="1588608" cy="155987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8" name="Text Placeholder 12">
            <a:extLst>
              <a:ext uri="{FF2B5EF4-FFF2-40B4-BE49-F238E27FC236}">
                <a16:creationId xmlns:a16="http://schemas.microsoft.com/office/drawing/2014/main" id="{12A210F5-A8B3-4A0E-8B15-4497042C4994}"/>
              </a:ext>
            </a:extLst>
          </p:cNvPr>
          <p:cNvSpPr>
            <a:spLocks noGrp="1"/>
          </p:cNvSpPr>
          <p:nvPr>
            <p:ph type="body" sz="quarter" idx="16"/>
          </p:nvPr>
        </p:nvSpPr>
        <p:spPr>
          <a:xfrm>
            <a:off x="6533079" y="1682566"/>
            <a:ext cx="5081284" cy="1555619"/>
          </a:xfrm>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09945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Team / Speakers | 3 x 3">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44" name="Title 1">
            <a:extLst>
              <a:ext uri="{FF2B5EF4-FFF2-40B4-BE49-F238E27FC236}">
                <a16:creationId xmlns:a16="http://schemas.microsoft.com/office/drawing/2014/main" id="{5D51C2DC-4571-42B4-89F2-DA6662BE5E06}"/>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Team/Speakers 3 columns 3 rows</a:t>
            </a:r>
            <a:endParaRPr lang="en-GB"/>
          </a:p>
        </p:txBody>
      </p:sp>
      <p:sp>
        <p:nvSpPr>
          <p:cNvPr id="45" name="Text Placeholder 12">
            <a:extLst>
              <a:ext uri="{FF2B5EF4-FFF2-40B4-BE49-F238E27FC236}">
                <a16:creationId xmlns:a16="http://schemas.microsoft.com/office/drawing/2014/main" id="{B4DF1173-C29F-45AC-92AA-916D11D8E08C}"/>
              </a:ext>
            </a:extLst>
          </p:cNvPr>
          <p:cNvSpPr>
            <a:spLocks noGrp="1"/>
          </p:cNvSpPr>
          <p:nvPr>
            <p:ph type="body" sz="quarter" idx="14" hasCustomPrompt="1"/>
          </p:nvPr>
        </p:nvSpPr>
        <p:spPr>
          <a:xfrm>
            <a:off x="1835950" y="2063575"/>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46" name="Picture Placeholder 7">
            <a:extLst>
              <a:ext uri="{FF2B5EF4-FFF2-40B4-BE49-F238E27FC236}">
                <a16:creationId xmlns:a16="http://schemas.microsoft.com/office/drawing/2014/main" id="{7AC79D67-C678-414C-AF90-8C02E28CA9FD}"/>
              </a:ext>
            </a:extLst>
          </p:cNvPr>
          <p:cNvSpPr>
            <a:spLocks noGrp="1"/>
          </p:cNvSpPr>
          <p:nvPr>
            <p:ph type="pic" sz="quarter" idx="15"/>
          </p:nvPr>
        </p:nvSpPr>
        <p:spPr>
          <a:xfrm>
            <a:off x="550681" y="1904145"/>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47" name="Text Placeholder 12">
            <a:extLst>
              <a:ext uri="{FF2B5EF4-FFF2-40B4-BE49-F238E27FC236}">
                <a16:creationId xmlns:a16="http://schemas.microsoft.com/office/drawing/2014/main" id="{D84CF9F7-FEFA-4F30-8381-81E1CDC7DE58}"/>
              </a:ext>
            </a:extLst>
          </p:cNvPr>
          <p:cNvSpPr>
            <a:spLocks noGrp="1"/>
          </p:cNvSpPr>
          <p:nvPr>
            <p:ph type="body" sz="quarter" idx="16" hasCustomPrompt="1"/>
          </p:nvPr>
        </p:nvSpPr>
        <p:spPr>
          <a:xfrm>
            <a:off x="5608467" y="2063575"/>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48" name="Picture Placeholder 7">
            <a:extLst>
              <a:ext uri="{FF2B5EF4-FFF2-40B4-BE49-F238E27FC236}">
                <a16:creationId xmlns:a16="http://schemas.microsoft.com/office/drawing/2014/main" id="{C320D465-6541-42AF-B948-F179CCF7EE8E}"/>
              </a:ext>
            </a:extLst>
          </p:cNvPr>
          <p:cNvSpPr>
            <a:spLocks noGrp="1"/>
          </p:cNvSpPr>
          <p:nvPr>
            <p:ph type="pic" sz="quarter" idx="17"/>
          </p:nvPr>
        </p:nvSpPr>
        <p:spPr>
          <a:xfrm>
            <a:off x="4323198" y="1904145"/>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49" name="Text Placeholder 12">
            <a:extLst>
              <a:ext uri="{FF2B5EF4-FFF2-40B4-BE49-F238E27FC236}">
                <a16:creationId xmlns:a16="http://schemas.microsoft.com/office/drawing/2014/main" id="{C8238BF7-B55E-43DD-99B0-CDFDFE29FDD2}"/>
              </a:ext>
            </a:extLst>
          </p:cNvPr>
          <p:cNvSpPr>
            <a:spLocks noGrp="1"/>
          </p:cNvSpPr>
          <p:nvPr>
            <p:ph type="body" sz="quarter" idx="18" hasCustomPrompt="1"/>
          </p:nvPr>
        </p:nvSpPr>
        <p:spPr>
          <a:xfrm>
            <a:off x="9389776" y="2063575"/>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0" name="Picture Placeholder 7">
            <a:extLst>
              <a:ext uri="{FF2B5EF4-FFF2-40B4-BE49-F238E27FC236}">
                <a16:creationId xmlns:a16="http://schemas.microsoft.com/office/drawing/2014/main" id="{0BEA5C06-8D59-4BD3-9B33-5696A4BC5222}"/>
              </a:ext>
            </a:extLst>
          </p:cNvPr>
          <p:cNvSpPr>
            <a:spLocks noGrp="1"/>
          </p:cNvSpPr>
          <p:nvPr>
            <p:ph type="pic" sz="quarter" idx="19"/>
          </p:nvPr>
        </p:nvSpPr>
        <p:spPr>
          <a:xfrm>
            <a:off x="8104508" y="1904145"/>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51" name="Text Placeholder 12">
            <a:extLst>
              <a:ext uri="{FF2B5EF4-FFF2-40B4-BE49-F238E27FC236}">
                <a16:creationId xmlns:a16="http://schemas.microsoft.com/office/drawing/2014/main" id="{7BBE5725-635F-472C-99DA-2942D536FFAB}"/>
              </a:ext>
            </a:extLst>
          </p:cNvPr>
          <p:cNvSpPr>
            <a:spLocks noGrp="1"/>
          </p:cNvSpPr>
          <p:nvPr>
            <p:ph type="body" sz="quarter" idx="20" hasCustomPrompt="1"/>
          </p:nvPr>
        </p:nvSpPr>
        <p:spPr>
          <a:xfrm>
            <a:off x="1835950" y="3609432"/>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2" name="Picture Placeholder 7">
            <a:extLst>
              <a:ext uri="{FF2B5EF4-FFF2-40B4-BE49-F238E27FC236}">
                <a16:creationId xmlns:a16="http://schemas.microsoft.com/office/drawing/2014/main" id="{00A16A42-CA42-49E2-8405-AA0CAF0311E1}"/>
              </a:ext>
            </a:extLst>
          </p:cNvPr>
          <p:cNvSpPr>
            <a:spLocks noGrp="1"/>
          </p:cNvSpPr>
          <p:nvPr>
            <p:ph type="pic" sz="quarter" idx="21"/>
          </p:nvPr>
        </p:nvSpPr>
        <p:spPr>
          <a:xfrm>
            <a:off x="550681" y="3450001"/>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53" name="Text Placeholder 12">
            <a:extLst>
              <a:ext uri="{FF2B5EF4-FFF2-40B4-BE49-F238E27FC236}">
                <a16:creationId xmlns:a16="http://schemas.microsoft.com/office/drawing/2014/main" id="{EE36DF45-11AE-4011-BA24-5F2F1B07B542}"/>
              </a:ext>
            </a:extLst>
          </p:cNvPr>
          <p:cNvSpPr>
            <a:spLocks noGrp="1"/>
          </p:cNvSpPr>
          <p:nvPr>
            <p:ph type="body" sz="quarter" idx="22" hasCustomPrompt="1"/>
          </p:nvPr>
        </p:nvSpPr>
        <p:spPr>
          <a:xfrm>
            <a:off x="5608467" y="3609432"/>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4" name="Picture Placeholder 7">
            <a:extLst>
              <a:ext uri="{FF2B5EF4-FFF2-40B4-BE49-F238E27FC236}">
                <a16:creationId xmlns:a16="http://schemas.microsoft.com/office/drawing/2014/main" id="{8FBF5889-E52E-4268-BCFD-13AA1E933FB4}"/>
              </a:ext>
            </a:extLst>
          </p:cNvPr>
          <p:cNvSpPr>
            <a:spLocks noGrp="1"/>
          </p:cNvSpPr>
          <p:nvPr>
            <p:ph type="pic" sz="quarter" idx="23"/>
          </p:nvPr>
        </p:nvSpPr>
        <p:spPr>
          <a:xfrm>
            <a:off x="4323198" y="3450001"/>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55" name="Text Placeholder 12">
            <a:extLst>
              <a:ext uri="{FF2B5EF4-FFF2-40B4-BE49-F238E27FC236}">
                <a16:creationId xmlns:a16="http://schemas.microsoft.com/office/drawing/2014/main" id="{85553B65-686F-493B-B002-4E9B0D2112B9}"/>
              </a:ext>
            </a:extLst>
          </p:cNvPr>
          <p:cNvSpPr>
            <a:spLocks noGrp="1"/>
          </p:cNvSpPr>
          <p:nvPr>
            <p:ph type="body" sz="quarter" idx="24" hasCustomPrompt="1"/>
          </p:nvPr>
        </p:nvSpPr>
        <p:spPr>
          <a:xfrm>
            <a:off x="9389776" y="3609432"/>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6" name="Picture Placeholder 7">
            <a:extLst>
              <a:ext uri="{FF2B5EF4-FFF2-40B4-BE49-F238E27FC236}">
                <a16:creationId xmlns:a16="http://schemas.microsoft.com/office/drawing/2014/main" id="{F3DB35B0-B095-4BB6-B438-419AB248A329}"/>
              </a:ext>
            </a:extLst>
          </p:cNvPr>
          <p:cNvSpPr>
            <a:spLocks noGrp="1"/>
          </p:cNvSpPr>
          <p:nvPr>
            <p:ph type="pic" sz="quarter" idx="25"/>
          </p:nvPr>
        </p:nvSpPr>
        <p:spPr>
          <a:xfrm>
            <a:off x="8104508" y="3450001"/>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57" name="Text Placeholder 12">
            <a:extLst>
              <a:ext uri="{FF2B5EF4-FFF2-40B4-BE49-F238E27FC236}">
                <a16:creationId xmlns:a16="http://schemas.microsoft.com/office/drawing/2014/main" id="{78D2052B-6800-49A9-9052-94BEBF4D16D0}"/>
              </a:ext>
            </a:extLst>
          </p:cNvPr>
          <p:cNvSpPr>
            <a:spLocks noGrp="1"/>
          </p:cNvSpPr>
          <p:nvPr>
            <p:ph type="body" sz="quarter" idx="26" hasCustomPrompt="1"/>
          </p:nvPr>
        </p:nvSpPr>
        <p:spPr>
          <a:xfrm>
            <a:off x="1835950" y="5155288"/>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8" name="Picture Placeholder 7">
            <a:extLst>
              <a:ext uri="{FF2B5EF4-FFF2-40B4-BE49-F238E27FC236}">
                <a16:creationId xmlns:a16="http://schemas.microsoft.com/office/drawing/2014/main" id="{C0FB45DF-4505-4104-B3AB-1FF0A095BB40}"/>
              </a:ext>
            </a:extLst>
          </p:cNvPr>
          <p:cNvSpPr>
            <a:spLocks noGrp="1"/>
          </p:cNvSpPr>
          <p:nvPr>
            <p:ph type="pic" sz="quarter" idx="27"/>
          </p:nvPr>
        </p:nvSpPr>
        <p:spPr>
          <a:xfrm>
            <a:off x="550681" y="4995857"/>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59" name="Text Placeholder 12">
            <a:extLst>
              <a:ext uri="{FF2B5EF4-FFF2-40B4-BE49-F238E27FC236}">
                <a16:creationId xmlns:a16="http://schemas.microsoft.com/office/drawing/2014/main" id="{0CFC70D0-DEBC-4AE8-94A6-E2EBDB950EBD}"/>
              </a:ext>
            </a:extLst>
          </p:cNvPr>
          <p:cNvSpPr>
            <a:spLocks noGrp="1"/>
          </p:cNvSpPr>
          <p:nvPr>
            <p:ph type="body" sz="quarter" idx="28" hasCustomPrompt="1"/>
          </p:nvPr>
        </p:nvSpPr>
        <p:spPr>
          <a:xfrm>
            <a:off x="5608467" y="5155288"/>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60" name="Picture Placeholder 7">
            <a:extLst>
              <a:ext uri="{FF2B5EF4-FFF2-40B4-BE49-F238E27FC236}">
                <a16:creationId xmlns:a16="http://schemas.microsoft.com/office/drawing/2014/main" id="{317AD999-FECF-4E8A-A9F4-237EBF5CB428}"/>
              </a:ext>
            </a:extLst>
          </p:cNvPr>
          <p:cNvSpPr>
            <a:spLocks noGrp="1"/>
          </p:cNvSpPr>
          <p:nvPr>
            <p:ph type="pic" sz="quarter" idx="29"/>
          </p:nvPr>
        </p:nvSpPr>
        <p:spPr>
          <a:xfrm>
            <a:off x="4323198" y="4995857"/>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61" name="Text Placeholder 12">
            <a:extLst>
              <a:ext uri="{FF2B5EF4-FFF2-40B4-BE49-F238E27FC236}">
                <a16:creationId xmlns:a16="http://schemas.microsoft.com/office/drawing/2014/main" id="{7B6DD1A6-D513-4EA0-8C3F-47C93CA395ED}"/>
              </a:ext>
            </a:extLst>
          </p:cNvPr>
          <p:cNvSpPr>
            <a:spLocks noGrp="1"/>
          </p:cNvSpPr>
          <p:nvPr>
            <p:ph type="body" sz="quarter" idx="30" hasCustomPrompt="1"/>
          </p:nvPr>
        </p:nvSpPr>
        <p:spPr>
          <a:xfrm>
            <a:off x="9389776" y="5155288"/>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62" name="Picture Placeholder 7">
            <a:extLst>
              <a:ext uri="{FF2B5EF4-FFF2-40B4-BE49-F238E27FC236}">
                <a16:creationId xmlns:a16="http://schemas.microsoft.com/office/drawing/2014/main" id="{5D78DD9A-7A3B-4479-A356-D1201169A1EE}"/>
              </a:ext>
            </a:extLst>
          </p:cNvPr>
          <p:cNvSpPr>
            <a:spLocks noGrp="1"/>
          </p:cNvSpPr>
          <p:nvPr>
            <p:ph type="pic" sz="quarter" idx="31"/>
          </p:nvPr>
        </p:nvSpPr>
        <p:spPr>
          <a:xfrm>
            <a:off x="8104508" y="4995857"/>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Tree>
    <p:extLst>
      <p:ext uri="{BB962C8B-B14F-4D97-AF65-F5344CB8AC3E}">
        <p14:creationId xmlns:p14="http://schemas.microsoft.com/office/powerpoint/2010/main" val="51771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able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a:t>Table</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234739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Team / Speakers | 3 x 4">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44" name="Title 1">
            <a:extLst>
              <a:ext uri="{FF2B5EF4-FFF2-40B4-BE49-F238E27FC236}">
                <a16:creationId xmlns:a16="http://schemas.microsoft.com/office/drawing/2014/main" id="{5D51C2DC-4571-42B4-89F2-DA6662BE5E06}"/>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Team/Speakers 3 columns 4 rows</a:t>
            </a:r>
            <a:endParaRPr lang="en-GB"/>
          </a:p>
        </p:txBody>
      </p:sp>
      <p:sp>
        <p:nvSpPr>
          <p:cNvPr id="45" name="Text Placeholder 12">
            <a:extLst>
              <a:ext uri="{FF2B5EF4-FFF2-40B4-BE49-F238E27FC236}">
                <a16:creationId xmlns:a16="http://schemas.microsoft.com/office/drawing/2014/main" id="{B4DF1173-C29F-45AC-92AA-916D11D8E08C}"/>
              </a:ext>
            </a:extLst>
          </p:cNvPr>
          <p:cNvSpPr>
            <a:spLocks noGrp="1"/>
          </p:cNvSpPr>
          <p:nvPr>
            <p:ph type="body" sz="quarter" idx="14" hasCustomPrompt="1"/>
          </p:nvPr>
        </p:nvSpPr>
        <p:spPr>
          <a:xfrm>
            <a:off x="1740230" y="1612706"/>
            <a:ext cx="2276275" cy="552443"/>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spcBef>
                <a:spcPts val="0"/>
              </a:spcBef>
              <a:buFontTx/>
              <a:buNone/>
              <a:defRPr sz="970">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46" name="Picture Placeholder 7">
            <a:extLst>
              <a:ext uri="{FF2B5EF4-FFF2-40B4-BE49-F238E27FC236}">
                <a16:creationId xmlns:a16="http://schemas.microsoft.com/office/drawing/2014/main" id="{7AC79D67-C678-414C-AF90-8C02E28CA9FD}"/>
              </a:ext>
            </a:extLst>
          </p:cNvPr>
          <p:cNvSpPr>
            <a:spLocks noGrp="1"/>
          </p:cNvSpPr>
          <p:nvPr>
            <p:ph type="pic" sz="quarter" idx="15"/>
          </p:nvPr>
        </p:nvSpPr>
        <p:spPr>
          <a:xfrm>
            <a:off x="571452" y="1481496"/>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47" name="Text Placeholder 12">
            <a:extLst>
              <a:ext uri="{FF2B5EF4-FFF2-40B4-BE49-F238E27FC236}">
                <a16:creationId xmlns:a16="http://schemas.microsoft.com/office/drawing/2014/main" id="{D84CF9F7-FEFA-4F30-8381-81E1CDC7DE58}"/>
              </a:ext>
            </a:extLst>
          </p:cNvPr>
          <p:cNvSpPr>
            <a:spLocks noGrp="1"/>
          </p:cNvSpPr>
          <p:nvPr>
            <p:ph type="body" sz="quarter" idx="16" hasCustomPrompt="1"/>
          </p:nvPr>
        </p:nvSpPr>
        <p:spPr>
          <a:xfrm>
            <a:off x="5565003" y="1613916"/>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48" name="Picture Placeholder 7">
            <a:extLst>
              <a:ext uri="{FF2B5EF4-FFF2-40B4-BE49-F238E27FC236}">
                <a16:creationId xmlns:a16="http://schemas.microsoft.com/office/drawing/2014/main" id="{C320D465-6541-42AF-B948-F179CCF7EE8E}"/>
              </a:ext>
            </a:extLst>
          </p:cNvPr>
          <p:cNvSpPr>
            <a:spLocks noGrp="1"/>
          </p:cNvSpPr>
          <p:nvPr>
            <p:ph type="pic" sz="quarter" idx="17"/>
          </p:nvPr>
        </p:nvSpPr>
        <p:spPr>
          <a:xfrm>
            <a:off x="4396225" y="1481496"/>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49" name="Text Placeholder 12">
            <a:extLst>
              <a:ext uri="{FF2B5EF4-FFF2-40B4-BE49-F238E27FC236}">
                <a16:creationId xmlns:a16="http://schemas.microsoft.com/office/drawing/2014/main" id="{C8238BF7-B55E-43DD-99B0-CDFDFE29FDD2}"/>
              </a:ext>
            </a:extLst>
          </p:cNvPr>
          <p:cNvSpPr>
            <a:spLocks noGrp="1"/>
          </p:cNvSpPr>
          <p:nvPr>
            <p:ph type="body" sz="quarter" idx="18" hasCustomPrompt="1"/>
          </p:nvPr>
        </p:nvSpPr>
        <p:spPr>
          <a:xfrm>
            <a:off x="9389776" y="1613916"/>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50" name="Picture Placeholder 7">
            <a:extLst>
              <a:ext uri="{FF2B5EF4-FFF2-40B4-BE49-F238E27FC236}">
                <a16:creationId xmlns:a16="http://schemas.microsoft.com/office/drawing/2014/main" id="{0BEA5C06-8D59-4BD3-9B33-5696A4BC5222}"/>
              </a:ext>
            </a:extLst>
          </p:cNvPr>
          <p:cNvSpPr>
            <a:spLocks noGrp="1"/>
          </p:cNvSpPr>
          <p:nvPr>
            <p:ph type="pic" sz="quarter" idx="19"/>
          </p:nvPr>
        </p:nvSpPr>
        <p:spPr>
          <a:xfrm>
            <a:off x="8220998" y="1481496"/>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52" name="Picture Placeholder 7">
            <a:extLst>
              <a:ext uri="{FF2B5EF4-FFF2-40B4-BE49-F238E27FC236}">
                <a16:creationId xmlns:a16="http://schemas.microsoft.com/office/drawing/2014/main" id="{00A16A42-CA42-49E2-8405-AA0CAF0311E1}"/>
              </a:ext>
            </a:extLst>
          </p:cNvPr>
          <p:cNvSpPr>
            <a:spLocks noGrp="1"/>
          </p:cNvSpPr>
          <p:nvPr>
            <p:ph type="pic" sz="quarter" idx="21"/>
          </p:nvPr>
        </p:nvSpPr>
        <p:spPr>
          <a:xfrm>
            <a:off x="571452" y="2691078"/>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54" name="Picture Placeholder 7">
            <a:extLst>
              <a:ext uri="{FF2B5EF4-FFF2-40B4-BE49-F238E27FC236}">
                <a16:creationId xmlns:a16="http://schemas.microsoft.com/office/drawing/2014/main" id="{8FBF5889-E52E-4268-BCFD-13AA1E933FB4}"/>
              </a:ext>
            </a:extLst>
          </p:cNvPr>
          <p:cNvSpPr>
            <a:spLocks noGrp="1"/>
          </p:cNvSpPr>
          <p:nvPr>
            <p:ph type="pic" sz="quarter" idx="23"/>
          </p:nvPr>
        </p:nvSpPr>
        <p:spPr>
          <a:xfrm>
            <a:off x="4396225" y="2691078"/>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56" name="Picture Placeholder 7">
            <a:extLst>
              <a:ext uri="{FF2B5EF4-FFF2-40B4-BE49-F238E27FC236}">
                <a16:creationId xmlns:a16="http://schemas.microsoft.com/office/drawing/2014/main" id="{F3DB35B0-B095-4BB6-B438-419AB248A329}"/>
              </a:ext>
            </a:extLst>
          </p:cNvPr>
          <p:cNvSpPr>
            <a:spLocks noGrp="1"/>
          </p:cNvSpPr>
          <p:nvPr>
            <p:ph type="pic" sz="quarter" idx="25"/>
          </p:nvPr>
        </p:nvSpPr>
        <p:spPr>
          <a:xfrm>
            <a:off x="8220998" y="2691078"/>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58" name="Picture Placeholder 7">
            <a:extLst>
              <a:ext uri="{FF2B5EF4-FFF2-40B4-BE49-F238E27FC236}">
                <a16:creationId xmlns:a16="http://schemas.microsoft.com/office/drawing/2014/main" id="{C0FB45DF-4505-4104-B3AB-1FF0A095BB40}"/>
              </a:ext>
            </a:extLst>
          </p:cNvPr>
          <p:cNvSpPr>
            <a:spLocks noGrp="1"/>
          </p:cNvSpPr>
          <p:nvPr>
            <p:ph type="pic" sz="quarter" idx="27"/>
          </p:nvPr>
        </p:nvSpPr>
        <p:spPr>
          <a:xfrm>
            <a:off x="571452" y="5110241"/>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60" name="Picture Placeholder 7">
            <a:extLst>
              <a:ext uri="{FF2B5EF4-FFF2-40B4-BE49-F238E27FC236}">
                <a16:creationId xmlns:a16="http://schemas.microsoft.com/office/drawing/2014/main" id="{317AD999-FECF-4E8A-A9F4-237EBF5CB428}"/>
              </a:ext>
            </a:extLst>
          </p:cNvPr>
          <p:cNvSpPr>
            <a:spLocks noGrp="1"/>
          </p:cNvSpPr>
          <p:nvPr>
            <p:ph type="pic" sz="quarter" idx="29"/>
          </p:nvPr>
        </p:nvSpPr>
        <p:spPr>
          <a:xfrm>
            <a:off x="4396225" y="5110241"/>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62" name="Picture Placeholder 7">
            <a:extLst>
              <a:ext uri="{FF2B5EF4-FFF2-40B4-BE49-F238E27FC236}">
                <a16:creationId xmlns:a16="http://schemas.microsoft.com/office/drawing/2014/main" id="{5D78DD9A-7A3B-4479-A356-D1201169A1EE}"/>
              </a:ext>
            </a:extLst>
          </p:cNvPr>
          <p:cNvSpPr>
            <a:spLocks noGrp="1"/>
          </p:cNvSpPr>
          <p:nvPr>
            <p:ph type="pic" sz="quarter" idx="31"/>
          </p:nvPr>
        </p:nvSpPr>
        <p:spPr>
          <a:xfrm>
            <a:off x="8220998" y="5110241"/>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28" name="Picture Placeholder 7">
            <a:extLst>
              <a:ext uri="{FF2B5EF4-FFF2-40B4-BE49-F238E27FC236}">
                <a16:creationId xmlns:a16="http://schemas.microsoft.com/office/drawing/2014/main" id="{C9B18172-AE91-486D-B3BF-BB4501ABE8A3}"/>
              </a:ext>
            </a:extLst>
          </p:cNvPr>
          <p:cNvSpPr>
            <a:spLocks noGrp="1"/>
          </p:cNvSpPr>
          <p:nvPr>
            <p:ph type="pic" sz="quarter" idx="33"/>
          </p:nvPr>
        </p:nvSpPr>
        <p:spPr>
          <a:xfrm>
            <a:off x="571452" y="3900659"/>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30" name="Picture Placeholder 7">
            <a:extLst>
              <a:ext uri="{FF2B5EF4-FFF2-40B4-BE49-F238E27FC236}">
                <a16:creationId xmlns:a16="http://schemas.microsoft.com/office/drawing/2014/main" id="{F64BBF40-4B6E-4EED-9A4A-53F588F6905E}"/>
              </a:ext>
            </a:extLst>
          </p:cNvPr>
          <p:cNvSpPr>
            <a:spLocks noGrp="1"/>
          </p:cNvSpPr>
          <p:nvPr>
            <p:ph type="pic" sz="quarter" idx="35"/>
          </p:nvPr>
        </p:nvSpPr>
        <p:spPr>
          <a:xfrm>
            <a:off x="4396225" y="3900659"/>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32" name="Picture Placeholder 7">
            <a:extLst>
              <a:ext uri="{FF2B5EF4-FFF2-40B4-BE49-F238E27FC236}">
                <a16:creationId xmlns:a16="http://schemas.microsoft.com/office/drawing/2014/main" id="{BA5CBA95-71BA-4D1C-9702-C09A59DB5A04}"/>
              </a:ext>
            </a:extLst>
          </p:cNvPr>
          <p:cNvSpPr>
            <a:spLocks noGrp="1"/>
          </p:cNvSpPr>
          <p:nvPr>
            <p:ph type="pic" sz="quarter" idx="37"/>
          </p:nvPr>
        </p:nvSpPr>
        <p:spPr>
          <a:xfrm>
            <a:off x="8220998" y="3900659"/>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33" name="Text Placeholder 12">
            <a:extLst>
              <a:ext uri="{FF2B5EF4-FFF2-40B4-BE49-F238E27FC236}">
                <a16:creationId xmlns:a16="http://schemas.microsoft.com/office/drawing/2014/main" id="{DE3C1140-BD03-4998-B2C4-28410F93C64D}"/>
              </a:ext>
            </a:extLst>
          </p:cNvPr>
          <p:cNvSpPr>
            <a:spLocks noGrp="1"/>
          </p:cNvSpPr>
          <p:nvPr>
            <p:ph type="body" sz="quarter" idx="38" hasCustomPrompt="1"/>
          </p:nvPr>
        </p:nvSpPr>
        <p:spPr>
          <a:xfrm>
            <a:off x="1740230" y="2822288"/>
            <a:ext cx="2276275" cy="552443"/>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spcBef>
                <a:spcPts val="0"/>
              </a:spcBef>
              <a:buFontTx/>
              <a:buNone/>
              <a:defRPr sz="970">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34" name="Text Placeholder 12">
            <a:extLst>
              <a:ext uri="{FF2B5EF4-FFF2-40B4-BE49-F238E27FC236}">
                <a16:creationId xmlns:a16="http://schemas.microsoft.com/office/drawing/2014/main" id="{FFE703FA-9332-4A8A-B58E-5F35E54BCDF8}"/>
              </a:ext>
            </a:extLst>
          </p:cNvPr>
          <p:cNvSpPr>
            <a:spLocks noGrp="1"/>
          </p:cNvSpPr>
          <p:nvPr>
            <p:ph type="body" sz="quarter" idx="39" hasCustomPrompt="1"/>
          </p:nvPr>
        </p:nvSpPr>
        <p:spPr>
          <a:xfrm>
            <a:off x="5565003" y="2823498"/>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35" name="Text Placeholder 12">
            <a:extLst>
              <a:ext uri="{FF2B5EF4-FFF2-40B4-BE49-F238E27FC236}">
                <a16:creationId xmlns:a16="http://schemas.microsoft.com/office/drawing/2014/main" id="{1C44D164-2308-4F92-8C1F-02E8B7DE0784}"/>
              </a:ext>
            </a:extLst>
          </p:cNvPr>
          <p:cNvSpPr>
            <a:spLocks noGrp="1"/>
          </p:cNvSpPr>
          <p:nvPr>
            <p:ph type="body" sz="quarter" idx="40" hasCustomPrompt="1"/>
          </p:nvPr>
        </p:nvSpPr>
        <p:spPr>
          <a:xfrm>
            <a:off x="9389776" y="2823498"/>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36" name="Text Placeholder 12">
            <a:extLst>
              <a:ext uri="{FF2B5EF4-FFF2-40B4-BE49-F238E27FC236}">
                <a16:creationId xmlns:a16="http://schemas.microsoft.com/office/drawing/2014/main" id="{3423B415-66AA-45CD-A323-3A2A488B71A2}"/>
              </a:ext>
            </a:extLst>
          </p:cNvPr>
          <p:cNvSpPr>
            <a:spLocks noGrp="1"/>
          </p:cNvSpPr>
          <p:nvPr>
            <p:ph type="body" sz="quarter" idx="41" hasCustomPrompt="1"/>
          </p:nvPr>
        </p:nvSpPr>
        <p:spPr>
          <a:xfrm>
            <a:off x="1740230" y="4031870"/>
            <a:ext cx="2276275" cy="552443"/>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spcBef>
                <a:spcPts val="0"/>
              </a:spcBef>
              <a:buFontTx/>
              <a:buNone/>
              <a:defRPr sz="970">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37" name="Text Placeholder 12">
            <a:extLst>
              <a:ext uri="{FF2B5EF4-FFF2-40B4-BE49-F238E27FC236}">
                <a16:creationId xmlns:a16="http://schemas.microsoft.com/office/drawing/2014/main" id="{CB7D5369-1728-4112-B4F1-ED60D3FE7A5E}"/>
              </a:ext>
            </a:extLst>
          </p:cNvPr>
          <p:cNvSpPr>
            <a:spLocks noGrp="1"/>
          </p:cNvSpPr>
          <p:nvPr>
            <p:ph type="body" sz="quarter" idx="42" hasCustomPrompt="1"/>
          </p:nvPr>
        </p:nvSpPr>
        <p:spPr>
          <a:xfrm>
            <a:off x="5565003" y="4033080"/>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38" name="Text Placeholder 12">
            <a:extLst>
              <a:ext uri="{FF2B5EF4-FFF2-40B4-BE49-F238E27FC236}">
                <a16:creationId xmlns:a16="http://schemas.microsoft.com/office/drawing/2014/main" id="{9AEBD6C7-E5B0-401A-A86F-E51120626117}"/>
              </a:ext>
            </a:extLst>
          </p:cNvPr>
          <p:cNvSpPr>
            <a:spLocks noGrp="1"/>
          </p:cNvSpPr>
          <p:nvPr>
            <p:ph type="body" sz="quarter" idx="43" hasCustomPrompt="1"/>
          </p:nvPr>
        </p:nvSpPr>
        <p:spPr>
          <a:xfrm>
            <a:off x="9389776" y="4033080"/>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39" name="Text Placeholder 12">
            <a:extLst>
              <a:ext uri="{FF2B5EF4-FFF2-40B4-BE49-F238E27FC236}">
                <a16:creationId xmlns:a16="http://schemas.microsoft.com/office/drawing/2014/main" id="{B77E20DC-EB84-47ED-8BD7-B4FF8C116E38}"/>
              </a:ext>
            </a:extLst>
          </p:cNvPr>
          <p:cNvSpPr>
            <a:spLocks noGrp="1"/>
          </p:cNvSpPr>
          <p:nvPr>
            <p:ph type="body" sz="quarter" idx="44" hasCustomPrompt="1"/>
          </p:nvPr>
        </p:nvSpPr>
        <p:spPr>
          <a:xfrm>
            <a:off x="1740230" y="5241451"/>
            <a:ext cx="2276275" cy="552443"/>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spcBef>
                <a:spcPts val="0"/>
              </a:spcBef>
              <a:buFontTx/>
              <a:buNone/>
              <a:defRPr sz="970">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40" name="Text Placeholder 12">
            <a:extLst>
              <a:ext uri="{FF2B5EF4-FFF2-40B4-BE49-F238E27FC236}">
                <a16:creationId xmlns:a16="http://schemas.microsoft.com/office/drawing/2014/main" id="{59FE56BC-3699-4F5D-A9A7-2D0424B49BE9}"/>
              </a:ext>
            </a:extLst>
          </p:cNvPr>
          <p:cNvSpPr>
            <a:spLocks noGrp="1"/>
          </p:cNvSpPr>
          <p:nvPr>
            <p:ph type="body" sz="quarter" idx="45" hasCustomPrompt="1"/>
          </p:nvPr>
        </p:nvSpPr>
        <p:spPr>
          <a:xfrm>
            <a:off x="5565003" y="5242661"/>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41" name="Text Placeholder 12">
            <a:extLst>
              <a:ext uri="{FF2B5EF4-FFF2-40B4-BE49-F238E27FC236}">
                <a16:creationId xmlns:a16="http://schemas.microsoft.com/office/drawing/2014/main" id="{C9243CCE-E7FC-4AA9-B6B0-2E7FCC8D0DF7}"/>
              </a:ext>
            </a:extLst>
          </p:cNvPr>
          <p:cNvSpPr>
            <a:spLocks noGrp="1"/>
          </p:cNvSpPr>
          <p:nvPr>
            <p:ph type="body" sz="quarter" idx="46" hasCustomPrompt="1"/>
          </p:nvPr>
        </p:nvSpPr>
        <p:spPr>
          <a:xfrm>
            <a:off x="9389776" y="5242661"/>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Tree>
    <p:extLst>
      <p:ext uri="{BB962C8B-B14F-4D97-AF65-F5344CB8AC3E}">
        <p14:creationId xmlns:p14="http://schemas.microsoft.com/office/powerpoint/2010/main" val="1383375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Title | Sub | 2 column text">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2905314"/>
            <a:ext cx="11036725" cy="1658869"/>
          </a:xfrm>
        </p:spPr>
        <p:txBody>
          <a:bodyPr numCol="2" spcCol="1440000"/>
          <a:lstStyle>
            <a:lvl1pPr marL="0" indent="0">
              <a:buFont typeface="Arial" panose="020B0604020202020204" pitchFamily="34" charset="0"/>
              <a:buNone/>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2759624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Title | 2 column text tall">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1682567"/>
            <a:ext cx="11036725" cy="1674747"/>
          </a:xfrm>
        </p:spPr>
        <p:txBody>
          <a:bodyPr numCol="2" spcCol="1440000"/>
          <a:lstStyle>
            <a:lvl1pPr marL="0" indent="0">
              <a:buFont typeface="Arial" panose="020B0604020202020204" pitchFamily="34" charset="0"/>
              <a:buNone/>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1105509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1_Title | 2 column bulletpoint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1682567"/>
            <a:ext cx="11036725" cy="1674747"/>
          </a:xfrm>
        </p:spPr>
        <p:txBody>
          <a:bodyPr numCol="2" spcCol="1440000"/>
          <a:lstStyle>
            <a:lvl1pPr marL="207935" indent="-207935">
              <a:buClr>
                <a:schemeClr val="accent1"/>
              </a:buClr>
              <a:buSzPct val="110000"/>
              <a:buFont typeface="Wingdings" pitchFamily="2" charset="2"/>
              <a:buChar char="§"/>
              <a:defRPr/>
            </a:lvl1pPr>
            <a:lvl2pPr>
              <a:buSzPct val="110000"/>
              <a:defRPr/>
            </a:lvl2pPr>
            <a:lvl3pPr>
              <a:buSzPct val="110000"/>
              <a:defRPr/>
            </a:lvl3pPr>
            <a:lvl4pPr>
              <a:buSzPct val="110000"/>
              <a:defRPr/>
            </a:lvl4pPr>
            <a:lvl5pPr>
              <a:buSzPct val="11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2796154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Title | 2 column numbere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1682567"/>
            <a:ext cx="11036725" cy="1674747"/>
          </a:xfrm>
        </p:spPr>
        <p:txBody>
          <a:bodyPr numCol="2" spcCol="1440000"/>
          <a:lstStyle>
            <a:lvl1pPr marL="277246" indent="-277246">
              <a:buClr>
                <a:schemeClr val="accent1"/>
              </a:buClr>
              <a:buSzPct val="100000"/>
              <a:buFont typeface="+mj-lt"/>
              <a:buAutoNum type="arabicPeriod"/>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1886162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Title | Sub | 2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A8EF9-1C32-4B7A-8081-50E936C41B89}"/>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3" name="Content Placeholder 2">
            <a:extLst>
              <a:ext uri="{FF2B5EF4-FFF2-40B4-BE49-F238E27FC236}">
                <a16:creationId xmlns:a16="http://schemas.microsoft.com/office/drawing/2014/main" id="{B4820C01-EFC8-47E3-87CA-54B740EA5482}"/>
              </a:ext>
            </a:extLst>
          </p:cNvPr>
          <p:cNvSpPr>
            <a:spLocks noGrp="1"/>
          </p:cNvSpPr>
          <p:nvPr>
            <p:ph idx="1"/>
          </p:nvPr>
        </p:nvSpPr>
        <p:spPr>
          <a:xfrm>
            <a:off x="577638" y="2905312"/>
            <a:ext cx="10775825" cy="1564243"/>
          </a:xfrm>
        </p:spPr>
        <p:txBody>
          <a:bodyPr/>
          <a:lstStyle>
            <a:lvl1pPr marL="0" indent="0">
              <a:spcAft>
                <a:spcPts val="728"/>
              </a:spcAft>
              <a:buFontTx/>
              <a:buNone/>
              <a:defRPr/>
            </a:lvl1pPr>
            <a:lvl2pPr>
              <a:spcAft>
                <a:spcPts val="728"/>
              </a:spcAft>
              <a:defRPr/>
            </a:lvl2pPr>
            <a:lvl3pPr>
              <a:spcAft>
                <a:spcPts val="728"/>
              </a:spcAft>
              <a:defRPr/>
            </a:lvl3pPr>
            <a:lvl4pPr>
              <a:spcAft>
                <a:spcPts val="728"/>
              </a:spcAft>
              <a:defRPr/>
            </a:lvl4pPr>
            <a:lvl5pPr>
              <a:spcAft>
                <a:spcPts val="728"/>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61F7A7FA-3919-46C3-A721-2BCFFDD3E20A}"/>
              </a:ext>
            </a:extLst>
          </p:cNvPr>
          <p:cNvSpPr>
            <a:spLocks noGrp="1"/>
          </p:cNvSpPr>
          <p:nvPr>
            <p:ph type="ftr" sz="quarter" idx="11"/>
          </p:nvPr>
        </p:nvSpPr>
        <p:spPr/>
        <p:txBody>
          <a:bodyPr/>
          <a:lstStyle/>
          <a:p>
            <a:r>
              <a:rPr lang="en-GB"/>
              <a:t>Immunization, Vaccines and Biologicals</a:t>
            </a:r>
          </a:p>
        </p:txBody>
      </p:sp>
      <p:sp>
        <p:nvSpPr>
          <p:cNvPr id="6" name="Slide Number Placeholder 5">
            <a:extLst>
              <a:ext uri="{FF2B5EF4-FFF2-40B4-BE49-F238E27FC236}">
                <a16:creationId xmlns:a16="http://schemas.microsoft.com/office/drawing/2014/main" id="{51BF7C05-75CA-420E-AD15-CB8A1468F80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object 14">
            <a:extLst>
              <a:ext uri="{FF2B5EF4-FFF2-40B4-BE49-F238E27FC236}">
                <a16:creationId xmlns:a16="http://schemas.microsoft.com/office/drawing/2014/main" id="{87425AA8-5E7D-4A02-BD41-3BD7CF394720}"/>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0" name="Text Placeholder 9">
            <a:extLst>
              <a:ext uri="{FF2B5EF4-FFF2-40B4-BE49-F238E27FC236}">
                <a16:creationId xmlns:a16="http://schemas.microsoft.com/office/drawing/2014/main" id="{88DFAF66-6D1A-4424-9287-26CDDE2BBD70}"/>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202650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Title | Sub | Text + 1 Image">
    <p:spTree>
      <p:nvGrpSpPr>
        <p:cNvPr id="1" name=""/>
        <p:cNvGrpSpPr/>
        <p:nvPr/>
      </p:nvGrpSpPr>
      <p:grpSpPr>
        <a:xfrm>
          <a:off x="0" y="0"/>
          <a:ext cx="0" cy="0"/>
          <a:chOff x="0" y="0"/>
          <a:chExt cx="0" cy="0"/>
        </a:xfrm>
      </p:grpSpPr>
      <p:sp>
        <p:nvSpPr>
          <p:cNvPr id="15" name="Picture Placeholder 7">
            <a:extLst>
              <a:ext uri="{FF2B5EF4-FFF2-40B4-BE49-F238E27FC236}">
                <a16:creationId xmlns:a16="http://schemas.microsoft.com/office/drawing/2014/main" id="{C915F15C-956C-41D5-B307-E9EAF4140C99}"/>
              </a:ext>
            </a:extLst>
          </p:cNvPr>
          <p:cNvSpPr>
            <a:spLocks noGrp="1"/>
          </p:cNvSpPr>
          <p:nvPr>
            <p:ph type="pic" sz="quarter" idx="15"/>
          </p:nvPr>
        </p:nvSpPr>
        <p:spPr>
          <a:xfrm>
            <a:off x="6533079" y="1"/>
            <a:ext cx="5658921" cy="6857999"/>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2905312"/>
            <a:ext cx="5081284" cy="1555619"/>
          </a:xfrm>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object 14">
            <a:extLst>
              <a:ext uri="{FF2B5EF4-FFF2-40B4-BE49-F238E27FC236}">
                <a16:creationId xmlns:a16="http://schemas.microsoft.com/office/drawing/2014/main" id="{82DE3620-FF46-4B76-AAB9-DA1B6218E935}"/>
              </a:ext>
            </a:extLst>
          </p:cNvPr>
          <p:cNvSpPr/>
          <p:nvPr userDrawn="1"/>
        </p:nvSpPr>
        <p:spPr>
          <a:xfrm flipV="1">
            <a:off x="577638" y="6370213"/>
            <a:ext cx="5377804" cy="27725"/>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 name="Text Placeholder 2">
            <a:extLst>
              <a:ext uri="{FF2B5EF4-FFF2-40B4-BE49-F238E27FC236}">
                <a16:creationId xmlns:a16="http://schemas.microsoft.com/office/drawing/2014/main" id="{762D490A-0282-4B98-BC22-F72D01AAD9CA}"/>
              </a:ext>
            </a:extLst>
          </p:cNvPr>
          <p:cNvSpPr>
            <a:spLocks noGrp="1"/>
          </p:cNvSpPr>
          <p:nvPr>
            <p:ph type="body" sz="quarter" idx="16" hasCustomPrompt="1"/>
          </p:nvPr>
        </p:nvSpPr>
        <p:spPr>
          <a:xfrm>
            <a:off x="6533079" y="5916690"/>
            <a:ext cx="5081284" cy="148117"/>
          </a:xfrm>
        </p:spPr>
        <p:txBody>
          <a:bodyPr/>
          <a:lstStyle>
            <a:lvl1pPr>
              <a:defRPr sz="849"/>
            </a:lvl1pPr>
          </a:lstStyle>
          <a:p>
            <a:pPr lvl="0"/>
            <a:r>
              <a:rPr lang="en-US"/>
              <a:t>Caption text goes here if required</a:t>
            </a:r>
            <a:endParaRPr lang="en-GB"/>
          </a:p>
        </p:txBody>
      </p:sp>
      <p:sp>
        <p:nvSpPr>
          <p:cNvPr id="5" name="Picture Placeholder 4">
            <a:extLst>
              <a:ext uri="{FF2B5EF4-FFF2-40B4-BE49-F238E27FC236}">
                <a16:creationId xmlns:a16="http://schemas.microsoft.com/office/drawing/2014/main" id="{19427362-842E-4669-885E-548EFDB4AD64}"/>
              </a:ext>
            </a:extLst>
          </p:cNvPr>
          <p:cNvSpPr>
            <a:spLocks noGrp="1"/>
          </p:cNvSpPr>
          <p:nvPr>
            <p:ph type="pic" sz="quarter" idx="17"/>
          </p:nvPr>
        </p:nvSpPr>
        <p:spPr>
          <a:xfrm>
            <a:off x="577637" y="5092479"/>
            <a:ext cx="955990" cy="791114"/>
          </a:xfrm>
        </p:spPr>
        <p:txBody>
          <a:bodyPr/>
          <a:lstStyle/>
          <a:p>
            <a:r>
              <a:rPr lang="en-US"/>
              <a:t>Click icon to add picture</a:t>
            </a:r>
            <a:endParaRPr lang="en-GB"/>
          </a:p>
        </p:txBody>
      </p:sp>
    </p:spTree>
    <p:extLst>
      <p:ext uri="{BB962C8B-B14F-4D97-AF65-F5344CB8AC3E}">
        <p14:creationId xmlns:p14="http://schemas.microsoft.com/office/powerpoint/2010/main" val="1539871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Title | Text + 2 Image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1682566"/>
            <a:ext cx="5081284" cy="1555619"/>
          </a:xfrm>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Picture Placeholder 7">
            <a:extLst>
              <a:ext uri="{FF2B5EF4-FFF2-40B4-BE49-F238E27FC236}">
                <a16:creationId xmlns:a16="http://schemas.microsoft.com/office/drawing/2014/main" id="{C915F15C-956C-41D5-B307-E9EAF4140C99}"/>
              </a:ext>
            </a:extLst>
          </p:cNvPr>
          <p:cNvSpPr>
            <a:spLocks noGrp="1"/>
          </p:cNvSpPr>
          <p:nvPr>
            <p:ph type="pic" sz="quarter" idx="15"/>
          </p:nvPr>
        </p:nvSpPr>
        <p:spPr>
          <a:xfrm>
            <a:off x="6533079" y="577597"/>
            <a:ext cx="5081284" cy="2634145"/>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7" name="object 14">
            <a:extLst>
              <a:ext uri="{FF2B5EF4-FFF2-40B4-BE49-F238E27FC236}">
                <a16:creationId xmlns:a16="http://schemas.microsoft.com/office/drawing/2014/main" id="{82DE3620-FF46-4B76-AAB9-DA1B6218E935}"/>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2" name="Picture Placeholder 7">
            <a:extLst>
              <a:ext uri="{FF2B5EF4-FFF2-40B4-BE49-F238E27FC236}">
                <a16:creationId xmlns:a16="http://schemas.microsoft.com/office/drawing/2014/main" id="{02B8336F-F0D4-4BC7-8ABC-2AB9B51D18C1}"/>
              </a:ext>
            </a:extLst>
          </p:cNvPr>
          <p:cNvSpPr>
            <a:spLocks noGrp="1"/>
          </p:cNvSpPr>
          <p:nvPr>
            <p:ph type="pic" sz="quarter" idx="16"/>
          </p:nvPr>
        </p:nvSpPr>
        <p:spPr>
          <a:xfrm>
            <a:off x="6533079" y="3434808"/>
            <a:ext cx="5081284" cy="2613594"/>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3" name="Text Placeholder 2">
            <a:extLst>
              <a:ext uri="{FF2B5EF4-FFF2-40B4-BE49-F238E27FC236}">
                <a16:creationId xmlns:a16="http://schemas.microsoft.com/office/drawing/2014/main" id="{E43DBC4A-ACA7-4AD0-9307-8B9B0EA507FE}"/>
              </a:ext>
            </a:extLst>
          </p:cNvPr>
          <p:cNvSpPr>
            <a:spLocks noGrp="1"/>
          </p:cNvSpPr>
          <p:nvPr>
            <p:ph type="body" sz="quarter" idx="17" hasCustomPrompt="1"/>
          </p:nvPr>
        </p:nvSpPr>
        <p:spPr>
          <a:xfrm>
            <a:off x="6604322" y="644597"/>
            <a:ext cx="4938799" cy="253787"/>
          </a:xfrm>
        </p:spPr>
        <p:txBody>
          <a:bodyPr/>
          <a:lstStyle>
            <a:lvl1pPr>
              <a:defRPr/>
            </a:lvl1pPr>
          </a:lstStyle>
          <a:p>
            <a:pPr lvl="0"/>
            <a:r>
              <a:rPr lang="en-US"/>
              <a:t>Caption, if required, goes here</a:t>
            </a:r>
            <a:endParaRPr lang="en-GB"/>
          </a:p>
        </p:txBody>
      </p:sp>
      <p:sp>
        <p:nvSpPr>
          <p:cNvPr id="11" name="Text Placeholder 2">
            <a:extLst>
              <a:ext uri="{FF2B5EF4-FFF2-40B4-BE49-F238E27FC236}">
                <a16:creationId xmlns:a16="http://schemas.microsoft.com/office/drawing/2014/main" id="{9E7CB72A-5628-4C6B-920B-B5462A85B798}"/>
              </a:ext>
            </a:extLst>
          </p:cNvPr>
          <p:cNvSpPr>
            <a:spLocks noGrp="1"/>
          </p:cNvSpPr>
          <p:nvPr>
            <p:ph type="body" sz="quarter" idx="18" hasCustomPrompt="1"/>
          </p:nvPr>
        </p:nvSpPr>
        <p:spPr>
          <a:xfrm>
            <a:off x="6604322" y="3509478"/>
            <a:ext cx="4938799" cy="253787"/>
          </a:xfrm>
        </p:spPr>
        <p:txBody>
          <a:bodyPr/>
          <a:lstStyle>
            <a:lvl1pPr>
              <a:defRPr/>
            </a:lvl1pPr>
          </a:lstStyle>
          <a:p>
            <a:pPr lvl="0"/>
            <a:r>
              <a:rPr lang="en-US"/>
              <a:t>Caption, if required, goes here</a:t>
            </a:r>
            <a:endParaRPr lang="en-GB"/>
          </a:p>
        </p:txBody>
      </p:sp>
      <p:sp>
        <p:nvSpPr>
          <p:cNvPr id="14" name="Picture Placeholder 4">
            <a:extLst>
              <a:ext uri="{FF2B5EF4-FFF2-40B4-BE49-F238E27FC236}">
                <a16:creationId xmlns:a16="http://schemas.microsoft.com/office/drawing/2014/main" id="{3E63EEFC-E63D-460B-87E8-056BB1E9EE21}"/>
              </a:ext>
            </a:extLst>
          </p:cNvPr>
          <p:cNvSpPr>
            <a:spLocks noGrp="1"/>
          </p:cNvSpPr>
          <p:nvPr>
            <p:ph type="pic" sz="quarter" idx="19"/>
          </p:nvPr>
        </p:nvSpPr>
        <p:spPr>
          <a:xfrm>
            <a:off x="577637" y="5092479"/>
            <a:ext cx="955990" cy="791114"/>
          </a:xfrm>
        </p:spPr>
        <p:txBody>
          <a:bodyPr/>
          <a:lstStyle/>
          <a:p>
            <a:r>
              <a:rPr lang="en-US"/>
              <a:t>Click icon to add picture</a:t>
            </a:r>
            <a:endParaRPr lang="en-GB"/>
          </a:p>
        </p:txBody>
      </p:sp>
    </p:spTree>
    <p:extLst>
      <p:ext uri="{BB962C8B-B14F-4D97-AF65-F5344CB8AC3E}">
        <p14:creationId xmlns:p14="http://schemas.microsoft.com/office/powerpoint/2010/main" val="4217240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Title | Text | Quote + 1 Image">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1682566"/>
            <a:ext cx="5081284" cy="1555619"/>
          </a:xfrm>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object 14">
            <a:extLst>
              <a:ext uri="{FF2B5EF4-FFF2-40B4-BE49-F238E27FC236}">
                <a16:creationId xmlns:a16="http://schemas.microsoft.com/office/drawing/2014/main" id="{82DE3620-FF46-4B76-AAB9-DA1B6218E935}"/>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2" name="Picture Placeholder 7">
            <a:extLst>
              <a:ext uri="{FF2B5EF4-FFF2-40B4-BE49-F238E27FC236}">
                <a16:creationId xmlns:a16="http://schemas.microsoft.com/office/drawing/2014/main" id="{02B8336F-F0D4-4BC7-8ABC-2AB9B51D18C1}"/>
              </a:ext>
            </a:extLst>
          </p:cNvPr>
          <p:cNvSpPr>
            <a:spLocks noGrp="1"/>
          </p:cNvSpPr>
          <p:nvPr>
            <p:ph type="pic" sz="quarter" idx="16"/>
          </p:nvPr>
        </p:nvSpPr>
        <p:spPr>
          <a:xfrm>
            <a:off x="6533079" y="3434808"/>
            <a:ext cx="5081284" cy="2613594"/>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6" name="Text Placeholder 9">
            <a:extLst>
              <a:ext uri="{FF2B5EF4-FFF2-40B4-BE49-F238E27FC236}">
                <a16:creationId xmlns:a16="http://schemas.microsoft.com/office/drawing/2014/main" id="{A342D1F6-875C-4F73-9292-C3AAE2677826}"/>
              </a:ext>
            </a:extLst>
          </p:cNvPr>
          <p:cNvSpPr>
            <a:spLocks noGrp="1"/>
          </p:cNvSpPr>
          <p:nvPr>
            <p:ph type="body" sz="quarter" idx="13"/>
          </p:nvPr>
        </p:nvSpPr>
        <p:spPr>
          <a:xfrm>
            <a:off x="6540496" y="2150912"/>
            <a:ext cx="5073866" cy="839551"/>
          </a:xfrm>
        </p:spPr>
        <p:txBody>
          <a:bodyPr/>
          <a:lstStyle>
            <a:lvl1pPr>
              <a:lnSpc>
                <a:spcPct val="100000"/>
              </a:lnSpc>
              <a:buFont typeface="Arial" panose="020B0604020202020204" pitchFamily="34" charset="0"/>
              <a:buNone/>
              <a:defRPr sz="1455" b="0" i="0">
                <a:solidFill>
                  <a:schemeClr val="tx1"/>
                </a:solidFill>
                <a:latin typeface="Poppins Medium" pitchFamily="2" charset="77"/>
                <a:cs typeface="Poppins Medium" pitchFamily="2" charset="77"/>
              </a:defRPr>
            </a:lvl1pPr>
            <a:lvl2pPr marL="0" indent="0">
              <a:spcAft>
                <a:spcPts val="0"/>
              </a:spcAft>
              <a:buFontTx/>
              <a:buNone/>
              <a:defRPr sz="1455" b="1" i="0">
                <a:solidFill>
                  <a:schemeClr val="accent1"/>
                </a:solidFill>
                <a:latin typeface="Poppins SemiBold" pitchFamily="2" charset="77"/>
                <a:cs typeface="Poppins SemiBold" pitchFamily="2" charset="77"/>
              </a:defRPr>
            </a:lvl2pPr>
            <a:lvl3pPr marL="0" indent="0">
              <a:spcBef>
                <a:spcPts val="0"/>
              </a:spcBef>
              <a:buFontTx/>
              <a:buNone/>
              <a:defRPr sz="1213"/>
            </a:lvl3pPr>
          </a:lstStyle>
          <a:p>
            <a:pPr lvl="0"/>
            <a:r>
              <a:rPr lang="en-US"/>
              <a:t>Click to edit Master text styles</a:t>
            </a:r>
          </a:p>
          <a:p>
            <a:pPr lvl="1"/>
            <a:r>
              <a:rPr lang="en-US"/>
              <a:t>Second level</a:t>
            </a:r>
          </a:p>
          <a:p>
            <a:pPr lvl="2"/>
            <a:r>
              <a:rPr lang="en-US"/>
              <a:t>Third level</a:t>
            </a:r>
          </a:p>
        </p:txBody>
      </p:sp>
      <p:sp>
        <p:nvSpPr>
          <p:cNvPr id="11" name="Picture Placeholder 4">
            <a:extLst>
              <a:ext uri="{FF2B5EF4-FFF2-40B4-BE49-F238E27FC236}">
                <a16:creationId xmlns:a16="http://schemas.microsoft.com/office/drawing/2014/main" id="{02BA5A0B-ACA6-4775-BB7F-0F44A4EF7EDB}"/>
              </a:ext>
            </a:extLst>
          </p:cNvPr>
          <p:cNvSpPr>
            <a:spLocks noGrp="1"/>
          </p:cNvSpPr>
          <p:nvPr>
            <p:ph type="pic" sz="quarter" idx="17"/>
          </p:nvPr>
        </p:nvSpPr>
        <p:spPr>
          <a:xfrm>
            <a:off x="577637" y="5092479"/>
            <a:ext cx="955990" cy="791114"/>
          </a:xfrm>
        </p:spPr>
        <p:txBody>
          <a:bodyPr/>
          <a:lstStyle/>
          <a:p>
            <a:r>
              <a:rPr lang="en-US"/>
              <a:t>Click icon to add picture</a:t>
            </a:r>
            <a:endParaRPr lang="en-GB"/>
          </a:p>
        </p:txBody>
      </p:sp>
      <p:pic>
        <p:nvPicPr>
          <p:cNvPr id="14" name="Graphic 13">
            <a:extLst>
              <a:ext uri="{FF2B5EF4-FFF2-40B4-BE49-F238E27FC236}">
                <a16:creationId xmlns:a16="http://schemas.microsoft.com/office/drawing/2014/main" id="{10812D15-BFF6-4022-96D6-207CD21FCD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40496" y="1606818"/>
            <a:ext cx="474911" cy="401189"/>
          </a:xfrm>
          <a:prstGeom prst="rect">
            <a:avLst/>
          </a:prstGeom>
        </p:spPr>
      </p:pic>
    </p:spTree>
    <p:extLst>
      <p:ext uri="{BB962C8B-B14F-4D97-AF65-F5344CB8AC3E}">
        <p14:creationId xmlns:p14="http://schemas.microsoft.com/office/powerpoint/2010/main" val="2610583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283">
          <p15:clr>
            <a:srgbClr val="FBAE40"/>
          </p15:clr>
        </p15:guide>
      </p15:sldGuideLst>
    </p:ext>
  </p:extLst>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Title | 4 x image gri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8" y="537198"/>
            <a:ext cx="11042887" cy="403133"/>
          </a:xfrm>
        </p:spPr>
        <p:txBody>
          <a:bodyPr lIns="0" tIns="0" rIns="0" bIns="0" anchor="t" anchorCtr="0"/>
          <a:lstStyle/>
          <a:p>
            <a:r>
              <a:rPr lang="en-US"/>
              <a:t>Click to edit Master title style</a:t>
            </a:r>
            <a:endParaRPr lang="en-GB"/>
          </a:p>
        </p:txBody>
      </p:sp>
      <p:sp>
        <p:nvSpPr>
          <p:cNvPr id="17" name="object 14">
            <a:extLst>
              <a:ext uri="{FF2B5EF4-FFF2-40B4-BE49-F238E27FC236}">
                <a16:creationId xmlns:a16="http://schemas.microsoft.com/office/drawing/2014/main" id="{82DE3620-FF46-4B76-AAB9-DA1B6218E935}"/>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2" name="Picture Placeholder 7">
            <a:extLst>
              <a:ext uri="{FF2B5EF4-FFF2-40B4-BE49-F238E27FC236}">
                <a16:creationId xmlns:a16="http://schemas.microsoft.com/office/drawing/2014/main" id="{02B8336F-F0D4-4BC7-8ABC-2AB9B51D18C1}"/>
              </a:ext>
            </a:extLst>
          </p:cNvPr>
          <p:cNvSpPr>
            <a:spLocks noGrp="1"/>
          </p:cNvSpPr>
          <p:nvPr>
            <p:ph type="pic" sz="quarter" idx="16"/>
          </p:nvPr>
        </p:nvSpPr>
        <p:spPr>
          <a:xfrm>
            <a:off x="6314540" y="3865484"/>
            <a:ext cx="2424253" cy="2182918"/>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8" name="Picture Placeholder 7">
            <a:extLst>
              <a:ext uri="{FF2B5EF4-FFF2-40B4-BE49-F238E27FC236}">
                <a16:creationId xmlns:a16="http://schemas.microsoft.com/office/drawing/2014/main" id="{49FC8846-079B-41AE-B836-FAD08E0C32D1}"/>
              </a:ext>
            </a:extLst>
          </p:cNvPr>
          <p:cNvSpPr>
            <a:spLocks noGrp="1"/>
          </p:cNvSpPr>
          <p:nvPr>
            <p:ph type="pic" sz="quarter" idx="17"/>
          </p:nvPr>
        </p:nvSpPr>
        <p:spPr>
          <a:xfrm>
            <a:off x="577638" y="1245959"/>
            <a:ext cx="5299823" cy="4802443"/>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28" name="Picture Placeholder 7">
            <a:extLst>
              <a:ext uri="{FF2B5EF4-FFF2-40B4-BE49-F238E27FC236}">
                <a16:creationId xmlns:a16="http://schemas.microsoft.com/office/drawing/2014/main" id="{E7F864D5-53D1-4798-9693-FAD45F362409}"/>
              </a:ext>
            </a:extLst>
          </p:cNvPr>
          <p:cNvSpPr>
            <a:spLocks noGrp="1"/>
          </p:cNvSpPr>
          <p:nvPr>
            <p:ph type="pic" sz="quarter" idx="18"/>
          </p:nvPr>
        </p:nvSpPr>
        <p:spPr>
          <a:xfrm>
            <a:off x="9190110" y="3865484"/>
            <a:ext cx="2424253" cy="2182918"/>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29" name="Picture Placeholder 7">
            <a:extLst>
              <a:ext uri="{FF2B5EF4-FFF2-40B4-BE49-F238E27FC236}">
                <a16:creationId xmlns:a16="http://schemas.microsoft.com/office/drawing/2014/main" id="{09D04CD5-6785-4614-82A0-EB606F9E7584}"/>
              </a:ext>
            </a:extLst>
          </p:cNvPr>
          <p:cNvSpPr>
            <a:spLocks noGrp="1"/>
          </p:cNvSpPr>
          <p:nvPr>
            <p:ph type="pic" sz="quarter" idx="19"/>
          </p:nvPr>
        </p:nvSpPr>
        <p:spPr>
          <a:xfrm>
            <a:off x="6314539" y="1245958"/>
            <a:ext cx="5299823" cy="2183042"/>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Tree>
    <p:extLst>
      <p:ext uri="{BB962C8B-B14F-4D97-AF65-F5344CB8AC3E}">
        <p14:creationId xmlns:p14="http://schemas.microsoft.com/office/powerpoint/2010/main" val="3302663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283">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Members / Objectives | People">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Iconography with text</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accent1"/>
            </a:solidFill>
          </a:ln>
        </p:spPr>
        <p:txBody>
          <a:bodyPr wrap="square" lIns="0" tIns="0" rIns="0" bIns="0" rtlCol="0"/>
          <a:lstStyle/>
          <a:p>
            <a:endParaRPr sz="1092"/>
          </a:p>
        </p:txBody>
      </p:sp>
      <p:sp>
        <p:nvSpPr>
          <p:cNvPr id="18" name="Text Placeholder 12">
            <a:extLst>
              <a:ext uri="{FF2B5EF4-FFF2-40B4-BE49-F238E27FC236}">
                <a16:creationId xmlns:a16="http://schemas.microsoft.com/office/drawing/2014/main" id="{562EC026-4E6F-43DA-923D-6521DED0DA31}"/>
              </a:ext>
            </a:extLst>
          </p:cNvPr>
          <p:cNvSpPr>
            <a:spLocks noGrp="1"/>
          </p:cNvSpPr>
          <p:nvPr>
            <p:ph type="body" sz="quarter" idx="14" hasCustomPrompt="1"/>
          </p:nvPr>
        </p:nvSpPr>
        <p:spPr>
          <a:xfrm>
            <a:off x="1835950" y="2063575"/>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20" name="Picture Placeholder 7">
            <a:extLst>
              <a:ext uri="{FF2B5EF4-FFF2-40B4-BE49-F238E27FC236}">
                <a16:creationId xmlns:a16="http://schemas.microsoft.com/office/drawing/2014/main" id="{2C007047-C920-4EB3-A695-D82C1E3FF29D}"/>
              </a:ext>
            </a:extLst>
          </p:cNvPr>
          <p:cNvSpPr>
            <a:spLocks noGrp="1"/>
          </p:cNvSpPr>
          <p:nvPr>
            <p:ph type="pic" sz="quarter" idx="15"/>
          </p:nvPr>
        </p:nvSpPr>
        <p:spPr>
          <a:xfrm>
            <a:off x="550681" y="1904145"/>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27" name="Text Placeholder 12">
            <a:extLst>
              <a:ext uri="{FF2B5EF4-FFF2-40B4-BE49-F238E27FC236}">
                <a16:creationId xmlns:a16="http://schemas.microsoft.com/office/drawing/2014/main" id="{C4B654B1-39D8-4CAE-9F1C-A8E54F3E9075}"/>
              </a:ext>
            </a:extLst>
          </p:cNvPr>
          <p:cNvSpPr>
            <a:spLocks noGrp="1"/>
          </p:cNvSpPr>
          <p:nvPr>
            <p:ph type="body" sz="quarter" idx="16" hasCustomPrompt="1"/>
          </p:nvPr>
        </p:nvSpPr>
        <p:spPr>
          <a:xfrm>
            <a:off x="5608467" y="2063575"/>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28" name="Picture Placeholder 7">
            <a:extLst>
              <a:ext uri="{FF2B5EF4-FFF2-40B4-BE49-F238E27FC236}">
                <a16:creationId xmlns:a16="http://schemas.microsoft.com/office/drawing/2014/main" id="{97CE11CA-3102-4681-B4BA-0B37EB79C90E}"/>
              </a:ext>
            </a:extLst>
          </p:cNvPr>
          <p:cNvSpPr>
            <a:spLocks noGrp="1"/>
          </p:cNvSpPr>
          <p:nvPr>
            <p:ph type="pic" sz="quarter" idx="17"/>
          </p:nvPr>
        </p:nvSpPr>
        <p:spPr>
          <a:xfrm>
            <a:off x="4323198" y="1904145"/>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33" name="Text Placeholder 9">
            <a:extLst>
              <a:ext uri="{FF2B5EF4-FFF2-40B4-BE49-F238E27FC236}">
                <a16:creationId xmlns:a16="http://schemas.microsoft.com/office/drawing/2014/main" id="{DA0263E3-9D44-44C4-88DC-79995A9CEA0D}"/>
              </a:ext>
            </a:extLst>
          </p:cNvPr>
          <p:cNvSpPr>
            <a:spLocks noGrp="1"/>
          </p:cNvSpPr>
          <p:nvPr>
            <p:ph type="body" sz="quarter" idx="13"/>
          </p:nvPr>
        </p:nvSpPr>
        <p:spPr>
          <a:xfrm>
            <a:off x="577638" y="1487595"/>
            <a:ext cx="5081284" cy="261290"/>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4" name="Text Placeholder 9">
            <a:extLst>
              <a:ext uri="{FF2B5EF4-FFF2-40B4-BE49-F238E27FC236}">
                <a16:creationId xmlns:a16="http://schemas.microsoft.com/office/drawing/2014/main" id="{219E0B61-44AD-498D-9A5E-D4CD2F464A75}"/>
              </a:ext>
            </a:extLst>
          </p:cNvPr>
          <p:cNvSpPr>
            <a:spLocks noGrp="1"/>
          </p:cNvSpPr>
          <p:nvPr>
            <p:ph type="body" sz="quarter" idx="18"/>
          </p:nvPr>
        </p:nvSpPr>
        <p:spPr>
          <a:xfrm>
            <a:off x="577638" y="3444957"/>
            <a:ext cx="5081284" cy="261290"/>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5" name="Text Placeholder 9">
            <a:extLst>
              <a:ext uri="{FF2B5EF4-FFF2-40B4-BE49-F238E27FC236}">
                <a16:creationId xmlns:a16="http://schemas.microsoft.com/office/drawing/2014/main" id="{B5D028AE-F44C-46F5-9CEE-FD53C5404316}"/>
              </a:ext>
            </a:extLst>
          </p:cNvPr>
          <p:cNvSpPr>
            <a:spLocks noGrp="1"/>
          </p:cNvSpPr>
          <p:nvPr>
            <p:ph type="body" sz="quarter" idx="20"/>
          </p:nvPr>
        </p:nvSpPr>
        <p:spPr>
          <a:xfrm>
            <a:off x="8855182" y="1487595"/>
            <a:ext cx="2759181" cy="522581"/>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6" name="Picture Placeholder 7">
            <a:extLst>
              <a:ext uri="{FF2B5EF4-FFF2-40B4-BE49-F238E27FC236}">
                <a16:creationId xmlns:a16="http://schemas.microsoft.com/office/drawing/2014/main" id="{830D074D-01E1-4932-A37B-4050A540FB0F}"/>
              </a:ext>
            </a:extLst>
          </p:cNvPr>
          <p:cNvSpPr>
            <a:spLocks noGrp="1"/>
          </p:cNvSpPr>
          <p:nvPr>
            <p:ph type="pic" sz="quarter" idx="21"/>
          </p:nvPr>
        </p:nvSpPr>
        <p:spPr>
          <a:xfrm>
            <a:off x="8855182" y="1904145"/>
            <a:ext cx="2759181" cy="4376255"/>
          </a:xfrm>
          <a:prstGeom prst="roundRect">
            <a:avLst>
              <a:gd name="adj" fmla="val 2681"/>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21" name="Text Placeholder 2">
            <a:extLst>
              <a:ext uri="{FF2B5EF4-FFF2-40B4-BE49-F238E27FC236}">
                <a16:creationId xmlns:a16="http://schemas.microsoft.com/office/drawing/2014/main" id="{6078F100-7CF5-4CA5-B198-4D0776A22E4D}"/>
              </a:ext>
            </a:extLst>
          </p:cNvPr>
          <p:cNvSpPr>
            <a:spLocks noGrp="1"/>
          </p:cNvSpPr>
          <p:nvPr>
            <p:ph type="body" sz="quarter" idx="19"/>
          </p:nvPr>
        </p:nvSpPr>
        <p:spPr>
          <a:xfrm>
            <a:off x="577638" y="3844870"/>
            <a:ext cx="5081284" cy="939362"/>
          </a:xfrm>
        </p:spPr>
        <p:txBody>
          <a:bodyPr/>
          <a:lstStyle>
            <a:lvl2pPr marL="216599" indent="-216599">
              <a:defRPr/>
            </a:lvl2pPr>
            <a:lvl3pPr marL="381213" indent="-174242">
              <a:defRPr/>
            </a:lvl3pPr>
            <a:lvl4pPr marL="926079" indent="-183868">
              <a:defRPr/>
            </a:lvl4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012881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Titles Only">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089B312-7F05-4697-9E87-033701FA6BAD}"/>
              </a:ext>
            </a:extLst>
          </p:cNvPr>
          <p:cNvSpPr>
            <a:spLocks noGrp="1"/>
          </p:cNvSpPr>
          <p:nvPr>
            <p:ph type="ftr" sz="quarter" idx="11"/>
          </p:nvPr>
        </p:nvSpPr>
        <p:spPr/>
        <p:txBody>
          <a:bodyPr/>
          <a:lstStyle/>
          <a:p>
            <a:r>
              <a:rPr lang="en-GB"/>
              <a:t>Immunization, Vaccines and Biologicals</a:t>
            </a:r>
          </a:p>
        </p:txBody>
      </p:sp>
      <p:sp>
        <p:nvSpPr>
          <p:cNvPr id="5" name="Slide Number Placeholder 4">
            <a:extLst>
              <a:ext uri="{FF2B5EF4-FFF2-40B4-BE49-F238E27FC236}">
                <a16:creationId xmlns:a16="http://schemas.microsoft.com/office/drawing/2014/main" id="{6D2D2B0C-092E-425B-B7A9-D5A5FD03D159}"/>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6" name="Title 1">
            <a:extLst>
              <a:ext uri="{FF2B5EF4-FFF2-40B4-BE49-F238E27FC236}">
                <a16:creationId xmlns:a16="http://schemas.microsoft.com/office/drawing/2014/main" id="{742FA494-CA0E-4F88-A7C3-26260F2C307C}"/>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7" name="Text Placeholder 9">
            <a:extLst>
              <a:ext uri="{FF2B5EF4-FFF2-40B4-BE49-F238E27FC236}">
                <a16:creationId xmlns:a16="http://schemas.microsoft.com/office/drawing/2014/main" id="{46A5BA38-A732-42ED-B9BB-81BDD3BB04A8}"/>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9" name="object 14">
            <a:extLst>
              <a:ext uri="{FF2B5EF4-FFF2-40B4-BE49-F238E27FC236}">
                <a16:creationId xmlns:a16="http://schemas.microsoft.com/office/drawing/2014/main" id="{27D1F16C-2548-4FFE-AF72-F24418D564E3}"/>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2149284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24F929E-2F1D-4406-9057-6C825193933B}"/>
              </a:ext>
            </a:extLst>
          </p:cNvPr>
          <p:cNvSpPr>
            <a:spLocks noGrp="1"/>
          </p:cNvSpPr>
          <p:nvPr>
            <p:ph type="ftr" sz="quarter" idx="11"/>
          </p:nvPr>
        </p:nvSpPr>
        <p:spPr/>
        <p:txBody>
          <a:bodyPr/>
          <a:lstStyle/>
          <a:p>
            <a:r>
              <a:rPr lang="en-GB"/>
              <a:t>Immunization, Vaccines and Biologicals</a:t>
            </a:r>
          </a:p>
        </p:txBody>
      </p:sp>
      <p:sp>
        <p:nvSpPr>
          <p:cNvPr id="4" name="Slide Number Placeholder 3">
            <a:extLst>
              <a:ext uri="{FF2B5EF4-FFF2-40B4-BE49-F238E27FC236}">
                <a16:creationId xmlns:a16="http://schemas.microsoft.com/office/drawing/2014/main" id="{2CA9C806-229B-4A8D-AFA7-03EDD985E6DC}"/>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5" name="Title 1">
            <a:extLst>
              <a:ext uri="{FF2B5EF4-FFF2-40B4-BE49-F238E27FC236}">
                <a16:creationId xmlns:a16="http://schemas.microsoft.com/office/drawing/2014/main" id="{226A3070-CE06-4CEE-A226-D97212C3BEE6}"/>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8" name="object 14">
            <a:extLst>
              <a:ext uri="{FF2B5EF4-FFF2-40B4-BE49-F238E27FC236}">
                <a16:creationId xmlns:a16="http://schemas.microsoft.com/office/drawing/2014/main" id="{C887375E-F637-44FE-AF63-8A8B04BD6ACA}"/>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18763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2 Column Lis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p:nvPr>
        </p:nvSpPr>
        <p:spPr>
          <a:xfrm>
            <a:off x="577639" y="537198"/>
            <a:ext cx="7246760" cy="403133"/>
          </a:xfrm>
        </p:spPr>
        <p:txBody>
          <a:bodyPr lIns="0" tIns="0" rIns="0" bIns="0" anchor="t" anchorCtr="0"/>
          <a:lstStyle>
            <a:lvl1pPr>
              <a:defRPr/>
            </a:lvl1pPr>
          </a:lstStyle>
          <a:p>
            <a:r>
              <a:rPr lang="en-US"/>
              <a:t>Click to edit Master title style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 name="Text Placeholder 4">
            <a:extLst>
              <a:ext uri="{FF2B5EF4-FFF2-40B4-BE49-F238E27FC236}">
                <a16:creationId xmlns:a16="http://schemas.microsoft.com/office/drawing/2014/main" id="{8032B504-645A-42DC-ABCE-1D8DD23450AD}"/>
              </a:ext>
            </a:extLst>
          </p:cNvPr>
          <p:cNvSpPr>
            <a:spLocks noGrp="1"/>
          </p:cNvSpPr>
          <p:nvPr>
            <p:ph type="body" sz="quarter" idx="13"/>
          </p:nvPr>
        </p:nvSpPr>
        <p:spPr>
          <a:xfrm>
            <a:off x="586304" y="1996560"/>
            <a:ext cx="5335021" cy="1268809"/>
          </a:xfrm>
        </p:spPr>
        <p:txBody>
          <a:bodyPr/>
          <a:lstStyle>
            <a:lvl1pPr marL="207935" indent="-207935">
              <a:spcAft>
                <a:spcPts val="364"/>
              </a:spcAft>
              <a:buClr>
                <a:schemeClr val="accent1"/>
              </a:buClr>
              <a:buSzPct val="110000"/>
              <a:buFont typeface="Wingdings" pitchFamily="2" charset="2"/>
              <a:buChar char="§"/>
              <a:defRPr sz="1213"/>
            </a:lvl1pPr>
            <a:lvl2pPr>
              <a:spcAft>
                <a:spcPts val="364"/>
              </a:spcAft>
              <a:buSzPct val="110000"/>
              <a:defRPr sz="1092"/>
            </a:lvl2pPr>
            <a:lvl3pPr>
              <a:spcAft>
                <a:spcPts val="364"/>
              </a:spcAft>
              <a:buSzPct val="110000"/>
              <a:defRPr sz="970"/>
            </a:lvl3pPr>
            <a:lvl4pPr>
              <a:spcAft>
                <a:spcPts val="364"/>
              </a:spcAft>
              <a:buSzPct val="110000"/>
              <a:defRPr sz="849"/>
            </a:lvl4pPr>
            <a:lvl5pPr>
              <a:spcAft>
                <a:spcPts val="364"/>
              </a:spcAft>
              <a:buSzPct val="110000"/>
              <a:defRPr sz="84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4">
            <a:extLst>
              <a:ext uri="{FF2B5EF4-FFF2-40B4-BE49-F238E27FC236}">
                <a16:creationId xmlns:a16="http://schemas.microsoft.com/office/drawing/2014/main" id="{0F4306BB-6547-4B5E-8784-4CBAC01B610A}"/>
              </a:ext>
            </a:extLst>
          </p:cNvPr>
          <p:cNvSpPr>
            <a:spLocks noGrp="1"/>
          </p:cNvSpPr>
          <p:nvPr>
            <p:ph type="body" sz="quarter" idx="15"/>
          </p:nvPr>
        </p:nvSpPr>
        <p:spPr>
          <a:xfrm>
            <a:off x="6270675" y="1996560"/>
            <a:ext cx="5335021" cy="1268809"/>
          </a:xfrm>
        </p:spPr>
        <p:txBody>
          <a:bodyPr/>
          <a:lstStyle>
            <a:lvl1pPr marL="207935" indent="-207935">
              <a:spcAft>
                <a:spcPts val="364"/>
              </a:spcAft>
              <a:buClr>
                <a:schemeClr val="accent1"/>
              </a:buClr>
              <a:buSzPct val="110000"/>
              <a:buFont typeface="Wingdings" pitchFamily="2" charset="2"/>
              <a:buChar char="§"/>
              <a:defRPr sz="1213"/>
            </a:lvl1pPr>
            <a:lvl2pPr>
              <a:spcAft>
                <a:spcPts val="364"/>
              </a:spcAft>
              <a:buSzPct val="110000"/>
              <a:defRPr sz="1092"/>
            </a:lvl2pPr>
            <a:lvl3pPr>
              <a:spcAft>
                <a:spcPts val="364"/>
              </a:spcAft>
              <a:buSzPct val="110000"/>
              <a:defRPr sz="970"/>
            </a:lvl3pPr>
            <a:lvl4pPr>
              <a:spcAft>
                <a:spcPts val="364"/>
              </a:spcAft>
              <a:buSzPct val="110000"/>
              <a:defRPr sz="849"/>
            </a:lvl4pPr>
            <a:lvl5pPr>
              <a:spcAft>
                <a:spcPts val="364"/>
              </a:spcAft>
              <a:buSzPct val="110000"/>
              <a:defRPr sz="84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Text Placeholder 4">
            <a:extLst>
              <a:ext uri="{FF2B5EF4-FFF2-40B4-BE49-F238E27FC236}">
                <a16:creationId xmlns:a16="http://schemas.microsoft.com/office/drawing/2014/main" id="{BA5CFFDE-62DF-4CF6-A0E2-E3FC6F3B8137}"/>
              </a:ext>
            </a:extLst>
          </p:cNvPr>
          <p:cNvSpPr>
            <a:spLocks noGrp="1"/>
          </p:cNvSpPr>
          <p:nvPr>
            <p:ph type="body" sz="quarter" idx="16"/>
          </p:nvPr>
        </p:nvSpPr>
        <p:spPr>
          <a:xfrm>
            <a:off x="586304" y="1529131"/>
            <a:ext cx="5335021" cy="300484"/>
          </a:xfrm>
        </p:spPr>
        <p:txBody>
          <a:bodyPr/>
          <a:lstStyle>
            <a:lvl1pPr>
              <a:defRPr lang="en-GB" sz="1698" b="1" i="0" kern="1200" dirty="0">
                <a:solidFill>
                  <a:schemeClr val="accent1"/>
                </a:solidFill>
                <a:latin typeface="Poppins SemiBold" pitchFamily="2" charset="77"/>
                <a:ea typeface="+mn-ea"/>
                <a:cs typeface="Poppins SemiBold" pitchFamily="2" charset="77"/>
              </a:defRPr>
            </a:lvl1pPr>
          </a:lstStyle>
          <a:p>
            <a:pPr lvl="0"/>
            <a:r>
              <a:rPr lang="en-US"/>
              <a:t>Click to edit Master text styles</a:t>
            </a:r>
          </a:p>
        </p:txBody>
      </p:sp>
      <p:sp>
        <p:nvSpPr>
          <p:cNvPr id="25" name="Text Placeholder 4">
            <a:extLst>
              <a:ext uri="{FF2B5EF4-FFF2-40B4-BE49-F238E27FC236}">
                <a16:creationId xmlns:a16="http://schemas.microsoft.com/office/drawing/2014/main" id="{426E4A3A-D76E-4C23-88DA-34D816F1BC1E}"/>
              </a:ext>
            </a:extLst>
          </p:cNvPr>
          <p:cNvSpPr>
            <a:spLocks noGrp="1"/>
          </p:cNvSpPr>
          <p:nvPr>
            <p:ph type="body" sz="quarter" idx="18"/>
          </p:nvPr>
        </p:nvSpPr>
        <p:spPr>
          <a:xfrm>
            <a:off x="6270675" y="1529131"/>
            <a:ext cx="5335021" cy="296171"/>
          </a:xfrm>
        </p:spPr>
        <p:txBody>
          <a:bodyPr/>
          <a:lstStyle>
            <a:lvl1pPr>
              <a:defRPr lang="en-GB" sz="1698" b="1" i="0" kern="1200" dirty="0">
                <a:solidFill>
                  <a:schemeClr val="accent1"/>
                </a:solidFill>
                <a:latin typeface="Poppins SemiBold" pitchFamily="2" charset="77"/>
                <a:ea typeface="+mn-ea"/>
                <a:cs typeface="Poppins SemiBold" pitchFamily="2" charset="77"/>
              </a:defRPr>
            </a:lvl1pPr>
          </a:lstStyle>
          <a:p>
            <a:pPr marL="0" lvl="0" indent="0" algn="l" defTabSz="554492" rtl="0" eaLnBrk="1" latinLnBrk="0" hangingPunct="1">
              <a:lnSpc>
                <a:spcPct val="120000"/>
              </a:lnSpc>
              <a:spcBef>
                <a:spcPts val="606"/>
              </a:spcBef>
              <a:spcAft>
                <a:spcPts val="728"/>
              </a:spcAft>
              <a:buSzPct val="75000"/>
              <a:buFontTx/>
              <a:buNone/>
            </a:pPr>
            <a:r>
              <a:rPr lang="en-US"/>
              <a:t>Click to edit Master text styles</a:t>
            </a:r>
          </a:p>
        </p:txBody>
      </p:sp>
    </p:spTree>
    <p:extLst>
      <p:ext uri="{BB962C8B-B14F-4D97-AF65-F5344CB8AC3E}">
        <p14:creationId xmlns:p14="http://schemas.microsoft.com/office/powerpoint/2010/main" val="672933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3 Column Lis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p:nvPr>
        </p:nvSpPr>
        <p:spPr>
          <a:xfrm>
            <a:off x="577639" y="537198"/>
            <a:ext cx="7246760" cy="403133"/>
          </a:xfrm>
        </p:spPr>
        <p:txBody>
          <a:bodyPr lIns="0" tIns="0" rIns="0" bIns="0" anchor="t" anchorCtr="0"/>
          <a:lstStyle>
            <a:lvl1pPr>
              <a:defRPr/>
            </a:lvl1pPr>
          </a:lstStyle>
          <a:p>
            <a:r>
              <a:rPr lang="en-US"/>
              <a:t>Click to edit Master title style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23" name="Text Placeholder 4">
            <a:extLst>
              <a:ext uri="{FF2B5EF4-FFF2-40B4-BE49-F238E27FC236}">
                <a16:creationId xmlns:a16="http://schemas.microsoft.com/office/drawing/2014/main" id="{BA5CFFDE-62DF-4CF6-A0E2-E3FC6F3B8137}"/>
              </a:ext>
            </a:extLst>
          </p:cNvPr>
          <p:cNvSpPr>
            <a:spLocks noGrp="1"/>
          </p:cNvSpPr>
          <p:nvPr>
            <p:ph type="body" sz="quarter" idx="16"/>
          </p:nvPr>
        </p:nvSpPr>
        <p:spPr>
          <a:xfrm>
            <a:off x="586304" y="1529131"/>
            <a:ext cx="3456798" cy="300484"/>
          </a:xfrm>
        </p:spPr>
        <p:txBody>
          <a:bodyPr/>
          <a:lstStyle>
            <a:lvl1pPr>
              <a:defRPr lang="en-GB" sz="1698" b="1" i="0" kern="1200" dirty="0">
                <a:solidFill>
                  <a:schemeClr val="accent1"/>
                </a:solidFill>
                <a:latin typeface="Poppins SemiBold" pitchFamily="2" charset="77"/>
                <a:ea typeface="+mn-ea"/>
                <a:cs typeface="Poppins SemiBold" pitchFamily="2" charset="77"/>
              </a:defRPr>
            </a:lvl1pPr>
          </a:lstStyle>
          <a:p>
            <a:pPr lvl="0"/>
            <a:r>
              <a:rPr lang="en-US"/>
              <a:t>Click to edit Master text styles</a:t>
            </a:r>
          </a:p>
        </p:txBody>
      </p:sp>
      <p:sp>
        <p:nvSpPr>
          <p:cNvPr id="24" name="Text Placeholder 4">
            <a:extLst>
              <a:ext uri="{FF2B5EF4-FFF2-40B4-BE49-F238E27FC236}">
                <a16:creationId xmlns:a16="http://schemas.microsoft.com/office/drawing/2014/main" id="{03ED4545-9186-46F2-91B2-2AA7B708AC2F}"/>
              </a:ext>
            </a:extLst>
          </p:cNvPr>
          <p:cNvSpPr>
            <a:spLocks noGrp="1"/>
          </p:cNvSpPr>
          <p:nvPr>
            <p:ph type="body" sz="quarter" idx="17"/>
          </p:nvPr>
        </p:nvSpPr>
        <p:spPr>
          <a:xfrm>
            <a:off x="4367601" y="1529131"/>
            <a:ext cx="3456798" cy="296171"/>
          </a:xfrm>
        </p:spPr>
        <p:txBody>
          <a:bodyPr/>
          <a:lstStyle>
            <a:lvl1pPr>
              <a:defRPr lang="en-GB" sz="1698" b="1" i="0" kern="1200" dirty="0">
                <a:solidFill>
                  <a:schemeClr val="accent1"/>
                </a:solidFill>
                <a:latin typeface="Poppins SemiBold" pitchFamily="2" charset="77"/>
                <a:ea typeface="+mn-ea"/>
                <a:cs typeface="Poppins SemiBold" pitchFamily="2" charset="77"/>
              </a:defRPr>
            </a:lvl1pPr>
          </a:lstStyle>
          <a:p>
            <a:pPr marL="0" lvl="0" indent="0" algn="l" defTabSz="554492" rtl="0" eaLnBrk="1" latinLnBrk="0" hangingPunct="1">
              <a:lnSpc>
                <a:spcPct val="120000"/>
              </a:lnSpc>
              <a:spcBef>
                <a:spcPts val="606"/>
              </a:spcBef>
              <a:spcAft>
                <a:spcPts val="728"/>
              </a:spcAft>
              <a:buSzPct val="75000"/>
              <a:buFontTx/>
              <a:buNone/>
            </a:pPr>
            <a:r>
              <a:rPr lang="en-US"/>
              <a:t>Click to edit Master text styles</a:t>
            </a:r>
          </a:p>
        </p:txBody>
      </p:sp>
      <p:sp>
        <p:nvSpPr>
          <p:cNvPr id="25" name="Text Placeholder 4">
            <a:extLst>
              <a:ext uri="{FF2B5EF4-FFF2-40B4-BE49-F238E27FC236}">
                <a16:creationId xmlns:a16="http://schemas.microsoft.com/office/drawing/2014/main" id="{426E4A3A-D76E-4C23-88DA-34D816F1BC1E}"/>
              </a:ext>
            </a:extLst>
          </p:cNvPr>
          <p:cNvSpPr>
            <a:spLocks noGrp="1"/>
          </p:cNvSpPr>
          <p:nvPr>
            <p:ph type="body" sz="quarter" idx="18"/>
          </p:nvPr>
        </p:nvSpPr>
        <p:spPr>
          <a:xfrm>
            <a:off x="8148898" y="1529131"/>
            <a:ext cx="3456798" cy="296171"/>
          </a:xfrm>
        </p:spPr>
        <p:txBody>
          <a:bodyPr/>
          <a:lstStyle>
            <a:lvl1pPr>
              <a:defRPr lang="en-GB" sz="1698" b="1" i="0" kern="1200" dirty="0">
                <a:solidFill>
                  <a:schemeClr val="accent1"/>
                </a:solidFill>
                <a:latin typeface="Poppins SemiBold" pitchFamily="2" charset="77"/>
                <a:ea typeface="+mn-ea"/>
                <a:cs typeface="Poppins SemiBold" pitchFamily="2" charset="77"/>
              </a:defRPr>
            </a:lvl1pPr>
          </a:lstStyle>
          <a:p>
            <a:pPr marL="0" lvl="0" indent="0" algn="l" defTabSz="554492" rtl="0" eaLnBrk="1" latinLnBrk="0" hangingPunct="1">
              <a:lnSpc>
                <a:spcPct val="120000"/>
              </a:lnSpc>
              <a:spcBef>
                <a:spcPts val="606"/>
              </a:spcBef>
              <a:spcAft>
                <a:spcPts val="728"/>
              </a:spcAft>
              <a:buSzPct val="75000"/>
              <a:buFontTx/>
              <a:buNone/>
            </a:pPr>
            <a:r>
              <a:rPr lang="en-US"/>
              <a:t>Click to edit Master text styles</a:t>
            </a:r>
          </a:p>
        </p:txBody>
      </p:sp>
      <p:sp>
        <p:nvSpPr>
          <p:cNvPr id="12" name="Text Placeholder 4">
            <a:extLst>
              <a:ext uri="{FF2B5EF4-FFF2-40B4-BE49-F238E27FC236}">
                <a16:creationId xmlns:a16="http://schemas.microsoft.com/office/drawing/2014/main" id="{38582A73-10C6-794D-81AF-73F50A351331}"/>
              </a:ext>
            </a:extLst>
          </p:cNvPr>
          <p:cNvSpPr>
            <a:spLocks noGrp="1"/>
          </p:cNvSpPr>
          <p:nvPr>
            <p:ph type="body" sz="quarter" idx="13"/>
          </p:nvPr>
        </p:nvSpPr>
        <p:spPr>
          <a:xfrm>
            <a:off x="586304" y="1996560"/>
            <a:ext cx="3456798" cy="1268809"/>
          </a:xfrm>
        </p:spPr>
        <p:txBody>
          <a:bodyPr/>
          <a:lstStyle>
            <a:lvl1pPr marL="207935" indent="-207935">
              <a:spcAft>
                <a:spcPts val="364"/>
              </a:spcAft>
              <a:buClr>
                <a:schemeClr val="accent1"/>
              </a:buClr>
              <a:buSzPct val="110000"/>
              <a:buFont typeface="Wingdings" pitchFamily="2" charset="2"/>
              <a:buChar char="§"/>
              <a:defRPr sz="1213"/>
            </a:lvl1pPr>
            <a:lvl2pPr>
              <a:spcAft>
                <a:spcPts val="364"/>
              </a:spcAft>
              <a:buSzPct val="110000"/>
              <a:defRPr sz="1092"/>
            </a:lvl2pPr>
            <a:lvl3pPr>
              <a:spcAft>
                <a:spcPts val="364"/>
              </a:spcAft>
              <a:buSzPct val="110000"/>
              <a:defRPr sz="970"/>
            </a:lvl3pPr>
            <a:lvl4pPr>
              <a:spcAft>
                <a:spcPts val="364"/>
              </a:spcAft>
              <a:buSzPct val="110000"/>
              <a:defRPr sz="849"/>
            </a:lvl4pPr>
            <a:lvl5pPr>
              <a:spcAft>
                <a:spcPts val="364"/>
              </a:spcAft>
              <a:buSzPct val="110000"/>
              <a:defRPr sz="84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4">
            <a:extLst>
              <a:ext uri="{FF2B5EF4-FFF2-40B4-BE49-F238E27FC236}">
                <a16:creationId xmlns:a16="http://schemas.microsoft.com/office/drawing/2014/main" id="{1AC58B05-1E3E-1043-A6B5-0A53CB7DD341}"/>
              </a:ext>
            </a:extLst>
          </p:cNvPr>
          <p:cNvSpPr>
            <a:spLocks noGrp="1"/>
          </p:cNvSpPr>
          <p:nvPr>
            <p:ph type="body" sz="quarter" idx="19"/>
          </p:nvPr>
        </p:nvSpPr>
        <p:spPr>
          <a:xfrm>
            <a:off x="4365495" y="1996560"/>
            <a:ext cx="3456798" cy="1268809"/>
          </a:xfrm>
        </p:spPr>
        <p:txBody>
          <a:bodyPr/>
          <a:lstStyle>
            <a:lvl1pPr marL="207935" indent="-207935">
              <a:spcAft>
                <a:spcPts val="364"/>
              </a:spcAft>
              <a:buClr>
                <a:schemeClr val="accent1"/>
              </a:buClr>
              <a:buSzPct val="110000"/>
              <a:buFont typeface="Wingdings" pitchFamily="2" charset="2"/>
              <a:buChar char="§"/>
              <a:defRPr sz="1213"/>
            </a:lvl1pPr>
            <a:lvl2pPr>
              <a:spcAft>
                <a:spcPts val="364"/>
              </a:spcAft>
              <a:buSzPct val="110000"/>
              <a:defRPr sz="1092"/>
            </a:lvl2pPr>
            <a:lvl3pPr>
              <a:spcAft>
                <a:spcPts val="364"/>
              </a:spcAft>
              <a:buSzPct val="110000"/>
              <a:defRPr sz="970"/>
            </a:lvl3pPr>
            <a:lvl4pPr>
              <a:spcAft>
                <a:spcPts val="364"/>
              </a:spcAft>
              <a:buSzPct val="110000"/>
              <a:defRPr sz="849"/>
            </a:lvl4pPr>
            <a:lvl5pPr>
              <a:spcAft>
                <a:spcPts val="364"/>
              </a:spcAft>
              <a:buSzPct val="110000"/>
              <a:defRPr sz="84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4">
            <a:extLst>
              <a:ext uri="{FF2B5EF4-FFF2-40B4-BE49-F238E27FC236}">
                <a16:creationId xmlns:a16="http://schemas.microsoft.com/office/drawing/2014/main" id="{36E06685-E104-2249-A1AC-B2EC566C5FBD}"/>
              </a:ext>
            </a:extLst>
          </p:cNvPr>
          <p:cNvSpPr>
            <a:spLocks noGrp="1"/>
          </p:cNvSpPr>
          <p:nvPr>
            <p:ph type="body" sz="quarter" idx="20"/>
          </p:nvPr>
        </p:nvSpPr>
        <p:spPr>
          <a:xfrm>
            <a:off x="8150760" y="1996560"/>
            <a:ext cx="3456798" cy="1268809"/>
          </a:xfrm>
        </p:spPr>
        <p:txBody>
          <a:bodyPr/>
          <a:lstStyle>
            <a:lvl1pPr marL="207935" indent="-207935">
              <a:spcAft>
                <a:spcPts val="364"/>
              </a:spcAft>
              <a:buClr>
                <a:schemeClr val="accent1"/>
              </a:buClr>
              <a:buSzPct val="110000"/>
              <a:buFont typeface="Wingdings" pitchFamily="2" charset="2"/>
              <a:buChar char="§"/>
              <a:defRPr sz="1213"/>
            </a:lvl1pPr>
            <a:lvl2pPr>
              <a:spcAft>
                <a:spcPts val="364"/>
              </a:spcAft>
              <a:buSzPct val="110000"/>
              <a:defRPr sz="1092"/>
            </a:lvl2pPr>
            <a:lvl3pPr>
              <a:spcAft>
                <a:spcPts val="364"/>
              </a:spcAft>
              <a:buSzPct val="110000"/>
              <a:defRPr sz="970"/>
            </a:lvl3pPr>
            <a:lvl4pPr>
              <a:spcAft>
                <a:spcPts val="364"/>
              </a:spcAft>
              <a:buSzPct val="110000"/>
              <a:defRPr sz="849"/>
            </a:lvl4pPr>
            <a:lvl5pPr>
              <a:spcAft>
                <a:spcPts val="364"/>
              </a:spcAft>
              <a:buSzPct val="110000"/>
              <a:defRPr sz="84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65560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5 Column Text No Titl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089B312-7F05-4697-9E87-033701FA6BAD}"/>
              </a:ext>
            </a:extLst>
          </p:cNvPr>
          <p:cNvSpPr>
            <a:spLocks noGrp="1"/>
          </p:cNvSpPr>
          <p:nvPr>
            <p:ph type="ftr" sz="quarter" idx="11"/>
          </p:nvPr>
        </p:nvSpPr>
        <p:spPr/>
        <p:txBody>
          <a:bodyPr/>
          <a:lstStyle/>
          <a:p>
            <a:r>
              <a:rPr lang="en-GB"/>
              <a:t>Immunization, Vaccines and Biologicals</a:t>
            </a:r>
          </a:p>
        </p:txBody>
      </p:sp>
      <p:sp>
        <p:nvSpPr>
          <p:cNvPr id="5" name="Slide Number Placeholder 4">
            <a:extLst>
              <a:ext uri="{FF2B5EF4-FFF2-40B4-BE49-F238E27FC236}">
                <a16:creationId xmlns:a16="http://schemas.microsoft.com/office/drawing/2014/main" id="{6D2D2B0C-092E-425B-B7A9-D5A5FD03D159}"/>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9" name="object 14">
            <a:extLst>
              <a:ext uri="{FF2B5EF4-FFF2-40B4-BE49-F238E27FC236}">
                <a16:creationId xmlns:a16="http://schemas.microsoft.com/office/drawing/2014/main" id="{27D1F16C-2548-4FFE-AF72-F24418D564E3}"/>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 name="Text Placeholder 2">
            <a:extLst>
              <a:ext uri="{FF2B5EF4-FFF2-40B4-BE49-F238E27FC236}">
                <a16:creationId xmlns:a16="http://schemas.microsoft.com/office/drawing/2014/main" id="{E0555233-33E3-477F-8D67-4FF2B6EA7DF8}"/>
              </a:ext>
            </a:extLst>
          </p:cNvPr>
          <p:cNvSpPr>
            <a:spLocks noGrp="1"/>
          </p:cNvSpPr>
          <p:nvPr>
            <p:ph type="body" sz="quarter" idx="13"/>
          </p:nvPr>
        </p:nvSpPr>
        <p:spPr>
          <a:xfrm>
            <a:off x="577637" y="577597"/>
            <a:ext cx="11013620" cy="787604"/>
          </a:xfrm>
        </p:spPr>
        <p:txBody>
          <a:bodyPr numCol="5" spcCol="144000"/>
          <a:lstStyle>
            <a:lvl1pPr>
              <a:spcBef>
                <a:spcPts val="1092"/>
              </a:spcBef>
              <a:defRPr sz="1455" b="1" i="0">
                <a:solidFill>
                  <a:schemeClr val="accent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819"/>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39417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3 x Gradient Panel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p:nvPr>
        </p:nvSpPr>
        <p:spPr>
          <a:xfrm>
            <a:off x="577639" y="537198"/>
            <a:ext cx="7135740" cy="403133"/>
          </a:xfrm>
        </p:spPr>
        <p:txBody>
          <a:bodyPr lIns="0" tIns="0" rIns="0" bIns="0" anchor="t" anchorCtr="0"/>
          <a:lstStyle>
            <a:lvl1pPr>
              <a:defRPr/>
            </a:lvl1pPr>
          </a:lstStyle>
          <a:p>
            <a:r>
              <a:rPr lang="en-US"/>
              <a:t>Click to edit Master title style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21" name="Rectangle: Rounded Corners 20">
            <a:extLst>
              <a:ext uri="{FF2B5EF4-FFF2-40B4-BE49-F238E27FC236}">
                <a16:creationId xmlns:a16="http://schemas.microsoft.com/office/drawing/2014/main" id="{5CB05DC6-B960-4F41-ACA5-722F02234C2C}"/>
              </a:ext>
            </a:extLst>
          </p:cNvPr>
          <p:cNvSpPr/>
          <p:nvPr userDrawn="1"/>
        </p:nvSpPr>
        <p:spPr>
          <a:xfrm>
            <a:off x="4478621" y="1508364"/>
            <a:ext cx="3234758" cy="444985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solidFill>
                <a:schemeClr val="tx1"/>
              </a:solidFill>
            </a:endParaRPr>
          </a:p>
        </p:txBody>
      </p:sp>
      <p:sp>
        <p:nvSpPr>
          <p:cNvPr id="22" name="Rectangle: Rounded Corners 21">
            <a:extLst>
              <a:ext uri="{FF2B5EF4-FFF2-40B4-BE49-F238E27FC236}">
                <a16:creationId xmlns:a16="http://schemas.microsoft.com/office/drawing/2014/main" id="{C6BD8A16-8AA1-4A48-A03E-412ECD844E30}"/>
              </a:ext>
            </a:extLst>
          </p:cNvPr>
          <p:cNvSpPr/>
          <p:nvPr userDrawn="1"/>
        </p:nvSpPr>
        <p:spPr>
          <a:xfrm>
            <a:off x="8379604" y="1508364"/>
            <a:ext cx="3234758" cy="4449850"/>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solidFill>
                <a:schemeClr val="tx1"/>
              </a:solidFill>
            </a:endParaRPr>
          </a:p>
        </p:txBody>
      </p:sp>
      <p:sp>
        <p:nvSpPr>
          <p:cNvPr id="23" name="Rectangle: Rounded Corners 22">
            <a:extLst>
              <a:ext uri="{FF2B5EF4-FFF2-40B4-BE49-F238E27FC236}">
                <a16:creationId xmlns:a16="http://schemas.microsoft.com/office/drawing/2014/main" id="{E88FE1B9-1B38-4607-85CD-8D3FEB0894B0}"/>
              </a:ext>
            </a:extLst>
          </p:cNvPr>
          <p:cNvSpPr/>
          <p:nvPr userDrawn="1"/>
        </p:nvSpPr>
        <p:spPr>
          <a:xfrm>
            <a:off x="577638" y="1508364"/>
            <a:ext cx="3234758" cy="44498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solidFill>
                <a:schemeClr val="tx1"/>
              </a:solidFill>
            </a:endParaRPr>
          </a:p>
        </p:txBody>
      </p:sp>
      <p:sp>
        <p:nvSpPr>
          <p:cNvPr id="24" name="Text Placeholder 29">
            <a:extLst>
              <a:ext uri="{FF2B5EF4-FFF2-40B4-BE49-F238E27FC236}">
                <a16:creationId xmlns:a16="http://schemas.microsoft.com/office/drawing/2014/main" id="{1AF43CD3-74BD-42C3-9321-3A5E678B671B}"/>
              </a:ext>
            </a:extLst>
          </p:cNvPr>
          <p:cNvSpPr>
            <a:spLocks noGrp="1"/>
          </p:cNvSpPr>
          <p:nvPr>
            <p:ph type="body" sz="quarter" idx="13"/>
          </p:nvPr>
        </p:nvSpPr>
        <p:spPr>
          <a:xfrm>
            <a:off x="737090" y="1670632"/>
            <a:ext cx="2909728" cy="257558"/>
          </a:xfrm>
        </p:spPr>
        <p:txBody>
          <a:bodyPr/>
          <a:lstStyle>
            <a:lvl1pPr>
              <a:defRPr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25" name="Text Placeholder 29">
            <a:extLst>
              <a:ext uri="{FF2B5EF4-FFF2-40B4-BE49-F238E27FC236}">
                <a16:creationId xmlns:a16="http://schemas.microsoft.com/office/drawing/2014/main" id="{2A91401C-CD03-4B80-B78A-FED6C1387A58}"/>
              </a:ext>
            </a:extLst>
          </p:cNvPr>
          <p:cNvSpPr>
            <a:spLocks noGrp="1"/>
          </p:cNvSpPr>
          <p:nvPr>
            <p:ph type="body" sz="quarter" idx="14"/>
          </p:nvPr>
        </p:nvSpPr>
        <p:spPr>
          <a:xfrm>
            <a:off x="737090" y="1962466"/>
            <a:ext cx="2909728" cy="877189"/>
          </a:xfrm>
        </p:spPr>
        <p:txBody>
          <a:bodyPr/>
          <a:lstStyle>
            <a:lvl1pPr>
              <a:defRPr sz="2426"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26" name="Text Placeholder 29">
            <a:extLst>
              <a:ext uri="{FF2B5EF4-FFF2-40B4-BE49-F238E27FC236}">
                <a16:creationId xmlns:a16="http://schemas.microsoft.com/office/drawing/2014/main" id="{987E1084-1588-4DFF-8B16-45159E5A7FBB}"/>
              </a:ext>
            </a:extLst>
          </p:cNvPr>
          <p:cNvSpPr>
            <a:spLocks noGrp="1"/>
          </p:cNvSpPr>
          <p:nvPr>
            <p:ph type="body" sz="quarter" idx="15"/>
          </p:nvPr>
        </p:nvSpPr>
        <p:spPr>
          <a:xfrm>
            <a:off x="737090" y="2551053"/>
            <a:ext cx="2909728" cy="190437"/>
          </a:xfrm>
        </p:spPr>
        <p:txBody>
          <a:bodyPr/>
          <a:lstStyle>
            <a:lvl1pPr>
              <a:defRPr sz="1092" b="0">
                <a:solidFill>
                  <a:schemeClr val="bg1"/>
                </a:solidFill>
              </a:defRPr>
            </a:lvl1pPr>
          </a:lstStyle>
          <a:p>
            <a:pPr lvl="0"/>
            <a:r>
              <a:rPr lang="en-US"/>
              <a:t>Click to edit Master text styles</a:t>
            </a:r>
          </a:p>
        </p:txBody>
      </p:sp>
      <p:sp>
        <p:nvSpPr>
          <p:cNvPr id="27" name="Text Placeholder 29">
            <a:extLst>
              <a:ext uri="{FF2B5EF4-FFF2-40B4-BE49-F238E27FC236}">
                <a16:creationId xmlns:a16="http://schemas.microsoft.com/office/drawing/2014/main" id="{8C12D9D7-8C03-4D7A-B03B-C1BC41AB6BA8}"/>
              </a:ext>
            </a:extLst>
          </p:cNvPr>
          <p:cNvSpPr>
            <a:spLocks noGrp="1"/>
          </p:cNvSpPr>
          <p:nvPr>
            <p:ph type="body" sz="quarter" idx="16"/>
          </p:nvPr>
        </p:nvSpPr>
        <p:spPr>
          <a:xfrm>
            <a:off x="4641136" y="1670632"/>
            <a:ext cx="2909728" cy="257558"/>
          </a:xfrm>
        </p:spPr>
        <p:txBody>
          <a:bodyPr/>
          <a:lstStyle>
            <a:lvl1pPr>
              <a:defRPr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28" name="Text Placeholder 29">
            <a:extLst>
              <a:ext uri="{FF2B5EF4-FFF2-40B4-BE49-F238E27FC236}">
                <a16:creationId xmlns:a16="http://schemas.microsoft.com/office/drawing/2014/main" id="{F217037E-D485-4433-8172-120C59DAC49B}"/>
              </a:ext>
            </a:extLst>
          </p:cNvPr>
          <p:cNvSpPr>
            <a:spLocks noGrp="1"/>
          </p:cNvSpPr>
          <p:nvPr>
            <p:ph type="body" sz="quarter" idx="17"/>
          </p:nvPr>
        </p:nvSpPr>
        <p:spPr>
          <a:xfrm>
            <a:off x="4641136" y="1962466"/>
            <a:ext cx="2909728" cy="877189"/>
          </a:xfrm>
        </p:spPr>
        <p:txBody>
          <a:bodyPr/>
          <a:lstStyle>
            <a:lvl1pPr>
              <a:defRPr sz="2426"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29" name="Text Placeholder 29">
            <a:extLst>
              <a:ext uri="{FF2B5EF4-FFF2-40B4-BE49-F238E27FC236}">
                <a16:creationId xmlns:a16="http://schemas.microsoft.com/office/drawing/2014/main" id="{99CF9FB5-3A52-4CBE-9EA9-E5B1B14F62C4}"/>
              </a:ext>
            </a:extLst>
          </p:cNvPr>
          <p:cNvSpPr>
            <a:spLocks noGrp="1"/>
          </p:cNvSpPr>
          <p:nvPr>
            <p:ph type="body" sz="quarter" idx="18"/>
          </p:nvPr>
        </p:nvSpPr>
        <p:spPr>
          <a:xfrm>
            <a:off x="4641136" y="2551053"/>
            <a:ext cx="2909728" cy="190437"/>
          </a:xfrm>
        </p:spPr>
        <p:txBody>
          <a:bodyPr/>
          <a:lstStyle>
            <a:lvl1pPr>
              <a:defRPr sz="1092" b="0">
                <a:solidFill>
                  <a:schemeClr val="bg1"/>
                </a:solidFill>
              </a:defRPr>
            </a:lvl1pPr>
          </a:lstStyle>
          <a:p>
            <a:pPr lvl="0"/>
            <a:r>
              <a:rPr lang="en-US"/>
              <a:t>Click to edit Master text styles</a:t>
            </a:r>
          </a:p>
        </p:txBody>
      </p:sp>
      <p:sp>
        <p:nvSpPr>
          <p:cNvPr id="39" name="Text Placeholder 29">
            <a:extLst>
              <a:ext uri="{FF2B5EF4-FFF2-40B4-BE49-F238E27FC236}">
                <a16:creationId xmlns:a16="http://schemas.microsoft.com/office/drawing/2014/main" id="{2C483B3F-2A51-4389-A469-7247CC00F750}"/>
              </a:ext>
            </a:extLst>
          </p:cNvPr>
          <p:cNvSpPr>
            <a:spLocks noGrp="1"/>
          </p:cNvSpPr>
          <p:nvPr>
            <p:ph type="body" sz="quarter" idx="19"/>
          </p:nvPr>
        </p:nvSpPr>
        <p:spPr>
          <a:xfrm>
            <a:off x="8542118" y="1670632"/>
            <a:ext cx="2909728" cy="257558"/>
          </a:xfrm>
        </p:spPr>
        <p:txBody>
          <a:bodyPr/>
          <a:lstStyle>
            <a:lvl1pPr>
              <a:defRPr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40" name="Text Placeholder 29">
            <a:extLst>
              <a:ext uri="{FF2B5EF4-FFF2-40B4-BE49-F238E27FC236}">
                <a16:creationId xmlns:a16="http://schemas.microsoft.com/office/drawing/2014/main" id="{3167602A-C6EA-403C-BBD7-A1E2856EBF40}"/>
              </a:ext>
            </a:extLst>
          </p:cNvPr>
          <p:cNvSpPr>
            <a:spLocks noGrp="1"/>
          </p:cNvSpPr>
          <p:nvPr>
            <p:ph type="body" sz="quarter" idx="20"/>
          </p:nvPr>
        </p:nvSpPr>
        <p:spPr>
          <a:xfrm>
            <a:off x="8542118" y="1962466"/>
            <a:ext cx="2909728" cy="877189"/>
          </a:xfrm>
        </p:spPr>
        <p:txBody>
          <a:bodyPr/>
          <a:lstStyle>
            <a:lvl1pPr>
              <a:defRPr sz="2426"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41" name="Text Placeholder 29">
            <a:extLst>
              <a:ext uri="{FF2B5EF4-FFF2-40B4-BE49-F238E27FC236}">
                <a16:creationId xmlns:a16="http://schemas.microsoft.com/office/drawing/2014/main" id="{4E6CC2EE-53D5-45F8-ABF1-A33B753B1C49}"/>
              </a:ext>
            </a:extLst>
          </p:cNvPr>
          <p:cNvSpPr>
            <a:spLocks noGrp="1"/>
          </p:cNvSpPr>
          <p:nvPr>
            <p:ph type="body" sz="quarter" idx="21"/>
          </p:nvPr>
        </p:nvSpPr>
        <p:spPr>
          <a:xfrm>
            <a:off x="8542118" y="2551053"/>
            <a:ext cx="2909728" cy="190437"/>
          </a:xfrm>
        </p:spPr>
        <p:txBody>
          <a:bodyPr/>
          <a:lstStyle>
            <a:lvl1pPr>
              <a:defRPr sz="1092" b="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258689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Dial-in Detail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a:t>Dial-in Details</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8235184" y="2299040"/>
            <a:ext cx="3379179" cy="3749361"/>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3" name="Text Placeholder 12">
            <a:extLst>
              <a:ext uri="{FF2B5EF4-FFF2-40B4-BE49-F238E27FC236}">
                <a16:creationId xmlns:a16="http://schemas.microsoft.com/office/drawing/2014/main" id="{899484F1-8E49-054A-9340-C8D241F51990}"/>
              </a:ext>
            </a:extLst>
          </p:cNvPr>
          <p:cNvSpPr>
            <a:spLocks noGrp="1"/>
          </p:cNvSpPr>
          <p:nvPr>
            <p:ph type="body" sz="quarter" idx="14" hasCustomPrompt="1"/>
          </p:nvPr>
        </p:nvSpPr>
        <p:spPr>
          <a:xfrm>
            <a:off x="573384" y="2342855"/>
            <a:ext cx="3033496" cy="3705543"/>
          </a:xfrm>
        </p:spPr>
        <p:txBody>
          <a:bodyPr wrap="square" numCol="1" spcCol="756000" anchor="t">
            <a:noAutofit/>
          </a:bodyPr>
          <a:lstStyle>
            <a:lvl1pPr marL="0" indent="0">
              <a:spcBef>
                <a:spcPts val="970"/>
              </a:spcBef>
              <a:spcAft>
                <a:spcPts val="0"/>
              </a:spcAft>
              <a:buFont typeface="Arial" panose="020B0604020202020204" pitchFamily="34" charset="0"/>
              <a:buNone/>
              <a:defRPr sz="1455" b="0" i="0">
                <a:solidFill>
                  <a:schemeClr val="accent1"/>
                </a:solidFill>
                <a:latin typeface="Poppins" pitchFamily="2" charset="77"/>
                <a:cs typeface="Poppins" pitchFamily="2" charset="77"/>
              </a:defRPr>
            </a:lvl1pPr>
            <a:lvl2pPr marL="0" indent="0">
              <a:spcBef>
                <a:spcPts val="0"/>
              </a:spcBef>
              <a:spcAft>
                <a:spcPts val="0"/>
              </a:spcAft>
              <a:buFont typeface="Arial" panose="020B0604020202020204" pitchFamily="34" charset="0"/>
              <a:buNone/>
              <a:defRPr sz="1455" b="0" i="0">
                <a:latin typeface="Poppins" pitchFamily="2" charset="77"/>
                <a:cs typeface="Poppins" pitchFamily="2" charset="77"/>
              </a:defRPr>
            </a:lvl2pPr>
            <a:lvl3pPr marL="0" indent="0">
              <a:buFontTx/>
              <a:buNone/>
              <a:defRPr sz="1455" b="0" i="0">
                <a:solidFill>
                  <a:schemeClr val="accent1"/>
                </a:solidFill>
                <a:latin typeface="Poppins" pitchFamily="2" charset="77"/>
                <a:cs typeface="Poppins" pitchFamily="2" charset="77"/>
              </a:defRPr>
            </a:lvl3pPr>
            <a:lvl5pPr>
              <a:defRPr/>
            </a:lvl5pPr>
          </a:lstStyle>
          <a:p>
            <a:pPr lvl="0"/>
            <a:r>
              <a:rPr lang="en-GB"/>
              <a:t>Topic</a:t>
            </a:r>
          </a:p>
          <a:p>
            <a:pPr lvl="1"/>
            <a:r>
              <a:rPr lang="en-GB"/>
              <a:t>Meeting title</a:t>
            </a:r>
          </a:p>
          <a:p>
            <a:pPr lvl="1"/>
            <a:endParaRPr lang="en-GB"/>
          </a:p>
          <a:p>
            <a:pPr lvl="0"/>
            <a:r>
              <a:rPr lang="en-GB"/>
              <a:t>Time</a:t>
            </a:r>
          </a:p>
          <a:p>
            <a:pPr lvl="1"/>
            <a:r>
              <a:rPr lang="en-GB"/>
              <a:t>MMM DD, YYYY</a:t>
            </a:r>
          </a:p>
          <a:p>
            <a:pPr lvl="1"/>
            <a:r>
              <a:rPr lang="en-GB"/>
              <a:t>04:00 PM CET/10:00 AM ET</a:t>
            </a:r>
          </a:p>
          <a:p>
            <a:pPr lvl="1"/>
            <a:endParaRPr lang="en-GB"/>
          </a:p>
          <a:p>
            <a:pPr lvl="0"/>
            <a:r>
              <a:rPr lang="en-GB"/>
              <a:t>Estimated call length</a:t>
            </a:r>
          </a:p>
          <a:p>
            <a:pPr lvl="1"/>
            <a:r>
              <a:rPr lang="en-GB"/>
              <a:t>30 minutes</a:t>
            </a:r>
          </a:p>
        </p:txBody>
      </p:sp>
      <p:sp>
        <p:nvSpPr>
          <p:cNvPr id="14" name="Text Placeholder 12">
            <a:extLst>
              <a:ext uri="{FF2B5EF4-FFF2-40B4-BE49-F238E27FC236}">
                <a16:creationId xmlns:a16="http://schemas.microsoft.com/office/drawing/2014/main" id="{30A48F11-6954-3949-8D79-D73631815C9E}"/>
              </a:ext>
            </a:extLst>
          </p:cNvPr>
          <p:cNvSpPr>
            <a:spLocks noGrp="1"/>
          </p:cNvSpPr>
          <p:nvPr>
            <p:ph type="body" sz="quarter" idx="17" hasCustomPrompt="1"/>
          </p:nvPr>
        </p:nvSpPr>
        <p:spPr>
          <a:xfrm>
            <a:off x="3846667" y="2350101"/>
            <a:ext cx="4148729" cy="3705543"/>
          </a:xfrm>
        </p:spPr>
        <p:txBody>
          <a:bodyPr wrap="square" numCol="1" spcCol="756000" anchor="t">
            <a:noAutofit/>
          </a:bodyPr>
          <a:lstStyle>
            <a:lvl1pPr marL="0" indent="0">
              <a:spcBef>
                <a:spcPts val="970"/>
              </a:spcBef>
              <a:spcAft>
                <a:spcPts val="0"/>
              </a:spcAft>
              <a:buFont typeface="Arial" panose="020B0604020202020204" pitchFamily="34" charset="0"/>
              <a:buNone/>
              <a:defRPr sz="1455" b="0" i="0">
                <a:solidFill>
                  <a:schemeClr val="accent1"/>
                </a:solidFill>
                <a:latin typeface="Poppins" pitchFamily="2" charset="77"/>
                <a:cs typeface="Poppins" pitchFamily="2" charset="77"/>
              </a:defRPr>
            </a:lvl1pPr>
            <a:lvl2pPr marL="0" marR="0" indent="0" algn="l" defTabSz="554492" rtl="0" eaLnBrk="1" fontAlgn="auto" latinLnBrk="0" hangingPunct="1">
              <a:lnSpc>
                <a:spcPct val="120000"/>
              </a:lnSpc>
              <a:spcBef>
                <a:spcPts val="0"/>
              </a:spcBef>
              <a:spcAft>
                <a:spcPts val="0"/>
              </a:spcAft>
              <a:buClr>
                <a:schemeClr val="accent1"/>
              </a:buClr>
              <a:buSzPct val="110000"/>
              <a:buFont typeface="Arial" panose="020B0604020202020204" pitchFamily="34" charset="0"/>
              <a:buNone/>
              <a:tabLst/>
              <a:defRPr sz="1395" b="0" i="0">
                <a:latin typeface="Poppins" pitchFamily="2" charset="77"/>
                <a:cs typeface="Poppins" pitchFamily="2" charset="77"/>
              </a:defRPr>
            </a:lvl2pPr>
            <a:lvl3pPr marL="0" indent="0">
              <a:buFontTx/>
              <a:buNone/>
              <a:defRPr sz="1455" b="0" i="0">
                <a:solidFill>
                  <a:schemeClr val="accent1"/>
                </a:solidFill>
                <a:latin typeface="Poppins" pitchFamily="2" charset="77"/>
                <a:cs typeface="Poppins" pitchFamily="2" charset="77"/>
              </a:defRPr>
            </a:lvl3pPr>
            <a:lvl5pPr>
              <a:defRPr/>
            </a:lvl5pPr>
          </a:lstStyle>
          <a:p>
            <a:pPr lvl="0"/>
            <a:r>
              <a:rPr lang="en-GB"/>
              <a:t>Join Zoom meeting</a:t>
            </a:r>
          </a:p>
          <a:p>
            <a:pPr lvl="1"/>
            <a:r>
              <a:rPr lang="en-GB"/>
              <a:t>Https://</a:t>
            </a:r>
            <a:r>
              <a:rPr lang="en-GB" err="1"/>
              <a:t>zoom.us</a:t>
            </a:r>
            <a:r>
              <a:rPr lang="en-GB"/>
              <a:t>/#/########</a:t>
            </a:r>
          </a:p>
          <a:p>
            <a:pPr lvl="1"/>
            <a:endParaRPr lang="en-GB"/>
          </a:p>
          <a:p>
            <a:pPr lvl="0"/>
            <a:r>
              <a:rPr lang="en-GB"/>
              <a:t>Meeting ID</a:t>
            </a:r>
          </a:p>
          <a:p>
            <a:pPr lvl="1"/>
            <a:r>
              <a:rPr lang="en-GB"/>
              <a:t>985 717 469</a:t>
            </a:r>
          </a:p>
          <a:p>
            <a:pPr lvl="0"/>
            <a:r>
              <a:rPr lang="en-GB"/>
              <a:t>One tap mobile</a:t>
            </a:r>
          </a:p>
          <a:p>
            <a:pPr marL="0" marR="0" lvl="1" indent="0" algn="l" defTabSz="554492" rtl="0" eaLnBrk="1" fontAlgn="auto" latinLnBrk="0" hangingPunct="1">
              <a:lnSpc>
                <a:spcPct val="120000"/>
              </a:lnSpc>
              <a:spcBef>
                <a:spcPts val="0"/>
              </a:spcBef>
              <a:spcAft>
                <a:spcPts val="0"/>
              </a:spcAft>
              <a:buClr>
                <a:schemeClr val="accent1"/>
              </a:buClr>
              <a:buSzPct val="110000"/>
              <a:buFont typeface="Arial" panose="020B0604020202020204" pitchFamily="34" charset="0"/>
              <a:buNone/>
              <a:tabLst/>
              <a:defRPr/>
            </a:pPr>
            <a:r>
              <a:rPr lang="en-GB"/>
              <a:t>+ 00000000000, 00000000000# US (New York)</a:t>
            </a:r>
          </a:p>
          <a:p>
            <a:pPr lvl="0"/>
            <a:r>
              <a:rPr lang="en-GB"/>
              <a:t>Dial by your location </a:t>
            </a:r>
          </a:p>
          <a:p>
            <a:pPr lvl="1"/>
            <a:r>
              <a:rPr lang="en-GB"/>
              <a:t>+0 000 000 0000 US (New York)</a:t>
            </a:r>
            <a:br>
              <a:rPr lang="en-GB"/>
            </a:br>
            <a:r>
              <a:rPr lang="en-GB"/>
              <a:t>+ 0 000 000 0000 (Switzerland)</a:t>
            </a:r>
          </a:p>
          <a:p>
            <a:pPr lvl="0"/>
            <a:r>
              <a:rPr lang="en-GB"/>
              <a:t>Find your local number</a:t>
            </a:r>
          </a:p>
          <a:p>
            <a:pPr lvl="1"/>
            <a:r>
              <a:rPr lang="en-GB"/>
              <a:t>https://</a:t>
            </a:r>
            <a:r>
              <a:rPr lang="en-GB" err="1"/>
              <a:t>zoom.us</a:t>
            </a:r>
            <a:r>
              <a:rPr lang="en-GB"/>
              <a:t>/#/########</a:t>
            </a:r>
          </a:p>
        </p:txBody>
      </p:sp>
    </p:spTree>
    <p:extLst>
      <p:ext uri="{BB962C8B-B14F-4D97-AF65-F5344CB8AC3E}">
        <p14:creationId xmlns:p14="http://schemas.microsoft.com/office/powerpoint/2010/main" val="326179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Timeline / Milestones 4">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1637756377"/>
              </p:ext>
            </p:extLst>
          </p:nvPr>
        </p:nvGraphicFramePr>
        <p:xfrm>
          <a:off x="577221" y="2730107"/>
          <a:ext cx="11036724" cy="3318295"/>
        </p:xfrm>
        <a:graphic>
          <a:graphicData uri="http://schemas.openxmlformats.org/drawingml/2006/table">
            <a:tbl>
              <a:tblPr bandCol="1">
                <a:tableStyleId>{2D5ABB26-0587-4C30-8999-92F81FD0307C}</a:tableStyleId>
              </a:tblPr>
              <a:tblGrid>
                <a:gridCol w="2759181">
                  <a:extLst>
                    <a:ext uri="{9D8B030D-6E8A-4147-A177-3AD203B41FA5}">
                      <a16:colId xmlns:a16="http://schemas.microsoft.com/office/drawing/2014/main" val="4151945498"/>
                    </a:ext>
                  </a:extLst>
                </a:gridCol>
                <a:gridCol w="2759181">
                  <a:extLst>
                    <a:ext uri="{9D8B030D-6E8A-4147-A177-3AD203B41FA5}">
                      <a16:colId xmlns:a16="http://schemas.microsoft.com/office/drawing/2014/main" val="1382627474"/>
                    </a:ext>
                  </a:extLst>
                </a:gridCol>
                <a:gridCol w="2759181">
                  <a:extLst>
                    <a:ext uri="{9D8B030D-6E8A-4147-A177-3AD203B41FA5}">
                      <a16:colId xmlns:a16="http://schemas.microsoft.com/office/drawing/2014/main" val="2312284562"/>
                    </a:ext>
                  </a:extLst>
                </a:gridCol>
                <a:gridCol w="2759181">
                  <a:extLst>
                    <a:ext uri="{9D8B030D-6E8A-4147-A177-3AD203B41FA5}">
                      <a16:colId xmlns:a16="http://schemas.microsoft.com/office/drawing/2014/main" val="380964293"/>
                    </a:ext>
                  </a:extLst>
                </a:gridCol>
              </a:tblGrid>
              <a:tr h="3318295">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a:t>Timeline/Milestones</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6" name="object 14">
            <a:extLst>
              <a:ext uri="{FF2B5EF4-FFF2-40B4-BE49-F238E27FC236}">
                <a16:creationId xmlns:a16="http://schemas.microsoft.com/office/drawing/2014/main" id="{90578DB9-BA6E-47D0-A9E9-CCE6534555DB}"/>
              </a:ext>
            </a:extLst>
          </p:cNvPr>
          <p:cNvSpPr/>
          <p:nvPr userDrawn="1"/>
        </p:nvSpPr>
        <p:spPr>
          <a:xfrm>
            <a:off x="577850" y="2733787"/>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4" name="Oval 53">
            <a:extLst>
              <a:ext uri="{FF2B5EF4-FFF2-40B4-BE49-F238E27FC236}">
                <a16:creationId xmlns:a16="http://schemas.microsoft.com/office/drawing/2014/main" id="{9E7A0D4B-AB57-44B0-97E1-0F74C2C20372}"/>
              </a:ext>
            </a:extLst>
          </p:cNvPr>
          <p:cNvSpPr/>
          <p:nvPr/>
        </p:nvSpPr>
        <p:spPr>
          <a:xfrm>
            <a:off x="763224"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6" name="Oval 55">
            <a:extLst>
              <a:ext uri="{FF2B5EF4-FFF2-40B4-BE49-F238E27FC236}">
                <a16:creationId xmlns:a16="http://schemas.microsoft.com/office/drawing/2014/main" id="{08C9AC41-4B38-40D6-B070-CDF412ECA81A}"/>
              </a:ext>
            </a:extLst>
          </p:cNvPr>
          <p:cNvSpPr/>
          <p:nvPr/>
        </p:nvSpPr>
        <p:spPr>
          <a:xfrm>
            <a:off x="3542865"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8" name="Oval 57">
            <a:extLst>
              <a:ext uri="{FF2B5EF4-FFF2-40B4-BE49-F238E27FC236}">
                <a16:creationId xmlns:a16="http://schemas.microsoft.com/office/drawing/2014/main" id="{44AA5FF5-FC45-4C9B-833A-3EAAFD5E25BD}"/>
              </a:ext>
            </a:extLst>
          </p:cNvPr>
          <p:cNvSpPr/>
          <p:nvPr/>
        </p:nvSpPr>
        <p:spPr>
          <a:xfrm>
            <a:off x="6310616"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60" name="Oval 59">
            <a:extLst>
              <a:ext uri="{FF2B5EF4-FFF2-40B4-BE49-F238E27FC236}">
                <a16:creationId xmlns:a16="http://schemas.microsoft.com/office/drawing/2014/main" id="{33F6E636-79A6-4B30-8BC0-632CE4B6ECAC}"/>
              </a:ext>
            </a:extLst>
          </p:cNvPr>
          <p:cNvSpPr/>
          <p:nvPr/>
        </p:nvSpPr>
        <p:spPr>
          <a:xfrm>
            <a:off x="9068787"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577222" y="2274402"/>
            <a:ext cx="2767645"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3344867" y="2274402"/>
            <a:ext cx="2746511"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6100622" y="2274402"/>
            <a:ext cx="2746176"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9" name="Text Placeholder 71">
            <a:extLst>
              <a:ext uri="{FF2B5EF4-FFF2-40B4-BE49-F238E27FC236}">
                <a16:creationId xmlns:a16="http://schemas.microsoft.com/office/drawing/2014/main" id="{6B04DD5D-0DA6-4CDB-A074-CFE48AA63179}"/>
              </a:ext>
            </a:extLst>
          </p:cNvPr>
          <p:cNvSpPr>
            <a:spLocks noGrp="1"/>
          </p:cNvSpPr>
          <p:nvPr>
            <p:ph type="body" sz="quarter" idx="20" hasCustomPrompt="1"/>
          </p:nvPr>
        </p:nvSpPr>
        <p:spPr>
          <a:xfrm>
            <a:off x="8846799" y="2274402"/>
            <a:ext cx="277393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80" name="Text Placeholder 71">
            <a:extLst>
              <a:ext uri="{FF2B5EF4-FFF2-40B4-BE49-F238E27FC236}">
                <a16:creationId xmlns:a16="http://schemas.microsoft.com/office/drawing/2014/main" id="{09CC056F-9D17-4EB7-B0FD-48019E7E2B02}"/>
              </a:ext>
            </a:extLst>
          </p:cNvPr>
          <p:cNvSpPr>
            <a:spLocks noGrp="1"/>
          </p:cNvSpPr>
          <p:nvPr>
            <p:ph type="body" sz="quarter" idx="21"/>
          </p:nvPr>
        </p:nvSpPr>
        <p:spPr>
          <a:xfrm>
            <a:off x="577222" y="3035786"/>
            <a:ext cx="2767645" cy="460026"/>
          </a:xfrm>
        </p:spPr>
        <p:txBody>
          <a:bodyPr lIns="288000" rIns="288000" bIns="288000" anchor="t" anchorCtr="0"/>
          <a:lstStyle>
            <a:lvl1pPr>
              <a:defRPr lang="en-GB" sz="970" kern="1200" dirty="0">
                <a:solidFill>
                  <a:schemeClr val="tx1"/>
                </a:solidFill>
                <a:latin typeface="Poppins" pitchFamily="2" charset="77"/>
                <a:ea typeface="+mn-ea"/>
                <a:cs typeface="Poppins" pitchFamily="2" charset="77"/>
              </a:defRPr>
            </a:lvl1pPr>
          </a:lstStyle>
          <a:p>
            <a:pPr lvl="0">
              <a:lnSpc>
                <a:spcPct val="120000"/>
              </a:lnSpc>
              <a:spcAft>
                <a:spcPts val="1455"/>
              </a:spcAft>
            </a:pPr>
            <a:r>
              <a:rPr lang="en-US" sz="970" b="0">
                <a:solidFill>
                  <a:schemeClr val="tx1"/>
                </a:solidFill>
              </a:rPr>
              <a:t>Click to edit Master text styles</a:t>
            </a:r>
          </a:p>
        </p:txBody>
      </p:sp>
      <p:sp>
        <p:nvSpPr>
          <p:cNvPr id="82" name="Text Placeholder 71">
            <a:extLst>
              <a:ext uri="{FF2B5EF4-FFF2-40B4-BE49-F238E27FC236}">
                <a16:creationId xmlns:a16="http://schemas.microsoft.com/office/drawing/2014/main" id="{4808DC9B-6760-4707-A987-F10C9B1C6B79}"/>
              </a:ext>
            </a:extLst>
          </p:cNvPr>
          <p:cNvSpPr>
            <a:spLocks noGrp="1"/>
          </p:cNvSpPr>
          <p:nvPr>
            <p:ph type="body" sz="quarter" idx="23"/>
          </p:nvPr>
        </p:nvSpPr>
        <p:spPr>
          <a:xfrm>
            <a:off x="3344867" y="3035786"/>
            <a:ext cx="2751133" cy="460026"/>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3" name="Text Placeholder 71">
            <a:extLst>
              <a:ext uri="{FF2B5EF4-FFF2-40B4-BE49-F238E27FC236}">
                <a16:creationId xmlns:a16="http://schemas.microsoft.com/office/drawing/2014/main" id="{5BEAD4C3-C053-4BCA-AD42-9FAF439BF274}"/>
              </a:ext>
            </a:extLst>
          </p:cNvPr>
          <p:cNvSpPr>
            <a:spLocks noGrp="1"/>
          </p:cNvSpPr>
          <p:nvPr>
            <p:ph type="body" sz="quarter" idx="24"/>
          </p:nvPr>
        </p:nvSpPr>
        <p:spPr>
          <a:xfrm>
            <a:off x="6095666" y="3035786"/>
            <a:ext cx="2751133" cy="460026"/>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5" name="Text Placeholder 71">
            <a:extLst>
              <a:ext uri="{FF2B5EF4-FFF2-40B4-BE49-F238E27FC236}">
                <a16:creationId xmlns:a16="http://schemas.microsoft.com/office/drawing/2014/main" id="{A2353D5E-8772-46DC-B085-E1CE6ABC5642}"/>
              </a:ext>
            </a:extLst>
          </p:cNvPr>
          <p:cNvSpPr>
            <a:spLocks noGrp="1"/>
          </p:cNvSpPr>
          <p:nvPr>
            <p:ph type="body" sz="quarter" idx="26"/>
          </p:nvPr>
        </p:nvSpPr>
        <p:spPr>
          <a:xfrm>
            <a:off x="8863644" y="3035786"/>
            <a:ext cx="2750300" cy="460026"/>
          </a:xfrm>
        </p:spPr>
        <p:txBody>
          <a:bodyPr lIns="288000" rIns="288000" bIns="288000" anchor="t" anchorCtr="0"/>
          <a:lstStyle>
            <a:lvl1pPr>
              <a:defRPr sz="970" b="0">
                <a:latin typeface="Poppins" pitchFamily="2" charset="77"/>
                <a:cs typeface="Poppins" pitchFamily="2" charset="77"/>
              </a:defRPr>
            </a:lvl1pPr>
          </a:lstStyle>
          <a:p>
            <a:pPr lvl="0" algn="l">
              <a:lnSpc>
                <a:spcPct val="120000"/>
              </a:lnSpc>
              <a:spcAft>
                <a:spcPts val="1455"/>
              </a:spcAft>
            </a:pPr>
            <a:r>
              <a:rPr lang="en-US" sz="970"/>
              <a:t>Click to edit Master text styles</a:t>
            </a:r>
          </a:p>
        </p:txBody>
      </p:sp>
    </p:spTree>
    <p:extLst>
      <p:ext uri="{BB962C8B-B14F-4D97-AF65-F5344CB8AC3E}">
        <p14:creationId xmlns:p14="http://schemas.microsoft.com/office/powerpoint/2010/main" val="370428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Timeline / Milestones 5">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2632912042"/>
              </p:ext>
            </p:extLst>
          </p:nvPr>
        </p:nvGraphicFramePr>
        <p:xfrm>
          <a:off x="577222" y="2730107"/>
          <a:ext cx="11036930" cy="3318295"/>
        </p:xfrm>
        <a:graphic>
          <a:graphicData uri="http://schemas.openxmlformats.org/drawingml/2006/table">
            <a:tbl>
              <a:tblPr bandCol="1">
                <a:tableStyleId>{2D5ABB26-0587-4C30-8999-92F81FD0307C}</a:tableStyleId>
              </a:tblPr>
              <a:tblGrid>
                <a:gridCol w="2207386">
                  <a:extLst>
                    <a:ext uri="{9D8B030D-6E8A-4147-A177-3AD203B41FA5}">
                      <a16:colId xmlns:a16="http://schemas.microsoft.com/office/drawing/2014/main" val="4151945498"/>
                    </a:ext>
                  </a:extLst>
                </a:gridCol>
                <a:gridCol w="2207386">
                  <a:extLst>
                    <a:ext uri="{9D8B030D-6E8A-4147-A177-3AD203B41FA5}">
                      <a16:colId xmlns:a16="http://schemas.microsoft.com/office/drawing/2014/main" val="1382627474"/>
                    </a:ext>
                  </a:extLst>
                </a:gridCol>
                <a:gridCol w="2207386">
                  <a:extLst>
                    <a:ext uri="{9D8B030D-6E8A-4147-A177-3AD203B41FA5}">
                      <a16:colId xmlns:a16="http://schemas.microsoft.com/office/drawing/2014/main" val="2312284562"/>
                    </a:ext>
                  </a:extLst>
                </a:gridCol>
                <a:gridCol w="2207386">
                  <a:extLst>
                    <a:ext uri="{9D8B030D-6E8A-4147-A177-3AD203B41FA5}">
                      <a16:colId xmlns:a16="http://schemas.microsoft.com/office/drawing/2014/main" val="1977789979"/>
                    </a:ext>
                  </a:extLst>
                </a:gridCol>
                <a:gridCol w="2207386">
                  <a:extLst>
                    <a:ext uri="{9D8B030D-6E8A-4147-A177-3AD203B41FA5}">
                      <a16:colId xmlns:a16="http://schemas.microsoft.com/office/drawing/2014/main" val="289107806"/>
                    </a:ext>
                  </a:extLst>
                </a:gridCol>
              </a:tblGrid>
              <a:tr h="3318295">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a:t>Timeline/Milestones</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6" name="object 14">
            <a:extLst>
              <a:ext uri="{FF2B5EF4-FFF2-40B4-BE49-F238E27FC236}">
                <a16:creationId xmlns:a16="http://schemas.microsoft.com/office/drawing/2014/main" id="{90578DB9-BA6E-47D0-A9E9-CCE6534555DB}"/>
              </a:ext>
            </a:extLst>
          </p:cNvPr>
          <p:cNvSpPr/>
          <p:nvPr userDrawn="1"/>
        </p:nvSpPr>
        <p:spPr>
          <a:xfrm>
            <a:off x="577850" y="2733787"/>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4" name="Oval 53">
            <a:extLst>
              <a:ext uri="{FF2B5EF4-FFF2-40B4-BE49-F238E27FC236}">
                <a16:creationId xmlns:a16="http://schemas.microsoft.com/office/drawing/2014/main" id="{9E7A0D4B-AB57-44B0-97E1-0F74C2C20372}"/>
              </a:ext>
            </a:extLst>
          </p:cNvPr>
          <p:cNvSpPr/>
          <p:nvPr/>
        </p:nvSpPr>
        <p:spPr>
          <a:xfrm>
            <a:off x="763224"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5" name="Oval 54">
            <a:extLst>
              <a:ext uri="{FF2B5EF4-FFF2-40B4-BE49-F238E27FC236}">
                <a16:creationId xmlns:a16="http://schemas.microsoft.com/office/drawing/2014/main" id="{80550B66-ACB8-412D-961E-711CE5C8D994}"/>
              </a:ext>
            </a:extLst>
          </p:cNvPr>
          <p:cNvSpPr/>
          <p:nvPr/>
        </p:nvSpPr>
        <p:spPr>
          <a:xfrm>
            <a:off x="2981702"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6" name="Oval 55">
            <a:extLst>
              <a:ext uri="{FF2B5EF4-FFF2-40B4-BE49-F238E27FC236}">
                <a16:creationId xmlns:a16="http://schemas.microsoft.com/office/drawing/2014/main" id="{08C9AC41-4B38-40D6-B070-CDF412ECA81A}"/>
              </a:ext>
            </a:extLst>
          </p:cNvPr>
          <p:cNvSpPr/>
          <p:nvPr/>
        </p:nvSpPr>
        <p:spPr>
          <a:xfrm>
            <a:off x="5200179"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7" name="Oval 56">
            <a:extLst>
              <a:ext uri="{FF2B5EF4-FFF2-40B4-BE49-F238E27FC236}">
                <a16:creationId xmlns:a16="http://schemas.microsoft.com/office/drawing/2014/main" id="{2CD996F1-C360-4368-A00A-CE14EF9239BF}"/>
              </a:ext>
            </a:extLst>
          </p:cNvPr>
          <p:cNvSpPr/>
          <p:nvPr/>
        </p:nvSpPr>
        <p:spPr>
          <a:xfrm>
            <a:off x="7400091"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8" name="Oval 57">
            <a:extLst>
              <a:ext uri="{FF2B5EF4-FFF2-40B4-BE49-F238E27FC236}">
                <a16:creationId xmlns:a16="http://schemas.microsoft.com/office/drawing/2014/main" id="{44AA5FF5-FC45-4C9B-833A-3EAAFD5E25BD}"/>
              </a:ext>
            </a:extLst>
          </p:cNvPr>
          <p:cNvSpPr/>
          <p:nvPr/>
        </p:nvSpPr>
        <p:spPr>
          <a:xfrm>
            <a:off x="9624821"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577222" y="2274402"/>
            <a:ext cx="2193914"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4" name="Text Placeholder 71">
            <a:extLst>
              <a:ext uri="{FF2B5EF4-FFF2-40B4-BE49-F238E27FC236}">
                <a16:creationId xmlns:a16="http://schemas.microsoft.com/office/drawing/2014/main" id="{BAC3A3AA-103A-4FA4-B47A-C06635DC2A25}"/>
              </a:ext>
            </a:extLst>
          </p:cNvPr>
          <p:cNvSpPr>
            <a:spLocks noGrp="1"/>
          </p:cNvSpPr>
          <p:nvPr>
            <p:ph type="body" sz="quarter" idx="15" hasCustomPrompt="1"/>
          </p:nvPr>
        </p:nvSpPr>
        <p:spPr>
          <a:xfrm>
            <a:off x="2789702" y="2276559"/>
            <a:ext cx="2212480" cy="296171"/>
          </a:xfrm>
        </p:spPr>
        <p:txBody>
          <a:bodyPr lIns="288000" rIns="288000" anchor="ctr" anchorCtr="0"/>
          <a:lstStyle>
            <a:lvl1pPr>
              <a:defRPr sz="1698" b="1" i="0">
                <a:latin typeface="Poppins SemiBold" pitchFamily="2" charset="77"/>
                <a:cs typeface="Poppins SemiBold" pitchFamily="2" charset="77"/>
              </a:defRPr>
            </a:lvl1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lang="en-GB"/>
              <a:t>Year</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5002182" y="2274402"/>
            <a:ext cx="2199323"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6" name="Text Placeholder 71">
            <a:extLst>
              <a:ext uri="{FF2B5EF4-FFF2-40B4-BE49-F238E27FC236}">
                <a16:creationId xmlns:a16="http://schemas.microsoft.com/office/drawing/2014/main" id="{8AB98D0E-B1F8-41D1-8D0E-591C18A0E1C4}"/>
              </a:ext>
            </a:extLst>
          </p:cNvPr>
          <p:cNvSpPr>
            <a:spLocks noGrp="1"/>
          </p:cNvSpPr>
          <p:nvPr>
            <p:ph type="body" sz="quarter" idx="17" hasCustomPrompt="1"/>
          </p:nvPr>
        </p:nvSpPr>
        <p:spPr>
          <a:xfrm>
            <a:off x="7196096" y="2274402"/>
            <a:ext cx="2199323"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9414827" y="2274402"/>
            <a:ext cx="2199323"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80" name="Text Placeholder 71">
            <a:extLst>
              <a:ext uri="{FF2B5EF4-FFF2-40B4-BE49-F238E27FC236}">
                <a16:creationId xmlns:a16="http://schemas.microsoft.com/office/drawing/2014/main" id="{09CC056F-9D17-4EB7-B0FD-48019E7E2B02}"/>
              </a:ext>
            </a:extLst>
          </p:cNvPr>
          <p:cNvSpPr>
            <a:spLocks noGrp="1"/>
          </p:cNvSpPr>
          <p:nvPr>
            <p:ph type="body" sz="quarter" idx="21"/>
          </p:nvPr>
        </p:nvSpPr>
        <p:spPr>
          <a:xfrm>
            <a:off x="577222" y="3035786"/>
            <a:ext cx="2193914" cy="639178"/>
          </a:xfrm>
        </p:spPr>
        <p:txBody>
          <a:bodyPr lIns="288000" rIns="288000" bIns="288000" anchor="t" anchorCtr="0"/>
          <a:lstStyle>
            <a:lvl1pPr>
              <a:defRPr lang="en-GB" sz="970" kern="1200" dirty="0">
                <a:solidFill>
                  <a:schemeClr val="tx1"/>
                </a:solidFill>
                <a:latin typeface="Poppins" pitchFamily="2" charset="77"/>
                <a:ea typeface="+mn-ea"/>
                <a:cs typeface="Poppins" pitchFamily="2" charset="77"/>
              </a:defRPr>
            </a:lvl1pPr>
          </a:lstStyle>
          <a:p>
            <a:pPr lvl="0">
              <a:lnSpc>
                <a:spcPct val="120000"/>
              </a:lnSpc>
              <a:spcAft>
                <a:spcPts val="1455"/>
              </a:spcAft>
            </a:pPr>
            <a:r>
              <a:rPr lang="en-US" sz="970" b="0">
                <a:solidFill>
                  <a:schemeClr val="tx1"/>
                </a:solidFill>
              </a:rPr>
              <a:t>Click to edit Master text styles</a:t>
            </a:r>
          </a:p>
        </p:txBody>
      </p:sp>
      <p:sp>
        <p:nvSpPr>
          <p:cNvPr id="81" name="Text Placeholder 71">
            <a:extLst>
              <a:ext uri="{FF2B5EF4-FFF2-40B4-BE49-F238E27FC236}">
                <a16:creationId xmlns:a16="http://schemas.microsoft.com/office/drawing/2014/main" id="{DFCA2012-D010-48B8-A2FE-D43677509B3A}"/>
              </a:ext>
            </a:extLst>
          </p:cNvPr>
          <p:cNvSpPr>
            <a:spLocks noGrp="1"/>
          </p:cNvSpPr>
          <p:nvPr>
            <p:ph type="body" sz="quarter" idx="22"/>
          </p:nvPr>
        </p:nvSpPr>
        <p:spPr>
          <a:xfrm>
            <a:off x="2789702" y="3035786"/>
            <a:ext cx="2193914" cy="639178"/>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a:t>Click to edit Master text styles</a:t>
            </a:r>
          </a:p>
        </p:txBody>
      </p:sp>
      <p:sp>
        <p:nvSpPr>
          <p:cNvPr id="82" name="Text Placeholder 71">
            <a:extLst>
              <a:ext uri="{FF2B5EF4-FFF2-40B4-BE49-F238E27FC236}">
                <a16:creationId xmlns:a16="http://schemas.microsoft.com/office/drawing/2014/main" id="{4808DC9B-6760-4707-A987-F10C9B1C6B79}"/>
              </a:ext>
            </a:extLst>
          </p:cNvPr>
          <p:cNvSpPr>
            <a:spLocks noGrp="1"/>
          </p:cNvSpPr>
          <p:nvPr>
            <p:ph type="body" sz="quarter" idx="23"/>
          </p:nvPr>
        </p:nvSpPr>
        <p:spPr>
          <a:xfrm>
            <a:off x="5002182" y="3035786"/>
            <a:ext cx="2193914" cy="639178"/>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3" name="Text Placeholder 71">
            <a:extLst>
              <a:ext uri="{FF2B5EF4-FFF2-40B4-BE49-F238E27FC236}">
                <a16:creationId xmlns:a16="http://schemas.microsoft.com/office/drawing/2014/main" id="{5BEAD4C3-C053-4BCA-AD42-9FAF439BF274}"/>
              </a:ext>
            </a:extLst>
          </p:cNvPr>
          <p:cNvSpPr>
            <a:spLocks noGrp="1"/>
          </p:cNvSpPr>
          <p:nvPr>
            <p:ph type="body" sz="quarter" idx="24"/>
          </p:nvPr>
        </p:nvSpPr>
        <p:spPr>
          <a:xfrm>
            <a:off x="7196096" y="3035786"/>
            <a:ext cx="2205910" cy="639178"/>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4" name="Text Placeholder 71">
            <a:extLst>
              <a:ext uri="{FF2B5EF4-FFF2-40B4-BE49-F238E27FC236}">
                <a16:creationId xmlns:a16="http://schemas.microsoft.com/office/drawing/2014/main" id="{EAFEF8AB-B626-4FFE-B184-2D41AE60489B}"/>
              </a:ext>
            </a:extLst>
          </p:cNvPr>
          <p:cNvSpPr>
            <a:spLocks noGrp="1"/>
          </p:cNvSpPr>
          <p:nvPr>
            <p:ph type="body" sz="quarter" idx="25"/>
          </p:nvPr>
        </p:nvSpPr>
        <p:spPr>
          <a:xfrm>
            <a:off x="9414827" y="3035786"/>
            <a:ext cx="2205910" cy="639178"/>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Tree>
    <p:extLst>
      <p:ext uri="{BB962C8B-B14F-4D97-AF65-F5344CB8AC3E}">
        <p14:creationId xmlns:p14="http://schemas.microsoft.com/office/powerpoint/2010/main" val="2500382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Timeline / Milestones 6">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240506375"/>
              </p:ext>
            </p:extLst>
          </p:nvPr>
        </p:nvGraphicFramePr>
        <p:xfrm>
          <a:off x="577222" y="2730107"/>
          <a:ext cx="11036928" cy="3318295"/>
        </p:xfrm>
        <a:graphic>
          <a:graphicData uri="http://schemas.openxmlformats.org/drawingml/2006/table">
            <a:tbl>
              <a:tblPr bandCol="1">
                <a:tableStyleId>{2D5ABB26-0587-4C30-8999-92F81FD0307C}</a:tableStyleId>
              </a:tblPr>
              <a:tblGrid>
                <a:gridCol w="1839488">
                  <a:extLst>
                    <a:ext uri="{9D8B030D-6E8A-4147-A177-3AD203B41FA5}">
                      <a16:colId xmlns:a16="http://schemas.microsoft.com/office/drawing/2014/main" val="4151945498"/>
                    </a:ext>
                  </a:extLst>
                </a:gridCol>
                <a:gridCol w="1839488">
                  <a:extLst>
                    <a:ext uri="{9D8B030D-6E8A-4147-A177-3AD203B41FA5}">
                      <a16:colId xmlns:a16="http://schemas.microsoft.com/office/drawing/2014/main" val="1382627474"/>
                    </a:ext>
                  </a:extLst>
                </a:gridCol>
                <a:gridCol w="1839488">
                  <a:extLst>
                    <a:ext uri="{9D8B030D-6E8A-4147-A177-3AD203B41FA5}">
                      <a16:colId xmlns:a16="http://schemas.microsoft.com/office/drawing/2014/main" val="2312284562"/>
                    </a:ext>
                  </a:extLst>
                </a:gridCol>
                <a:gridCol w="1839488">
                  <a:extLst>
                    <a:ext uri="{9D8B030D-6E8A-4147-A177-3AD203B41FA5}">
                      <a16:colId xmlns:a16="http://schemas.microsoft.com/office/drawing/2014/main" val="1977789979"/>
                    </a:ext>
                  </a:extLst>
                </a:gridCol>
                <a:gridCol w="1839488">
                  <a:extLst>
                    <a:ext uri="{9D8B030D-6E8A-4147-A177-3AD203B41FA5}">
                      <a16:colId xmlns:a16="http://schemas.microsoft.com/office/drawing/2014/main" val="289107806"/>
                    </a:ext>
                  </a:extLst>
                </a:gridCol>
                <a:gridCol w="1839488">
                  <a:extLst>
                    <a:ext uri="{9D8B030D-6E8A-4147-A177-3AD203B41FA5}">
                      <a16:colId xmlns:a16="http://schemas.microsoft.com/office/drawing/2014/main" val="380964293"/>
                    </a:ext>
                  </a:extLst>
                </a:gridCol>
              </a:tblGrid>
              <a:tr h="3318295">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a:t>Timeline/Milestones</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6" name="object 14">
            <a:extLst>
              <a:ext uri="{FF2B5EF4-FFF2-40B4-BE49-F238E27FC236}">
                <a16:creationId xmlns:a16="http://schemas.microsoft.com/office/drawing/2014/main" id="{90578DB9-BA6E-47D0-A9E9-CCE6534555DB}"/>
              </a:ext>
            </a:extLst>
          </p:cNvPr>
          <p:cNvSpPr/>
          <p:nvPr userDrawn="1"/>
        </p:nvSpPr>
        <p:spPr>
          <a:xfrm>
            <a:off x="577850" y="2733787"/>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4" name="Oval 53">
            <a:extLst>
              <a:ext uri="{FF2B5EF4-FFF2-40B4-BE49-F238E27FC236}">
                <a16:creationId xmlns:a16="http://schemas.microsoft.com/office/drawing/2014/main" id="{9E7A0D4B-AB57-44B0-97E1-0F74C2C20372}"/>
              </a:ext>
            </a:extLst>
          </p:cNvPr>
          <p:cNvSpPr/>
          <p:nvPr/>
        </p:nvSpPr>
        <p:spPr>
          <a:xfrm>
            <a:off x="763224"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5" name="Oval 54">
            <a:extLst>
              <a:ext uri="{FF2B5EF4-FFF2-40B4-BE49-F238E27FC236}">
                <a16:creationId xmlns:a16="http://schemas.microsoft.com/office/drawing/2014/main" id="{80550B66-ACB8-412D-961E-711CE5C8D994}"/>
              </a:ext>
            </a:extLst>
          </p:cNvPr>
          <p:cNvSpPr/>
          <p:nvPr/>
        </p:nvSpPr>
        <p:spPr>
          <a:xfrm>
            <a:off x="2611252"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6" name="Oval 55">
            <a:extLst>
              <a:ext uri="{FF2B5EF4-FFF2-40B4-BE49-F238E27FC236}">
                <a16:creationId xmlns:a16="http://schemas.microsoft.com/office/drawing/2014/main" id="{08C9AC41-4B38-40D6-B070-CDF412ECA81A}"/>
              </a:ext>
            </a:extLst>
          </p:cNvPr>
          <p:cNvSpPr/>
          <p:nvPr/>
        </p:nvSpPr>
        <p:spPr>
          <a:xfrm>
            <a:off x="4459910"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7" name="Oval 56">
            <a:extLst>
              <a:ext uri="{FF2B5EF4-FFF2-40B4-BE49-F238E27FC236}">
                <a16:creationId xmlns:a16="http://schemas.microsoft.com/office/drawing/2014/main" id="{2CD996F1-C360-4368-A00A-CE14EF9239BF}"/>
              </a:ext>
            </a:extLst>
          </p:cNvPr>
          <p:cNvSpPr/>
          <p:nvPr/>
        </p:nvSpPr>
        <p:spPr>
          <a:xfrm>
            <a:off x="6299996"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8" name="Oval 57">
            <a:extLst>
              <a:ext uri="{FF2B5EF4-FFF2-40B4-BE49-F238E27FC236}">
                <a16:creationId xmlns:a16="http://schemas.microsoft.com/office/drawing/2014/main" id="{44AA5FF5-FC45-4C9B-833A-3EAAFD5E25BD}"/>
              </a:ext>
            </a:extLst>
          </p:cNvPr>
          <p:cNvSpPr/>
          <p:nvPr/>
        </p:nvSpPr>
        <p:spPr>
          <a:xfrm>
            <a:off x="8140082"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9" name="Oval 58">
            <a:extLst>
              <a:ext uri="{FF2B5EF4-FFF2-40B4-BE49-F238E27FC236}">
                <a16:creationId xmlns:a16="http://schemas.microsoft.com/office/drawing/2014/main" id="{7EED920D-5A0E-4D1A-B8B2-01481F89A849}"/>
              </a:ext>
            </a:extLst>
          </p:cNvPr>
          <p:cNvSpPr/>
          <p:nvPr/>
        </p:nvSpPr>
        <p:spPr>
          <a:xfrm>
            <a:off x="9988110"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577222"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4" name="Text Placeholder 71">
            <a:extLst>
              <a:ext uri="{FF2B5EF4-FFF2-40B4-BE49-F238E27FC236}">
                <a16:creationId xmlns:a16="http://schemas.microsoft.com/office/drawing/2014/main" id="{BAC3A3AA-103A-4FA4-B47A-C06635DC2A25}"/>
              </a:ext>
            </a:extLst>
          </p:cNvPr>
          <p:cNvSpPr>
            <a:spLocks noGrp="1"/>
          </p:cNvSpPr>
          <p:nvPr>
            <p:ph type="body" sz="quarter" idx="15" hasCustomPrompt="1"/>
          </p:nvPr>
        </p:nvSpPr>
        <p:spPr>
          <a:xfrm>
            <a:off x="2419253" y="2276559"/>
            <a:ext cx="1588608" cy="296171"/>
          </a:xfrm>
        </p:spPr>
        <p:txBody>
          <a:bodyPr lIns="288000" rIns="288000" anchor="ctr" anchorCtr="0"/>
          <a:lstStyle>
            <a:lvl1pPr>
              <a:defRPr sz="1698" b="1" i="0">
                <a:latin typeface="Poppins SemiBold" pitchFamily="2" charset="77"/>
                <a:cs typeface="Poppins SemiBold" pitchFamily="2" charset="77"/>
              </a:defRPr>
            </a:lvl1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lang="en-GB"/>
              <a:t>Year</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4261912"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6" name="Text Placeholder 71">
            <a:extLst>
              <a:ext uri="{FF2B5EF4-FFF2-40B4-BE49-F238E27FC236}">
                <a16:creationId xmlns:a16="http://schemas.microsoft.com/office/drawing/2014/main" id="{8AB98D0E-B1F8-41D1-8D0E-591C18A0E1C4}"/>
              </a:ext>
            </a:extLst>
          </p:cNvPr>
          <p:cNvSpPr>
            <a:spLocks noGrp="1"/>
          </p:cNvSpPr>
          <p:nvPr>
            <p:ph type="body" sz="quarter" idx="17" hasCustomPrompt="1"/>
          </p:nvPr>
        </p:nvSpPr>
        <p:spPr>
          <a:xfrm>
            <a:off x="6096000"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7930089"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8" name="Text Placeholder 71">
            <a:extLst>
              <a:ext uri="{FF2B5EF4-FFF2-40B4-BE49-F238E27FC236}">
                <a16:creationId xmlns:a16="http://schemas.microsoft.com/office/drawing/2014/main" id="{0F502F2E-BE4E-4F98-AC09-F0807D222C92}"/>
              </a:ext>
            </a:extLst>
          </p:cNvPr>
          <p:cNvSpPr>
            <a:spLocks noGrp="1"/>
          </p:cNvSpPr>
          <p:nvPr>
            <p:ph type="body" sz="quarter" idx="19" hasCustomPrompt="1"/>
          </p:nvPr>
        </p:nvSpPr>
        <p:spPr>
          <a:xfrm>
            <a:off x="9772119"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80" name="Text Placeholder 71">
            <a:extLst>
              <a:ext uri="{FF2B5EF4-FFF2-40B4-BE49-F238E27FC236}">
                <a16:creationId xmlns:a16="http://schemas.microsoft.com/office/drawing/2014/main" id="{09CC056F-9D17-4EB7-B0FD-48019E7E2B02}"/>
              </a:ext>
            </a:extLst>
          </p:cNvPr>
          <p:cNvSpPr>
            <a:spLocks noGrp="1"/>
          </p:cNvSpPr>
          <p:nvPr>
            <p:ph type="body" sz="quarter" idx="21"/>
          </p:nvPr>
        </p:nvSpPr>
        <p:spPr>
          <a:xfrm>
            <a:off x="577222" y="3035786"/>
            <a:ext cx="1588608" cy="818329"/>
          </a:xfrm>
        </p:spPr>
        <p:txBody>
          <a:bodyPr lIns="288000" rIns="288000" bIns="288000" anchor="t" anchorCtr="0"/>
          <a:lstStyle>
            <a:lvl1pPr>
              <a:defRPr lang="en-GB" sz="970" kern="1200" dirty="0">
                <a:solidFill>
                  <a:schemeClr val="tx1"/>
                </a:solidFill>
                <a:latin typeface="Poppins" pitchFamily="2" charset="77"/>
                <a:ea typeface="+mn-ea"/>
                <a:cs typeface="Poppins" pitchFamily="2" charset="77"/>
              </a:defRPr>
            </a:lvl1pPr>
          </a:lstStyle>
          <a:p>
            <a:pPr lvl="0">
              <a:lnSpc>
                <a:spcPct val="120000"/>
              </a:lnSpc>
              <a:spcAft>
                <a:spcPts val="1455"/>
              </a:spcAft>
            </a:pPr>
            <a:r>
              <a:rPr lang="en-US" sz="970" b="0">
                <a:solidFill>
                  <a:schemeClr val="tx1"/>
                </a:solidFill>
              </a:rPr>
              <a:t>Click to edit Master text styles</a:t>
            </a:r>
          </a:p>
        </p:txBody>
      </p:sp>
      <p:sp>
        <p:nvSpPr>
          <p:cNvPr id="81" name="Text Placeholder 71">
            <a:extLst>
              <a:ext uri="{FF2B5EF4-FFF2-40B4-BE49-F238E27FC236}">
                <a16:creationId xmlns:a16="http://schemas.microsoft.com/office/drawing/2014/main" id="{DFCA2012-D010-48B8-A2FE-D43677509B3A}"/>
              </a:ext>
            </a:extLst>
          </p:cNvPr>
          <p:cNvSpPr>
            <a:spLocks noGrp="1"/>
          </p:cNvSpPr>
          <p:nvPr>
            <p:ph type="body" sz="quarter" idx="22"/>
          </p:nvPr>
        </p:nvSpPr>
        <p:spPr>
          <a:xfrm>
            <a:off x="2419253"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a:t>Click to edit Master text styles</a:t>
            </a:r>
          </a:p>
        </p:txBody>
      </p:sp>
      <p:sp>
        <p:nvSpPr>
          <p:cNvPr id="82" name="Text Placeholder 71">
            <a:extLst>
              <a:ext uri="{FF2B5EF4-FFF2-40B4-BE49-F238E27FC236}">
                <a16:creationId xmlns:a16="http://schemas.microsoft.com/office/drawing/2014/main" id="{4808DC9B-6760-4707-A987-F10C9B1C6B79}"/>
              </a:ext>
            </a:extLst>
          </p:cNvPr>
          <p:cNvSpPr>
            <a:spLocks noGrp="1"/>
          </p:cNvSpPr>
          <p:nvPr>
            <p:ph type="body" sz="quarter" idx="23"/>
          </p:nvPr>
        </p:nvSpPr>
        <p:spPr>
          <a:xfrm>
            <a:off x="4261912"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3" name="Text Placeholder 71">
            <a:extLst>
              <a:ext uri="{FF2B5EF4-FFF2-40B4-BE49-F238E27FC236}">
                <a16:creationId xmlns:a16="http://schemas.microsoft.com/office/drawing/2014/main" id="{5BEAD4C3-C053-4BCA-AD42-9FAF439BF274}"/>
              </a:ext>
            </a:extLst>
          </p:cNvPr>
          <p:cNvSpPr>
            <a:spLocks noGrp="1"/>
          </p:cNvSpPr>
          <p:nvPr>
            <p:ph type="body" sz="quarter" idx="24"/>
          </p:nvPr>
        </p:nvSpPr>
        <p:spPr>
          <a:xfrm>
            <a:off x="6096000"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4" name="Text Placeholder 71">
            <a:extLst>
              <a:ext uri="{FF2B5EF4-FFF2-40B4-BE49-F238E27FC236}">
                <a16:creationId xmlns:a16="http://schemas.microsoft.com/office/drawing/2014/main" id="{EAFEF8AB-B626-4FFE-B184-2D41AE60489B}"/>
              </a:ext>
            </a:extLst>
          </p:cNvPr>
          <p:cNvSpPr>
            <a:spLocks noGrp="1"/>
          </p:cNvSpPr>
          <p:nvPr>
            <p:ph type="body" sz="quarter" idx="25"/>
          </p:nvPr>
        </p:nvSpPr>
        <p:spPr>
          <a:xfrm>
            <a:off x="7930089"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5" name="Text Placeholder 71">
            <a:extLst>
              <a:ext uri="{FF2B5EF4-FFF2-40B4-BE49-F238E27FC236}">
                <a16:creationId xmlns:a16="http://schemas.microsoft.com/office/drawing/2014/main" id="{A2353D5E-8772-46DC-B085-E1CE6ABC5642}"/>
              </a:ext>
            </a:extLst>
          </p:cNvPr>
          <p:cNvSpPr>
            <a:spLocks noGrp="1"/>
          </p:cNvSpPr>
          <p:nvPr>
            <p:ph type="body" sz="quarter" idx="26"/>
          </p:nvPr>
        </p:nvSpPr>
        <p:spPr>
          <a:xfrm>
            <a:off x="9772119" y="3036328"/>
            <a:ext cx="1588608" cy="818329"/>
          </a:xfrm>
        </p:spPr>
        <p:txBody>
          <a:bodyPr lIns="288000" rIns="288000" bIns="288000" anchor="t" anchorCtr="0"/>
          <a:lstStyle>
            <a:lvl1pPr>
              <a:defRPr sz="970" b="0">
                <a:latin typeface="Poppins" pitchFamily="2" charset="77"/>
                <a:cs typeface="Poppins" pitchFamily="2" charset="77"/>
              </a:defRPr>
            </a:lvl1pPr>
          </a:lstStyle>
          <a:p>
            <a:pPr lvl="0" algn="l">
              <a:lnSpc>
                <a:spcPct val="120000"/>
              </a:lnSpc>
              <a:spcAft>
                <a:spcPts val="1455"/>
              </a:spcAft>
            </a:pPr>
            <a:r>
              <a:rPr lang="en-US" sz="970"/>
              <a:t>Click to edit Master text styles</a:t>
            </a:r>
          </a:p>
        </p:txBody>
      </p:sp>
    </p:spTree>
    <p:extLst>
      <p:ext uri="{BB962C8B-B14F-4D97-AF65-F5344CB8AC3E}">
        <p14:creationId xmlns:p14="http://schemas.microsoft.com/office/powerpoint/2010/main" val="1596229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Members / Objectives | Companie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Iconography with text</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accent1"/>
            </a:solidFill>
          </a:ln>
        </p:spPr>
        <p:txBody>
          <a:bodyPr wrap="square" lIns="0" tIns="0" rIns="0" bIns="0" rtlCol="0"/>
          <a:lstStyle/>
          <a:p>
            <a:endParaRPr sz="1092"/>
          </a:p>
        </p:txBody>
      </p:sp>
      <p:sp>
        <p:nvSpPr>
          <p:cNvPr id="33" name="Text Placeholder 9">
            <a:extLst>
              <a:ext uri="{FF2B5EF4-FFF2-40B4-BE49-F238E27FC236}">
                <a16:creationId xmlns:a16="http://schemas.microsoft.com/office/drawing/2014/main" id="{DA0263E3-9D44-44C4-88DC-79995A9CEA0D}"/>
              </a:ext>
            </a:extLst>
          </p:cNvPr>
          <p:cNvSpPr>
            <a:spLocks noGrp="1"/>
          </p:cNvSpPr>
          <p:nvPr>
            <p:ph type="body" sz="quarter" idx="13"/>
          </p:nvPr>
        </p:nvSpPr>
        <p:spPr>
          <a:xfrm>
            <a:off x="577638" y="1487595"/>
            <a:ext cx="5081284" cy="261290"/>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4" name="Text Placeholder 9">
            <a:extLst>
              <a:ext uri="{FF2B5EF4-FFF2-40B4-BE49-F238E27FC236}">
                <a16:creationId xmlns:a16="http://schemas.microsoft.com/office/drawing/2014/main" id="{219E0B61-44AD-498D-9A5E-D4CD2F464A75}"/>
              </a:ext>
            </a:extLst>
          </p:cNvPr>
          <p:cNvSpPr>
            <a:spLocks noGrp="1"/>
          </p:cNvSpPr>
          <p:nvPr>
            <p:ph type="body" sz="quarter" idx="18"/>
          </p:nvPr>
        </p:nvSpPr>
        <p:spPr>
          <a:xfrm>
            <a:off x="577638" y="3444957"/>
            <a:ext cx="5081284" cy="261290"/>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5" name="Text Placeholder 9">
            <a:extLst>
              <a:ext uri="{FF2B5EF4-FFF2-40B4-BE49-F238E27FC236}">
                <a16:creationId xmlns:a16="http://schemas.microsoft.com/office/drawing/2014/main" id="{B5D028AE-F44C-46F5-9CEE-FD53C5404316}"/>
              </a:ext>
            </a:extLst>
          </p:cNvPr>
          <p:cNvSpPr>
            <a:spLocks noGrp="1"/>
          </p:cNvSpPr>
          <p:nvPr>
            <p:ph type="body" sz="quarter" idx="20"/>
          </p:nvPr>
        </p:nvSpPr>
        <p:spPr>
          <a:xfrm>
            <a:off x="8855182" y="1487595"/>
            <a:ext cx="2759181" cy="522581"/>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6" name="Picture Placeholder 7">
            <a:extLst>
              <a:ext uri="{FF2B5EF4-FFF2-40B4-BE49-F238E27FC236}">
                <a16:creationId xmlns:a16="http://schemas.microsoft.com/office/drawing/2014/main" id="{830D074D-01E1-4932-A37B-4050A540FB0F}"/>
              </a:ext>
            </a:extLst>
          </p:cNvPr>
          <p:cNvSpPr>
            <a:spLocks noGrp="1"/>
          </p:cNvSpPr>
          <p:nvPr>
            <p:ph type="pic" sz="quarter" idx="21"/>
          </p:nvPr>
        </p:nvSpPr>
        <p:spPr>
          <a:xfrm>
            <a:off x="8855182" y="1904145"/>
            <a:ext cx="2759181" cy="4376255"/>
          </a:xfrm>
          <a:prstGeom prst="roundRect">
            <a:avLst>
              <a:gd name="adj" fmla="val 2681"/>
            </a:avLst>
          </a:prstGeom>
          <a:solidFill>
            <a:schemeClr val="bg1"/>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21" name="Picture Placeholder 4">
            <a:extLst>
              <a:ext uri="{FF2B5EF4-FFF2-40B4-BE49-F238E27FC236}">
                <a16:creationId xmlns:a16="http://schemas.microsoft.com/office/drawing/2014/main" id="{C5CE2C7D-2E7C-4C4A-AD70-D95AE7635BFB}"/>
              </a:ext>
            </a:extLst>
          </p:cNvPr>
          <p:cNvSpPr>
            <a:spLocks noGrp="1"/>
          </p:cNvSpPr>
          <p:nvPr>
            <p:ph type="pic" sz="quarter" idx="10"/>
          </p:nvPr>
        </p:nvSpPr>
        <p:spPr>
          <a:xfrm>
            <a:off x="575060" y="1954398"/>
            <a:ext cx="2873834" cy="253787"/>
          </a:xfrm>
        </p:spPr>
        <p:txBody>
          <a:bodyPr/>
          <a:lstStyle/>
          <a:p>
            <a:r>
              <a:rPr lang="en-US"/>
              <a:t>Click icon to add picture</a:t>
            </a:r>
            <a:endParaRPr lang="en-GB"/>
          </a:p>
        </p:txBody>
      </p:sp>
      <p:sp>
        <p:nvSpPr>
          <p:cNvPr id="22" name="Picture Placeholder 4">
            <a:extLst>
              <a:ext uri="{FF2B5EF4-FFF2-40B4-BE49-F238E27FC236}">
                <a16:creationId xmlns:a16="http://schemas.microsoft.com/office/drawing/2014/main" id="{C9D30B78-B412-4432-80AB-05215E5B05E3}"/>
              </a:ext>
            </a:extLst>
          </p:cNvPr>
          <p:cNvSpPr>
            <a:spLocks noGrp="1"/>
          </p:cNvSpPr>
          <p:nvPr>
            <p:ph type="pic" sz="quarter" idx="22"/>
          </p:nvPr>
        </p:nvSpPr>
        <p:spPr>
          <a:xfrm>
            <a:off x="3785451" y="1954398"/>
            <a:ext cx="2873834" cy="253787"/>
          </a:xfrm>
        </p:spPr>
        <p:txBody>
          <a:bodyPr/>
          <a:lstStyle/>
          <a:p>
            <a:r>
              <a:rPr lang="en-US"/>
              <a:t>Click icon to add picture</a:t>
            </a:r>
            <a:endParaRPr lang="en-GB"/>
          </a:p>
        </p:txBody>
      </p:sp>
      <p:sp>
        <p:nvSpPr>
          <p:cNvPr id="16" name="Text Placeholder 2">
            <a:extLst>
              <a:ext uri="{FF2B5EF4-FFF2-40B4-BE49-F238E27FC236}">
                <a16:creationId xmlns:a16="http://schemas.microsoft.com/office/drawing/2014/main" id="{A51CA350-E600-49F4-98C4-196B708DFE5A}"/>
              </a:ext>
            </a:extLst>
          </p:cNvPr>
          <p:cNvSpPr>
            <a:spLocks noGrp="1"/>
          </p:cNvSpPr>
          <p:nvPr>
            <p:ph type="body" sz="quarter" idx="19"/>
          </p:nvPr>
        </p:nvSpPr>
        <p:spPr>
          <a:xfrm>
            <a:off x="577638" y="3844870"/>
            <a:ext cx="5081284" cy="939362"/>
          </a:xfrm>
        </p:spPr>
        <p:txBody>
          <a:bodyPr/>
          <a:lstStyle>
            <a:lvl2pPr marL="216599" indent="-216599">
              <a:defRPr/>
            </a:lvl2pPr>
            <a:lvl3pPr marL="381213" indent="-174242">
              <a:defRPr/>
            </a:lvl3pPr>
            <a:lvl4pPr marL="926079" indent="-183868">
              <a:defRPr/>
            </a:lvl4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13020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Timeline / Milestones 7">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439402284"/>
              </p:ext>
            </p:extLst>
          </p:nvPr>
        </p:nvGraphicFramePr>
        <p:xfrm>
          <a:off x="577222" y="2730107"/>
          <a:ext cx="11036725" cy="3318295"/>
        </p:xfrm>
        <a:graphic>
          <a:graphicData uri="http://schemas.openxmlformats.org/drawingml/2006/table">
            <a:tbl>
              <a:tblPr bandCol="1">
                <a:tableStyleId>{2D5ABB26-0587-4C30-8999-92F81FD0307C}</a:tableStyleId>
              </a:tblPr>
              <a:tblGrid>
                <a:gridCol w="1576675">
                  <a:extLst>
                    <a:ext uri="{9D8B030D-6E8A-4147-A177-3AD203B41FA5}">
                      <a16:colId xmlns:a16="http://schemas.microsoft.com/office/drawing/2014/main" val="4151945498"/>
                    </a:ext>
                  </a:extLst>
                </a:gridCol>
                <a:gridCol w="1576675">
                  <a:extLst>
                    <a:ext uri="{9D8B030D-6E8A-4147-A177-3AD203B41FA5}">
                      <a16:colId xmlns:a16="http://schemas.microsoft.com/office/drawing/2014/main" val="1382627474"/>
                    </a:ext>
                  </a:extLst>
                </a:gridCol>
                <a:gridCol w="1576675">
                  <a:extLst>
                    <a:ext uri="{9D8B030D-6E8A-4147-A177-3AD203B41FA5}">
                      <a16:colId xmlns:a16="http://schemas.microsoft.com/office/drawing/2014/main" val="2312284562"/>
                    </a:ext>
                  </a:extLst>
                </a:gridCol>
                <a:gridCol w="1576675">
                  <a:extLst>
                    <a:ext uri="{9D8B030D-6E8A-4147-A177-3AD203B41FA5}">
                      <a16:colId xmlns:a16="http://schemas.microsoft.com/office/drawing/2014/main" val="1977789979"/>
                    </a:ext>
                  </a:extLst>
                </a:gridCol>
                <a:gridCol w="1576675">
                  <a:extLst>
                    <a:ext uri="{9D8B030D-6E8A-4147-A177-3AD203B41FA5}">
                      <a16:colId xmlns:a16="http://schemas.microsoft.com/office/drawing/2014/main" val="289107806"/>
                    </a:ext>
                  </a:extLst>
                </a:gridCol>
                <a:gridCol w="1576675">
                  <a:extLst>
                    <a:ext uri="{9D8B030D-6E8A-4147-A177-3AD203B41FA5}">
                      <a16:colId xmlns:a16="http://schemas.microsoft.com/office/drawing/2014/main" val="380964293"/>
                    </a:ext>
                  </a:extLst>
                </a:gridCol>
                <a:gridCol w="1576675">
                  <a:extLst>
                    <a:ext uri="{9D8B030D-6E8A-4147-A177-3AD203B41FA5}">
                      <a16:colId xmlns:a16="http://schemas.microsoft.com/office/drawing/2014/main" val="2998086781"/>
                    </a:ext>
                  </a:extLst>
                </a:gridCol>
              </a:tblGrid>
              <a:tr h="3318295">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marR="0" lvl="0" indent="0" algn="l" defTabSz="914400" rtl="0" eaLnBrk="1" fontAlgn="auto" latinLnBrk="0" hangingPunct="1">
                        <a:lnSpc>
                          <a:spcPct val="120000"/>
                        </a:lnSpc>
                        <a:spcBef>
                          <a:spcPts val="0"/>
                        </a:spcBef>
                        <a:spcAft>
                          <a:spcPts val="2400"/>
                        </a:spcAft>
                        <a:buClrTx/>
                        <a:buSzTx/>
                        <a:buFontTx/>
                        <a:buNone/>
                        <a:tabLst/>
                        <a:defRPr/>
                      </a:pPr>
                      <a:endParaRPr lang="en-US" sz="1000" kern="1200">
                        <a:solidFill>
                          <a:schemeClr val="tx1"/>
                        </a:solidFill>
                        <a:latin typeface="+mn-lt"/>
                        <a:ea typeface="+mn-ea"/>
                        <a:cs typeface="+mn-cs"/>
                      </a:endParaRPr>
                    </a:p>
                  </a:txBody>
                  <a:tcPr marL="174656" marR="174656" marT="218304" marB="174643">
                    <a:solidFill>
                      <a:schemeClr val="bg1"/>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a:t>Timeline/Milestones</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6" name="object 14">
            <a:extLst>
              <a:ext uri="{FF2B5EF4-FFF2-40B4-BE49-F238E27FC236}">
                <a16:creationId xmlns:a16="http://schemas.microsoft.com/office/drawing/2014/main" id="{90578DB9-BA6E-47D0-A9E9-CCE6534555DB}"/>
              </a:ext>
            </a:extLst>
          </p:cNvPr>
          <p:cNvSpPr/>
          <p:nvPr userDrawn="1"/>
        </p:nvSpPr>
        <p:spPr>
          <a:xfrm>
            <a:off x="577850" y="2733787"/>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4" name="Oval 53">
            <a:extLst>
              <a:ext uri="{FF2B5EF4-FFF2-40B4-BE49-F238E27FC236}">
                <a16:creationId xmlns:a16="http://schemas.microsoft.com/office/drawing/2014/main" id="{9E7A0D4B-AB57-44B0-97E1-0F74C2C20372}"/>
              </a:ext>
            </a:extLst>
          </p:cNvPr>
          <p:cNvSpPr/>
          <p:nvPr/>
        </p:nvSpPr>
        <p:spPr>
          <a:xfrm>
            <a:off x="763224"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5" name="Oval 54">
            <a:extLst>
              <a:ext uri="{FF2B5EF4-FFF2-40B4-BE49-F238E27FC236}">
                <a16:creationId xmlns:a16="http://schemas.microsoft.com/office/drawing/2014/main" id="{80550B66-ACB8-412D-961E-711CE5C8D994}"/>
              </a:ext>
            </a:extLst>
          </p:cNvPr>
          <p:cNvSpPr/>
          <p:nvPr/>
        </p:nvSpPr>
        <p:spPr>
          <a:xfrm>
            <a:off x="2343908"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6" name="Oval 55">
            <a:extLst>
              <a:ext uri="{FF2B5EF4-FFF2-40B4-BE49-F238E27FC236}">
                <a16:creationId xmlns:a16="http://schemas.microsoft.com/office/drawing/2014/main" id="{08C9AC41-4B38-40D6-B070-CDF412ECA81A}"/>
              </a:ext>
            </a:extLst>
          </p:cNvPr>
          <p:cNvSpPr/>
          <p:nvPr/>
        </p:nvSpPr>
        <p:spPr>
          <a:xfrm>
            <a:off x="3924591"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7" name="Oval 56">
            <a:extLst>
              <a:ext uri="{FF2B5EF4-FFF2-40B4-BE49-F238E27FC236}">
                <a16:creationId xmlns:a16="http://schemas.microsoft.com/office/drawing/2014/main" id="{2CD996F1-C360-4368-A00A-CE14EF9239BF}"/>
              </a:ext>
            </a:extLst>
          </p:cNvPr>
          <p:cNvSpPr/>
          <p:nvPr/>
        </p:nvSpPr>
        <p:spPr>
          <a:xfrm>
            <a:off x="5505274"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8" name="Oval 57">
            <a:extLst>
              <a:ext uri="{FF2B5EF4-FFF2-40B4-BE49-F238E27FC236}">
                <a16:creationId xmlns:a16="http://schemas.microsoft.com/office/drawing/2014/main" id="{44AA5FF5-FC45-4C9B-833A-3EAAFD5E25BD}"/>
              </a:ext>
            </a:extLst>
          </p:cNvPr>
          <p:cNvSpPr/>
          <p:nvPr/>
        </p:nvSpPr>
        <p:spPr>
          <a:xfrm>
            <a:off x="7085958"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9" name="Oval 58">
            <a:extLst>
              <a:ext uri="{FF2B5EF4-FFF2-40B4-BE49-F238E27FC236}">
                <a16:creationId xmlns:a16="http://schemas.microsoft.com/office/drawing/2014/main" id="{7EED920D-5A0E-4D1A-B8B2-01481F89A849}"/>
              </a:ext>
            </a:extLst>
          </p:cNvPr>
          <p:cNvSpPr/>
          <p:nvPr/>
        </p:nvSpPr>
        <p:spPr>
          <a:xfrm>
            <a:off x="8666641"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60" name="Oval 59">
            <a:extLst>
              <a:ext uri="{FF2B5EF4-FFF2-40B4-BE49-F238E27FC236}">
                <a16:creationId xmlns:a16="http://schemas.microsoft.com/office/drawing/2014/main" id="{33F6E636-79A6-4B30-8BC0-632CE4B6ECAC}"/>
              </a:ext>
            </a:extLst>
          </p:cNvPr>
          <p:cNvSpPr/>
          <p:nvPr/>
        </p:nvSpPr>
        <p:spPr>
          <a:xfrm>
            <a:off x="10247326"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577222"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4" name="Text Placeholder 71">
            <a:extLst>
              <a:ext uri="{FF2B5EF4-FFF2-40B4-BE49-F238E27FC236}">
                <a16:creationId xmlns:a16="http://schemas.microsoft.com/office/drawing/2014/main" id="{BAC3A3AA-103A-4FA4-B47A-C06635DC2A25}"/>
              </a:ext>
            </a:extLst>
          </p:cNvPr>
          <p:cNvSpPr>
            <a:spLocks noGrp="1"/>
          </p:cNvSpPr>
          <p:nvPr>
            <p:ph type="body" sz="quarter" idx="15" hasCustomPrompt="1"/>
          </p:nvPr>
        </p:nvSpPr>
        <p:spPr>
          <a:xfrm>
            <a:off x="2151908" y="2276559"/>
            <a:ext cx="1588608" cy="296171"/>
          </a:xfrm>
        </p:spPr>
        <p:txBody>
          <a:bodyPr lIns="288000" rIns="288000" anchor="ctr" anchorCtr="0"/>
          <a:lstStyle>
            <a:lvl1pPr>
              <a:defRPr sz="1698" b="1" i="0">
                <a:latin typeface="Poppins SemiBold" pitchFamily="2" charset="77"/>
                <a:cs typeface="Poppins SemiBold" pitchFamily="2" charset="77"/>
              </a:defRPr>
            </a:lvl1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lang="en-GB"/>
              <a:t>Year</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3726594"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6" name="Text Placeholder 71">
            <a:extLst>
              <a:ext uri="{FF2B5EF4-FFF2-40B4-BE49-F238E27FC236}">
                <a16:creationId xmlns:a16="http://schemas.microsoft.com/office/drawing/2014/main" id="{8AB98D0E-B1F8-41D1-8D0E-591C18A0E1C4}"/>
              </a:ext>
            </a:extLst>
          </p:cNvPr>
          <p:cNvSpPr>
            <a:spLocks noGrp="1"/>
          </p:cNvSpPr>
          <p:nvPr>
            <p:ph type="body" sz="quarter" idx="17" hasCustomPrompt="1"/>
          </p:nvPr>
        </p:nvSpPr>
        <p:spPr>
          <a:xfrm>
            <a:off x="5301279"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6875965"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8" name="Text Placeholder 71">
            <a:extLst>
              <a:ext uri="{FF2B5EF4-FFF2-40B4-BE49-F238E27FC236}">
                <a16:creationId xmlns:a16="http://schemas.microsoft.com/office/drawing/2014/main" id="{0F502F2E-BE4E-4F98-AC09-F0807D222C92}"/>
              </a:ext>
            </a:extLst>
          </p:cNvPr>
          <p:cNvSpPr>
            <a:spLocks noGrp="1"/>
          </p:cNvSpPr>
          <p:nvPr>
            <p:ph type="body" sz="quarter" idx="19" hasCustomPrompt="1"/>
          </p:nvPr>
        </p:nvSpPr>
        <p:spPr>
          <a:xfrm>
            <a:off x="8450651"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9" name="Text Placeholder 71">
            <a:extLst>
              <a:ext uri="{FF2B5EF4-FFF2-40B4-BE49-F238E27FC236}">
                <a16:creationId xmlns:a16="http://schemas.microsoft.com/office/drawing/2014/main" id="{6B04DD5D-0DA6-4CDB-A074-CFE48AA63179}"/>
              </a:ext>
            </a:extLst>
          </p:cNvPr>
          <p:cNvSpPr>
            <a:spLocks noGrp="1"/>
          </p:cNvSpPr>
          <p:nvPr>
            <p:ph type="body" sz="quarter" idx="20" hasCustomPrompt="1"/>
          </p:nvPr>
        </p:nvSpPr>
        <p:spPr>
          <a:xfrm>
            <a:off x="10025337"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80" name="Text Placeholder 71">
            <a:extLst>
              <a:ext uri="{FF2B5EF4-FFF2-40B4-BE49-F238E27FC236}">
                <a16:creationId xmlns:a16="http://schemas.microsoft.com/office/drawing/2014/main" id="{09CC056F-9D17-4EB7-B0FD-48019E7E2B02}"/>
              </a:ext>
            </a:extLst>
          </p:cNvPr>
          <p:cNvSpPr>
            <a:spLocks noGrp="1"/>
          </p:cNvSpPr>
          <p:nvPr>
            <p:ph type="body" sz="quarter" idx="21"/>
          </p:nvPr>
        </p:nvSpPr>
        <p:spPr>
          <a:xfrm>
            <a:off x="577222" y="3035786"/>
            <a:ext cx="1588608" cy="818329"/>
          </a:xfrm>
        </p:spPr>
        <p:txBody>
          <a:bodyPr lIns="288000" rIns="288000" bIns="288000" anchor="t" anchorCtr="0"/>
          <a:lstStyle>
            <a:lvl1pPr>
              <a:defRPr lang="en-GB" sz="970" kern="1200" dirty="0">
                <a:solidFill>
                  <a:schemeClr val="tx1"/>
                </a:solidFill>
                <a:latin typeface="Poppins" pitchFamily="2" charset="77"/>
                <a:ea typeface="+mn-ea"/>
                <a:cs typeface="Poppins" pitchFamily="2" charset="77"/>
              </a:defRPr>
            </a:lvl1pPr>
          </a:lstStyle>
          <a:p>
            <a:pPr lvl="0">
              <a:lnSpc>
                <a:spcPct val="120000"/>
              </a:lnSpc>
              <a:spcAft>
                <a:spcPts val="1455"/>
              </a:spcAft>
            </a:pPr>
            <a:r>
              <a:rPr lang="en-US" sz="970" b="0">
                <a:solidFill>
                  <a:schemeClr val="tx1"/>
                </a:solidFill>
              </a:rPr>
              <a:t>Click to edit Master text styles</a:t>
            </a:r>
          </a:p>
        </p:txBody>
      </p:sp>
      <p:sp>
        <p:nvSpPr>
          <p:cNvPr id="81" name="Text Placeholder 71">
            <a:extLst>
              <a:ext uri="{FF2B5EF4-FFF2-40B4-BE49-F238E27FC236}">
                <a16:creationId xmlns:a16="http://schemas.microsoft.com/office/drawing/2014/main" id="{DFCA2012-D010-48B8-A2FE-D43677509B3A}"/>
              </a:ext>
            </a:extLst>
          </p:cNvPr>
          <p:cNvSpPr>
            <a:spLocks noGrp="1"/>
          </p:cNvSpPr>
          <p:nvPr>
            <p:ph type="body" sz="quarter" idx="22"/>
          </p:nvPr>
        </p:nvSpPr>
        <p:spPr>
          <a:xfrm>
            <a:off x="2151908"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a:t>Click to edit Master text styles</a:t>
            </a:r>
          </a:p>
        </p:txBody>
      </p:sp>
      <p:sp>
        <p:nvSpPr>
          <p:cNvPr id="82" name="Text Placeholder 71">
            <a:extLst>
              <a:ext uri="{FF2B5EF4-FFF2-40B4-BE49-F238E27FC236}">
                <a16:creationId xmlns:a16="http://schemas.microsoft.com/office/drawing/2014/main" id="{4808DC9B-6760-4707-A987-F10C9B1C6B79}"/>
              </a:ext>
            </a:extLst>
          </p:cNvPr>
          <p:cNvSpPr>
            <a:spLocks noGrp="1"/>
          </p:cNvSpPr>
          <p:nvPr>
            <p:ph type="body" sz="quarter" idx="23"/>
          </p:nvPr>
        </p:nvSpPr>
        <p:spPr>
          <a:xfrm>
            <a:off x="3726594"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3" name="Text Placeholder 71">
            <a:extLst>
              <a:ext uri="{FF2B5EF4-FFF2-40B4-BE49-F238E27FC236}">
                <a16:creationId xmlns:a16="http://schemas.microsoft.com/office/drawing/2014/main" id="{5BEAD4C3-C053-4BCA-AD42-9FAF439BF274}"/>
              </a:ext>
            </a:extLst>
          </p:cNvPr>
          <p:cNvSpPr>
            <a:spLocks noGrp="1"/>
          </p:cNvSpPr>
          <p:nvPr>
            <p:ph type="body" sz="quarter" idx="24"/>
          </p:nvPr>
        </p:nvSpPr>
        <p:spPr>
          <a:xfrm>
            <a:off x="5301279"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4" name="Text Placeholder 71">
            <a:extLst>
              <a:ext uri="{FF2B5EF4-FFF2-40B4-BE49-F238E27FC236}">
                <a16:creationId xmlns:a16="http://schemas.microsoft.com/office/drawing/2014/main" id="{EAFEF8AB-B626-4FFE-B184-2D41AE60489B}"/>
              </a:ext>
            </a:extLst>
          </p:cNvPr>
          <p:cNvSpPr>
            <a:spLocks noGrp="1"/>
          </p:cNvSpPr>
          <p:nvPr>
            <p:ph type="body" sz="quarter" idx="25"/>
          </p:nvPr>
        </p:nvSpPr>
        <p:spPr>
          <a:xfrm>
            <a:off x="6875965"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5" name="Text Placeholder 71">
            <a:extLst>
              <a:ext uri="{FF2B5EF4-FFF2-40B4-BE49-F238E27FC236}">
                <a16:creationId xmlns:a16="http://schemas.microsoft.com/office/drawing/2014/main" id="{A2353D5E-8772-46DC-B085-E1CE6ABC5642}"/>
              </a:ext>
            </a:extLst>
          </p:cNvPr>
          <p:cNvSpPr>
            <a:spLocks noGrp="1"/>
          </p:cNvSpPr>
          <p:nvPr>
            <p:ph type="body" sz="quarter" idx="26"/>
          </p:nvPr>
        </p:nvSpPr>
        <p:spPr>
          <a:xfrm>
            <a:off x="8450651"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gn="l">
              <a:lnSpc>
                <a:spcPct val="120000"/>
              </a:lnSpc>
              <a:spcAft>
                <a:spcPts val="1455"/>
              </a:spcAft>
            </a:pPr>
            <a:r>
              <a:rPr lang="en-US" sz="970"/>
              <a:t>Click to edit Master text styles</a:t>
            </a:r>
          </a:p>
        </p:txBody>
      </p:sp>
      <p:sp>
        <p:nvSpPr>
          <p:cNvPr id="86" name="Text Placeholder 71">
            <a:extLst>
              <a:ext uri="{FF2B5EF4-FFF2-40B4-BE49-F238E27FC236}">
                <a16:creationId xmlns:a16="http://schemas.microsoft.com/office/drawing/2014/main" id="{947BFEF4-7AA3-4A1C-B7FE-6DF1E40CA7E3}"/>
              </a:ext>
            </a:extLst>
          </p:cNvPr>
          <p:cNvSpPr>
            <a:spLocks noGrp="1"/>
          </p:cNvSpPr>
          <p:nvPr>
            <p:ph type="body" sz="quarter" idx="27"/>
          </p:nvPr>
        </p:nvSpPr>
        <p:spPr>
          <a:xfrm>
            <a:off x="10025337" y="3035786"/>
            <a:ext cx="1588608" cy="818329"/>
          </a:xfrm>
        </p:spPr>
        <p:txBody>
          <a:bodyPr lIns="288000" rIns="288000" bIns="288000" anchor="t" anchorCtr="0"/>
          <a:lstStyle>
            <a:lvl1pPr>
              <a:defRPr sz="970" b="0">
                <a:latin typeface="Poppins" pitchFamily="2" charset="77"/>
                <a:cs typeface="Poppins" pitchFamily="2" charset="77"/>
              </a:defRPr>
            </a:lvl1pPr>
          </a:lstStyle>
          <a:p>
            <a:pPr marL="0" marR="0" lvl="0" indent="0" algn="l" defTabSz="554492" rtl="0" eaLnBrk="1" fontAlgn="auto" latinLnBrk="0" hangingPunct="1">
              <a:lnSpc>
                <a:spcPct val="120000"/>
              </a:lnSpc>
              <a:spcBef>
                <a:spcPts val="0"/>
              </a:spcBef>
              <a:spcAft>
                <a:spcPts val="1455"/>
              </a:spcAft>
              <a:buClrTx/>
              <a:buSzTx/>
              <a:buFontTx/>
              <a:buNone/>
              <a:tabLst/>
              <a:defRPr/>
            </a:pPr>
            <a:r>
              <a:rPr lang="en-US" sz="970" b="0" i="0">
                <a:solidFill>
                  <a:schemeClr val="tx1"/>
                </a:solidFill>
              </a:rPr>
              <a:t>Click to edit Master text styles</a:t>
            </a:r>
          </a:p>
        </p:txBody>
      </p:sp>
    </p:spTree>
    <p:extLst>
      <p:ext uri="{BB962C8B-B14F-4D97-AF65-F5344CB8AC3E}">
        <p14:creationId xmlns:p14="http://schemas.microsoft.com/office/powerpoint/2010/main" val="378898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Delivery Timeline">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2976587818"/>
              </p:ext>
            </p:extLst>
          </p:nvPr>
        </p:nvGraphicFramePr>
        <p:xfrm>
          <a:off x="577221" y="3126838"/>
          <a:ext cx="11049048" cy="2921564"/>
        </p:xfrm>
        <a:graphic>
          <a:graphicData uri="http://schemas.openxmlformats.org/drawingml/2006/table">
            <a:tbl>
              <a:tblPr bandCol="1">
                <a:tableStyleId>{2D5ABB26-0587-4C30-8999-92F81FD0307C}</a:tableStyleId>
              </a:tblPr>
              <a:tblGrid>
                <a:gridCol w="2762262">
                  <a:extLst>
                    <a:ext uri="{9D8B030D-6E8A-4147-A177-3AD203B41FA5}">
                      <a16:colId xmlns:a16="http://schemas.microsoft.com/office/drawing/2014/main" val="1382627474"/>
                    </a:ext>
                  </a:extLst>
                </a:gridCol>
                <a:gridCol w="2762262">
                  <a:extLst>
                    <a:ext uri="{9D8B030D-6E8A-4147-A177-3AD203B41FA5}">
                      <a16:colId xmlns:a16="http://schemas.microsoft.com/office/drawing/2014/main" val="2312284562"/>
                    </a:ext>
                  </a:extLst>
                </a:gridCol>
                <a:gridCol w="2762262">
                  <a:extLst>
                    <a:ext uri="{9D8B030D-6E8A-4147-A177-3AD203B41FA5}">
                      <a16:colId xmlns:a16="http://schemas.microsoft.com/office/drawing/2014/main" val="1977789979"/>
                    </a:ext>
                  </a:extLst>
                </a:gridCol>
                <a:gridCol w="2762262">
                  <a:extLst>
                    <a:ext uri="{9D8B030D-6E8A-4147-A177-3AD203B41FA5}">
                      <a16:colId xmlns:a16="http://schemas.microsoft.com/office/drawing/2014/main" val="289107806"/>
                    </a:ext>
                  </a:extLst>
                </a:gridCol>
              </a:tblGrid>
              <a:tr h="2921564">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a:t>Delivery Timeline</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6" name="object 14">
            <a:extLst>
              <a:ext uri="{FF2B5EF4-FFF2-40B4-BE49-F238E27FC236}">
                <a16:creationId xmlns:a16="http://schemas.microsoft.com/office/drawing/2014/main" id="{90578DB9-BA6E-47D0-A9E9-CCE6534555DB}"/>
              </a:ext>
            </a:extLst>
          </p:cNvPr>
          <p:cNvSpPr/>
          <p:nvPr userDrawn="1"/>
        </p:nvSpPr>
        <p:spPr>
          <a:xfrm>
            <a:off x="577850" y="3130517"/>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4" name="Oval 53">
            <a:extLst>
              <a:ext uri="{FF2B5EF4-FFF2-40B4-BE49-F238E27FC236}">
                <a16:creationId xmlns:a16="http://schemas.microsoft.com/office/drawing/2014/main" id="{9E7A0D4B-AB57-44B0-97E1-0F74C2C20372}"/>
              </a:ext>
            </a:extLst>
          </p:cNvPr>
          <p:cNvSpPr/>
          <p:nvPr/>
        </p:nvSpPr>
        <p:spPr>
          <a:xfrm>
            <a:off x="763224" y="306897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6" name="Oval 55">
            <a:extLst>
              <a:ext uri="{FF2B5EF4-FFF2-40B4-BE49-F238E27FC236}">
                <a16:creationId xmlns:a16="http://schemas.microsoft.com/office/drawing/2014/main" id="{08C9AC41-4B38-40D6-B070-CDF412ECA81A}"/>
              </a:ext>
            </a:extLst>
          </p:cNvPr>
          <p:cNvSpPr/>
          <p:nvPr/>
        </p:nvSpPr>
        <p:spPr>
          <a:xfrm>
            <a:off x="3530909" y="306897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8" name="Oval 57">
            <a:extLst>
              <a:ext uri="{FF2B5EF4-FFF2-40B4-BE49-F238E27FC236}">
                <a16:creationId xmlns:a16="http://schemas.microsoft.com/office/drawing/2014/main" id="{44AA5FF5-FC45-4C9B-833A-3EAAFD5E25BD}"/>
              </a:ext>
            </a:extLst>
          </p:cNvPr>
          <p:cNvSpPr/>
          <p:nvPr/>
        </p:nvSpPr>
        <p:spPr>
          <a:xfrm>
            <a:off x="6298593" y="306897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60" name="Oval 59">
            <a:extLst>
              <a:ext uri="{FF2B5EF4-FFF2-40B4-BE49-F238E27FC236}">
                <a16:creationId xmlns:a16="http://schemas.microsoft.com/office/drawing/2014/main" id="{33F6E636-79A6-4B30-8BC0-632CE4B6ECAC}"/>
              </a:ext>
            </a:extLst>
          </p:cNvPr>
          <p:cNvSpPr/>
          <p:nvPr/>
        </p:nvSpPr>
        <p:spPr>
          <a:xfrm>
            <a:off x="9066277" y="306897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577222" y="2671132"/>
            <a:ext cx="2759597"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Month - Month</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3340372" y="2671132"/>
            <a:ext cx="2759597"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Month - Month</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6103523" y="2671132"/>
            <a:ext cx="2759597"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Month - Month</a:t>
            </a:r>
          </a:p>
        </p:txBody>
      </p:sp>
      <p:sp>
        <p:nvSpPr>
          <p:cNvPr id="79" name="Text Placeholder 71">
            <a:extLst>
              <a:ext uri="{FF2B5EF4-FFF2-40B4-BE49-F238E27FC236}">
                <a16:creationId xmlns:a16="http://schemas.microsoft.com/office/drawing/2014/main" id="{6B04DD5D-0DA6-4CDB-A074-CFE48AA63179}"/>
              </a:ext>
            </a:extLst>
          </p:cNvPr>
          <p:cNvSpPr>
            <a:spLocks noGrp="1"/>
          </p:cNvSpPr>
          <p:nvPr>
            <p:ph type="body" sz="quarter" idx="20" hasCustomPrompt="1"/>
          </p:nvPr>
        </p:nvSpPr>
        <p:spPr>
          <a:xfrm>
            <a:off x="8866673" y="2671132"/>
            <a:ext cx="2759597"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Month - Month</a:t>
            </a:r>
          </a:p>
        </p:txBody>
      </p:sp>
      <p:sp>
        <p:nvSpPr>
          <p:cNvPr id="3" name="Text Placeholder 2">
            <a:extLst>
              <a:ext uri="{FF2B5EF4-FFF2-40B4-BE49-F238E27FC236}">
                <a16:creationId xmlns:a16="http://schemas.microsoft.com/office/drawing/2014/main" id="{35FB9A9C-4C9E-469C-9D99-16BC91C138E0}"/>
              </a:ext>
            </a:extLst>
          </p:cNvPr>
          <p:cNvSpPr>
            <a:spLocks noGrp="1"/>
          </p:cNvSpPr>
          <p:nvPr>
            <p:ph type="body" sz="quarter" idx="47"/>
          </p:nvPr>
        </p:nvSpPr>
        <p:spPr>
          <a:xfrm>
            <a:off x="3486115" y="3366159"/>
            <a:ext cx="8012962" cy="460026"/>
          </a:xfrm>
          <a:solidFill>
            <a:schemeClr val="accent1"/>
          </a:solidFill>
        </p:spPr>
        <p:txBody>
          <a:bodyPr vert="horz" wrap="square" lIns="288000" tIns="144000" rIns="288000" bIns="144000" rtlCol="0" anchor="ctr" anchorCtr="0">
            <a:spAutoFit/>
          </a:bodyPr>
          <a:lstStyle>
            <a:lvl1pPr>
              <a:defRPr lang="en-US" sz="970" dirty="0" smtClean="0">
                <a:solidFill>
                  <a:schemeClr val="bg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06" name="Text Placeholder 2">
            <a:extLst>
              <a:ext uri="{FF2B5EF4-FFF2-40B4-BE49-F238E27FC236}">
                <a16:creationId xmlns:a16="http://schemas.microsoft.com/office/drawing/2014/main" id="{D679B6E4-5400-4DE1-9F08-359DC2F09B7E}"/>
              </a:ext>
            </a:extLst>
          </p:cNvPr>
          <p:cNvSpPr>
            <a:spLocks noGrp="1"/>
          </p:cNvSpPr>
          <p:nvPr>
            <p:ph type="body" sz="quarter" idx="48"/>
          </p:nvPr>
        </p:nvSpPr>
        <p:spPr>
          <a:xfrm>
            <a:off x="718431" y="3366159"/>
            <a:ext cx="2452086"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07" name="Text Placeholder 2">
            <a:extLst>
              <a:ext uri="{FF2B5EF4-FFF2-40B4-BE49-F238E27FC236}">
                <a16:creationId xmlns:a16="http://schemas.microsoft.com/office/drawing/2014/main" id="{1F810C97-0A29-45C1-9D60-827E200D0F34}"/>
              </a:ext>
            </a:extLst>
          </p:cNvPr>
          <p:cNvSpPr>
            <a:spLocks noGrp="1"/>
          </p:cNvSpPr>
          <p:nvPr>
            <p:ph type="body" sz="quarter" idx="49"/>
          </p:nvPr>
        </p:nvSpPr>
        <p:spPr>
          <a:xfrm>
            <a:off x="9021483" y="3890527"/>
            <a:ext cx="2477593" cy="460026"/>
          </a:xfrm>
          <a:solidFill>
            <a:schemeClr val="accent1"/>
          </a:solidFill>
        </p:spPr>
        <p:txBody>
          <a:bodyPr vert="horz" wrap="square" lIns="288000" tIns="144000" rIns="288000" bIns="144000" rtlCol="0" anchor="ctr" anchorCtr="0">
            <a:spAutoFit/>
          </a:bodyPr>
          <a:lstStyle>
            <a:lvl1pPr>
              <a:defRPr lang="en-US" sz="970" dirty="0" smtClean="0">
                <a:solidFill>
                  <a:schemeClr val="bg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08" name="Text Placeholder 2">
            <a:extLst>
              <a:ext uri="{FF2B5EF4-FFF2-40B4-BE49-F238E27FC236}">
                <a16:creationId xmlns:a16="http://schemas.microsoft.com/office/drawing/2014/main" id="{FC6BAC02-B885-47E1-A502-AA5052129E5E}"/>
              </a:ext>
            </a:extLst>
          </p:cNvPr>
          <p:cNvSpPr>
            <a:spLocks noGrp="1"/>
          </p:cNvSpPr>
          <p:nvPr>
            <p:ph type="body" sz="quarter" idx="50"/>
          </p:nvPr>
        </p:nvSpPr>
        <p:spPr>
          <a:xfrm>
            <a:off x="718430" y="3890527"/>
            <a:ext cx="8012962"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10" name="Text Placeholder 2">
            <a:extLst>
              <a:ext uri="{FF2B5EF4-FFF2-40B4-BE49-F238E27FC236}">
                <a16:creationId xmlns:a16="http://schemas.microsoft.com/office/drawing/2014/main" id="{06BDC1B7-A02B-4772-BA3C-4B7BBCD848D2}"/>
              </a:ext>
            </a:extLst>
          </p:cNvPr>
          <p:cNvSpPr>
            <a:spLocks noGrp="1"/>
          </p:cNvSpPr>
          <p:nvPr>
            <p:ph type="body" sz="quarter" idx="52"/>
          </p:nvPr>
        </p:nvSpPr>
        <p:spPr>
          <a:xfrm>
            <a:off x="718431" y="4414895"/>
            <a:ext cx="10780646"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12" name="Text Placeholder 2">
            <a:extLst>
              <a:ext uri="{FF2B5EF4-FFF2-40B4-BE49-F238E27FC236}">
                <a16:creationId xmlns:a16="http://schemas.microsoft.com/office/drawing/2014/main" id="{88A5BF89-FF15-4E22-A8D9-B81E4C8FB04E}"/>
              </a:ext>
            </a:extLst>
          </p:cNvPr>
          <p:cNvSpPr>
            <a:spLocks noGrp="1"/>
          </p:cNvSpPr>
          <p:nvPr>
            <p:ph type="body" sz="quarter" idx="54"/>
          </p:nvPr>
        </p:nvSpPr>
        <p:spPr>
          <a:xfrm>
            <a:off x="1947927" y="4939264"/>
            <a:ext cx="9538396"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14" name="Text Placeholder 2">
            <a:extLst>
              <a:ext uri="{FF2B5EF4-FFF2-40B4-BE49-F238E27FC236}">
                <a16:creationId xmlns:a16="http://schemas.microsoft.com/office/drawing/2014/main" id="{28A648F4-45A3-4893-B1D5-F9EAB33F1565}"/>
              </a:ext>
            </a:extLst>
          </p:cNvPr>
          <p:cNvSpPr>
            <a:spLocks noGrp="1"/>
          </p:cNvSpPr>
          <p:nvPr>
            <p:ph type="body" sz="quarter" idx="56"/>
          </p:nvPr>
        </p:nvSpPr>
        <p:spPr>
          <a:xfrm>
            <a:off x="7493246" y="5463631"/>
            <a:ext cx="3986725"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Tree>
    <p:extLst>
      <p:ext uri="{BB962C8B-B14F-4D97-AF65-F5344CB8AC3E}">
        <p14:creationId xmlns:p14="http://schemas.microsoft.com/office/powerpoint/2010/main" val="1177865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Table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a:t>Table</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47492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Members / Objectives | People">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Iconography with text</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accent1"/>
            </a:solidFill>
          </a:ln>
        </p:spPr>
        <p:txBody>
          <a:bodyPr wrap="square" lIns="0" tIns="0" rIns="0" bIns="0" rtlCol="0"/>
          <a:lstStyle/>
          <a:p>
            <a:endParaRPr sz="1092"/>
          </a:p>
        </p:txBody>
      </p:sp>
      <p:sp>
        <p:nvSpPr>
          <p:cNvPr id="18" name="Text Placeholder 12">
            <a:extLst>
              <a:ext uri="{FF2B5EF4-FFF2-40B4-BE49-F238E27FC236}">
                <a16:creationId xmlns:a16="http://schemas.microsoft.com/office/drawing/2014/main" id="{562EC026-4E6F-43DA-923D-6521DED0DA31}"/>
              </a:ext>
            </a:extLst>
          </p:cNvPr>
          <p:cNvSpPr>
            <a:spLocks noGrp="1"/>
          </p:cNvSpPr>
          <p:nvPr>
            <p:ph type="body" sz="quarter" idx="14" hasCustomPrompt="1"/>
          </p:nvPr>
        </p:nvSpPr>
        <p:spPr>
          <a:xfrm>
            <a:off x="1835950" y="2063575"/>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20" name="Picture Placeholder 7">
            <a:extLst>
              <a:ext uri="{FF2B5EF4-FFF2-40B4-BE49-F238E27FC236}">
                <a16:creationId xmlns:a16="http://schemas.microsoft.com/office/drawing/2014/main" id="{2C007047-C920-4EB3-A695-D82C1E3FF29D}"/>
              </a:ext>
            </a:extLst>
          </p:cNvPr>
          <p:cNvSpPr>
            <a:spLocks noGrp="1"/>
          </p:cNvSpPr>
          <p:nvPr>
            <p:ph type="pic" sz="quarter" idx="15"/>
          </p:nvPr>
        </p:nvSpPr>
        <p:spPr>
          <a:xfrm>
            <a:off x="550681" y="1904145"/>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27" name="Text Placeholder 12">
            <a:extLst>
              <a:ext uri="{FF2B5EF4-FFF2-40B4-BE49-F238E27FC236}">
                <a16:creationId xmlns:a16="http://schemas.microsoft.com/office/drawing/2014/main" id="{C4B654B1-39D8-4CAE-9F1C-A8E54F3E9075}"/>
              </a:ext>
            </a:extLst>
          </p:cNvPr>
          <p:cNvSpPr>
            <a:spLocks noGrp="1"/>
          </p:cNvSpPr>
          <p:nvPr>
            <p:ph type="body" sz="quarter" idx="16" hasCustomPrompt="1"/>
          </p:nvPr>
        </p:nvSpPr>
        <p:spPr>
          <a:xfrm>
            <a:off x="5608467" y="2063575"/>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28" name="Picture Placeholder 7">
            <a:extLst>
              <a:ext uri="{FF2B5EF4-FFF2-40B4-BE49-F238E27FC236}">
                <a16:creationId xmlns:a16="http://schemas.microsoft.com/office/drawing/2014/main" id="{97CE11CA-3102-4681-B4BA-0B37EB79C90E}"/>
              </a:ext>
            </a:extLst>
          </p:cNvPr>
          <p:cNvSpPr>
            <a:spLocks noGrp="1"/>
          </p:cNvSpPr>
          <p:nvPr>
            <p:ph type="pic" sz="quarter" idx="17"/>
          </p:nvPr>
        </p:nvSpPr>
        <p:spPr>
          <a:xfrm>
            <a:off x="4323198" y="1904145"/>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33" name="Text Placeholder 9">
            <a:extLst>
              <a:ext uri="{FF2B5EF4-FFF2-40B4-BE49-F238E27FC236}">
                <a16:creationId xmlns:a16="http://schemas.microsoft.com/office/drawing/2014/main" id="{DA0263E3-9D44-44C4-88DC-79995A9CEA0D}"/>
              </a:ext>
            </a:extLst>
          </p:cNvPr>
          <p:cNvSpPr>
            <a:spLocks noGrp="1"/>
          </p:cNvSpPr>
          <p:nvPr>
            <p:ph type="body" sz="quarter" idx="13"/>
          </p:nvPr>
        </p:nvSpPr>
        <p:spPr>
          <a:xfrm>
            <a:off x="577638" y="1487595"/>
            <a:ext cx="5081284" cy="261290"/>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4" name="Text Placeholder 9">
            <a:extLst>
              <a:ext uri="{FF2B5EF4-FFF2-40B4-BE49-F238E27FC236}">
                <a16:creationId xmlns:a16="http://schemas.microsoft.com/office/drawing/2014/main" id="{219E0B61-44AD-498D-9A5E-D4CD2F464A75}"/>
              </a:ext>
            </a:extLst>
          </p:cNvPr>
          <p:cNvSpPr>
            <a:spLocks noGrp="1"/>
          </p:cNvSpPr>
          <p:nvPr>
            <p:ph type="body" sz="quarter" idx="18"/>
          </p:nvPr>
        </p:nvSpPr>
        <p:spPr>
          <a:xfrm>
            <a:off x="577638" y="3444957"/>
            <a:ext cx="5081284" cy="261290"/>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5" name="Text Placeholder 9">
            <a:extLst>
              <a:ext uri="{FF2B5EF4-FFF2-40B4-BE49-F238E27FC236}">
                <a16:creationId xmlns:a16="http://schemas.microsoft.com/office/drawing/2014/main" id="{B5D028AE-F44C-46F5-9CEE-FD53C5404316}"/>
              </a:ext>
            </a:extLst>
          </p:cNvPr>
          <p:cNvSpPr>
            <a:spLocks noGrp="1"/>
          </p:cNvSpPr>
          <p:nvPr>
            <p:ph type="body" sz="quarter" idx="20"/>
          </p:nvPr>
        </p:nvSpPr>
        <p:spPr>
          <a:xfrm>
            <a:off x="8855182" y="1487595"/>
            <a:ext cx="2759181" cy="522581"/>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6" name="Picture Placeholder 7">
            <a:extLst>
              <a:ext uri="{FF2B5EF4-FFF2-40B4-BE49-F238E27FC236}">
                <a16:creationId xmlns:a16="http://schemas.microsoft.com/office/drawing/2014/main" id="{830D074D-01E1-4932-A37B-4050A540FB0F}"/>
              </a:ext>
            </a:extLst>
          </p:cNvPr>
          <p:cNvSpPr>
            <a:spLocks noGrp="1"/>
          </p:cNvSpPr>
          <p:nvPr>
            <p:ph type="pic" sz="quarter" idx="21"/>
          </p:nvPr>
        </p:nvSpPr>
        <p:spPr>
          <a:xfrm>
            <a:off x="8855182" y="1904145"/>
            <a:ext cx="2759181" cy="4376255"/>
          </a:xfrm>
          <a:prstGeom prst="roundRect">
            <a:avLst>
              <a:gd name="adj" fmla="val 2681"/>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21" name="Text Placeholder 2">
            <a:extLst>
              <a:ext uri="{FF2B5EF4-FFF2-40B4-BE49-F238E27FC236}">
                <a16:creationId xmlns:a16="http://schemas.microsoft.com/office/drawing/2014/main" id="{6078F100-7CF5-4CA5-B198-4D0776A22E4D}"/>
              </a:ext>
            </a:extLst>
          </p:cNvPr>
          <p:cNvSpPr>
            <a:spLocks noGrp="1"/>
          </p:cNvSpPr>
          <p:nvPr>
            <p:ph type="body" sz="quarter" idx="19"/>
          </p:nvPr>
        </p:nvSpPr>
        <p:spPr>
          <a:xfrm>
            <a:off x="577638" y="3844870"/>
            <a:ext cx="5081284" cy="939362"/>
          </a:xfrm>
        </p:spPr>
        <p:txBody>
          <a:bodyPr/>
          <a:lstStyle>
            <a:lvl2pPr marL="216599" indent="-216599">
              <a:defRPr/>
            </a:lvl2pPr>
            <a:lvl3pPr marL="381213" indent="-174242">
              <a:defRPr/>
            </a:lvl3pPr>
            <a:lvl4pPr marL="926079" indent="-183868">
              <a:defRPr/>
            </a:lvl4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635759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Members / Objectives | Companie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Iconography with text</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accent1"/>
            </a:solidFill>
          </a:ln>
        </p:spPr>
        <p:txBody>
          <a:bodyPr wrap="square" lIns="0" tIns="0" rIns="0" bIns="0" rtlCol="0"/>
          <a:lstStyle/>
          <a:p>
            <a:endParaRPr sz="1092"/>
          </a:p>
        </p:txBody>
      </p:sp>
      <p:sp>
        <p:nvSpPr>
          <p:cNvPr id="33" name="Text Placeholder 9">
            <a:extLst>
              <a:ext uri="{FF2B5EF4-FFF2-40B4-BE49-F238E27FC236}">
                <a16:creationId xmlns:a16="http://schemas.microsoft.com/office/drawing/2014/main" id="{DA0263E3-9D44-44C4-88DC-79995A9CEA0D}"/>
              </a:ext>
            </a:extLst>
          </p:cNvPr>
          <p:cNvSpPr>
            <a:spLocks noGrp="1"/>
          </p:cNvSpPr>
          <p:nvPr>
            <p:ph type="body" sz="quarter" idx="13"/>
          </p:nvPr>
        </p:nvSpPr>
        <p:spPr>
          <a:xfrm>
            <a:off x="577638" y="1487595"/>
            <a:ext cx="5081284" cy="261290"/>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4" name="Text Placeholder 9">
            <a:extLst>
              <a:ext uri="{FF2B5EF4-FFF2-40B4-BE49-F238E27FC236}">
                <a16:creationId xmlns:a16="http://schemas.microsoft.com/office/drawing/2014/main" id="{219E0B61-44AD-498D-9A5E-D4CD2F464A75}"/>
              </a:ext>
            </a:extLst>
          </p:cNvPr>
          <p:cNvSpPr>
            <a:spLocks noGrp="1"/>
          </p:cNvSpPr>
          <p:nvPr>
            <p:ph type="body" sz="quarter" idx="18"/>
          </p:nvPr>
        </p:nvSpPr>
        <p:spPr>
          <a:xfrm>
            <a:off x="577638" y="3444957"/>
            <a:ext cx="5081284" cy="261290"/>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5" name="Text Placeholder 9">
            <a:extLst>
              <a:ext uri="{FF2B5EF4-FFF2-40B4-BE49-F238E27FC236}">
                <a16:creationId xmlns:a16="http://schemas.microsoft.com/office/drawing/2014/main" id="{B5D028AE-F44C-46F5-9CEE-FD53C5404316}"/>
              </a:ext>
            </a:extLst>
          </p:cNvPr>
          <p:cNvSpPr>
            <a:spLocks noGrp="1"/>
          </p:cNvSpPr>
          <p:nvPr>
            <p:ph type="body" sz="quarter" idx="20"/>
          </p:nvPr>
        </p:nvSpPr>
        <p:spPr>
          <a:xfrm>
            <a:off x="8855182" y="1487595"/>
            <a:ext cx="2759181" cy="522581"/>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6" name="Picture Placeholder 7">
            <a:extLst>
              <a:ext uri="{FF2B5EF4-FFF2-40B4-BE49-F238E27FC236}">
                <a16:creationId xmlns:a16="http://schemas.microsoft.com/office/drawing/2014/main" id="{830D074D-01E1-4932-A37B-4050A540FB0F}"/>
              </a:ext>
            </a:extLst>
          </p:cNvPr>
          <p:cNvSpPr>
            <a:spLocks noGrp="1"/>
          </p:cNvSpPr>
          <p:nvPr>
            <p:ph type="pic" sz="quarter" idx="21"/>
          </p:nvPr>
        </p:nvSpPr>
        <p:spPr>
          <a:xfrm>
            <a:off x="8855182" y="1904145"/>
            <a:ext cx="2759181" cy="4376255"/>
          </a:xfrm>
          <a:prstGeom prst="roundRect">
            <a:avLst>
              <a:gd name="adj" fmla="val 2681"/>
            </a:avLst>
          </a:prstGeom>
          <a:solidFill>
            <a:schemeClr val="bg1"/>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21" name="Picture Placeholder 4">
            <a:extLst>
              <a:ext uri="{FF2B5EF4-FFF2-40B4-BE49-F238E27FC236}">
                <a16:creationId xmlns:a16="http://schemas.microsoft.com/office/drawing/2014/main" id="{C5CE2C7D-2E7C-4C4A-AD70-D95AE7635BFB}"/>
              </a:ext>
            </a:extLst>
          </p:cNvPr>
          <p:cNvSpPr>
            <a:spLocks noGrp="1"/>
          </p:cNvSpPr>
          <p:nvPr>
            <p:ph type="pic" sz="quarter" idx="10"/>
          </p:nvPr>
        </p:nvSpPr>
        <p:spPr>
          <a:xfrm>
            <a:off x="575060" y="1954398"/>
            <a:ext cx="2873834" cy="253787"/>
          </a:xfrm>
        </p:spPr>
        <p:txBody>
          <a:bodyPr/>
          <a:lstStyle/>
          <a:p>
            <a:r>
              <a:rPr lang="en-US"/>
              <a:t>Click icon to add picture</a:t>
            </a:r>
            <a:endParaRPr lang="en-GB"/>
          </a:p>
        </p:txBody>
      </p:sp>
      <p:sp>
        <p:nvSpPr>
          <p:cNvPr id="22" name="Picture Placeholder 4">
            <a:extLst>
              <a:ext uri="{FF2B5EF4-FFF2-40B4-BE49-F238E27FC236}">
                <a16:creationId xmlns:a16="http://schemas.microsoft.com/office/drawing/2014/main" id="{C9D30B78-B412-4432-80AB-05215E5B05E3}"/>
              </a:ext>
            </a:extLst>
          </p:cNvPr>
          <p:cNvSpPr>
            <a:spLocks noGrp="1"/>
          </p:cNvSpPr>
          <p:nvPr>
            <p:ph type="pic" sz="quarter" idx="22"/>
          </p:nvPr>
        </p:nvSpPr>
        <p:spPr>
          <a:xfrm>
            <a:off x="3785451" y="1954398"/>
            <a:ext cx="2873834" cy="253787"/>
          </a:xfrm>
        </p:spPr>
        <p:txBody>
          <a:bodyPr/>
          <a:lstStyle/>
          <a:p>
            <a:r>
              <a:rPr lang="en-US"/>
              <a:t>Click icon to add picture</a:t>
            </a:r>
            <a:endParaRPr lang="en-GB"/>
          </a:p>
        </p:txBody>
      </p:sp>
      <p:sp>
        <p:nvSpPr>
          <p:cNvPr id="16" name="Text Placeholder 2">
            <a:extLst>
              <a:ext uri="{FF2B5EF4-FFF2-40B4-BE49-F238E27FC236}">
                <a16:creationId xmlns:a16="http://schemas.microsoft.com/office/drawing/2014/main" id="{A51CA350-E600-49F4-98C4-196B708DFE5A}"/>
              </a:ext>
            </a:extLst>
          </p:cNvPr>
          <p:cNvSpPr>
            <a:spLocks noGrp="1"/>
          </p:cNvSpPr>
          <p:nvPr>
            <p:ph type="body" sz="quarter" idx="19"/>
          </p:nvPr>
        </p:nvSpPr>
        <p:spPr>
          <a:xfrm>
            <a:off x="577638" y="3844870"/>
            <a:ext cx="5081284" cy="939362"/>
          </a:xfrm>
        </p:spPr>
        <p:txBody>
          <a:bodyPr/>
          <a:lstStyle>
            <a:lvl2pPr marL="216599" indent="-216599">
              <a:defRPr/>
            </a:lvl2pPr>
            <a:lvl3pPr marL="381213" indent="-174242">
              <a:defRPr/>
            </a:lvl3pPr>
            <a:lvl4pPr marL="926079" indent="-183868">
              <a:defRPr/>
            </a:lvl4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91460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Infographic | source tex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5081283" cy="403133"/>
          </a:xfrm>
        </p:spPr>
        <p:txBody>
          <a:bodyPr lIns="0" tIns="0" rIns="0" bIns="0" anchor="t" anchorCtr="0"/>
          <a:lstStyle>
            <a:lvl1pPr>
              <a:defRPr/>
            </a:lvl1pPr>
          </a:lstStyle>
          <a:p>
            <a:r>
              <a:rPr lang="en-US"/>
              <a:t>Infographic</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 name="Chart Placeholder 2">
            <a:extLst>
              <a:ext uri="{FF2B5EF4-FFF2-40B4-BE49-F238E27FC236}">
                <a16:creationId xmlns:a16="http://schemas.microsoft.com/office/drawing/2014/main" id="{23227BC4-3697-49CB-8C94-2ABB376D0980}"/>
              </a:ext>
            </a:extLst>
          </p:cNvPr>
          <p:cNvSpPr>
            <a:spLocks noGrp="1"/>
          </p:cNvSpPr>
          <p:nvPr>
            <p:ph type="chart" sz="quarter" idx="16"/>
          </p:nvPr>
        </p:nvSpPr>
        <p:spPr>
          <a:xfrm>
            <a:off x="1497044" y="3517204"/>
            <a:ext cx="9198321" cy="253787"/>
          </a:xfrm>
        </p:spPr>
        <p:txBody>
          <a:bodyPr anchor="ctr"/>
          <a:lstStyle>
            <a:lvl1pPr algn="ctr">
              <a:defRPr/>
            </a:lvl1pPr>
          </a:lstStyle>
          <a:p>
            <a:r>
              <a:rPr lang="en-US"/>
              <a:t>Click icon to add chart</a:t>
            </a:r>
            <a:endParaRPr lang="en-GB"/>
          </a:p>
        </p:txBody>
      </p:sp>
      <p:sp>
        <p:nvSpPr>
          <p:cNvPr id="5" name="Text Placeholder 4">
            <a:extLst>
              <a:ext uri="{FF2B5EF4-FFF2-40B4-BE49-F238E27FC236}">
                <a16:creationId xmlns:a16="http://schemas.microsoft.com/office/drawing/2014/main" id="{832FEDC8-D0DD-425E-97D5-0F98C2977CA1}"/>
              </a:ext>
            </a:extLst>
          </p:cNvPr>
          <p:cNvSpPr>
            <a:spLocks noGrp="1"/>
          </p:cNvSpPr>
          <p:nvPr>
            <p:ph type="body" sz="quarter" idx="17"/>
          </p:nvPr>
        </p:nvSpPr>
        <p:spPr>
          <a:xfrm>
            <a:off x="571861" y="5903487"/>
            <a:ext cx="11048278" cy="148117"/>
          </a:xfrm>
        </p:spPr>
        <p:txBody>
          <a:bodyPr/>
          <a:lstStyle>
            <a:lvl1pPr>
              <a:defRPr sz="849"/>
            </a:lvl1pPr>
          </a:lstStyle>
          <a:p>
            <a:pPr lvl="0"/>
            <a:r>
              <a:rPr lang="en-US"/>
              <a:t>Click to edit Master text styles</a:t>
            </a:r>
          </a:p>
        </p:txBody>
      </p:sp>
    </p:spTree>
    <p:extLst>
      <p:ext uri="{BB962C8B-B14F-4D97-AF65-F5344CB8AC3E}">
        <p14:creationId xmlns:p14="http://schemas.microsoft.com/office/powerpoint/2010/main" val="757057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Iconography + Text x 4">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Iconography with text</a:t>
            </a:r>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550681" y="1979471"/>
            <a:ext cx="1381938" cy="1438241"/>
          </a:xfrm>
          <a:prstGeom prst="rect">
            <a:avLst/>
          </a:prstGeom>
          <a:no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22" name="Picture Placeholder 7">
            <a:extLst>
              <a:ext uri="{FF2B5EF4-FFF2-40B4-BE49-F238E27FC236}">
                <a16:creationId xmlns:a16="http://schemas.microsoft.com/office/drawing/2014/main" id="{6619BFD5-09E1-4FC5-85E9-AA0D4F90A8B1}"/>
              </a:ext>
            </a:extLst>
          </p:cNvPr>
          <p:cNvSpPr>
            <a:spLocks noGrp="1"/>
          </p:cNvSpPr>
          <p:nvPr>
            <p:ph type="pic" sz="quarter" idx="17"/>
          </p:nvPr>
        </p:nvSpPr>
        <p:spPr>
          <a:xfrm>
            <a:off x="550681" y="4163789"/>
            <a:ext cx="1381938" cy="1438241"/>
          </a:xfrm>
          <a:prstGeom prst="rect">
            <a:avLst/>
          </a:prstGeom>
          <a:no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24" name="Picture Placeholder 7">
            <a:extLst>
              <a:ext uri="{FF2B5EF4-FFF2-40B4-BE49-F238E27FC236}">
                <a16:creationId xmlns:a16="http://schemas.microsoft.com/office/drawing/2014/main" id="{3B63B8AA-3795-43D0-9A7E-B431EEF93941}"/>
              </a:ext>
            </a:extLst>
          </p:cNvPr>
          <p:cNvSpPr>
            <a:spLocks noGrp="1"/>
          </p:cNvSpPr>
          <p:nvPr>
            <p:ph type="pic" sz="quarter" idx="19"/>
          </p:nvPr>
        </p:nvSpPr>
        <p:spPr>
          <a:xfrm>
            <a:off x="6069043" y="1979471"/>
            <a:ext cx="1381938" cy="1438241"/>
          </a:xfrm>
          <a:prstGeom prst="rect">
            <a:avLst/>
          </a:prstGeom>
          <a:no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26" name="Picture Placeholder 7">
            <a:extLst>
              <a:ext uri="{FF2B5EF4-FFF2-40B4-BE49-F238E27FC236}">
                <a16:creationId xmlns:a16="http://schemas.microsoft.com/office/drawing/2014/main" id="{CD81F978-7C37-4A2F-A2FB-25726566C18A}"/>
              </a:ext>
            </a:extLst>
          </p:cNvPr>
          <p:cNvSpPr>
            <a:spLocks noGrp="1"/>
          </p:cNvSpPr>
          <p:nvPr>
            <p:ph type="pic" sz="quarter" idx="21"/>
          </p:nvPr>
        </p:nvSpPr>
        <p:spPr>
          <a:xfrm>
            <a:off x="6069043" y="4163789"/>
            <a:ext cx="1381938" cy="1438241"/>
          </a:xfrm>
          <a:prstGeom prst="rect">
            <a:avLst/>
          </a:prstGeom>
          <a:no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8" name="Text Placeholder 12">
            <a:extLst>
              <a:ext uri="{FF2B5EF4-FFF2-40B4-BE49-F238E27FC236}">
                <a16:creationId xmlns:a16="http://schemas.microsoft.com/office/drawing/2014/main" id="{A34D31A6-0100-4F14-A575-2F91CDA458FF}"/>
              </a:ext>
            </a:extLst>
          </p:cNvPr>
          <p:cNvSpPr>
            <a:spLocks noGrp="1"/>
          </p:cNvSpPr>
          <p:nvPr>
            <p:ph type="body" sz="quarter" idx="14" hasCustomPrompt="1"/>
          </p:nvPr>
        </p:nvSpPr>
        <p:spPr>
          <a:xfrm>
            <a:off x="2411458" y="2336208"/>
            <a:ext cx="3242472" cy="724770"/>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20" name="Text Placeholder 12">
            <a:extLst>
              <a:ext uri="{FF2B5EF4-FFF2-40B4-BE49-F238E27FC236}">
                <a16:creationId xmlns:a16="http://schemas.microsoft.com/office/drawing/2014/main" id="{332C0157-8A57-4567-AD90-B772A579ECAA}"/>
              </a:ext>
            </a:extLst>
          </p:cNvPr>
          <p:cNvSpPr>
            <a:spLocks noGrp="1"/>
          </p:cNvSpPr>
          <p:nvPr>
            <p:ph type="body" sz="quarter" idx="22" hasCustomPrompt="1"/>
          </p:nvPr>
        </p:nvSpPr>
        <p:spPr>
          <a:xfrm>
            <a:off x="7929820" y="2336208"/>
            <a:ext cx="3242472" cy="724770"/>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27" name="Text Placeholder 12">
            <a:extLst>
              <a:ext uri="{FF2B5EF4-FFF2-40B4-BE49-F238E27FC236}">
                <a16:creationId xmlns:a16="http://schemas.microsoft.com/office/drawing/2014/main" id="{B71F1D49-461A-49E8-B21D-5F49561734FA}"/>
              </a:ext>
            </a:extLst>
          </p:cNvPr>
          <p:cNvSpPr>
            <a:spLocks noGrp="1"/>
          </p:cNvSpPr>
          <p:nvPr>
            <p:ph type="body" sz="quarter" idx="23" hasCustomPrompt="1"/>
          </p:nvPr>
        </p:nvSpPr>
        <p:spPr>
          <a:xfrm>
            <a:off x="2411458" y="4520525"/>
            <a:ext cx="3242472" cy="724770"/>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28" name="Text Placeholder 12">
            <a:extLst>
              <a:ext uri="{FF2B5EF4-FFF2-40B4-BE49-F238E27FC236}">
                <a16:creationId xmlns:a16="http://schemas.microsoft.com/office/drawing/2014/main" id="{585FA147-1037-4901-8E81-747525FB4DAA}"/>
              </a:ext>
            </a:extLst>
          </p:cNvPr>
          <p:cNvSpPr>
            <a:spLocks noGrp="1"/>
          </p:cNvSpPr>
          <p:nvPr>
            <p:ph type="body" sz="quarter" idx="24" hasCustomPrompt="1"/>
          </p:nvPr>
        </p:nvSpPr>
        <p:spPr>
          <a:xfrm>
            <a:off x="7929820" y="4520525"/>
            <a:ext cx="3242472" cy="724770"/>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Tree>
    <p:extLst>
      <p:ext uri="{BB962C8B-B14F-4D97-AF65-F5344CB8AC3E}">
        <p14:creationId xmlns:p14="http://schemas.microsoft.com/office/powerpoint/2010/main" val="67212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Iconography + Text x5">
    <p:spTree>
      <p:nvGrpSpPr>
        <p:cNvPr id="1" name=""/>
        <p:cNvGrpSpPr/>
        <p:nvPr/>
      </p:nvGrpSpPr>
      <p:grpSpPr>
        <a:xfrm>
          <a:off x="0" y="0"/>
          <a:ext cx="0" cy="0"/>
          <a:chOff x="0" y="0"/>
          <a:chExt cx="0" cy="0"/>
        </a:xfrm>
      </p:grpSpPr>
      <p:sp>
        <p:nvSpPr>
          <p:cNvPr id="47" name="Text Placeholder 46">
            <a:extLst>
              <a:ext uri="{FF2B5EF4-FFF2-40B4-BE49-F238E27FC236}">
                <a16:creationId xmlns:a16="http://schemas.microsoft.com/office/drawing/2014/main" id="{80AF144C-4F83-4A53-AEB3-4893C96DD04D}"/>
              </a:ext>
            </a:extLst>
          </p:cNvPr>
          <p:cNvSpPr>
            <a:spLocks noGrp="1"/>
          </p:cNvSpPr>
          <p:nvPr>
            <p:ph type="body" sz="quarter" idx="34"/>
          </p:nvPr>
        </p:nvSpPr>
        <p:spPr>
          <a:xfrm>
            <a:off x="577638" y="5936408"/>
            <a:ext cx="11046352" cy="444898"/>
          </a:xfrm>
          <a:solidFill>
            <a:schemeClr val="bg2"/>
          </a:solidFill>
        </p:spPr>
        <p:txBody>
          <a:bodyPr tIns="108000" bIns="144000"/>
          <a:lstStyle>
            <a:lvl1pPr algn="ctr">
              <a:defRPr sz="1092"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Iconography with text x5</a:t>
            </a:r>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458259" y="1340941"/>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 name="Text Placeholder 4">
            <a:extLst>
              <a:ext uri="{FF2B5EF4-FFF2-40B4-BE49-F238E27FC236}">
                <a16:creationId xmlns:a16="http://schemas.microsoft.com/office/drawing/2014/main" id="{0667D0C4-A52F-4BF3-998F-E46C1E9AB952}"/>
              </a:ext>
            </a:extLst>
          </p:cNvPr>
          <p:cNvSpPr>
            <a:spLocks noGrp="1"/>
          </p:cNvSpPr>
          <p:nvPr>
            <p:ph type="body" sz="quarter" idx="18"/>
          </p:nvPr>
        </p:nvSpPr>
        <p:spPr>
          <a:xfrm>
            <a:off x="577638" y="2381839"/>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27" name="Text Placeholder 4">
            <a:extLst>
              <a:ext uri="{FF2B5EF4-FFF2-40B4-BE49-F238E27FC236}">
                <a16:creationId xmlns:a16="http://schemas.microsoft.com/office/drawing/2014/main" id="{22323278-E89D-4D80-A18A-B49324F6E749}"/>
              </a:ext>
            </a:extLst>
          </p:cNvPr>
          <p:cNvSpPr>
            <a:spLocks noGrp="1"/>
          </p:cNvSpPr>
          <p:nvPr>
            <p:ph type="body" sz="quarter" idx="19"/>
          </p:nvPr>
        </p:nvSpPr>
        <p:spPr>
          <a:xfrm>
            <a:off x="577638" y="2952564"/>
            <a:ext cx="1838812" cy="394735"/>
          </a:xfrm>
        </p:spPr>
        <p:txBody>
          <a:bodyPr/>
          <a:lstStyle>
            <a:lvl1pPr marL="0" indent="0">
              <a:buFont typeface="Arial" panose="020B0604020202020204" pitchFamily="34" charset="0"/>
              <a:buNone/>
              <a:defRPr sz="1092" b="0" i="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US"/>
              <a:t>Click to edit Master text styles</a:t>
            </a: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5059141" y="1340941"/>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2" name="Text Placeholder 4">
            <a:extLst>
              <a:ext uri="{FF2B5EF4-FFF2-40B4-BE49-F238E27FC236}">
                <a16:creationId xmlns:a16="http://schemas.microsoft.com/office/drawing/2014/main" id="{6E72E6E5-210D-43FE-B069-74E7F6C1BD3E}"/>
              </a:ext>
            </a:extLst>
          </p:cNvPr>
          <p:cNvSpPr>
            <a:spLocks noGrp="1"/>
          </p:cNvSpPr>
          <p:nvPr>
            <p:ph type="body" sz="quarter" idx="21"/>
          </p:nvPr>
        </p:nvSpPr>
        <p:spPr>
          <a:xfrm>
            <a:off x="5178519" y="2381839"/>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3" name="Text Placeholder 4">
            <a:extLst>
              <a:ext uri="{FF2B5EF4-FFF2-40B4-BE49-F238E27FC236}">
                <a16:creationId xmlns:a16="http://schemas.microsoft.com/office/drawing/2014/main" id="{467E7BAB-F631-4062-8A88-65F51EC442A7}"/>
              </a:ext>
            </a:extLst>
          </p:cNvPr>
          <p:cNvSpPr>
            <a:spLocks noGrp="1"/>
          </p:cNvSpPr>
          <p:nvPr>
            <p:ph type="body" sz="quarter" idx="22"/>
          </p:nvPr>
        </p:nvSpPr>
        <p:spPr>
          <a:xfrm>
            <a:off x="5178519" y="2952564"/>
            <a:ext cx="1838812" cy="394735"/>
          </a:xfrm>
        </p:spPr>
        <p:txBody>
          <a:bodyPr/>
          <a:lstStyle>
            <a:lvl1pPr marL="0" indent="0">
              <a:buFont typeface="Arial" panose="020B0604020202020204" pitchFamily="34" charset="0"/>
              <a:buNone/>
              <a:defRPr sz="1092" b="0" i="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US"/>
              <a:t>Click to edit Master text styles</a:t>
            </a:r>
          </a:p>
        </p:txBody>
      </p:sp>
      <p:sp>
        <p:nvSpPr>
          <p:cNvPr id="34" name="Picture Placeholder 7">
            <a:extLst>
              <a:ext uri="{FF2B5EF4-FFF2-40B4-BE49-F238E27FC236}">
                <a16:creationId xmlns:a16="http://schemas.microsoft.com/office/drawing/2014/main" id="{AD28976D-1BC0-4F05-ABB1-4C595682B3CC}"/>
              </a:ext>
            </a:extLst>
          </p:cNvPr>
          <p:cNvSpPr>
            <a:spLocks noGrp="1"/>
          </p:cNvSpPr>
          <p:nvPr>
            <p:ph type="pic" sz="quarter" idx="23"/>
          </p:nvPr>
        </p:nvSpPr>
        <p:spPr>
          <a:xfrm>
            <a:off x="9660023" y="1340941"/>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5" name="Text Placeholder 4">
            <a:extLst>
              <a:ext uri="{FF2B5EF4-FFF2-40B4-BE49-F238E27FC236}">
                <a16:creationId xmlns:a16="http://schemas.microsoft.com/office/drawing/2014/main" id="{3A6BE899-EB40-48CF-AC4E-A642FFFB1AD3}"/>
              </a:ext>
            </a:extLst>
          </p:cNvPr>
          <p:cNvSpPr>
            <a:spLocks noGrp="1"/>
          </p:cNvSpPr>
          <p:nvPr>
            <p:ph type="body" sz="quarter" idx="24"/>
          </p:nvPr>
        </p:nvSpPr>
        <p:spPr>
          <a:xfrm>
            <a:off x="9779402" y="2381839"/>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6" name="Text Placeholder 4">
            <a:extLst>
              <a:ext uri="{FF2B5EF4-FFF2-40B4-BE49-F238E27FC236}">
                <a16:creationId xmlns:a16="http://schemas.microsoft.com/office/drawing/2014/main" id="{348F6FBC-9928-4ECC-8454-6B4856741FC2}"/>
              </a:ext>
            </a:extLst>
          </p:cNvPr>
          <p:cNvSpPr>
            <a:spLocks noGrp="1"/>
          </p:cNvSpPr>
          <p:nvPr>
            <p:ph type="body" sz="quarter" idx="25"/>
          </p:nvPr>
        </p:nvSpPr>
        <p:spPr>
          <a:xfrm>
            <a:off x="9779402" y="2952564"/>
            <a:ext cx="1838812" cy="394735"/>
          </a:xfrm>
        </p:spPr>
        <p:txBody>
          <a:bodyPr/>
          <a:lstStyle>
            <a:lvl1pPr marL="0" indent="0">
              <a:buFont typeface="Arial" panose="020B0604020202020204" pitchFamily="34" charset="0"/>
              <a:buNone/>
              <a:defRPr sz="1092" b="0" i="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US"/>
              <a:t>Click to edit Master text styles</a:t>
            </a:r>
          </a:p>
        </p:txBody>
      </p:sp>
      <p:sp>
        <p:nvSpPr>
          <p:cNvPr id="37" name="Picture Placeholder 7">
            <a:extLst>
              <a:ext uri="{FF2B5EF4-FFF2-40B4-BE49-F238E27FC236}">
                <a16:creationId xmlns:a16="http://schemas.microsoft.com/office/drawing/2014/main" id="{46A933C3-792E-4816-B704-72EAA7D1D4C9}"/>
              </a:ext>
            </a:extLst>
          </p:cNvPr>
          <p:cNvSpPr>
            <a:spLocks noGrp="1"/>
          </p:cNvSpPr>
          <p:nvPr>
            <p:ph type="pic" sz="quarter" idx="26"/>
          </p:nvPr>
        </p:nvSpPr>
        <p:spPr>
          <a:xfrm>
            <a:off x="7359581" y="1340941"/>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8" name="Text Placeholder 4">
            <a:extLst>
              <a:ext uri="{FF2B5EF4-FFF2-40B4-BE49-F238E27FC236}">
                <a16:creationId xmlns:a16="http://schemas.microsoft.com/office/drawing/2014/main" id="{8CE8A230-B6E3-43F3-A987-6673C0601152}"/>
              </a:ext>
            </a:extLst>
          </p:cNvPr>
          <p:cNvSpPr>
            <a:spLocks noGrp="1"/>
          </p:cNvSpPr>
          <p:nvPr>
            <p:ph type="body" sz="quarter" idx="27"/>
          </p:nvPr>
        </p:nvSpPr>
        <p:spPr>
          <a:xfrm>
            <a:off x="7478960" y="2381839"/>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9" name="Text Placeholder 4">
            <a:extLst>
              <a:ext uri="{FF2B5EF4-FFF2-40B4-BE49-F238E27FC236}">
                <a16:creationId xmlns:a16="http://schemas.microsoft.com/office/drawing/2014/main" id="{C46543DE-6963-4E6B-8D97-FBAB40255BEF}"/>
              </a:ext>
            </a:extLst>
          </p:cNvPr>
          <p:cNvSpPr>
            <a:spLocks noGrp="1"/>
          </p:cNvSpPr>
          <p:nvPr>
            <p:ph type="body" sz="quarter" idx="28"/>
          </p:nvPr>
        </p:nvSpPr>
        <p:spPr>
          <a:xfrm>
            <a:off x="7478960" y="2952564"/>
            <a:ext cx="1838812" cy="394735"/>
          </a:xfrm>
        </p:spPr>
        <p:txBody>
          <a:bodyPr/>
          <a:lstStyle>
            <a:lvl1pPr marL="0" indent="0">
              <a:buFont typeface="Arial" panose="020B0604020202020204" pitchFamily="34" charset="0"/>
              <a:buNone/>
              <a:defRPr sz="1092" b="0" i="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US"/>
              <a:t>Click to edit Master text styles</a:t>
            </a:r>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2758700" y="1340941"/>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1" name="Text Placeholder 4">
            <a:extLst>
              <a:ext uri="{FF2B5EF4-FFF2-40B4-BE49-F238E27FC236}">
                <a16:creationId xmlns:a16="http://schemas.microsoft.com/office/drawing/2014/main" id="{AC7F9CE2-C3F9-4791-8B8B-B5803FF1D6CE}"/>
              </a:ext>
            </a:extLst>
          </p:cNvPr>
          <p:cNvSpPr>
            <a:spLocks noGrp="1"/>
          </p:cNvSpPr>
          <p:nvPr>
            <p:ph type="body" sz="quarter" idx="30"/>
          </p:nvPr>
        </p:nvSpPr>
        <p:spPr>
          <a:xfrm>
            <a:off x="2878079" y="2381839"/>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42" name="Text Placeholder 4">
            <a:extLst>
              <a:ext uri="{FF2B5EF4-FFF2-40B4-BE49-F238E27FC236}">
                <a16:creationId xmlns:a16="http://schemas.microsoft.com/office/drawing/2014/main" id="{337E3A2C-8F9E-4585-9298-05F9DDA873B8}"/>
              </a:ext>
            </a:extLst>
          </p:cNvPr>
          <p:cNvSpPr>
            <a:spLocks noGrp="1"/>
          </p:cNvSpPr>
          <p:nvPr>
            <p:ph type="body" sz="quarter" idx="31"/>
          </p:nvPr>
        </p:nvSpPr>
        <p:spPr>
          <a:xfrm>
            <a:off x="2878079" y="2952564"/>
            <a:ext cx="1838812" cy="394735"/>
          </a:xfrm>
        </p:spPr>
        <p:txBody>
          <a:bodyPr/>
          <a:lstStyle>
            <a:lvl1pPr marL="0" indent="0">
              <a:buFont typeface="Arial" panose="020B0604020202020204" pitchFamily="34" charset="0"/>
              <a:buNone/>
              <a:defRPr sz="1092" b="0" i="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US"/>
              <a:t>Click to edit Master text styles</a:t>
            </a:r>
          </a:p>
        </p:txBody>
      </p:sp>
      <p:sp>
        <p:nvSpPr>
          <p:cNvPr id="46" name="Picture Placeholder 7">
            <a:extLst>
              <a:ext uri="{FF2B5EF4-FFF2-40B4-BE49-F238E27FC236}">
                <a16:creationId xmlns:a16="http://schemas.microsoft.com/office/drawing/2014/main" id="{21BD2F87-1775-4DA1-9F5C-C4C9D94FEDAB}"/>
              </a:ext>
            </a:extLst>
          </p:cNvPr>
          <p:cNvSpPr>
            <a:spLocks noGrp="1"/>
          </p:cNvSpPr>
          <p:nvPr>
            <p:ph type="pic" sz="quarter" idx="32"/>
          </p:nvPr>
        </p:nvSpPr>
        <p:spPr>
          <a:xfrm>
            <a:off x="2096317" y="5592104"/>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Tree>
    <p:extLst>
      <p:ext uri="{BB962C8B-B14F-4D97-AF65-F5344CB8AC3E}">
        <p14:creationId xmlns:p14="http://schemas.microsoft.com/office/powerpoint/2010/main" val="89148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Iconography Multi-colum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26" name="Picture Placeholder 7">
            <a:extLst>
              <a:ext uri="{FF2B5EF4-FFF2-40B4-BE49-F238E27FC236}">
                <a16:creationId xmlns:a16="http://schemas.microsoft.com/office/drawing/2014/main" id="{491CD948-AEDF-48BE-92C5-5538CE9FE7C9}"/>
              </a:ext>
            </a:extLst>
          </p:cNvPr>
          <p:cNvSpPr>
            <a:spLocks noGrp="1"/>
          </p:cNvSpPr>
          <p:nvPr>
            <p:ph type="pic" sz="quarter" idx="15"/>
          </p:nvPr>
        </p:nvSpPr>
        <p:spPr>
          <a:xfrm>
            <a:off x="504470"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28" name="Text Placeholder 4">
            <a:extLst>
              <a:ext uri="{FF2B5EF4-FFF2-40B4-BE49-F238E27FC236}">
                <a16:creationId xmlns:a16="http://schemas.microsoft.com/office/drawing/2014/main" id="{65CB4B4F-829A-4844-A666-11265CE11D49}"/>
              </a:ext>
            </a:extLst>
          </p:cNvPr>
          <p:cNvSpPr>
            <a:spLocks noGrp="1"/>
          </p:cNvSpPr>
          <p:nvPr>
            <p:ph type="body" sz="quarter" idx="18"/>
          </p:nvPr>
        </p:nvSpPr>
        <p:spPr>
          <a:xfrm>
            <a:off x="577637" y="3595500"/>
            <a:ext cx="11049048" cy="406867"/>
          </a:xfrm>
        </p:spPr>
        <p:txBody>
          <a:bodyPr numCol="6" spcCol="360000" anchor="b" anchorCtr="0"/>
          <a:lstStyle>
            <a:lvl1pPr marL="0" indent="217561">
              <a:buClr>
                <a:schemeClr val="accent1"/>
              </a:buClr>
              <a:buSzPct val="100000"/>
              <a:buFont typeface="+mj-lt"/>
              <a:buAutoNum type="arabicPeriod"/>
              <a:defRPr sz="1698" b="0" i="0">
                <a:solidFill>
                  <a:schemeClr val="tx1"/>
                </a:solidFill>
                <a:latin typeface="Poppins Medium" pitchFamily="2" charset="77"/>
                <a:cs typeface="Poppins Medium" pitchFamily="2" charset="77"/>
              </a:defRPr>
            </a:lvl1pPr>
          </a:lstStyle>
          <a:p>
            <a:pPr lvl="0"/>
            <a:r>
              <a:rPr lang="en-US"/>
              <a:t>Click to edit Master text styles</a:t>
            </a:r>
          </a:p>
        </p:txBody>
      </p:sp>
      <p:sp>
        <p:nvSpPr>
          <p:cNvPr id="29" name="Text Placeholder 4">
            <a:extLst>
              <a:ext uri="{FF2B5EF4-FFF2-40B4-BE49-F238E27FC236}">
                <a16:creationId xmlns:a16="http://schemas.microsoft.com/office/drawing/2014/main" id="{C6547738-490D-47DE-A148-663CEC533EA6}"/>
              </a:ext>
            </a:extLst>
          </p:cNvPr>
          <p:cNvSpPr>
            <a:spLocks noGrp="1"/>
          </p:cNvSpPr>
          <p:nvPr>
            <p:ph type="body" sz="quarter" idx="19" hasCustomPrompt="1"/>
          </p:nvPr>
        </p:nvSpPr>
        <p:spPr>
          <a:xfrm>
            <a:off x="577638" y="4145140"/>
            <a:ext cx="11036725" cy="294885"/>
          </a:xfrm>
        </p:spPr>
        <p:txBody>
          <a:bodyPr numCol="6" spcCol="360000"/>
          <a:lstStyle>
            <a:lvl1pPr marL="0" indent="0" algn="l">
              <a:buFont typeface="Arial" panose="020B0604020202020204" pitchFamily="34" charset="0"/>
              <a:buNone/>
              <a:defRPr sz="1092" b="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GB"/>
              <a:t>Click to edit Master text styles </a:t>
            </a:r>
          </a:p>
        </p:txBody>
      </p:sp>
      <p:sp>
        <p:nvSpPr>
          <p:cNvPr id="30" name="Picture Placeholder 7">
            <a:extLst>
              <a:ext uri="{FF2B5EF4-FFF2-40B4-BE49-F238E27FC236}">
                <a16:creationId xmlns:a16="http://schemas.microsoft.com/office/drawing/2014/main" id="{71E669C7-3F15-4404-9192-6B03E3E08724}"/>
              </a:ext>
            </a:extLst>
          </p:cNvPr>
          <p:cNvSpPr>
            <a:spLocks noGrp="1"/>
          </p:cNvSpPr>
          <p:nvPr>
            <p:ph type="pic" sz="quarter" idx="20"/>
          </p:nvPr>
        </p:nvSpPr>
        <p:spPr>
          <a:xfrm>
            <a:off x="4246020"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3" name="Picture Placeholder 7">
            <a:extLst>
              <a:ext uri="{FF2B5EF4-FFF2-40B4-BE49-F238E27FC236}">
                <a16:creationId xmlns:a16="http://schemas.microsoft.com/office/drawing/2014/main" id="{6BDECDBF-1E7F-429C-B857-BC3BE17D9B43}"/>
              </a:ext>
            </a:extLst>
          </p:cNvPr>
          <p:cNvSpPr>
            <a:spLocks noGrp="1"/>
          </p:cNvSpPr>
          <p:nvPr>
            <p:ph type="pic" sz="quarter" idx="29"/>
          </p:nvPr>
        </p:nvSpPr>
        <p:spPr>
          <a:xfrm>
            <a:off x="2375245"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4" name="Picture Placeholder 7">
            <a:extLst>
              <a:ext uri="{FF2B5EF4-FFF2-40B4-BE49-F238E27FC236}">
                <a16:creationId xmlns:a16="http://schemas.microsoft.com/office/drawing/2014/main" id="{458D35B0-2ABD-4A88-AD9C-250F5B0BFFFE}"/>
              </a:ext>
            </a:extLst>
          </p:cNvPr>
          <p:cNvSpPr>
            <a:spLocks noGrp="1"/>
          </p:cNvSpPr>
          <p:nvPr>
            <p:ph type="pic" sz="quarter" idx="30"/>
          </p:nvPr>
        </p:nvSpPr>
        <p:spPr>
          <a:xfrm>
            <a:off x="6115016"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5" name="Picture Placeholder 7">
            <a:extLst>
              <a:ext uri="{FF2B5EF4-FFF2-40B4-BE49-F238E27FC236}">
                <a16:creationId xmlns:a16="http://schemas.microsoft.com/office/drawing/2014/main" id="{7B333D88-0458-48F5-97FB-D2D7718EC7CA}"/>
              </a:ext>
            </a:extLst>
          </p:cNvPr>
          <p:cNvSpPr>
            <a:spLocks noGrp="1"/>
          </p:cNvSpPr>
          <p:nvPr>
            <p:ph type="pic" sz="quarter" idx="31"/>
          </p:nvPr>
        </p:nvSpPr>
        <p:spPr>
          <a:xfrm>
            <a:off x="9856566"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8" name="Picture Placeholder 7">
            <a:extLst>
              <a:ext uri="{FF2B5EF4-FFF2-40B4-BE49-F238E27FC236}">
                <a16:creationId xmlns:a16="http://schemas.microsoft.com/office/drawing/2014/main" id="{463A1320-1804-44CE-8DBA-867CC87A9DBA}"/>
              </a:ext>
            </a:extLst>
          </p:cNvPr>
          <p:cNvSpPr>
            <a:spLocks noGrp="1"/>
          </p:cNvSpPr>
          <p:nvPr>
            <p:ph type="pic" sz="quarter" idx="32"/>
          </p:nvPr>
        </p:nvSpPr>
        <p:spPr>
          <a:xfrm>
            <a:off x="7985791"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9" name="Title 1">
            <a:extLst>
              <a:ext uri="{FF2B5EF4-FFF2-40B4-BE49-F238E27FC236}">
                <a16:creationId xmlns:a16="http://schemas.microsoft.com/office/drawing/2014/main" id="{797DADDD-4137-4C8B-B442-114D65CCBBF0}"/>
              </a:ext>
            </a:extLst>
          </p:cNvPr>
          <p:cNvSpPr>
            <a:spLocks noGrp="1"/>
          </p:cNvSpPr>
          <p:nvPr>
            <p:ph type="title" hasCustomPrompt="1"/>
          </p:nvPr>
        </p:nvSpPr>
        <p:spPr>
          <a:xfrm>
            <a:off x="577639" y="537198"/>
            <a:ext cx="7134106" cy="403133"/>
          </a:xfrm>
        </p:spPr>
        <p:txBody>
          <a:bodyPr lIns="0" tIns="0" rIns="0" bIns="0" anchor="t" anchorCtr="0"/>
          <a:lstStyle>
            <a:lvl1pPr>
              <a:defRPr/>
            </a:lvl1pPr>
          </a:lstStyle>
          <a:p>
            <a:r>
              <a:rPr lang="en-US"/>
              <a:t>Iconography with text multi-column</a:t>
            </a:r>
            <a:endParaRPr lang="en-GB"/>
          </a:p>
        </p:txBody>
      </p:sp>
    </p:spTree>
    <p:extLst>
      <p:ext uri="{BB962C8B-B14F-4D97-AF65-F5344CB8AC3E}">
        <p14:creationId xmlns:p14="http://schemas.microsoft.com/office/powerpoint/2010/main" val="1279246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Large Iconography + Text x3">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7177775" cy="403133"/>
          </a:xfrm>
        </p:spPr>
        <p:txBody>
          <a:bodyPr lIns="0" tIns="0" rIns="0" bIns="0" anchor="t" anchorCtr="0"/>
          <a:lstStyle>
            <a:lvl1pPr>
              <a:defRPr/>
            </a:lvl1pPr>
          </a:lstStyle>
          <a:p>
            <a:r>
              <a:rPr lang="en-US"/>
              <a:t>Iconography with text multi-column</a:t>
            </a:r>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504470" y="2500281"/>
            <a:ext cx="1399808" cy="1456839"/>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 name="Text Placeholder 4">
            <a:extLst>
              <a:ext uri="{FF2B5EF4-FFF2-40B4-BE49-F238E27FC236}">
                <a16:creationId xmlns:a16="http://schemas.microsoft.com/office/drawing/2014/main" id="{0667D0C4-A52F-4BF3-998F-E46C1E9AB952}"/>
              </a:ext>
            </a:extLst>
          </p:cNvPr>
          <p:cNvSpPr>
            <a:spLocks noGrp="1"/>
          </p:cNvSpPr>
          <p:nvPr>
            <p:ph type="body" sz="quarter" idx="18"/>
          </p:nvPr>
        </p:nvSpPr>
        <p:spPr>
          <a:xfrm>
            <a:off x="577637" y="4327381"/>
            <a:ext cx="11049048" cy="406867"/>
          </a:xfrm>
        </p:spPr>
        <p:txBody>
          <a:bodyPr numCol="3" spcCol="720000" anchor="t" anchorCtr="0"/>
          <a:lstStyle>
            <a:lvl1pPr marL="0" indent="217561">
              <a:buClr>
                <a:schemeClr val="accent1"/>
              </a:buClr>
              <a:buSzPct val="100000"/>
              <a:buFont typeface="+mj-lt"/>
              <a:buAutoNum type="arabicPeriod"/>
              <a:defRPr sz="1698" b="0" i="0">
                <a:solidFill>
                  <a:schemeClr val="tx1"/>
                </a:solidFill>
                <a:latin typeface="Poppins Medium" pitchFamily="2" charset="77"/>
                <a:cs typeface="Poppins Medium" pitchFamily="2" charset="77"/>
              </a:defRPr>
            </a:lvl1pPr>
          </a:lstStyle>
          <a:p>
            <a:pPr lvl="0"/>
            <a:r>
              <a:rPr lang="en-US"/>
              <a:t>Click to edit Master text styles</a:t>
            </a: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8162016" y="2500281"/>
            <a:ext cx="1399808" cy="1456839"/>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4359237" y="2500281"/>
            <a:ext cx="1399808" cy="1456839"/>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Tree>
    <p:extLst>
      <p:ext uri="{BB962C8B-B14F-4D97-AF65-F5344CB8AC3E}">
        <p14:creationId xmlns:p14="http://schemas.microsoft.com/office/powerpoint/2010/main" val="677744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nfographic | source tex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5081283" cy="403133"/>
          </a:xfrm>
        </p:spPr>
        <p:txBody>
          <a:bodyPr lIns="0" tIns="0" rIns="0" bIns="0" anchor="t" anchorCtr="0"/>
          <a:lstStyle>
            <a:lvl1pPr>
              <a:defRPr/>
            </a:lvl1pPr>
          </a:lstStyle>
          <a:p>
            <a:r>
              <a:rPr lang="en-US"/>
              <a:t>Infographic</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 name="Chart Placeholder 2">
            <a:extLst>
              <a:ext uri="{FF2B5EF4-FFF2-40B4-BE49-F238E27FC236}">
                <a16:creationId xmlns:a16="http://schemas.microsoft.com/office/drawing/2014/main" id="{23227BC4-3697-49CB-8C94-2ABB376D0980}"/>
              </a:ext>
            </a:extLst>
          </p:cNvPr>
          <p:cNvSpPr>
            <a:spLocks noGrp="1"/>
          </p:cNvSpPr>
          <p:nvPr>
            <p:ph type="chart" sz="quarter" idx="16"/>
          </p:nvPr>
        </p:nvSpPr>
        <p:spPr>
          <a:xfrm>
            <a:off x="1497044" y="3517204"/>
            <a:ext cx="9198321" cy="253787"/>
          </a:xfrm>
        </p:spPr>
        <p:txBody>
          <a:bodyPr anchor="ctr"/>
          <a:lstStyle>
            <a:lvl1pPr algn="ctr">
              <a:defRPr/>
            </a:lvl1pPr>
          </a:lstStyle>
          <a:p>
            <a:r>
              <a:rPr lang="en-US"/>
              <a:t>Click icon to add chart</a:t>
            </a:r>
            <a:endParaRPr lang="en-GB"/>
          </a:p>
        </p:txBody>
      </p:sp>
      <p:sp>
        <p:nvSpPr>
          <p:cNvPr id="5" name="Text Placeholder 4">
            <a:extLst>
              <a:ext uri="{FF2B5EF4-FFF2-40B4-BE49-F238E27FC236}">
                <a16:creationId xmlns:a16="http://schemas.microsoft.com/office/drawing/2014/main" id="{832FEDC8-D0DD-425E-97D5-0F98C2977CA1}"/>
              </a:ext>
            </a:extLst>
          </p:cNvPr>
          <p:cNvSpPr>
            <a:spLocks noGrp="1"/>
          </p:cNvSpPr>
          <p:nvPr>
            <p:ph type="body" sz="quarter" idx="17"/>
          </p:nvPr>
        </p:nvSpPr>
        <p:spPr>
          <a:xfrm>
            <a:off x="571861" y="5903487"/>
            <a:ext cx="11048278" cy="148117"/>
          </a:xfrm>
        </p:spPr>
        <p:txBody>
          <a:bodyPr/>
          <a:lstStyle>
            <a:lvl1pPr>
              <a:defRPr sz="849"/>
            </a:lvl1pPr>
          </a:lstStyle>
          <a:p>
            <a:pPr lvl="0"/>
            <a:r>
              <a:rPr lang="en-US"/>
              <a:t>Click to edit Master text styles</a:t>
            </a:r>
          </a:p>
        </p:txBody>
      </p:sp>
    </p:spTree>
    <p:extLst>
      <p:ext uri="{BB962C8B-B14F-4D97-AF65-F5344CB8AC3E}">
        <p14:creationId xmlns:p14="http://schemas.microsoft.com/office/powerpoint/2010/main" val="2209630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Small Iconography + Text x3">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504470" y="517912"/>
            <a:ext cx="907035" cy="943990"/>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 name="Text Placeholder 4">
            <a:extLst>
              <a:ext uri="{FF2B5EF4-FFF2-40B4-BE49-F238E27FC236}">
                <a16:creationId xmlns:a16="http://schemas.microsoft.com/office/drawing/2014/main" id="{0667D0C4-A52F-4BF3-998F-E46C1E9AB952}"/>
              </a:ext>
            </a:extLst>
          </p:cNvPr>
          <p:cNvSpPr>
            <a:spLocks noGrp="1"/>
          </p:cNvSpPr>
          <p:nvPr>
            <p:ph type="body" sz="quarter" idx="18"/>
          </p:nvPr>
        </p:nvSpPr>
        <p:spPr>
          <a:xfrm>
            <a:off x="577637" y="1719313"/>
            <a:ext cx="11049048" cy="406867"/>
          </a:xfrm>
        </p:spPr>
        <p:txBody>
          <a:bodyPr numCol="3" spcCol="720000" anchor="t" anchorCtr="0"/>
          <a:lstStyle>
            <a:lvl1pPr marL="0" indent="217561">
              <a:buClr>
                <a:schemeClr val="accent1"/>
              </a:buClr>
              <a:buSzPct val="100000"/>
              <a:buFont typeface="+mj-lt"/>
              <a:buAutoNum type="arabicPeriod"/>
              <a:defRPr sz="1698" b="0" i="0">
                <a:solidFill>
                  <a:schemeClr val="tx1"/>
                </a:solidFill>
                <a:latin typeface="Poppins Medium" pitchFamily="2" charset="77"/>
                <a:cs typeface="Poppins Medium" pitchFamily="2" charset="77"/>
              </a:defRPr>
            </a:lvl1pPr>
          </a:lstStyle>
          <a:p>
            <a:pPr lvl="0"/>
            <a:r>
              <a:rPr lang="en-US"/>
              <a:t>Click to edit Master text styles</a:t>
            </a: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8162016" y="517912"/>
            <a:ext cx="907035" cy="943990"/>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4359237" y="517912"/>
            <a:ext cx="907035" cy="943990"/>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20" name="Text Placeholder 2">
            <a:extLst>
              <a:ext uri="{FF2B5EF4-FFF2-40B4-BE49-F238E27FC236}">
                <a16:creationId xmlns:a16="http://schemas.microsoft.com/office/drawing/2014/main" id="{ABBCEB9F-975E-4B56-A29F-0854EDFB008C}"/>
              </a:ext>
            </a:extLst>
          </p:cNvPr>
          <p:cNvSpPr>
            <a:spLocks noGrp="1"/>
          </p:cNvSpPr>
          <p:nvPr>
            <p:ph type="body" sz="quarter" idx="32"/>
          </p:nvPr>
        </p:nvSpPr>
        <p:spPr>
          <a:xfrm>
            <a:off x="577638" y="2735922"/>
            <a:ext cx="3336819" cy="253787"/>
          </a:xfrm>
        </p:spPr>
        <p:txBody>
          <a:bodyPr numCol="1" spcCol="720000"/>
          <a:lstStyle>
            <a:lvl1pPr marL="0" indent="0">
              <a:buClr>
                <a:schemeClr val="accent2"/>
              </a:buClr>
              <a:buSzPct val="100000"/>
              <a:buFont typeface="Wingdings" panose="05000000000000000000" pitchFamily="2" charset="2"/>
              <a:buChar char="§"/>
              <a:defRPr sz="1455" b="0"/>
            </a:lvl1pPr>
            <a:lvl2pPr marL="0" indent="0">
              <a:buFont typeface="Arial" panose="020B0604020202020204" pitchFamily="34" charset="0"/>
              <a:buNone/>
              <a:defRPr sz="1092"/>
            </a:lvl2pPr>
            <a:lvl3pPr marL="217561" indent="-217561">
              <a:defRPr lang="en-GB" sz="1092" kern="1200" dirty="0">
                <a:solidFill>
                  <a:schemeClr val="tx1"/>
                </a:solidFill>
                <a:latin typeface="+mn-lt"/>
                <a:ea typeface="+mn-ea"/>
                <a:cs typeface="+mn-cs"/>
              </a:defRPr>
            </a:lvl3pPr>
          </a:lstStyle>
          <a:p>
            <a:pPr marL="0" marR="0" lvl="0" indent="-217561" algn="l" defTabSz="554492" rtl="0" eaLnBrk="1" fontAlgn="auto" latinLnBrk="0" hangingPunct="1">
              <a:lnSpc>
                <a:spcPct val="120000"/>
              </a:lnSpc>
              <a:spcBef>
                <a:spcPts val="303"/>
              </a:spcBef>
              <a:spcAft>
                <a:spcPts val="364"/>
              </a:spcAft>
              <a:buClrTx/>
              <a:buSzPct val="75000"/>
              <a:tabLst/>
              <a:defRPr/>
            </a:pPr>
            <a:r>
              <a:rPr lang="en-US"/>
              <a:t>Click to edit Master text styles</a:t>
            </a:r>
          </a:p>
        </p:txBody>
      </p:sp>
      <p:sp>
        <p:nvSpPr>
          <p:cNvPr id="21" name="Text Placeholder 2">
            <a:extLst>
              <a:ext uri="{FF2B5EF4-FFF2-40B4-BE49-F238E27FC236}">
                <a16:creationId xmlns:a16="http://schemas.microsoft.com/office/drawing/2014/main" id="{9B9D6AFE-0A37-46FD-833E-9282879972A7}"/>
              </a:ext>
            </a:extLst>
          </p:cNvPr>
          <p:cNvSpPr>
            <a:spLocks noGrp="1"/>
          </p:cNvSpPr>
          <p:nvPr>
            <p:ph type="body" sz="quarter" idx="33"/>
          </p:nvPr>
        </p:nvSpPr>
        <p:spPr>
          <a:xfrm>
            <a:off x="8269882" y="2735922"/>
            <a:ext cx="3336819" cy="253787"/>
          </a:xfrm>
        </p:spPr>
        <p:txBody>
          <a:bodyPr numCol="1" spcCol="720000"/>
          <a:lstStyle>
            <a:lvl1pPr marL="0" indent="0">
              <a:buClr>
                <a:schemeClr val="accent2"/>
              </a:buClr>
              <a:buSzPct val="100000"/>
              <a:buFont typeface="Wingdings" panose="05000000000000000000" pitchFamily="2" charset="2"/>
              <a:buChar char="§"/>
              <a:defRPr sz="1455" b="0"/>
            </a:lvl1pPr>
            <a:lvl2pPr marL="0" indent="0">
              <a:buFont typeface="Arial" panose="020B0604020202020204" pitchFamily="34" charset="0"/>
              <a:buNone/>
              <a:defRPr sz="1092"/>
            </a:lvl2pPr>
            <a:lvl3pPr marL="217561" indent="-217561">
              <a:defRPr lang="en-GB" sz="1092" kern="1200" dirty="0">
                <a:solidFill>
                  <a:schemeClr val="tx1"/>
                </a:solidFill>
                <a:latin typeface="+mn-lt"/>
                <a:ea typeface="+mn-ea"/>
                <a:cs typeface="+mn-cs"/>
              </a:defRPr>
            </a:lvl3pPr>
          </a:lstStyle>
          <a:p>
            <a:pPr marL="0" marR="0" lvl="0" indent="-217561" algn="l" defTabSz="554492" rtl="0" eaLnBrk="1" fontAlgn="auto" latinLnBrk="0" hangingPunct="1">
              <a:lnSpc>
                <a:spcPct val="120000"/>
              </a:lnSpc>
              <a:spcBef>
                <a:spcPts val="303"/>
              </a:spcBef>
              <a:spcAft>
                <a:spcPts val="364"/>
              </a:spcAft>
              <a:buClrTx/>
              <a:buSzPct val="75000"/>
              <a:tabLst/>
              <a:defRPr/>
            </a:pPr>
            <a:r>
              <a:rPr lang="en-US"/>
              <a:t>Click to edit Master text styles</a:t>
            </a:r>
          </a:p>
        </p:txBody>
      </p:sp>
      <p:sp>
        <p:nvSpPr>
          <p:cNvPr id="22" name="Text Placeholder 2">
            <a:extLst>
              <a:ext uri="{FF2B5EF4-FFF2-40B4-BE49-F238E27FC236}">
                <a16:creationId xmlns:a16="http://schemas.microsoft.com/office/drawing/2014/main" id="{8FC94985-AFDD-4DF6-992E-19087D2130F7}"/>
              </a:ext>
            </a:extLst>
          </p:cNvPr>
          <p:cNvSpPr>
            <a:spLocks noGrp="1"/>
          </p:cNvSpPr>
          <p:nvPr>
            <p:ph type="body" sz="quarter" idx="34"/>
          </p:nvPr>
        </p:nvSpPr>
        <p:spPr>
          <a:xfrm>
            <a:off x="4423760" y="2735922"/>
            <a:ext cx="3336819" cy="253787"/>
          </a:xfrm>
        </p:spPr>
        <p:txBody>
          <a:bodyPr numCol="1" spcCol="720000"/>
          <a:lstStyle>
            <a:lvl1pPr marL="0" indent="0">
              <a:buClr>
                <a:schemeClr val="accent2"/>
              </a:buClr>
              <a:buSzPct val="100000"/>
              <a:buFont typeface="Wingdings" panose="05000000000000000000" pitchFamily="2" charset="2"/>
              <a:buChar char="§"/>
              <a:defRPr sz="1455" b="0"/>
            </a:lvl1pPr>
            <a:lvl2pPr marL="0" indent="0">
              <a:buFont typeface="Arial" panose="020B0604020202020204" pitchFamily="34" charset="0"/>
              <a:buNone/>
              <a:defRPr sz="1092"/>
            </a:lvl2pPr>
            <a:lvl3pPr marL="217561" indent="-217561">
              <a:defRPr lang="en-GB" sz="1092" kern="1200" dirty="0">
                <a:solidFill>
                  <a:schemeClr val="tx1"/>
                </a:solidFill>
                <a:latin typeface="+mn-lt"/>
                <a:ea typeface="+mn-ea"/>
                <a:cs typeface="+mn-cs"/>
              </a:defRPr>
            </a:lvl3pPr>
          </a:lstStyle>
          <a:p>
            <a:pPr marL="0" marR="0" lvl="0" indent="-217561" algn="l" defTabSz="554492" rtl="0" eaLnBrk="1" fontAlgn="auto" latinLnBrk="0" hangingPunct="1">
              <a:lnSpc>
                <a:spcPct val="120000"/>
              </a:lnSpc>
              <a:spcBef>
                <a:spcPts val="303"/>
              </a:spcBef>
              <a:spcAft>
                <a:spcPts val="364"/>
              </a:spcAft>
              <a:buClrTx/>
              <a:buSzPct val="75000"/>
              <a:tabLst/>
              <a:defRPr/>
            </a:pPr>
            <a:r>
              <a:rPr lang="en-US"/>
              <a:t>Click to edit Master text styles</a:t>
            </a:r>
          </a:p>
        </p:txBody>
      </p:sp>
    </p:spTree>
    <p:extLst>
      <p:ext uri="{BB962C8B-B14F-4D97-AF65-F5344CB8AC3E}">
        <p14:creationId xmlns:p14="http://schemas.microsoft.com/office/powerpoint/2010/main" val="2849835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Iconography + Text Multi-colum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Iconography with text x5</a:t>
            </a:r>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458259" y="1587267"/>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5059141" y="1587267"/>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4" name="Picture Placeholder 7">
            <a:extLst>
              <a:ext uri="{FF2B5EF4-FFF2-40B4-BE49-F238E27FC236}">
                <a16:creationId xmlns:a16="http://schemas.microsoft.com/office/drawing/2014/main" id="{AD28976D-1BC0-4F05-ABB1-4C595682B3CC}"/>
              </a:ext>
            </a:extLst>
          </p:cNvPr>
          <p:cNvSpPr>
            <a:spLocks noGrp="1"/>
          </p:cNvSpPr>
          <p:nvPr>
            <p:ph type="pic" sz="quarter" idx="23"/>
          </p:nvPr>
        </p:nvSpPr>
        <p:spPr>
          <a:xfrm>
            <a:off x="9660023" y="1587267"/>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7" name="Picture Placeholder 7">
            <a:extLst>
              <a:ext uri="{FF2B5EF4-FFF2-40B4-BE49-F238E27FC236}">
                <a16:creationId xmlns:a16="http://schemas.microsoft.com/office/drawing/2014/main" id="{46A933C3-792E-4816-B704-72EAA7D1D4C9}"/>
              </a:ext>
            </a:extLst>
          </p:cNvPr>
          <p:cNvSpPr>
            <a:spLocks noGrp="1"/>
          </p:cNvSpPr>
          <p:nvPr>
            <p:ph type="pic" sz="quarter" idx="26"/>
          </p:nvPr>
        </p:nvSpPr>
        <p:spPr>
          <a:xfrm>
            <a:off x="7359581" y="1587267"/>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2758700" y="1587267"/>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 name="Text Placeholder 2">
            <a:extLst>
              <a:ext uri="{FF2B5EF4-FFF2-40B4-BE49-F238E27FC236}">
                <a16:creationId xmlns:a16="http://schemas.microsoft.com/office/drawing/2014/main" id="{E9252E3C-0AA5-469B-ACE4-9A227101D8C1}"/>
              </a:ext>
            </a:extLst>
          </p:cNvPr>
          <p:cNvSpPr>
            <a:spLocks noGrp="1"/>
          </p:cNvSpPr>
          <p:nvPr>
            <p:ph type="body" sz="quarter" idx="32"/>
          </p:nvPr>
        </p:nvSpPr>
        <p:spPr>
          <a:xfrm>
            <a:off x="577638" y="2735923"/>
            <a:ext cx="1838812" cy="1062270"/>
          </a:xfrm>
        </p:spPr>
        <p:txBody>
          <a:bodyPr/>
          <a:lstStyle>
            <a:lvl1pPr>
              <a:defRPr sz="1092" b="1" i="0">
                <a:latin typeface="Poppins" pitchFamily="2" charset="77"/>
                <a:cs typeface="Poppins" pitchFamily="2" charset="77"/>
              </a:defRPr>
            </a:lvl1pPr>
            <a:lvl2pPr marL="0" indent="0">
              <a:buFont typeface="Arial" panose="020B0604020202020204" pitchFamily="34" charset="0"/>
              <a:buNone/>
              <a:defRPr sz="1092">
                <a:latin typeface="Poppins" pitchFamily="2" charset="77"/>
                <a:cs typeface="Poppins" pitchFamily="2" charset="77"/>
              </a:defRPr>
            </a:lvl2pPr>
            <a:lvl3pPr marL="217561" indent="-217561">
              <a:defRPr lang="en-GB" sz="1092" kern="1200" dirty="0">
                <a:solidFill>
                  <a:schemeClr val="tx1"/>
                </a:solidFill>
                <a:latin typeface="Poppins" pitchFamily="2" charset="77"/>
                <a:ea typeface="+mn-ea"/>
                <a:cs typeface="Poppins" pitchFamily="2" charset="77"/>
              </a:defRPr>
            </a:lvl3pPr>
          </a:lstStyle>
          <a:p>
            <a:pPr lvl="0"/>
            <a:r>
              <a:rPr lang="en-US"/>
              <a:t>Click to edit Master text styles</a:t>
            </a:r>
          </a:p>
          <a:p>
            <a:pPr lvl="1"/>
            <a:r>
              <a:rPr lang="en-US"/>
              <a:t>Second level</a:t>
            </a:r>
          </a:p>
          <a:p>
            <a:pPr lvl="2"/>
            <a:r>
              <a:rPr lang="en-US"/>
              <a:t>Third level</a:t>
            </a:r>
          </a:p>
        </p:txBody>
      </p:sp>
      <p:sp>
        <p:nvSpPr>
          <p:cNvPr id="28" name="Text Placeholder 2">
            <a:extLst>
              <a:ext uri="{FF2B5EF4-FFF2-40B4-BE49-F238E27FC236}">
                <a16:creationId xmlns:a16="http://schemas.microsoft.com/office/drawing/2014/main" id="{3E32ADA5-A0D2-4524-B1E4-2B46413B84BC}"/>
              </a:ext>
            </a:extLst>
          </p:cNvPr>
          <p:cNvSpPr>
            <a:spLocks noGrp="1"/>
          </p:cNvSpPr>
          <p:nvPr>
            <p:ph type="body" sz="quarter" idx="33"/>
          </p:nvPr>
        </p:nvSpPr>
        <p:spPr>
          <a:xfrm>
            <a:off x="2877116" y="2735924"/>
            <a:ext cx="1838812" cy="1062270"/>
          </a:xfrm>
        </p:spPr>
        <p:txBody>
          <a:bodyPr/>
          <a:lstStyle>
            <a:lvl1pPr>
              <a:defRPr sz="1092" b="1" i="0">
                <a:latin typeface="Poppins" pitchFamily="2" charset="77"/>
                <a:cs typeface="Poppins" pitchFamily="2" charset="77"/>
              </a:defRPr>
            </a:lvl1pPr>
            <a:lvl2pPr marL="0" indent="0">
              <a:buFont typeface="Arial" panose="020B0604020202020204" pitchFamily="34" charset="0"/>
              <a:buNone/>
              <a:defRPr sz="1092">
                <a:latin typeface="Poppins" pitchFamily="2" charset="77"/>
                <a:cs typeface="Poppins" pitchFamily="2" charset="77"/>
              </a:defRPr>
            </a:lvl2pPr>
            <a:lvl3pPr marL="217561" indent="-217561">
              <a:defRPr lang="en-GB" sz="1092" kern="1200" dirty="0">
                <a:solidFill>
                  <a:schemeClr val="tx1"/>
                </a:solidFill>
                <a:latin typeface="Poppins" pitchFamily="2" charset="77"/>
                <a:ea typeface="+mn-ea"/>
                <a:cs typeface="Poppins" pitchFamily="2" charset="77"/>
              </a:defRPr>
            </a:lvl3pPr>
          </a:lstStyle>
          <a:p>
            <a:pPr lvl="0"/>
            <a:r>
              <a:rPr lang="en-US"/>
              <a:t>Click to edit Master text styles</a:t>
            </a:r>
          </a:p>
          <a:p>
            <a:pPr lvl="1"/>
            <a:r>
              <a:rPr lang="en-US"/>
              <a:t>Second level</a:t>
            </a:r>
          </a:p>
          <a:p>
            <a:pPr lvl="2"/>
            <a:r>
              <a:rPr lang="en-US"/>
              <a:t>Third level</a:t>
            </a:r>
          </a:p>
        </p:txBody>
      </p:sp>
      <p:sp>
        <p:nvSpPr>
          <p:cNvPr id="29" name="Text Placeholder 2">
            <a:extLst>
              <a:ext uri="{FF2B5EF4-FFF2-40B4-BE49-F238E27FC236}">
                <a16:creationId xmlns:a16="http://schemas.microsoft.com/office/drawing/2014/main" id="{CF999747-8F91-4BF8-B89A-418788FD5011}"/>
              </a:ext>
            </a:extLst>
          </p:cNvPr>
          <p:cNvSpPr>
            <a:spLocks noGrp="1"/>
          </p:cNvSpPr>
          <p:nvPr>
            <p:ph type="body" sz="quarter" idx="34"/>
          </p:nvPr>
        </p:nvSpPr>
        <p:spPr>
          <a:xfrm>
            <a:off x="5176595" y="2735924"/>
            <a:ext cx="1838812" cy="1062270"/>
          </a:xfrm>
        </p:spPr>
        <p:txBody>
          <a:bodyPr/>
          <a:lstStyle>
            <a:lvl1pPr>
              <a:defRPr sz="1092" b="1" i="0">
                <a:latin typeface="Poppins" pitchFamily="2" charset="77"/>
                <a:cs typeface="Poppins" pitchFamily="2" charset="77"/>
              </a:defRPr>
            </a:lvl1pPr>
            <a:lvl2pPr marL="0" indent="0">
              <a:buFont typeface="Arial" panose="020B0604020202020204" pitchFamily="34" charset="0"/>
              <a:buNone/>
              <a:defRPr sz="1092">
                <a:latin typeface="Poppins" pitchFamily="2" charset="77"/>
                <a:cs typeface="Poppins" pitchFamily="2" charset="77"/>
              </a:defRPr>
            </a:lvl2pPr>
            <a:lvl3pPr marL="217561" indent="-217561">
              <a:spcAft>
                <a:spcPts val="364"/>
              </a:spcAft>
              <a:defRPr>
                <a:latin typeface="Poppins" pitchFamily="2" charset="77"/>
                <a:cs typeface="Poppins" pitchFamily="2" charset="77"/>
              </a:defRPr>
            </a:lvl3pPr>
          </a:lstStyle>
          <a:p>
            <a:pPr lvl="0"/>
            <a:r>
              <a:rPr lang="en-US"/>
              <a:t>Click to edit Master text styles</a:t>
            </a:r>
          </a:p>
          <a:p>
            <a:pPr lvl="1"/>
            <a:r>
              <a:rPr lang="en-US"/>
              <a:t>Second level</a:t>
            </a:r>
          </a:p>
          <a:p>
            <a:pPr lvl="2"/>
            <a:r>
              <a:rPr lang="en-US"/>
              <a:t>Third level</a:t>
            </a:r>
          </a:p>
        </p:txBody>
      </p:sp>
      <p:sp>
        <p:nvSpPr>
          <p:cNvPr id="30" name="Text Placeholder 2">
            <a:extLst>
              <a:ext uri="{FF2B5EF4-FFF2-40B4-BE49-F238E27FC236}">
                <a16:creationId xmlns:a16="http://schemas.microsoft.com/office/drawing/2014/main" id="{FF637A0C-4B6D-4207-A7D9-CAF1D2DFC8E2}"/>
              </a:ext>
            </a:extLst>
          </p:cNvPr>
          <p:cNvSpPr>
            <a:spLocks noGrp="1"/>
          </p:cNvSpPr>
          <p:nvPr>
            <p:ph type="body" sz="quarter" idx="35"/>
          </p:nvPr>
        </p:nvSpPr>
        <p:spPr>
          <a:xfrm>
            <a:off x="7476073" y="2735924"/>
            <a:ext cx="1838812" cy="1062270"/>
          </a:xfrm>
        </p:spPr>
        <p:txBody>
          <a:bodyPr/>
          <a:lstStyle>
            <a:lvl1pPr>
              <a:defRPr sz="1092" b="1" i="0">
                <a:latin typeface="Poppins" pitchFamily="2" charset="77"/>
                <a:cs typeface="Poppins" pitchFamily="2" charset="77"/>
              </a:defRPr>
            </a:lvl1pPr>
            <a:lvl2pPr marL="0" indent="0">
              <a:buFont typeface="Arial" panose="020B0604020202020204" pitchFamily="34" charset="0"/>
              <a:buNone/>
              <a:defRPr sz="1092">
                <a:latin typeface="Poppins" pitchFamily="2" charset="77"/>
                <a:cs typeface="Poppins" pitchFamily="2" charset="77"/>
              </a:defRPr>
            </a:lvl2pPr>
            <a:lvl3pPr marL="217561" indent="-217561">
              <a:defRPr lang="en-GB" sz="1092" kern="1200" dirty="0">
                <a:solidFill>
                  <a:schemeClr val="tx1"/>
                </a:solidFill>
                <a:latin typeface="Poppins" pitchFamily="2" charset="77"/>
                <a:ea typeface="+mn-ea"/>
                <a:cs typeface="Poppins" pitchFamily="2" charset="77"/>
              </a:defRPr>
            </a:lvl3pPr>
          </a:lstStyle>
          <a:p>
            <a:pPr lvl="0"/>
            <a:r>
              <a:rPr lang="en-US"/>
              <a:t>Click to edit Master text styles</a:t>
            </a:r>
          </a:p>
          <a:p>
            <a:pPr lvl="1"/>
            <a:r>
              <a:rPr lang="en-US"/>
              <a:t>Second level</a:t>
            </a:r>
          </a:p>
          <a:p>
            <a:pPr lvl="2"/>
            <a:r>
              <a:rPr lang="en-US"/>
              <a:t>Third level</a:t>
            </a:r>
          </a:p>
        </p:txBody>
      </p:sp>
      <p:sp>
        <p:nvSpPr>
          <p:cNvPr id="43" name="Text Placeholder 2">
            <a:extLst>
              <a:ext uri="{FF2B5EF4-FFF2-40B4-BE49-F238E27FC236}">
                <a16:creationId xmlns:a16="http://schemas.microsoft.com/office/drawing/2014/main" id="{69D094B4-29B2-4197-A8AD-66F9F9CAAF39}"/>
              </a:ext>
            </a:extLst>
          </p:cNvPr>
          <p:cNvSpPr>
            <a:spLocks noGrp="1"/>
          </p:cNvSpPr>
          <p:nvPr>
            <p:ph type="body" sz="quarter" idx="36"/>
          </p:nvPr>
        </p:nvSpPr>
        <p:spPr>
          <a:xfrm>
            <a:off x="9775551" y="2735923"/>
            <a:ext cx="1838812" cy="1062270"/>
          </a:xfrm>
        </p:spPr>
        <p:txBody>
          <a:bodyPr/>
          <a:lstStyle>
            <a:lvl1pPr>
              <a:defRPr sz="1092" b="1" i="0">
                <a:latin typeface="Poppins" pitchFamily="2" charset="77"/>
                <a:cs typeface="Poppins" pitchFamily="2" charset="77"/>
              </a:defRPr>
            </a:lvl1pPr>
            <a:lvl2pPr marL="0" indent="0">
              <a:buFont typeface="Arial" panose="020B0604020202020204" pitchFamily="34" charset="0"/>
              <a:buNone/>
              <a:defRPr sz="1092">
                <a:latin typeface="Poppins" pitchFamily="2" charset="77"/>
                <a:cs typeface="Poppins" pitchFamily="2" charset="77"/>
              </a:defRPr>
            </a:lvl2pPr>
            <a:lvl3pPr marL="217561" indent="-217561">
              <a:defRPr lang="en-GB" sz="1092" kern="1200" dirty="0">
                <a:solidFill>
                  <a:schemeClr val="tx1"/>
                </a:solidFill>
                <a:latin typeface="Poppins" pitchFamily="2" charset="77"/>
                <a:ea typeface="+mn-ea"/>
                <a:cs typeface="Poppins" pitchFamily="2" charset="77"/>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450192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Iconography + Text x5+1">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Iconography with text x5+1</a:t>
            </a:r>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458259" y="3164626"/>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 name="Text Placeholder 4">
            <a:extLst>
              <a:ext uri="{FF2B5EF4-FFF2-40B4-BE49-F238E27FC236}">
                <a16:creationId xmlns:a16="http://schemas.microsoft.com/office/drawing/2014/main" id="{0667D0C4-A52F-4BF3-998F-E46C1E9AB952}"/>
              </a:ext>
            </a:extLst>
          </p:cNvPr>
          <p:cNvSpPr>
            <a:spLocks noGrp="1"/>
          </p:cNvSpPr>
          <p:nvPr>
            <p:ph type="body" sz="quarter" idx="18"/>
          </p:nvPr>
        </p:nvSpPr>
        <p:spPr>
          <a:xfrm>
            <a:off x="577638" y="4205525"/>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27" name="Text Placeholder 4">
            <a:extLst>
              <a:ext uri="{FF2B5EF4-FFF2-40B4-BE49-F238E27FC236}">
                <a16:creationId xmlns:a16="http://schemas.microsoft.com/office/drawing/2014/main" id="{22323278-E89D-4D80-A18A-B49324F6E749}"/>
              </a:ext>
            </a:extLst>
          </p:cNvPr>
          <p:cNvSpPr>
            <a:spLocks noGrp="1"/>
          </p:cNvSpPr>
          <p:nvPr>
            <p:ph type="body" sz="quarter" idx="19"/>
          </p:nvPr>
        </p:nvSpPr>
        <p:spPr>
          <a:xfrm>
            <a:off x="577638" y="4572255"/>
            <a:ext cx="1838812" cy="526314"/>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5059141" y="3164626"/>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2" name="Text Placeholder 4">
            <a:extLst>
              <a:ext uri="{FF2B5EF4-FFF2-40B4-BE49-F238E27FC236}">
                <a16:creationId xmlns:a16="http://schemas.microsoft.com/office/drawing/2014/main" id="{6E72E6E5-210D-43FE-B069-74E7F6C1BD3E}"/>
              </a:ext>
            </a:extLst>
          </p:cNvPr>
          <p:cNvSpPr>
            <a:spLocks noGrp="1"/>
          </p:cNvSpPr>
          <p:nvPr>
            <p:ph type="body" sz="quarter" idx="21"/>
          </p:nvPr>
        </p:nvSpPr>
        <p:spPr>
          <a:xfrm>
            <a:off x="5178519" y="4205525"/>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3" name="Text Placeholder 4">
            <a:extLst>
              <a:ext uri="{FF2B5EF4-FFF2-40B4-BE49-F238E27FC236}">
                <a16:creationId xmlns:a16="http://schemas.microsoft.com/office/drawing/2014/main" id="{467E7BAB-F631-4062-8A88-65F51EC442A7}"/>
              </a:ext>
            </a:extLst>
          </p:cNvPr>
          <p:cNvSpPr>
            <a:spLocks noGrp="1"/>
          </p:cNvSpPr>
          <p:nvPr>
            <p:ph type="body" sz="quarter" idx="22"/>
          </p:nvPr>
        </p:nvSpPr>
        <p:spPr>
          <a:xfrm>
            <a:off x="5178519" y="4572255"/>
            <a:ext cx="1838812" cy="526314"/>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
        <p:nvSpPr>
          <p:cNvPr id="34" name="Picture Placeholder 7">
            <a:extLst>
              <a:ext uri="{FF2B5EF4-FFF2-40B4-BE49-F238E27FC236}">
                <a16:creationId xmlns:a16="http://schemas.microsoft.com/office/drawing/2014/main" id="{AD28976D-1BC0-4F05-ABB1-4C595682B3CC}"/>
              </a:ext>
            </a:extLst>
          </p:cNvPr>
          <p:cNvSpPr>
            <a:spLocks noGrp="1"/>
          </p:cNvSpPr>
          <p:nvPr>
            <p:ph type="pic" sz="quarter" idx="23"/>
          </p:nvPr>
        </p:nvSpPr>
        <p:spPr>
          <a:xfrm>
            <a:off x="9660023" y="3164626"/>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5" name="Text Placeholder 4">
            <a:extLst>
              <a:ext uri="{FF2B5EF4-FFF2-40B4-BE49-F238E27FC236}">
                <a16:creationId xmlns:a16="http://schemas.microsoft.com/office/drawing/2014/main" id="{3A6BE899-EB40-48CF-AC4E-A642FFFB1AD3}"/>
              </a:ext>
            </a:extLst>
          </p:cNvPr>
          <p:cNvSpPr>
            <a:spLocks noGrp="1"/>
          </p:cNvSpPr>
          <p:nvPr>
            <p:ph type="body" sz="quarter" idx="24"/>
          </p:nvPr>
        </p:nvSpPr>
        <p:spPr>
          <a:xfrm>
            <a:off x="9779402" y="4205525"/>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6" name="Text Placeholder 4">
            <a:extLst>
              <a:ext uri="{FF2B5EF4-FFF2-40B4-BE49-F238E27FC236}">
                <a16:creationId xmlns:a16="http://schemas.microsoft.com/office/drawing/2014/main" id="{348F6FBC-9928-4ECC-8454-6B4856741FC2}"/>
              </a:ext>
            </a:extLst>
          </p:cNvPr>
          <p:cNvSpPr>
            <a:spLocks noGrp="1"/>
          </p:cNvSpPr>
          <p:nvPr>
            <p:ph type="body" sz="quarter" idx="25"/>
          </p:nvPr>
        </p:nvSpPr>
        <p:spPr>
          <a:xfrm>
            <a:off x="9779402" y="4572255"/>
            <a:ext cx="1838812" cy="526314"/>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
        <p:nvSpPr>
          <p:cNvPr id="37" name="Picture Placeholder 7">
            <a:extLst>
              <a:ext uri="{FF2B5EF4-FFF2-40B4-BE49-F238E27FC236}">
                <a16:creationId xmlns:a16="http://schemas.microsoft.com/office/drawing/2014/main" id="{46A933C3-792E-4816-B704-72EAA7D1D4C9}"/>
              </a:ext>
            </a:extLst>
          </p:cNvPr>
          <p:cNvSpPr>
            <a:spLocks noGrp="1"/>
          </p:cNvSpPr>
          <p:nvPr>
            <p:ph type="pic" sz="quarter" idx="26"/>
          </p:nvPr>
        </p:nvSpPr>
        <p:spPr>
          <a:xfrm>
            <a:off x="7359581" y="3164626"/>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8" name="Text Placeholder 4">
            <a:extLst>
              <a:ext uri="{FF2B5EF4-FFF2-40B4-BE49-F238E27FC236}">
                <a16:creationId xmlns:a16="http://schemas.microsoft.com/office/drawing/2014/main" id="{8CE8A230-B6E3-43F3-A987-6673C0601152}"/>
              </a:ext>
            </a:extLst>
          </p:cNvPr>
          <p:cNvSpPr>
            <a:spLocks noGrp="1"/>
          </p:cNvSpPr>
          <p:nvPr>
            <p:ph type="body" sz="quarter" idx="27"/>
          </p:nvPr>
        </p:nvSpPr>
        <p:spPr>
          <a:xfrm>
            <a:off x="7478960" y="4205525"/>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9" name="Text Placeholder 4">
            <a:extLst>
              <a:ext uri="{FF2B5EF4-FFF2-40B4-BE49-F238E27FC236}">
                <a16:creationId xmlns:a16="http://schemas.microsoft.com/office/drawing/2014/main" id="{C46543DE-6963-4E6B-8D97-FBAB40255BEF}"/>
              </a:ext>
            </a:extLst>
          </p:cNvPr>
          <p:cNvSpPr>
            <a:spLocks noGrp="1"/>
          </p:cNvSpPr>
          <p:nvPr>
            <p:ph type="body" sz="quarter" idx="28"/>
          </p:nvPr>
        </p:nvSpPr>
        <p:spPr>
          <a:xfrm>
            <a:off x="7478960" y="4572255"/>
            <a:ext cx="1838812" cy="526314"/>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2758700" y="3164626"/>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1" name="Text Placeholder 4">
            <a:extLst>
              <a:ext uri="{FF2B5EF4-FFF2-40B4-BE49-F238E27FC236}">
                <a16:creationId xmlns:a16="http://schemas.microsoft.com/office/drawing/2014/main" id="{AC7F9CE2-C3F9-4791-8B8B-B5803FF1D6CE}"/>
              </a:ext>
            </a:extLst>
          </p:cNvPr>
          <p:cNvSpPr>
            <a:spLocks noGrp="1"/>
          </p:cNvSpPr>
          <p:nvPr>
            <p:ph type="body" sz="quarter" idx="30"/>
          </p:nvPr>
        </p:nvSpPr>
        <p:spPr>
          <a:xfrm>
            <a:off x="2878079" y="4205525"/>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42" name="Text Placeholder 4">
            <a:extLst>
              <a:ext uri="{FF2B5EF4-FFF2-40B4-BE49-F238E27FC236}">
                <a16:creationId xmlns:a16="http://schemas.microsoft.com/office/drawing/2014/main" id="{337E3A2C-8F9E-4585-9298-05F9DDA873B8}"/>
              </a:ext>
            </a:extLst>
          </p:cNvPr>
          <p:cNvSpPr>
            <a:spLocks noGrp="1"/>
          </p:cNvSpPr>
          <p:nvPr>
            <p:ph type="body" sz="quarter" idx="31"/>
          </p:nvPr>
        </p:nvSpPr>
        <p:spPr>
          <a:xfrm>
            <a:off x="2878079" y="4572255"/>
            <a:ext cx="1838812" cy="526314"/>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
        <p:nvSpPr>
          <p:cNvPr id="26" name="Picture Placeholder 7">
            <a:extLst>
              <a:ext uri="{FF2B5EF4-FFF2-40B4-BE49-F238E27FC236}">
                <a16:creationId xmlns:a16="http://schemas.microsoft.com/office/drawing/2014/main" id="{EAABBEEF-0FF4-4074-9C40-9B691395E8D8}"/>
              </a:ext>
            </a:extLst>
          </p:cNvPr>
          <p:cNvSpPr>
            <a:spLocks noGrp="1"/>
          </p:cNvSpPr>
          <p:nvPr>
            <p:ph type="pic" sz="quarter" idx="32"/>
          </p:nvPr>
        </p:nvSpPr>
        <p:spPr>
          <a:xfrm>
            <a:off x="458259" y="1638314"/>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28" name="Text Placeholder 4">
            <a:extLst>
              <a:ext uri="{FF2B5EF4-FFF2-40B4-BE49-F238E27FC236}">
                <a16:creationId xmlns:a16="http://schemas.microsoft.com/office/drawing/2014/main" id="{992962D6-56F3-48D3-9A11-82CCFC1CC0E6}"/>
              </a:ext>
            </a:extLst>
          </p:cNvPr>
          <p:cNvSpPr>
            <a:spLocks noGrp="1"/>
          </p:cNvSpPr>
          <p:nvPr>
            <p:ph type="body" sz="quarter" idx="33"/>
          </p:nvPr>
        </p:nvSpPr>
        <p:spPr>
          <a:xfrm>
            <a:off x="1511485" y="1551340"/>
            <a:ext cx="4584515" cy="257558"/>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29" name="Text Placeholder 4">
            <a:extLst>
              <a:ext uri="{FF2B5EF4-FFF2-40B4-BE49-F238E27FC236}">
                <a16:creationId xmlns:a16="http://schemas.microsoft.com/office/drawing/2014/main" id="{9095E28A-06FE-49A2-AAE0-DD1F0C107A6E}"/>
              </a:ext>
            </a:extLst>
          </p:cNvPr>
          <p:cNvSpPr>
            <a:spLocks noGrp="1"/>
          </p:cNvSpPr>
          <p:nvPr>
            <p:ph type="body" sz="quarter" idx="34"/>
          </p:nvPr>
        </p:nvSpPr>
        <p:spPr>
          <a:xfrm>
            <a:off x="1511485" y="1918071"/>
            <a:ext cx="4584515" cy="257558"/>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Tree>
    <p:extLst>
      <p:ext uri="{BB962C8B-B14F-4D97-AF65-F5344CB8AC3E}">
        <p14:creationId xmlns:p14="http://schemas.microsoft.com/office/powerpoint/2010/main" val="797343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Title | Sub | 3 x stat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518361" cy="403133"/>
          </a:xfrm>
        </p:spPr>
        <p:txBody>
          <a:bodyPr lIns="0" tIns="0" rIns="0" bIns="0" anchor="t" anchorCtr="0"/>
          <a:lstStyle/>
          <a:p>
            <a:r>
              <a:rPr lang="en-US"/>
              <a:t>Click to edit Master title style</a:t>
            </a:r>
            <a:endParaRPr lang="en-GB"/>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577638" y="1519845"/>
            <a:ext cx="7357175"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hasCustomPrompt="1"/>
          </p:nvPr>
        </p:nvSpPr>
        <p:spPr>
          <a:xfrm>
            <a:off x="577637" y="2734565"/>
            <a:ext cx="3232504" cy="1429316"/>
          </a:xfrm>
        </p:spPr>
        <p:txBody>
          <a:bodyPr numCol="1" spcCol="756000" anchor="b">
            <a:normAutofit/>
          </a:bodyPr>
          <a:lstStyle>
            <a:lvl1pPr marL="0" indent="0">
              <a:buFont typeface="Arial" panose="020B0604020202020204" pitchFamily="34" charset="0"/>
              <a:buNone/>
              <a:defRPr sz="9096" b="0" i="0" spc="-315">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2" name="Text Placeholder 12">
            <a:extLst>
              <a:ext uri="{FF2B5EF4-FFF2-40B4-BE49-F238E27FC236}">
                <a16:creationId xmlns:a16="http://schemas.microsoft.com/office/drawing/2014/main" id="{D8794217-5EF6-484A-9789-939A04CBD6BD}"/>
              </a:ext>
            </a:extLst>
          </p:cNvPr>
          <p:cNvSpPr>
            <a:spLocks noGrp="1"/>
          </p:cNvSpPr>
          <p:nvPr>
            <p:ph type="body" sz="quarter" idx="15" hasCustomPrompt="1"/>
          </p:nvPr>
        </p:nvSpPr>
        <p:spPr>
          <a:xfrm>
            <a:off x="8381859" y="2734565"/>
            <a:ext cx="3232504" cy="1429316"/>
          </a:xfrm>
        </p:spPr>
        <p:txBody>
          <a:bodyPr numCol="1" spcCol="756000" anchor="b">
            <a:normAutofit/>
          </a:bodyPr>
          <a:lstStyle>
            <a:lvl1pPr marL="0" indent="0">
              <a:buFont typeface="Arial" panose="020B0604020202020204" pitchFamily="34" charset="0"/>
              <a:buNone/>
              <a:defRPr sz="9096" b="0" i="0" spc="-315">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14" name="Text Placeholder 12">
            <a:extLst>
              <a:ext uri="{FF2B5EF4-FFF2-40B4-BE49-F238E27FC236}">
                <a16:creationId xmlns:a16="http://schemas.microsoft.com/office/drawing/2014/main" id="{E0AE9E36-7C00-4922-AA13-C35396AF3813}"/>
              </a:ext>
            </a:extLst>
          </p:cNvPr>
          <p:cNvSpPr>
            <a:spLocks noGrp="1"/>
          </p:cNvSpPr>
          <p:nvPr>
            <p:ph type="body" sz="quarter" idx="16" hasCustomPrompt="1"/>
          </p:nvPr>
        </p:nvSpPr>
        <p:spPr>
          <a:xfrm>
            <a:off x="4479748" y="2734565"/>
            <a:ext cx="3232504" cy="1429316"/>
          </a:xfrm>
        </p:spPr>
        <p:txBody>
          <a:bodyPr numCol="1" spcCol="756000" anchor="b">
            <a:normAutofit/>
          </a:bodyPr>
          <a:lstStyle>
            <a:lvl1pPr marL="0" indent="0">
              <a:buFont typeface="Arial" panose="020B0604020202020204" pitchFamily="34" charset="0"/>
              <a:buNone/>
              <a:defRPr sz="9096" b="0" i="0" spc="-315">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15" name="Text Placeholder 12">
            <a:extLst>
              <a:ext uri="{FF2B5EF4-FFF2-40B4-BE49-F238E27FC236}">
                <a16:creationId xmlns:a16="http://schemas.microsoft.com/office/drawing/2014/main" id="{3530D9E0-01F3-4B3E-A984-26FC050FE96E}"/>
              </a:ext>
            </a:extLst>
          </p:cNvPr>
          <p:cNvSpPr>
            <a:spLocks noGrp="1"/>
          </p:cNvSpPr>
          <p:nvPr>
            <p:ph type="body" sz="quarter" idx="17"/>
          </p:nvPr>
        </p:nvSpPr>
        <p:spPr>
          <a:xfrm>
            <a:off x="577637" y="4248829"/>
            <a:ext cx="3232504" cy="253787"/>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16" name="Text Placeholder 12">
            <a:extLst>
              <a:ext uri="{FF2B5EF4-FFF2-40B4-BE49-F238E27FC236}">
                <a16:creationId xmlns:a16="http://schemas.microsoft.com/office/drawing/2014/main" id="{3DE89019-B2ED-4062-BEFD-1AF245BF4D3C}"/>
              </a:ext>
            </a:extLst>
          </p:cNvPr>
          <p:cNvSpPr>
            <a:spLocks noGrp="1"/>
          </p:cNvSpPr>
          <p:nvPr>
            <p:ph type="body" sz="quarter" idx="18"/>
          </p:nvPr>
        </p:nvSpPr>
        <p:spPr>
          <a:xfrm>
            <a:off x="8381859" y="4248829"/>
            <a:ext cx="3232504" cy="253787"/>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17" name="Text Placeholder 12">
            <a:extLst>
              <a:ext uri="{FF2B5EF4-FFF2-40B4-BE49-F238E27FC236}">
                <a16:creationId xmlns:a16="http://schemas.microsoft.com/office/drawing/2014/main" id="{B6F488F1-69E1-4A48-8E9C-2F5EC2BFAB4B}"/>
              </a:ext>
            </a:extLst>
          </p:cNvPr>
          <p:cNvSpPr>
            <a:spLocks noGrp="1"/>
          </p:cNvSpPr>
          <p:nvPr>
            <p:ph type="body" sz="quarter" idx="19"/>
          </p:nvPr>
        </p:nvSpPr>
        <p:spPr>
          <a:xfrm>
            <a:off x="4479748" y="4248829"/>
            <a:ext cx="3232504" cy="253787"/>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Tree>
    <p:extLst>
      <p:ext uri="{BB962C8B-B14F-4D97-AF65-F5344CB8AC3E}">
        <p14:creationId xmlns:p14="http://schemas.microsoft.com/office/powerpoint/2010/main" val="335818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Title | Sub | 5 x stat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518361" cy="403133"/>
          </a:xfrm>
        </p:spPr>
        <p:txBody>
          <a:bodyPr lIns="0" tIns="0" rIns="0" bIns="0" anchor="t" anchorCtr="0"/>
          <a:lstStyle/>
          <a:p>
            <a:r>
              <a:rPr lang="en-US"/>
              <a:t>Click to edit Master title style</a:t>
            </a:r>
            <a:endParaRPr lang="en-GB"/>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hasCustomPrompt="1"/>
          </p:nvPr>
        </p:nvSpPr>
        <p:spPr>
          <a:xfrm>
            <a:off x="548755" y="2144063"/>
            <a:ext cx="1896577" cy="1429316"/>
          </a:xfrm>
        </p:spPr>
        <p:txBody>
          <a:bodyPr numCol="1" spcCol="756000" anchor="b">
            <a:noAutofit/>
          </a:bodyPr>
          <a:lstStyle>
            <a:lvl1pPr marL="0" indent="0">
              <a:buFont typeface="Arial" panose="020B0604020202020204" pitchFamily="34" charset="0"/>
              <a:buNone/>
              <a:defRPr sz="5821" b="0" i="0" spc="-73" baseline="0">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5" name="Text Placeholder 12">
            <a:extLst>
              <a:ext uri="{FF2B5EF4-FFF2-40B4-BE49-F238E27FC236}">
                <a16:creationId xmlns:a16="http://schemas.microsoft.com/office/drawing/2014/main" id="{3530D9E0-01F3-4B3E-A984-26FC050FE96E}"/>
              </a:ext>
            </a:extLst>
          </p:cNvPr>
          <p:cNvSpPr>
            <a:spLocks noGrp="1"/>
          </p:cNvSpPr>
          <p:nvPr>
            <p:ph type="body" sz="quarter" idx="17"/>
          </p:nvPr>
        </p:nvSpPr>
        <p:spPr>
          <a:xfrm>
            <a:off x="577638" y="3658327"/>
            <a:ext cx="1838812" cy="522451"/>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22" name="Text Placeholder 12">
            <a:extLst>
              <a:ext uri="{FF2B5EF4-FFF2-40B4-BE49-F238E27FC236}">
                <a16:creationId xmlns:a16="http://schemas.microsoft.com/office/drawing/2014/main" id="{D6BD4396-836B-4609-A351-6FA3B73A5FFE}"/>
              </a:ext>
            </a:extLst>
          </p:cNvPr>
          <p:cNvSpPr>
            <a:spLocks noGrp="1"/>
          </p:cNvSpPr>
          <p:nvPr>
            <p:ph type="body" sz="quarter" idx="20" hasCustomPrompt="1"/>
          </p:nvPr>
        </p:nvSpPr>
        <p:spPr>
          <a:xfrm>
            <a:off x="2840394" y="2144063"/>
            <a:ext cx="1896577" cy="1429316"/>
          </a:xfrm>
        </p:spPr>
        <p:txBody>
          <a:bodyPr numCol="1" spcCol="756000" anchor="b">
            <a:noAutofit/>
          </a:bodyPr>
          <a:lstStyle>
            <a:lvl1pPr marL="0" indent="0">
              <a:buFont typeface="Arial" panose="020B0604020202020204" pitchFamily="34" charset="0"/>
              <a:buNone/>
              <a:defRPr sz="5821" b="0" i="0" spc="-73" baseline="0">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3" name="Text Placeholder 12">
            <a:extLst>
              <a:ext uri="{FF2B5EF4-FFF2-40B4-BE49-F238E27FC236}">
                <a16:creationId xmlns:a16="http://schemas.microsoft.com/office/drawing/2014/main" id="{BEC8D12B-8172-4BD9-B198-FC940EA5F589}"/>
              </a:ext>
            </a:extLst>
          </p:cNvPr>
          <p:cNvSpPr>
            <a:spLocks noGrp="1"/>
          </p:cNvSpPr>
          <p:nvPr>
            <p:ph type="body" sz="quarter" idx="21"/>
          </p:nvPr>
        </p:nvSpPr>
        <p:spPr>
          <a:xfrm>
            <a:off x="2869276" y="3658327"/>
            <a:ext cx="1838812" cy="522451"/>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24" name="Text Placeholder 12">
            <a:extLst>
              <a:ext uri="{FF2B5EF4-FFF2-40B4-BE49-F238E27FC236}">
                <a16:creationId xmlns:a16="http://schemas.microsoft.com/office/drawing/2014/main" id="{4C3A68AC-120B-4739-BD77-EB8D9A2774CF}"/>
              </a:ext>
            </a:extLst>
          </p:cNvPr>
          <p:cNvSpPr>
            <a:spLocks noGrp="1"/>
          </p:cNvSpPr>
          <p:nvPr>
            <p:ph type="body" sz="quarter" idx="22" hasCustomPrompt="1"/>
          </p:nvPr>
        </p:nvSpPr>
        <p:spPr>
          <a:xfrm>
            <a:off x="5147712" y="2144063"/>
            <a:ext cx="1896577" cy="1429316"/>
          </a:xfrm>
        </p:spPr>
        <p:txBody>
          <a:bodyPr numCol="1" spcCol="756000" anchor="b">
            <a:noAutofit/>
          </a:bodyPr>
          <a:lstStyle>
            <a:lvl1pPr marL="0" indent="0">
              <a:buFont typeface="Arial" panose="020B0604020202020204" pitchFamily="34" charset="0"/>
              <a:buNone/>
              <a:defRPr sz="5821" b="0" i="0" spc="-73" baseline="0">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5" name="Text Placeholder 12">
            <a:extLst>
              <a:ext uri="{FF2B5EF4-FFF2-40B4-BE49-F238E27FC236}">
                <a16:creationId xmlns:a16="http://schemas.microsoft.com/office/drawing/2014/main" id="{0A9A1E10-7F09-44CE-87BF-10DBCB2DD340}"/>
              </a:ext>
            </a:extLst>
          </p:cNvPr>
          <p:cNvSpPr>
            <a:spLocks noGrp="1"/>
          </p:cNvSpPr>
          <p:nvPr>
            <p:ph type="body" sz="quarter" idx="23"/>
          </p:nvPr>
        </p:nvSpPr>
        <p:spPr>
          <a:xfrm>
            <a:off x="5176594" y="3658327"/>
            <a:ext cx="1838812" cy="522451"/>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26" name="Text Placeholder 12">
            <a:extLst>
              <a:ext uri="{FF2B5EF4-FFF2-40B4-BE49-F238E27FC236}">
                <a16:creationId xmlns:a16="http://schemas.microsoft.com/office/drawing/2014/main" id="{F45A253A-F83B-4FD4-A131-FA4682A23AFE}"/>
              </a:ext>
            </a:extLst>
          </p:cNvPr>
          <p:cNvSpPr>
            <a:spLocks noGrp="1"/>
          </p:cNvSpPr>
          <p:nvPr>
            <p:ph type="body" sz="quarter" idx="24" hasCustomPrompt="1"/>
          </p:nvPr>
        </p:nvSpPr>
        <p:spPr>
          <a:xfrm>
            <a:off x="7462836" y="2144063"/>
            <a:ext cx="1896577" cy="1429316"/>
          </a:xfrm>
        </p:spPr>
        <p:txBody>
          <a:bodyPr numCol="1" spcCol="756000" anchor="b">
            <a:noAutofit/>
          </a:bodyPr>
          <a:lstStyle>
            <a:lvl1pPr marL="0" indent="0">
              <a:buFont typeface="Arial" panose="020B0604020202020204" pitchFamily="34" charset="0"/>
              <a:buNone/>
              <a:defRPr sz="5821" b="0" i="0" spc="-73" baseline="0">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7" name="Text Placeholder 12">
            <a:extLst>
              <a:ext uri="{FF2B5EF4-FFF2-40B4-BE49-F238E27FC236}">
                <a16:creationId xmlns:a16="http://schemas.microsoft.com/office/drawing/2014/main" id="{403F967D-B169-4689-B49E-43267F0A42DC}"/>
              </a:ext>
            </a:extLst>
          </p:cNvPr>
          <p:cNvSpPr>
            <a:spLocks noGrp="1"/>
          </p:cNvSpPr>
          <p:nvPr>
            <p:ph type="body" sz="quarter" idx="25"/>
          </p:nvPr>
        </p:nvSpPr>
        <p:spPr>
          <a:xfrm>
            <a:off x="7491719" y="3658327"/>
            <a:ext cx="1838812" cy="522451"/>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28" name="Text Placeholder 12">
            <a:extLst>
              <a:ext uri="{FF2B5EF4-FFF2-40B4-BE49-F238E27FC236}">
                <a16:creationId xmlns:a16="http://schemas.microsoft.com/office/drawing/2014/main" id="{FD3AE7CA-391E-4375-9398-D249BBBFEA76}"/>
              </a:ext>
            </a:extLst>
          </p:cNvPr>
          <p:cNvSpPr>
            <a:spLocks noGrp="1"/>
          </p:cNvSpPr>
          <p:nvPr>
            <p:ph type="body" sz="quarter" idx="26" hasCustomPrompt="1"/>
          </p:nvPr>
        </p:nvSpPr>
        <p:spPr>
          <a:xfrm>
            <a:off x="9746668" y="2144063"/>
            <a:ext cx="1896577" cy="1429316"/>
          </a:xfrm>
        </p:spPr>
        <p:txBody>
          <a:bodyPr numCol="1" spcCol="756000" anchor="b">
            <a:noAutofit/>
          </a:bodyPr>
          <a:lstStyle>
            <a:lvl1pPr marL="0" indent="0">
              <a:buFont typeface="Arial" panose="020B0604020202020204" pitchFamily="34" charset="0"/>
              <a:buNone/>
              <a:defRPr sz="5821" b="0" i="0" spc="-73" baseline="0">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9" name="Text Placeholder 12">
            <a:extLst>
              <a:ext uri="{FF2B5EF4-FFF2-40B4-BE49-F238E27FC236}">
                <a16:creationId xmlns:a16="http://schemas.microsoft.com/office/drawing/2014/main" id="{E4F804E3-C2DE-4602-B167-5B66CA4202B9}"/>
              </a:ext>
            </a:extLst>
          </p:cNvPr>
          <p:cNvSpPr>
            <a:spLocks noGrp="1"/>
          </p:cNvSpPr>
          <p:nvPr>
            <p:ph type="body" sz="quarter" idx="27"/>
          </p:nvPr>
        </p:nvSpPr>
        <p:spPr>
          <a:xfrm>
            <a:off x="9775550" y="3658327"/>
            <a:ext cx="1838812" cy="522451"/>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Tree>
    <p:extLst>
      <p:ext uri="{BB962C8B-B14F-4D97-AF65-F5344CB8AC3E}">
        <p14:creationId xmlns:p14="http://schemas.microsoft.com/office/powerpoint/2010/main" val="3789380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Large stat | b/g image / grad">
    <p:bg>
      <p:bgPr>
        <a:solidFill>
          <a:schemeClr val="accent6"/>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DC44D74-3B3F-47E0-B848-9173CD01DCB4}"/>
              </a:ext>
            </a:extLst>
          </p:cNvPr>
          <p:cNvSpPr>
            <a:spLocks noGrp="1"/>
          </p:cNvSpPr>
          <p:nvPr>
            <p:ph type="pic" sz="quarter" idx="19"/>
          </p:nvPr>
        </p:nvSpPr>
        <p:spPr>
          <a:xfrm>
            <a:off x="0" y="0"/>
            <a:ext cx="12192000" cy="6858000"/>
          </a:xfrm>
          <a:noFill/>
        </p:spPr>
        <p:txBody>
          <a:bodyPr anchor="ctr">
            <a:noAutofit/>
          </a:bodyPr>
          <a:lstStyle>
            <a:lvl1pPr algn="ctr">
              <a:defRPr/>
            </a:lvl1pPr>
          </a:lstStyle>
          <a:p>
            <a:r>
              <a:rPr lang="en-US"/>
              <a:t>Click icon to add picture</a:t>
            </a:r>
            <a:endParaRPr lang="en-GB"/>
          </a:p>
        </p:txBody>
      </p:sp>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outerShdw blurRad="50800" dist="50800" dir="2700000" algn="tl" rotWithShape="0">
                    <a:prstClr val="black">
                      <a:alpha val="40000"/>
                    </a:prstClr>
                  </a:outerShdw>
                </a:effectLst>
              </a:defRPr>
            </a:lvl1p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outerShdw blurRad="50800" dist="50800" dir="2700000" algn="tl" rotWithShape="0">
                    <a:prstClr val="black">
                      <a:alpha val="40000"/>
                    </a:prstClr>
                  </a:outerShdw>
                </a:effectLst>
              </a:defRPr>
            </a:lvl1pPr>
          </a:lstStyle>
          <a:p>
            <a:fld id="{E2E31AFC-DF42-41A5-B57C-06A83BBA6616}" type="slidenum">
              <a:rPr lang="en-GB" smtClean="0"/>
              <a:pPr/>
              <a:t>‹Nº›</a:t>
            </a:fld>
            <a:endParaRPr lang="en-GB"/>
          </a:p>
        </p:txBody>
      </p:sp>
      <p:sp>
        <p:nvSpPr>
          <p:cNvPr id="12" name="Text Placeholder 12">
            <a:extLst>
              <a:ext uri="{FF2B5EF4-FFF2-40B4-BE49-F238E27FC236}">
                <a16:creationId xmlns:a16="http://schemas.microsoft.com/office/drawing/2014/main" id="{D8794217-5EF6-484A-9789-939A04CBD6BD}"/>
              </a:ext>
            </a:extLst>
          </p:cNvPr>
          <p:cNvSpPr>
            <a:spLocks noGrp="1"/>
          </p:cNvSpPr>
          <p:nvPr>
            <p:ph type="body" sz="quarter" idx="15" hasCustomPrompt="1"/>
          </p:nvPr>
        </p:nvSpPr>
        <p:spPr>
          <a:xfrm>
            <a:off x="7405918" y="2107959"/>
            <a:ext cx="4214820" cy="1429316"/>
          </a:xfrm>
        </p:spPr>
        <p:txBody>
          <a:bodyPr numCol="1" spcCol="756000" anchor="b">
            <a:noAutofit/>
          </a:bodyPr>
          <a:lstStyle>
            <a:lvl1pPr marL="0" indent="0">
              <a:buFont typeface="Arial" panose="020B0604020202020204" pitchFamily="34" charset="0"/>
              <a:buNone/>
              <a:defRPr sz="12128" b="0" i="0" spc="-637">
                <a:solidFill>
                  <a:schemeClr val="bg1"/>
                </a:solidFill>
                <a:latin typeface="Poppins Medium" pitchFamily="2" charset="77"/>
                <a:cs typeface="Poppins Medium" pitchFamily="2" charset="77"/>
              </a:defRPr>
            </a:lvl1pPr>
            <a:lvl5pPr>
              <a:defRPr/>
            </a:lvl5pPr>
          </a:lstStyle>
          <a:p>
            <a:pPr lvl="0"/>
            <a:r>
              <a:rPr lang="en-US" err="1"/>
              <a:t>x.xm</a:t>
            </a:r>
            <a:endParaRPr lang="en-US"/>
          </a:p>
        </p:txBody>
      </p:sp>
      <p:sp>
        <p:nvSpPr>
          <p:cNvPr id="16" name="Text Placeholder 12">
            <a:extLst>
              <a:ext uri="{FF2B5EF4-FFF2-40B4-BE49-F238E27FC236}">
                <a16:creationId xmlns:a16="http://schemas.microsoft.com/office/drawing/2014/main" id="{3DE89019-B2ED-4062-BEFD-1AF245BF4D3C}"/>
              </a:ext>
            </a:extLst>
          </p:cNvPr>
          <p:cNvSpPr>
            <a:spLocks noGrp="1"/>
          </p:cNvSpPr>
          <p:nvPr>
            <p:ph type="body" sz="quarter" idx="18"/>
          </p:nvPr>
        </p:nvSpPr>
        <p:spPr>
          <a:xfrm>
            <a:off x="7405918" y="3480495"/>
            <a:ext cx="4214819" cy="296171"/>
          </a:xfrm>
        </p:spPr>
        <p:txBody>
          <a:bodyPr numCol="1" spcCol="756000"/>
          <a:lstStyle>
            <a:lvl1pPr marL="0" indent="0">
              <a:buFont typeface="Arial" panose="020B0604020202020204" pitchFamily="34" charset="0"/>
              <a:buNone/>
              <a:defRPr sz="1698" b="0">
                <a:solidFill>
                  <a:schemeClr val="bg1"/>
                </a:solidFill>
              </a:defRPr>
            </a:lvl1pPr>
            <a:lvl5pPr>
              <a:defRPr/>
            </a:lvl5pPr>
          </a:lstStyle>
          <a:p>
            <a:pPr lvl="0"/>
            <a:r>
              <a:rPr lang="en-US"/>
              <a:t>Click to edit Master text styles</a:t>
            </a:r>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Tree>
    <p:extLst>
      <p:ext uri="{BB962C8B-B14F-4D97-AF65-F5344CB8AC3E}">
        <p14:creationId xmlns:p14="http://schemas.microsoft.com/office/powerpoint/2010/main" val="3679608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Title | Sub | Map + pins">
    <p:bg>
      <p:bgPr>
        <a:solidFill>
          <a:schemeClr val="accent6"/>
        </a:solidFill>
        <a:effectLst/>
      </p:bgPr>
    </p:bg>
    <p:spTree>
      <p:nvGrpSpPr>
        <p:cNvPr id="1" name=""/>
        <p:cNvGrpSpPr/>
        <p:nvPr/>
      </p:nvGrpSpPr>
      <p:grpSpPr>
        <a:xfrm>
          <a:off x="0" y="0"/>
          <a:ext cx="0" cy="0"/>
          <a:chOff x="0" y="0"/>
          <a:chExt cx="0" cy="0"/>
        </a:xfrm>
      </p:grpSpPr>
      <p:pic>
        <p:nvPicPr>
          <p:cNvPr id="32" name="Graphic 31">
            <a:extLst>
              <a:ext uri="{FF2B5EF4-FFF2-40B4-BE49-F238E27FC236}">
                <a16:creationId xmlns:a16="http://schemas.microsoft.com/office/drawing/2014/main" id="{359EA77B-10F0-4804-A145-524336802DC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11288" y="1509771"/>
            <a:ext cx="9195987" cy="4538631"/>
          </a:xfrm>
          <a:prstGeom prst="rect">
            <a:avLst/>
          </a:prstGeom>
        </p:spPr>
      </p:pic>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‹Nº›</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
        <p:nvSpPr>
          <p:cNvPr id="21" name="Title 1">
            <a:extLst>
              <a:ext uri="{FF2B5EF4-FFF2-40B4-BE49-F238E27FC236}">
                <a16:creationId xmlns:a16="http://schemas.microsoft.com/office/drawing/2014/main" id="{2DBFC085-0C60-416E-8CFF-15E94416BA22}"/>
              </a:ext>
            </a:extLst>
          </p:cNvPr>
          <p:cNvSpPr>
            <a:spLocks noGrp="1"/>
          </p:cNvSpPr>
          <p:nvPr>
            <p:ph type="title"/>
          </p:nvPr>
        </p:nvSpPr>
        <p:spPr>
          <a:xfrm>
            <a:off x="577638" y="537198"/>
            <a:ext cx="11013551" cy="403133"/>
          </a:xfrm>
        </p:spPr>
        <p:txBody>
          <a:bodyPr lIns="0" tIns="0" rIns="0" bIns="0" anchor="t" anchorCtr="0"/>
          <a:lstStyle>
            <a:lvl1pPr>
              <a:defRPr>
                <a:solidFill>
                  <a:schemeClr val="bg1"/>
                </a:solidFill>
              </a:defRPr>
            </a:lvl1pPr>
          </a:lstStyle>
          <a:p>
            <a:r>
              <a:rPr lang="en-US"/>
              <a:t>Click to edit Master title style</a:t>
            </a:r>
            <a:endParaRPr lang="en-GB"/>
          </a:p>
        </p:txBody>
      </p:sp>
      <p:sp>
        <p:nvSpPr>
          <p:cNvPr id="22" name="Text Placeholder 9">
            <a:extLst>
              <a:ext uri="{FF2B5EF4-FFF2-40B4-BE49-F238E27FC236}">
                <a16:creationId xmlns:a16="http://schemas.microsoft.com/office/drawing/2014/main" id="{B553B6D6-CC16-4E40-914D-C81F67547FEF}"/>
              </a:ext>
            </a:extLst>
          </p:cNvPr>
          <p:cNvSpPr>
            <a:spLocks noGrp="1"/>
          </p:cNvSpPr>
          <p:nvPr>
            <p:ph type="body" sz="quarter" idx="13"/>
          </p:nvPr>
        </p:nvSpPr>
        <p:spPr>
          <a:xfrm>
            <a:off x="577638" y="1127910"/>
            <a:ext cx="5081284" cy="261290"/>
          </a:xfrm>
        </p:spPr>
        <p:txBody>
          <a:bodyPr/>
          <a:lstStyle>
            <a:lvl1pPr>
              <a:lnSpc>
                <a:spcPct val="100000"/>
              </a:lnSpc>
              <a:buFont typeface="Arial" panose="020B0604020202020204" pitchFamily="34" charset="0"/>
              <a:buNone/>
              <a:defRPr sz="1698">
                <a:solidFill>
                  <a:schemeClr val="bg1"/>
                </a:solidFill>
              </a:defRPr>
            </a:lvl1pPr>
          </a:lstStyle>
          <a:p>
            <a:pPr lvl="0"/>
            <a:r>
              <a:rPr lang="en-US"/>
              <a:t>Click to edit Master text styles</a:t>
            </a:r>
          </a:p>
        </p:txBody>
      </p:sp>
      <p:sp>
        <p:nvSpPr>
          <p:cNvPr id="33" name="Text Placeholder 22">
            <a:extLst>
              <a:ext uri="{FF2B5EF4-FFF2-40B4-BE49-F238E27FC236}">
                <a16:creationId xmlns:a16="http://schemas.microsoft.com/office/drawing/2014/main" id="{28651641-59C0-4E53-BC82-FBC2B7BB8DB1}"/>
              </a:ext>
            </a:extLst>
          </p:cNvPr>
          <p:cNvSpPr>
            <a:spLocks noGrp="1"/>
          </p:cNvSpPr>
          <p:nvPr>
            <p:ph type="body" sz="quarter" idx="15"/>
          </p:nvPr>
        </p:nvSpPr>
        <p:spPr>
          <a:xfrm>
            <a:off x="577638" y="5974456"/>
            <a:ext cx="3140422" cy="171705"/>
          </a:xfrm>
        </p:spPr>
        <p:txBody>
          <a:bodyPr tIns="0" bIns="0" anchor="t" anchorCtr="0"/>
          <a:lstStyle>
            <a:lvl1pPr marL="217561" indent="-217561">
              <a:spcBef>
                <a:spcPts val="0"/>
              </a:spcBef>
              <a:buSzPct val="200000"/>
              <a:buFontTx/>
              <a:buBlip>
                <a:blip r:embed="rId4">
                  <a:extLst>
                    <a:ext uri="{96DAC541-7B7A-43D3-8B79-37D633B846F1}">
                      <asvg:svgBlip xmlns:asvg="http://schemas.microsoft.com/office/drawing/2016/SVG/main" r:embed="rId5"/>
                    </a:ext>
                  </a:extLst>
                </a:blip>
              </a:buBlip>
              <a:defRPr sz="1455" b="1" i="0" baseline="3000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5" name="Text Placeholder 22">
            <a:extLst>
              <a:ext uri="{FF2B5EF4-FFF2-40B4-BE49-F238E27FC236}">
                <a16:creationId xmlns:a16="http://schemas.microsoft.com/office/drawing/2014/main" id="{E20BD56E-0E17-4AED-B089-01FA1B56B6FE}"/>
              </a:ext>
            </a:extLst>
          </p:cNvPr>
          <p:cNvSpPr>
            <a:spLocks noGrp="1"/>
          </p:cNvSpPr>
          <p:nvPr>
            <p:ph type="body" sz="quarter" idx="16"/>
          </p:nvPr>
        </p:nvSpPr>
        <p:spPr>
          <a:xfrm>
            <a:off x="577638" y="5537888"/>
            <a:ext cx="3140422" cy="171705"/>
          </a:xfrm>
        </p:spPr>
        <p:txBody>
          <a:bodyPr tIns="0" bIns="0" anchor="t" anchorCtr="0"/>
          <a:lstStyle>
            <a:lvl1pPr marL="217561" indent="-217561">
              <a:spcBef>
                <a:spcPts val="0"/>
              </a:spcBef>
              <a:buSzPct val="200000"/>
              <a:buFontTx/>
              <a:buBlip>
                <a:blip r:embed="rId6">
                  <a:extLst>
                    <a:ext uri="{96DAC541-7B7A-43D3-8B79-37D633B846F1}">
                      <asvg:svgBlip xmlns:asvg="http://schemas.microsoft.com/office/drawing/2016/SVG/main" r:embed="rId7"/>
                    </a:ext>
                  </a:extLst>
                </a:blip>
              </a:buBlip>
              <a:defRPr sz="1455" b="1" i="0" baseline="3000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36" name="Text Placeholder 22">
            <a:extLst>
              <a:ext uri="{FF2B5EF4-FFF2-40B4-BE49-F238E27FC236}">
                <a16:creationId xmlns:a16="http://schemas.microsoft.com/office/drawing/2014/main" id="{C73E20F7-E9CB-484A-B765-8163DC385D90}"/>
              </a:ext>
            </a:extLst>
          </p:cNvPr>
          <p:cNvSpPr>
            <a:spLocks noGrp="1"/>
          </p:cNvSpPr>
          <p:nvPr>
            <p:ph type="body" sz="quarter" idx="17"/>
          </p:nvPr>
        </p:nvSpPr>
        <p:spPr>
          <a:xfrm>
            <a:off x="3781812" y="4163432"/>
            <a:ext cx="2314188" cy="171705"/>
          </a:xfrm>
        </p:spPr>
        <p:txBody>
          <a:bodyPr wrap="square" tIns="0" bIns="0" anchor="t" anchorCtr="0">
            <a:spAutoFit/>
          </a:bodyPr>
          <a:lstStyle>
            <a:lvl1pPr marL="217561" indent="-217561">
              <a:spcBef>
                <a:spcPts val="0"/>
              </a:spcBef>
              <a:buSzPct val="200000"/>
              <a:buFontTx/>
              <a:buBlip>
                <a:blip r:embed="rId4">
                  <a:extLst>
                    <a:ext uri="{96DAC541-7B7A-43D3-8B79-37D633B846F1}">
                      <asvg:svgBlip xmlns:asvg="http://schemas.microsoft.com/office/drawing/2016/SVG/main" r:embed="rId5"/>
                    </a:ext>
                  </a:extLst>
                </a:blip>
              </a:buBlip>
              <a:defRPr sz="1455" b="1" i="0" baseline="3000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7" name="Text Placeholder 22">
            <a:extLst>
              <a:ext uri="{FF2B5EF4-FFF2-40B4-BE49-F238E27FC236}">
                <a16:creationId xmlns:a16="http://schemas.microsoft.com/office/drawing/2014/main" id="{3E398FEC-3245-4CB1-99A2-4E4EDB866903}"/>
              </a:ext>
            </a:extLst>
          </p:cNvPr>
          <p:cNvSpPr>
            <a:spLocks noGrp="1"/>
          </p:cNvSpPr>
          <p:nvPr>
            <p:ph type="body" sz="quarter" idx="18"/>
          </p:nvPr>
        </p:nvSpPr>
        <p:spPr>
          <a:xfrm>
            <a:off x="5924726" y="3036052"/>
            <a:ext cx="2314188" cy="171705"/>
          </a:xfrm>
        </p:spPr>
        <p:txBody>
          <a:bodyPr wrap="square" tIns="0" bIns="0" anchor="t" anchorCtr="0">
            <a:spAutoFit/>
          </a:bodyPr>
          <a:lstStyle>
            <a:lvl1pPr marL="217561" indent="-217561">
              <a:spcBef>
                <a:spcPts val="0"/>
              </a:spcBef>
              <a:buSzPct val="200000"/>
              <a:buFontTx/>
              <a:buBlip>
                <a:blip r:embed="rId6">
                  <a:extLst>
                    <a:ext uri="{96DAC541-7B7A-43D3-8B79-37D633B846F1}">
                      <asvg:svgBlip xmlns:asvg="http://schemas.microsoft.com/office/drawing/2016/SVG/main" r:embed="rId7"/>
                    </a:ext>
                  </a:extLst>
                </a:blip>
              </a:buBlip>
              <a:defRPr sz="1455" b="1" i="0" baseline="30000">
                <a:solidFill>
                  <a:schemeClr val="bg1"/>
                </a:solidFill>
                <a:latin typeface="Poppins SemiBold" pitchFamily="2" charset="77"/>
                <a:cs typeface="Poppins SemiBold" pitchFamily="2" charset="77"/>
              </a:defRPr>
            </a:lvl1pPr>
          </a:lstStyle>
          <a:p>
            <a:pPr lvl="0"/>
            <a:r>
              <a:rPr lang="en-US"/>
              <a:t>Click to edit Master text styles</a:t>
            </a:r>
          </a:p>
        </p:txBody>
      </p:sp>
    </p:spTree>
    <p:extLst>
      <p:ext uri="{BB962C8B-B14F-4D97-AF65-F5344CB8AC3E}">
        <p14:creationId xmlns:p14="http://schemas.microsoft.com/office/powerpoint/2010/main" val="2549431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Our vision | Centred">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a:xfrm>
            <a:off x="577638" y="6482886"/>
            <a:ext cx="7575715" cy="111982"/>
          </a:xfrm>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‹Nº›</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
        <p:nvSpPr>
          <p:cNvPr id="11" name="Title 1">
            <a:extLst>
              <a:ext uri="{FF2B5EF4-FFF2-40B4-BE49-F238E27FC236}">
                <a16:creationId xmlns:a16="http://schemas.microsoft.com/office/drawing/2014/main" id="{0E04318B-A241-43E7-94D4-29E516C89630}"/>
              </a:ext>
            </a:extLst>
          </p:cNvPr>
          <p:cNvSpPr>
            <a:spLocks noGrp="1"/>
          </p:cNvSpPr>
          <p:nvPr>
            <p:ph type="ctrTitle"/>
          </p:nvPr>
        </p:nvSpPr>
        <p:spPr>
          <a:xfrm>
            <a:off x="3316700" y="577597"/>
            <a:ext cx="5558600" cy="1175806"/>
          </a:xfrm>
        </p:spPr>
        <p:txBody>
          <a:bodyPr lIns="0" tIns="0" rIns="0" bIns="0" anchor="b" anchorCtr="0"/>
          <a:lstStyle>
            <a:lvl1pPr algn="ctr">
              <a:defRPr sz="4245">
                <a:solidFill>
                  <a:schemeClr val="bg1"/>
                </a:solidFill>
              </a:defRPr>
            </a:lvl1pPr>
          </a:lstStyle>
          <a:p>
            <a:r>
              <a:rPr lang="en-US"/>
              <a:t>Click to edit Master title style</a:t>
            </a:r>
            <a:endParaRPr lang="en-GB"/>
          </a:p>
        </p:txBody>
      </p:sp>
      <p:sp>
        <p:nvSpPr>
          <p:cNvPr id="6" name="Text Placeholder 5">
            <a:extLst>
              <a:ext uri="{FF2B5EF4-FFF2-40B4-BE49-F238E27FC236}">
                <a16:creationId xmlns:a16="http://schemas.microsoft.com/office/drawing/2014/main" id="{B0234693-3B2F-4AE8-AE43-6003C99CB8AC}"/>
              </a:ext>
            </a:extLst>
          </p:cNvPr>
          <p:cNvSpPr>
            <a:spLocks noGrp="1"/>
          </p:cNvSpPr>
          <p:nvPr>
            <p:ph type="body" sz="quarter" idx="13"/>
          </p:nvPr>
        </p:nvSpPr>
        <p:spPr>
          <a:xfrm>
            <a:off x="599847" y="2162835"/>
            <a:ext cx="10991343" cy="571182"/>
          </a:xfrm>
        </p:spPr>
        <p:txBody>
          <a:bodyPr/>
          <a:lstStyle>
            <a:lvl1pPr algn="ctr">
              <a:defRPr sz="3275">
                <a:solidFill>
                  <a:schemeClr val="bg1"/>
                </a:solidFill>
              </a:defRPr>
            </a:lvl1pPr>
          </a:lstStyle>
          <a:p>
            <a:pPr lvl="0"/>
            <a:r>
              <a:rPr lang="en-US"/>
              <a:t>Click to edit Master text styles</a:t>
            </a:r>
          </a:p>
        </p:txBody>
      </p:sp>
      <p:sp>
        <p:nvSpPr>
          <p:cNvPr id="14" name="object 37">
            <a:extLst>
              <a:ext uri="{FF2B5EF4-FFF2-40B4-BE49-F238E27FC236}">
                <a16:creationId xmlns:a16="http://schemas.microsoft.com/office/drawing/2014/main" id="{254656CD-21F4-415A-855F-8FEF936CAD12}"/>
              </a:ext>
            </a:extLst>
          </p:cNvPr>
          <p:cNvSpPr/>
          <p:nvPr userDrawn="1"/>
        </p:nvSpPr>
        <p:spPr>
          <a:xfrm>
            <a:off x="3344643" y="5294061"/>
            <a:ext cx="0" cy="754341"/>
          </a:xfrm>
          <a:custGeom>
            <a:avLst/>
            <a:gdLst/>
            <a:ahLst/>
            <a:cxnLst/>
            <a:rect l="l" t="t" r="r" b="b"/>
            <a:pathLst>
              <a:path h="1243965">
                <a:moveTo>
                  <a:pt x="0" y="0"/>
                </a:moveTo>
                <a:lnTo>
                  <a:pt x="0" y="1243564"/>
                </a:lnTo>
              </a:path>
            </a:pathLst>
          </a:custGeom>
          <a:ln w="9622">
            <a:solidFill>
              <a:srgbClr val="FFFFFF"/>
            </a:solidFill>
          </a:ln>
        </p:spPr>
        <p:txBody>
          <a:bodyPr wrap="square" lIns="0" tIns="0" rIns="0" bIns="0" rtlCol="0"/>
          <a:lstStyle/>
          <a:p>
            <a:endParaRPr sz="1092"/>
          </a:p>
        </p:txBody>
      </p:sp>
      <p:sp>
        <p:nvSpPr>
          <p:cNvPr id="15" name="object 38">
            <a:extLst>
              <a:ext uri="{FF2B5EF4-FFF2-40B4-BE49-F238E27FC236}">
                <a16:creationId xmlns:a16="http://schemas.microsoft.com/office/drawing/2014/main" id="{5C6A6A71-005C-4561-B24C-20036B336094}"/>
              </a:ext>
            </a:extLst>
          </p:cNvPr>
          <p:cNvSpPr/>
          <p:nvPr userDrawn="1"/>
        </p:nvSpPr>
        <p:spPr>
          <a:xfrm>
            <a:off x="9774588" y="5294061"/>
            <a:ext cx="0" cy="754341"/>
          </a:xfrm>
          <a:custGeom>
            <a:avLst/>
            <a:gdLst/>
            <a:ahLst/>
            <a:cxnLst/>
            <a:rect l="l" t="t" r="r" b="b"/>
            <a:pathLst>
              <a:path h="1243965">
                <a:moveTo>
                  <a:pt x="0" y="0"/>
                </a:moveTo>
                <a:lnTo>
                  <a:pt x="0" y="1243564"/>
                </a:lnTo>
              </a:path>
            </a:pathLst>
          </a:custGeom>
          <a:ln w="9622">
            <a:solidFill>
              <a:srgbClr val="FFFFFF"/>
            </a:solidFill>
          </a:ln>
        </p:spPr>
        <p:txBody>
          <a:bodyPr wrap="square" lIns="0" tIns="0" rIns="0" bIns="0" rtlCol="0"/>
          <a:lstStyle/>
          <a:p>
            <a:endParaRPr sz="1092"/>
          </a:p>
        </p:txBody>
      </p:sp>
      <p:sp>
        <p:nvSpPr>
          <p:cNvPr id="17" name="object 40">
            <a:extLst>
              <a:ext uri="{FF2B5EF4-FFF2-40B4-BE49-F238E27FC236}">
                <a16:creationId xmlns:a16="http://schemas.microsoft.com/office/drawing/2014/main" id="{176FBC2B-5877-478A-BEB4-EDF0B54837C2}"/>
              </a:ext>
            </a:extLst>
          </p:cNvPr>
          <p:cNvSpPr txBox="1"/>
          <p:nvPr userDrawn="1"/>
        </p:nvSpPr>
        <p:spPr>
          <a:xfrm>
            <a:off x="577638" y="5241915"/>
            <a:ext cx="1696672" cy="222839"/>
          </a:xfrm>
          <a:prstGeom prst="rect">
            <a:avLst/>
          </a:prstGeom>
        </p:spPr>
        <p:txBody>
          <a:bodyPr vert="horz" wrap="square" lIns="0" tIns="8086" rIns="0" bIns="0" rtlCol="0">
            <a:spAutoFit/>
          </a:bodyPr>
          <a:lstStyle/>
          <a:p>
            <a:pPr marL="7701">
              <a:lnSpc>
                <a:spcPct val="100000"/>
              </a:lnSpc>
              <a:spcBef>
                <a:spcPts val="64"/>
              </a:spcBef>
            </a:pPr>
            <a:r>
              <a:rPr sz="1395" b="0" i="0" spc="-12">
                <a:solidFill>
                  <a:srgbClr val="FFFFFF"/>
                </a:solidFill>
                <a:latin typeface="Poppins Medium" pitchFamily="2" charset="77"/>
                <a:cs typeface="Poppins Medium" pitchFamily="2" charset="77"/>
              </a:rPr>
              <a:t>Associated</a:t>
            </a:r>
            <a:r>
              <a:rPr sz="1395" b="0" i="0" spc="-61">
                <a:solidFill>
                  <a:srgbClr val="FFFFFF"/>
                </a:solidFill>
                <a:latin typeface="Poppins Medium" pitchFamily="2" charset="77"/>
                <a:cs typeface="Poppins Medium" pitchFamily="2" charset="77"/>
              </a:rPr>
              <a:t> </a:t>
            </a:r>
            <a:r>
              <a:rPr sz="1395" b="0" i="0" spc="-15">
                <a:solidFill>
                  <a:srgbClr val="FFFFFF"/>
                </a:solidFill>
                <a:latin typeface="Poppins Medium" pitchFamily="2" charset="77"/>
                <a:cs typeface="Poppins Medium" pitchFamily="2" charset="77"/>
              </a:rPr>
              <a:t>with</a:t>
            </a:r>
            <a:endParaRPr sz="1395" b="0" i="0">
              <a:latin typeface="Poppins Medium" pitchFamily="2" charset="77"/>
              <a:cs typeface="Poppins Medium" pitchFamily="2" charset="77"/>
            </a:endParaRPr>
          </a:p>
        </p:txBody>
      </p:sp>
      <p:sp>
        <p:nvSpPr>
          <p:cNvPr id="18" name="object 41">
            <a:extLst>
              <a:ext uri="{FF2B5EF4-FFF2-40B4-BE49-F238E27FC236}">
                <a16:creationId xmlns:a16="http://schemas.microsoft.com/office/drawing/2014/main" id="{F38E41A8-ECE8-47B1-85AB-9824D1D80C00}"/>
              </a:ext>
            </a:extLst>
          </p:cNvPr>
          <p:cNvSpPr txBox="1"/>
          <p:nvPr userDrawn="1"/>
        </p:nvSpPr>
        <p:spPr>
          <a:xfrm>
            <a:off x="3915513" y="5241915"/>
            <a:ext cx="1743798" cy="222839"/>
          </a:xfrm>
          <a:prstGeom prst="rect">
            <a:avLst/>
          </a:prstGeom>
        </p:spPr>
        <p:txBody>
          <a:bodyPr vert="horz" wrap="square" lIns="0" tIns="8086" rIns="0" bIns="0" rtlCol="0">
            <a:spAutoFit/>
          </a:bodyPr>
          <a:lstStyle/>
          <a:p>
            <a:pPr marL="7701">
              <a:lnSpc>
                <a:spcPct val="100000"/>
              </a:lnSpc>
              <a:spcBef>
                <a:spcPts val="64"/>
              </a:spcBef>
            </a:pPr>
            <a:r>
              <a:rPr sz="1395" b="0" i="0" spc="-12">
                <a:solidFill>
                  <a:srgbClr val="FFFFFF"/>
                </a:solidFill>
                <a:latin typeface="Poppins Medium" pitchFamily="2" charset="77"/>
                <a:cs typeface="Poppins Medium" pitchFamily="2" charset="77"/>
              </a:rPr>
              <a:t>Supported</a:t>
            </a:r>
            <a:r>
              <a:rPr sz="1395" b="0" i="0" spc="-67">
                <a:solidFill>
                  <a:srgbClr val="FFFFFF"/>
                </a:solidFill>
                <a:latin typeface="Poppins Medium" pitchFamily="2" charset="77"/>
                <a:cs typeface="Poppins Medium" pitchFamily="2" charset="77"/>
              </a:rPr>
              <a:t> </a:t>
            </a:r>
            <a:r>
              <a:rPr sz="1395" b="0" i="0" spc="-12">
                <a:solidFill>
                  <a:srgbClr val="FFFFFF"/>
                </a:solidFill>
                <a:latin typeface="Poppins Medium" pitchFamily="2" charset="77"/>
                <a:cs typeface="Poppins Medium" pitchFamily="2" charset="77"/>
              </a:rPr>
              <a:t>by</a:t>
            </a:r>
            <a:endParaRPr sz="1395" b="0" i="0">
              <a:latin typeface="Poppins Medium" pitchFamily="2" charset="77"/>
              <a:cs typeface="Poppins Medium" pitchFamily="2" charset="77"/>
            </a:endParaRPr>
          </a:p>
        </p:txBody>
      </p:sp>
      <p:sp>
        <p:nvSpPr>
          <p:cNvPr id="19" name="object 42">
            <a:extLst>
              <a:ext uri="{FF2B5EF4-FFF2-40B4-BE49-F238E27FC236}">
                <a16:creationId xmlns:a16="http://schemas.microsoft.com/office/drawing/2014/main" id="{E15DCFC0-DA16-4F9A-B70D-3C33C791B448}"/>
              </a:ext>
            </a:extLst>
          </p:cNvPr>
          <p:cNvSpPr txBox="1"/>
          <p:nvPr userDrawn="1"/>
        </p:nvSpPr>
        <p:spPr>
          <a:xfrm>
            <a:off x="10161465" y="5241915"/>
            <a:ext cx="1743797" cy="222839"/>
          </a:xfrm>
          <a:prstGeom prst="rect">
            <a:avLst/>
          </a:prstGeom>
        </p:spPr>
        <p:txBody>
          <a:bodyPr vert="horz" wrap="square" lIns="0" tIns="8086" rIns="0" bIns="0" rtlCol="0">
            <a:spAutoFit/>
          </a:bodyPr>
          <a:lstStyle/>
          <a:p>
            <a:pPr marL="7701">
              <a:lnSpc>
                <a:spcPct val="100000"/>
              </a:lnSpc>
              <a:spcBef>
                <a:spcPts val="64"/>
              </a:spcBef>
            </a:pPr>
            <a:r>
              <a:rPr sz="1395" b="0" i="0" spc="-12">
                <a:solidFill>
                  <a:srgbClr val="FFFFFF"/>
                </a:solidFill>
                <a:latin typeface="Poppins Medium" pitchFamily="2" charset="77"/>
                <a:cs typeface="Poppins Medium" pitchFamily="2" charset="77"/>
              </a:rPr>
              <a:t>Hosted</a:t>
            </a:r>
            <a:r>
              <a:rPr sz="1395" b="0" i="0" spc="-64">
                <a:solidFill>
                  <a:srgbClr val="FFFFFF"/>
                </a:solidFill>
                <a:latin typeface="Poppins Medium" pitchFamily="2" charset="77"/>
                <a:cs typeface="Poppins Medium" pitchFamily="2" charset="77"/>
              </a:rPr>
              <a:t> </a:t>
            </a:r>
            <a:r>
              <a:rPr sz="1395" b="0" i="0" spc="-15">
                <a:solidFill>
                  <a:srgbClr val="FFFFFF"/>
                </a:solidFill>
                <a:latin typeface="Poppins Medium" pitchFamily="2" charset="77"/>
                <a:cs typeface="Poppins Medium" pitchFamily="2" charset="77"/>
              </a:rPr>
              <a:t>at</a:t>
            </a:r>
            <a:endParaRPr sz="1395" b="0" i="0">
              <a:latin typeface="Poppins Medium" pitchFamily="2" charset="77"/>
              <a:cs typeface="Poppins Medium" pitchFamily="2" charset="77"/>
            </a:endParaRPr>
          </a:p>
        </p:txBody>
      </p:sp>
    </p:spTree>
    <p:extLst>
      <p:ext uri="{BB962C8B-B14F-4D97-AF65-F5344CB8AC3E}">
        <p14:creationId xmlns:p14="http://schemas.microsoft.com/office/powerpoint/2010/main" val="1046227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Mission Statement | Left Align">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‹Nº›</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
        <p:nvSpPr>
          <p:cNvPr id="11" name="Title 1">
            <a:extLst>
              <a:ext uri="{FF2B5EF4-FFF2-40B4-BE49-F238E27FC236}">
                <a16:creationId xmlns:a16="http://schemas.microsoft.com/office/drawing/2014/main" id="{0E04318B-A241-43E7-94D4-29E516C89630}"/>
              </a:ext>
            </a:extLst>
          </p:cNvPr>
          <p:cNvSpPr>
            <a:spLocks noGrp="1"/>
          </p:cNvSpPr>
          <p:nvPr>
            <p:ph type="ctrTitle"/>
          </p:nvPr>
        </p:nvSpPr>
        <p:spPr>
          <a:xfrm>
            <a:off x="599848" y="1299878"/>
            <a:ext cx="7334965" cy="453525"/>
          </a:xfrm>
        </p:spPr>
        <p:txBody>
          <a:bodyPr lIns="0" tIns="0" rIns="0" bIns="0" anchor="b" anchorCtr="0"/>
          <a:lstStyle>
            <a:lvl1pPr algn="l">
              <a:defRPr sz="3275">
                <a:solidFill>
                  <a:schemeClr val="bg1"/>
                </a:solidFill>
              </a:defRPr>
            </a:lvl1pPr>
          </a:lstStyle>
          <a:p>
            <a:r>
              <a:rPr lang="en-US"/>
              <a:t>Click to edit Master title style</a:t>
            </a:r>
            <a:endParaRPr lang="en-GB"/>
          </a:p>
        </p:txBody>
      </p:sp>
      <p:sp>
        <p:nvSpPr>
          <p:cNvPr id="6" name="Text Placeholder 5">
            <a:extLst>
              <a:ext uri="{FF2B5EF4-FFF2-40B4-BE49-F238E27FC236}">
                <a16:creationId xmlns:a16="http://schemas.microsoft.com/office/drawing/2014/main" id="{B0234693-3B2F-4AE8-AE43-6003C99CB8AC}"/>
              </a:ext>
            </a:extLst>
          </p:cNvPr>
          <p:cNvSpPr>
            <a:spLocks noGrp="1"/>
          </p:cNvSpPr>
          <p:nvPr>
            <p:ph type="body" sz="quarter" idx="13"/>
          </p:nvPr>
        </p:nvSpPr>
        <p:spPr>
          <a:xfrm>
            <a:off x="599847" y="2162835"/>
            <a:ext cx="8255334" cy="296171"/>
          </a:xfrm>
        </p:spPr>
        <p:txBody>
          <a:bodyPr/>
          <a:lstStyle>
            <a:lvl1pPr algn="l">
              <a:defRPr sz="1698">
                <a:solidFill>
                  <a:schemeClr val="bg1"/>
                </a:solidFill>
              </a:defRPr>
            </a:lvl1pPr>
          </a:lstStyle>
          <a:p>
            <a:pPr lvl="0"/>
            <a:r>
              <a:rPr lang="en-US"/>
              <a:t>Click to edit Master text styles</a:t>
            </a:r>
          </a:p>
        </p:txBody>
      </p:sp>
      <p:sp>
        <p:nvSpPr>
          <p:cNvPr id="14" name="object 37">
            <a:extLst>
              <a:ext uri="{FF2B5EF4-FFF2-40B4-BE49-F238E27FC236}">
                <a16:creationId xmlns:a16="http://schemas.microsoft.com/office/drawing/2014/main" id="{254656CD-21F4-415A-855F-8FEF936CAD12}"/>
              </a:ext>
            </a:extLst>
          </p:cNvPr>
          <p:cNvSpPr/>
          <p:nvPr userDrawn="1"/>
        </p:nvSpPr>
        <p:spPr>
          <a:xfrm>
            <a:off x="3344643" y="5294061"/>
            <a:ext cx="0" cy="754341"/>
          </a:xfrm>
          <a:custGeom>
            <a:avLst/>
            <a:gdLst/>
            <a:ahLst/>
            <a:cxnLst/>
            <a:rect l="l" t="t" r="r" b="b"/>
            <a:pathLst>
              <a:path h="1243965">
                <a:moveTo>
                  <a:pt x="0" y="0"/>
                </a:moveTo>
                <a:lnTo>
                  <a:pt x="0" y="1243564"/>
                </a:lnTo>
              </a:path>
            </a:pathLst>
          </a:custGeom>
          <a:ln w="9622">
            <a:solidFill>
              <a:srgbClr val="FFFFFF"/>
            </a:solidFill>
          </a:ln>
        </p:spPr>
        <p:txBody>
          <a:bodyPr wrap="square" lIns="0" tIns="0" rIns="0" bIns="0" rtlCol="0"/>
          <a:lstStyle/>
          <a:p>
            <a:endParaRPr sz="1092"/>
          </a:p>
        </p:txBody>
      </p:sp>
      <p:sp>
        <p:nvSpPr>
          <p:cNvPr id="15" name="object 38">
            <a:extLst>
              <a:ext uri="{FF2B5EF4-FFF2-40B4-BE49-F238E27FC236}">
                <a16:creationId xmlns:a16="http://schemas.microsoft.com/office/drawing/2014/main" id="{5C6A6A71-005C-4561-B24C-20036B336094}"/>
              </a:ext>
            </a:extLst>
          </p:cNvPr>
          <p:cNvSpPr/>
          <p:nvPr userDrawn="1"/>
        </p:nvSpPr>
        <p:spPr>
          <a:xfrm>
            <a:off x="9774588" y="5294061"/>
            <a:ext cx="0" cy="754341"/>
          </a:xfrm>
          <a:custGeom>
            <a:avLst/>
            <a:gdLst/>
            <a:ahLst/>
            <a:cxnLst/>
            <a:rect l="l" t="t" r="r" b="b"/>
            <a:pathLst>
              <a:path h="1243965">
                <a:moveTo>
                  <a:pt x="0" y="0"/>
                </a:moveTo>
                <a:lnTo>
                  <a:pt x="0" y="1243564"/>
                </a:lnTo>
              </a:path>
            </a:pathLst>
          </a:custGeom>
          <a:ln w="9622">
            <a:solidFill>
              <a:srgbClr val="FFFFFF"/>
            </a:solidFill>
          </a:ln>
        </p:spPr>
        <p:txBody>
          <a:bodyPr wrap="square" lIns="0" tIns="0" rIns="0" bIns="0" rtlCol="0"/>
          <a:lstStyle/>
          <a:p>
            <a:endParaRPr sz="1092"/>
          </a:p>
        </p:txBody>
      </p:sp>
      <p:sp>
        <p:nvSpPr>
          <p:cNvPr id="17" name="object 40">
            <a:extLst>
              <a:ext uri="{FF2B5EF4-FFF2-40B4-BE49-F238E27FC236}">
                <a16:creationId xmlns:a16="http://schemas.microsoft.com/office/drawing/2014/main" id="{176FBC2B-5877-478A-BEB4-EDF0B54837C2}"/>
              </a:ext>
            </a:extLst>
          </p:cNvPr>
          <p:cNvSpPr txBox="1"/>
          <p:nvPr userDrawn="1"/>
        </p:nvSpPr>
        <p:spPr>
          <a:xfrm>
            <a:off x="599847" y="5241915"/>
            <a:ext cx="1880668" cy="222839"/>
          </a:xfrm>
          <a:prstGeom prst="rect">
            <a:avLst/>
          </a:prstGeom>
        </p:spPr>
        <p:txBody>
          <a:bodyPr vert="horz" wrap="square" lIns="0" tIns="8086" rIns="0" bIns="0" rtlCol="0">
            <a:spAutoFit/>
          </a:bodyPr>
          <a:lstStyle/>
          <a:p>
            <a:pPr marL="7701">
              <a:lnSpc>
                <a:spcPct val="100000"/>
              </a:lnSpc>
              <a:spcBef>
                <a:spcPts val="64"/>
              </a:spcBef>
            </a:pPr>
            <a:r>
              <a:rPr sz="1395" b="0" i="0" spc="-12">
                <a:solidFill>
                  <a:srgbClr val="FFFFFF"/>
                </a:solidFill>
                <a:latin typeface="Poppins Medium" pitchFamily="2" charset="77"/>
                <a:cs typeface="Poppins Medium" pitchFamily="2" charset="77"/>
              </a:rPr>
              <a:t>Associated</a:t>
            </a:r>
            <a:r>
              <a:rPr sz="1395" b="0" i="0" spc="-61">
                <a:solidFill>
                  <a:srgbClr val="FFFFFF"/>
                </a:solidFill>
                <a:latin typeface="Poppins Medium" pitchFamily="2" charset="77"/>
                <a:cs typeface="Poppins Medium" pitchFamily="2" charset="77"/>
              </a:rPr>
              <a:t> </a:t>
            </a:r>
            <a:r>
              <a:rPr sz="1395" b="0" i="0" spc="-15">
                <a:solidFill>
                  <a:srgbClr val="FFFFFF"/>
                </a:solidFill>
                <a:latin typeface="Poppins Medium" pitchFamily="2" charset="77"/>
                <a:cs typeface="Poppins Medium" pitchFamily="2" charset="77"/>
              </a:rPr>
              <a:t>with</a:t>
            </a:r>
            <a:endParaRPr sz="1395" b="0" i="0">
              <a:latin typeface="Poppins Medium" pitchFamily="2" charset="77"/>
              <a:cs typeface="Poppins Medium" pitchFamily="2" charset="77"/>
            </a:endParaRPr>
          </a:p>
        </p:txBody>
      </p:sp>
      <p:sp>
        <p:nvSpPr>
          <p:cNvPr id="18" name="object 41">
            <a:extLst>
              <a:ext uri="{FF2B5EF4-FFF2-40B4-BE49-F238E27FC236}">
                <a16:creationId xmlns:a16="http://schemas.microsoft.com/office/drawing/2014/main" id="{F38E41A8-ECE8-47B1-85AB-9824D1D80C00}"/>
              </a:ext>
            </a:extLst>
          </p:cNvPr>
          <p:cNvSpPr txBox="1"/>
          <p:nvPr userDrawn="1"/>
        </p:nvSpPr>
        <p:spPr>
          <a:xfrm>
            <a:off x="3915513" y="5241915"/>
            <a:ext cx="2180486" cy="222839"/>
          </a:xfrm>
          <a:prstGeom prst="rect">
            <a:avLst/>
          </a:prstGeom>
        </p:spPr>
        <p:txBody>
          <a:bodyPr vert="horz" wrap="square" lIns="0" tIns="8086" rIns="0" bIns="0" rtlCol="0">
            <a:spAutoFit/>
          </a:bodyPr>
          <a:lstStyle/>
          <a:p>
            <a:pPr marL="7701">
              <a:lnSpc>
                <a:spcPct val="100000"/>
              </a:lnSpc>
              <a:spcBef>
                <a:spcPts val="64"/>
              </a:spcBef>
            </a:pPr>
            <a:r>
              <a:rPr sz="1395" b="0" i="0" spc="-12">
                <a:solidFill>
                  <a:srgbClr val="FFFFFF"/>
                </a:solidFill>
                <a:latin typeface="Poppins Medium" pitchFamily="2" charset="77"/>
                <a:cs typeface="Poppins Medium" pitchFamily="2" charset="77"/>
              </a:rPr>
              <a:t>Supported</a:t>
            </a:r>
            <a:r>
              <a:rPr sz="1395" b="0" i="0" spc="-67">
                <a:solidFill>
                  <a:srgbClr val="FFFFFF"/>
                </a:solidFill>
                <a:latin typeface="Poppins Medium" pitchFamily="2" charset="77"/>
                <a:cs typeface="Poppins Medium" pitchFamily="2" charset="77"/>
              </a:rPr>
              <a:t> </a:t>
            </a:r>
            <a:r>
              <a:rPr sz="1395" b="0" i="0" spc="-12">
                <a:solidFill>
                  <a:srgbClr val="FFFFFF"/>
                </a:solidFill>
                <a:latin typeface="Poppins Medium" pitchFamily="2" charset="77"/>
                <a:cs typeface="Poppins Medium" pitchFamily="2" charset="77"/>
              </a:rPr>
              <a:t>by</a:t>
            </a:r>
            <a:endParaRPr sz="1395" b="0" i="0">
              <a:latin typeface="Poppins Medium" pitchFamily="2" charset="77"/>
              <a:cs typeface="Poppins Medium" pitchFamily="2" charset="77"/>
            </a:endParaRPr>
          </a:p>
        </p:txBody>
      </p:sp>
      <p:sp>
        <p:nvSpPr>
          <p:cNvPr id="19" name="object 42">
            <a:extLst>
              <a:ext uri="{FF2B5EF4-FFF2-40B4-BE49-F238E27FC236}">
                <a16:creationId xmlns:a16="http://schemas.microsoft.com/office/drawing/2014/main" id="{E15DCFC0-DA16-4F9A-B70D-3C33C791B448}"/>
              </a:ext>
            </a:extLst>
          </p:cNvPr>
          <p:cNvSpPr txBox="1"/>
          <p:nvPr userDrawn="1"/>
        </p:nvSpPr>
        <p:spPr>
          <a:xfrm>
            <a:off x="10161465" y="5241915"/>
            <a:ext cx="1459271" cy="222839"/>
          </a:xfrm>
          <a:prstGeom prst="rect">
            <a:avLst/>
          </a:prstGeom>
        </p:spPr>
        <p:txBody>
          <a:bodyPr vert="horz" wrap="square" lIns="0" tIns="8086" rIns="0" bIns="0" rtlCol="0">
            <a:spAutoFit/>
          </a:bodyPr>
          <a:lstStyle/>
          <a:p>
            <a:pPr marL="7701">
              <a:lnSpc>
                <a:spcPct val="100000"/>
              </a:lnSpc>
              <a:spcBef>
                <a:spcPts val="64"/>
              </a:spcBef>
            </a:pPr>
            <a:r>
              <a:rPr sz="1395" b="0" i="0" spc="-12">
                <a:solidFill>
                  <a:srgbClr val="FFFFFF"/>
                </a:solidFill>
                <a:latin typeface="Poppins Medium" pitchFamily="2" charset="77"/>
                <a:cs typeface="Poppins Medium" pitchFamily="2" charset="77"/>
              </a:rPr>
              <a:t>Hosted</a:t>
            </a:r>
            <a:r>
              <a:rPr sz="1395" b="0" i="0" spc="-64">
                <a:solidFill>
                  <a:srgbClr val="FFFFFF"/>
                </a:solidFill>
                <a:latin typeface="Poppins Medium" pitchFamily="2" charset="77"/>
                <a:cs typeface="Poppins Medium" pitchFamily="2" charset="77"/>
              </a:rPr>
              <a:t> </a:t>
            </a:r>
            <a:r>
              <a:rPr sz="1395" b="0" i="0" spc="-15">
                <a:solidFill>
                  <a:srgbClr val="FFFFFF"/>
                </a:solidFill>
                <a:latin typeface="Poppins Medium" pitchFamily="2" charset="77"/>
                <a:cs typeface="Poppins Medium" pitchFamily="2" charset="77"/>
              </a:rPr>
              <a:t>at</a:t>
            </a:r>
            <a:endParaRPr sz="1395" b="0" i="0">
              <a:latin typeface="Poppins Medium" pitchFamily="2" charset="77"/>
              <a:cs typeface="Poppins Medium" pitchFamily="2" charset="77"/>
            </a:endParaRPr>
          </a:p>
        </p:txBody>
      </p:sp>
      <p:sp>
        <p:nvSpPr>
          <p:cNvPr id="39" name="object 14">
            <a:extLst>
              <a:ext uri="{FF2B5EF4-FFF2-40B4-BE49-F238E27FC236}">
                <a16:creationId xmlns:a16="http://schemas.microsoft.com/office/drawing/2014/main" id="{EBA520A8-D9DC-4590-A234-60E794F86D19}"/>
              </a:ext>
            </a:extLst>
          </p:cNvPr>
          <p:cNvSpPr/>
          <p:nvPr userDrawn="1"/>
        </p:nvSpPr>
        <p:spPr>
          <a:xfrm>
            <a:off x="577850" y="5000063"/>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Tree>
    <p:extLst>
      <p:ext uri="{BB962C8B-B14F-4D97-AF65-F5344CB8AC3E}">
        <p14:creationId xmlns:p14="http://schemas.microsoft.com/office/powerpoint/2010/main" val="177991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Key message">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‹Nº›</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
        <p:nvSpPr>
          <p:cNvPr id="4" name="Text Placeholder 3">
            <a:extLst>
              <a:ext uri="{FF2B5EF4-FFF2-40B4-BE49-F238E27FC236}">
                <a16:creationId xmlns:a16="http://schemas.microsoft.com/office/drawing/2014/main" id="{0F41ED4F-48C8-405A-BAF4-A471B383C978}"/>
              </a:ext>
            </a:extLst>
          </p:cNvPr>
          <p:cNvSpPr>
            <a:spLocks noGrp="1"/>
          </p:cNvSpPr>
          <p:nvPr>
            <p:ph type="body" sz="quarter" idx="13"/>
          </p:nvPr>
        </p:nvSpPr>
        <p:spPr>
          <a:xfrm>
            <a:off x="1498007" y="2863649"/>
            <a:ext cx="9195987" cy="1130703"/>
          </a:xfrm>
        </p:spPr>
        <p:txBody>
          <a:bodyPr anchor="ctr"/>
          <a:lstStyle>
            <a:lvl1pPr algn="ctr">
              <a:defRPr sz="4245" b="1" i="0">
                <a:solidFill>
                  <a:schemeClr val="bg1"/>
                </a:solidFill>
                <a:latin typeface="Poppins SemiBold" pitchFamily="2" charset="77"/>
                <a:cs typeface="Poppins SemiBold" pitchFamily="2" charset="77"/>
              </a:defRPr>
            </a:lvl1pPr>
            <a:lvl2pPr marL="0" indent="0" algn="ctr">
              <a:buFontTx/>
              <a:buNone/>
              <a:defRPr>
                <a:solidFill>
                  <a:schemeClr val="bg1"/>
                </a:solidFill>
                <a:latin typeface="Poppins" pitchFamily="2" charset="77"/>
                <a:cs typeface="Poppins" pitchFamily="2" charset="77"/>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365732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conography + Text x 4">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Iconography with text</a:t>
            </a:r>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550681" y="1979471"/>
            <a:ext cx="1381938" cy="1438241"/>
          </a:xfrm>
          <a:prstGeom prst="rect">
            <a:avLst/>
          </a:prstGeom>
          <a:no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22" name="Picture Placeholder 7">
            <a:extLst>
              <a:ext uri="{FF2B5EF4-FFF2-40B4-BE49-F238E27FC236}">
                <a16:creationId xmlns:a16="http://schemas.microsoft.com/office/drawing/2014/main" id="{6619BFD5-09E1-4FC5-85E9-AA0D4F90A8B1}"/>
              </a:ext>
            </a:extLst>
          </p:cNvPr>
          <p:cNvSpPr>
            <a:spLocks noGrp="1"/>
          </p:cNvSpPr>
          <p:nvPr>
            <p:ph type="pic" sz="quarter" idx="17"/>
          </p:nvPr>
        </p:nvSpPr>
        <p:spPr>
          <a:xfrm>
            <a:off x="550681" y="4163789"/>
            <a:ext cx="1381938" cy="1438241"/>
          </a:xfrm>
          <a:prstGeom prst="rect">
            <a:avLst/>
          </a:prstGeom>
          <a:no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24" name="Picture Placeholder 7">
            <a:extLst>
              <a:ext uri="{FF2B5EF4-FFF2-40B4-BE49-F238E27FC236}">
                <a16:creationId xmlns:a16="http://schemas.microsoft.com/office/drawing/2014/main" id="{3B63B8AA-3795-43D0-9A7E-B431EEF93941}"/>
              </a:ext>
            </a:extLst>
          </p:cNvPr>
          <p:cNvSpPr>
            <a:spLocks noGrp="1"/>
          </p:cNvSpPr>
          <p:nvPr>
            <p:ph type="pic" sz="quarter" idx="19"/>
          </p:nvPr>
        </p:nvSpPr>
        <p:spPr>
          <a:xfrm>
            <a:off x="6069043" y="1979471"/>
            <a:ext cx="1381938" cy="1438241"/>
          </a:xfrm>
          <a:prstGeom prst="rect">
            <a:avLst/>
          </a:prstGeom>
          <a:no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26" name="Picture Placeholder 7">
            <a:extLst>
              <a:ext uri="{FF2B5EF4-FFF2-40B4-BE49-F238E27FC236}">
                <a16:creationId xmlns:a16="http://schemas.microsoft.com/office/drawing/2014/main" id="{CD81F978-7C37-4A2F-A2FB-25726566C18A}"/>
              </a:ext>
            </a:extLst>
          </p:cNvPr>
          <p:cNvSpPr>
            <a:spLocks noGrp="1"/>
          </p:cNvSpPr>
          <p:nvPr>
            <p:ph type="pic" sz="quarter" idx="21"/>
          </p:nvPr>
        </p:nvSpPr>
        <p:spPr>
          <a:xfrm>
            <a:off x="6069043" y="4163789"/>
            <a:ext cx="1381938" cy="1438241"/>
          </a:xfrm>
          <a:prstGeom prst="rect">
            <a:avLst/>
          </a:prstGeom>
          <a:no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8" name="Text Placeholder 12">
            <a:extLst>
              <a:ext uri="{FF2B5EF4-FFF2-40B4-BE49-F238E27FC236}">
                <a16:creationId xmlns:a16="http://schemas.microsoft.com/office/drawing/2014/main" id="{A34D31A6-0100-4F14-A575-2F91CDA458FF}"/>
              </a:ext>
            </a:extLst>
          </p:cNvPr>
          <p:cNvSpPr>
            <a:spLocks noGrp="1"/>
          </p:cNvSpPr>
          <p:nvPr>
            <p:ph type="body" sz="quarter" idx="14" hasCustomPrompt="1"/>
          </p:nvPr>
        </p:nvSpPr>
        <p:spPr>
          <a:xfrm>
            <a:off x="2411458" y="2336208"/>
            <a:ext cx="3242472" cy="724770"/>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20" name="Text Placeholder 12">
            <a:extLst>
              <a:ext uri="{FF2B5EF4-FFF2-40B4-BE49-F238E27FC236}">
                <a16:creationId xmlns:a16="http://schemas.microsoft.com/office/drawing/2014/main" id="{332C0157-8A57-4567-AD90-B772A579ECAA}"/>
              </a:ext>
            </a:extLst>
          </p:cNvPr>
          <p:cNvSpPr>
            <a:spLocks noGrp="1"/>
          </p:cNvSpPr>
          <p:nvPr>
            <p:ph type="body" sz="quarter" idx="22" hasCustomPrompt="1"/>
          </p:nvPr>
        </p:nvSpPr>
        <p:spPr>
          <a:xfrm>
            <a:off x="7929820" y="2336208"/>
            <a:ext cx="3242472" cy="724770"/>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27" name="Text Placeholder 12">
            <a:extLst>
              <a:ext uri="{FF2B5EF4-FFF2-40B4-BE49-F238E27FC236}">
                <a16:creationId xmlns:a16="http://schemas.microsoft.com/office/drawing/2014/main" id="{B71F1D49-461A-49E8-B21D-5F49561734FA}"/>
              </a:ext>
            </a:extLst>
          </p:cNvPr>
          <p:cNvSpPr>
            <a:spLocks noGrp="1"/>
          </p:cNvSpPr>
          <p:nvPr>
            <p:ph type="body" sz="quarter" idx="23" hasCustomPrompt="1"/>
          </p:nvPr>
        </p:nvSpPr>
        <p:spPr>
          <a:xfrm>
            <a:off x="2411458" y="4520525"/>
            <a:ext cx="3242472" cy="724770"/>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28" name="Text Placeholder 12">
            <a:extLst>
              <a:ext uri="{FF2B5EF4-FFF2-40B4-BE49-F238E27FC236}">
                <a16:creationId xmlns:a16="http://schemas.microsoft.com/office/drawing/2014/main" id="{585FA147-1037-4901-8E81-747525FB4DAA}"/>
              </a:ext>
            </a:extLst>
          </p:cNvPr>
          <p:cNvSpPr>
            <a:spLocks noGrp="1"/>
          </p:cNvSpPr>
          <p:nvPr>
            <p:ph type="body" sz="quarter" idx="24" hasCustomPrompt="1"/>
          </p:nvPr>
        </p:nvSpPr>
        <p:spPr>
          <a:xfrm>
            <a:off x="7929820" y="4520525"/>
            <a:ext cx="3242472" cy="724770"/>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Tree>
    <p:extLst>
      <p:ext uri="{BB962C8B-B14F-4D97-AF65-F5344CB8AC3E}">
        <p14:creationId xmlns:p14="http://schemas.microsoft.com/office/powerpoint/2010/main" val="1684046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‹Nº›</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
        <p:nvSpPr>
          <p:cNvPr id="4" name="Text Placeholder 3">
            <a:extLst>
              <a:ext uri="{FF2B5EF4-FFF2-40B4-BE49-F238E27FC236}">
                <a16:creationId xmlns:a16="http://schemas.microsoft.com/office/drawing/2014/main" id="{0F41ED4F-48C8-405A-BAF4-A471B383C978}"/>
              </a:ext>
            </a:extLst>
          </p:cNvPr>
          <p:cNvSpPr>
            <a:spLocks noGrp="1"/>
          </p:cNvSpPr>
          <p:nvPr>
            <p:ph type="body" sz="quarter" idx="13"/>
          </p:nvPr>
        </p:nvSpPr>
        <p:spPr>
          <a:xfrm>
            <a:off x="1497044" y="3681455"/>
            <a:ext cx="9195987" cy="839551"/>
          </a:xfrm>
        </p:spPr>
        <p:txBody>
          <a:bodyPr anchor="ctr"/>
          <a:lstStyle>
            <a:lvl1pPr algn="ctr">
              <a:defRPr sz="2668" b="1" i="0">
                <a:solidFill>
                  <a:schemeClr val="bg1"/>
                </a:solidFill>
                <a:latin typeface="Poppins SemiBold" pitchFamily="2" charset="77"/>
                <a:cs typeface="Poppins SemiBold" pitchFamily="2" charset="77"/>
              </a:defRPr>
            </a:lvl1pPr>
            <a:lvl2pPr marL="0" indent="0" algn="ctr">
              <a:buFontTx/>
              <a:buNone/>
              <a:defRPr>
                <a:solidFill>
                  <a:schemeClr val="bg1"/>
                </a:solidFill>
                <a:latin typeface="Poppins" pitchFamily="2" charset="77"/>
                <a:cs typeface="Poppins" pitchFamily="2" charset="77"/>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p:txBody>
      </p:sp>
      <p:pic>
        <p:nvPicPr>
          <p:cNvPr id="5" name="Graphic 4">
            <a:extLst>
              <a:ext uri="{FF2B5EF4-FFF2-40B4-BE49-F238E27FC236}">
                <a16:creationId xmlns:a16="http://schemas.microsoft.com/office/drawing/2014/main" id="{5C1720A0-FC5D-48B5-9BF5-2721266040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22749" y="2293692"/>
            <a:ext cx="4944576" cy="1057002"/>
          </a:xfrm>
          <a:prstGeom prst="rect">
            <a:avLst/>
          </a:prstGeom>
        </p:spPr>
      </p:pic>
    </p:spTree>
    <p:extLst>
      <p:ext uri="{BB962C8B-B14F-4D97-AF65-F5344CB8AC3E}">
        <p14:creationId xmlns:p14="http://schemas.microsoft.com/office/powerpoint/2010/main" val="252099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25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10" presetClass="entr" presetSubtype="0" fill="hold" nodeType="afterEffect">
                  <p:stCondLst>
                    <p:cond delay="25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2">
            <p:tnLst>
              <p:par>
                <p:cTn presetID="10" presetClass="entr" presetSubtype="0" fill="hold" nodeType="afterEffect">
                  <p:stCondLst>
                    <p:cond delay="25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userDrawn="1">
  <p:cSld name="Sign-off">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‹Nº›</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pic>
        <p:nvPicPr>
          <p:cNvPr id="5" name="Graphic 4">
            <a:extLst>
              <a:ext uri="{FF2B5EF4-FFF2-40B4-BE49-F238E27FC236}">
                <a16:creationId xmlns:a16="http://schemas.microsoft.com/office/drawing/2014/main" id="{5C1720A0-FC5D-48B5-9BF5-2721266040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22749" y="2900500"/>
            <a:ext cx="4944576" cy="1057002"/>
          </a:xfrm>
          <a:prstGeom prst="rect">
            <a:avLst/>
          </a:prstGeom>
        </p:spPr>
      </p:pic>
    </p:spTree>
    <p:extLst>
      <p:ext uri="{BB962C8B-B14F-4D97-AF65-F5344CB8AC3E}">
        <p14:creationId xmlns:p14="http://schemas.microsoft.com/office/powerpoint/2010/main" val="453968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2.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9A0BAF-698E-43CE-A3C6-480C13F7B0B9}"/>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CDEB4A99-3754-40BB-B913-A7894AEE758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42C54140-92FD-432F-BF09-D8AC262C4507}"/>
              </a:ext>
            </a:extLst>
          </p:cNvPr>
          <p:cNvSpPr>
            <a:spLocks noGrp="1"/>
          </p:cNvSpPr>
          <p:nvPr>
            <p:ph type="dt" sz="half" idx="10"/>
          </p:nvPr>
        </p:nvSpPr>
        <p:spPr/>
        <p:txBody>
          <a:bodyPr/>
          <a:lstStyle/>
          <a:p>
            <a:endParaRPr lang="en-GB"/>
          </a:p>
        </p:txBody>
      </p:sp>
      <p:sp>
        <p:nvSpPr>
          <p:cNvPr id="5" name="Marcador de pie de página 4">
            <a:extLst>
              <a:ext uri="{FF2B5EF4-FFF2-40B4-BE49-F238E27FC236}">
                <a16:creationId xmlns:a16="http://schemas.microsoft.com/office/drawing/2014/main" id="{C7FDEE59-B21D-4699-A931-C6D4D3C207B4}"/>
              </a:ext>
            </a:extLst>
          </p:cNvPr>
          <p:cNvSpPr>
            <a:spLocks noGrp="1"/>
          </p:cNvSpPr>
          <p:nvPr>
            <p:ph type="ftr" sz="quarter" idx="11"/>
          </p:nvPr>
        </p:nvSpPr>
        <p:spPr/>
        <p:txBody>
          <a:bodyPr/>
          <a:lstStyle/>
          <a:p>
            <a:r>
              <a:rPr lang="en-GB"/>
              <a:t>Immunization, Vaccines and Biologicals</a:t>
            </a:r>
          </a:p>
        </p:txBody>
      </p:sp>
      <p:sp>
        <p:nvSpPr>
          <p:cNvPr id="6" name="Marcador de número de diapositiva 5">
            <a:extLst>
              <a:ext uri="{FF2B5EF4-FFF2-40B4-BE49-F238E27FC236}">
                <a16:creationId xmlns:a16="http://schemas.microsoft.com/office/drawing/2014/main" id="{3CEB91A4-F634-4E11-9486-01F8D25F9BCD}"/>
              </a:ext>
            </a:extLst>
          </p:cNvPr>
          <p:cNvSpPr>
            <a:spLocks noGrp="1"/>
          </p:cNvSpPr>
          <p:nvPr>
            <p:ph type="sldNum" sz="quarter" idx="12"/>
          </p:nvPr>
        </p:nvSpPr>
        <p:spPr/>
        <p:txBody>
          <a:bodyPr/>
          <a:lstStyle/>
          <a:p>
            <a:fld id="{4F7E86C6-13A2-4E90-A473-594E87EBF01E}" type="slidenum">
              <a:rPr lang="en-GB" smtClean="0"/>
              <a:t>‹Nº›</a:t>
            </a:fld>
            <a:endParaRPr lang="en-GB"/>
          </a:p>
        </p:txBody>
      </p:sp>
    </p:spTree>
    <p:extLst>
      <p:ext uri="{BB962C8B-B14F-4D97-AF65-F5344CB8AC3E}">
        <p14:creationId xmlns:p14="http://schemas.microsoft.com/office/powerpoint/2010/main" val="1898815445"/>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0" y="1800000"/>
            <a:ext cx="11232001"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5" name="Footer Placeholder 4"/>
          <p:cNvSpPr>
            <a:spLocks noGrp="1"/>
          </p:cNvSpPr>
          <p:nvPr>
            <p:ph type="ftr" sz="quarter" idx="15"/>
          </p:nvPr>
        </p:nvSpPr>
        <p:spPr bwMode="invGray"/>
        <p:txBody>
          <a:bodyPr/>
          <a:lstStyle/>
          <a:p>
            <a:endParaRPr lang="en-GB" noProof="0"/>
          </a:p>
        </p:txBody>
      </p:sp>
      <p:sp>
        <p:nvSpPr>
          <p:cNvPr id="6" name="Slide Number Placeholder 5"/>
          <p:cNvSpPr>
            <a:spLocks noGrp="1"/>
          </p:cNvSpPr>
          <p:nvPr>
            <p:ph type="sldNum" sz="quarter" idx="16"/>
          </p:nvPr>
        </p:nvSpPr>
        <p:spPr bwMode="invGray"/>
        <p:txBody>
          <a:bodyPr/>
          <a:lstStyle/>
          <a:p>
            <a:fld id="{A74CE0EA-F3B5-4684-BA10-C594598FDB9C}" type="slidenum">
              <a:rPr lang="en-GB" noProof="0" smtClean="0"/>
              <a:pPr/>
              <a:t>‹Nº›</a:t>
            </a:fld>
            <a:endParaRPr lang="en-GB" noProof="0"/>
          </a:p>
        </p:txBody>
      </p:sp>
      <p:sp>
        <p:nvSpPr>
          <p:cNvPr id="1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GB" noProof="0"/>
              <a:t>Click to edit Master title style</a:t>
            </a:r>
          </a:p>
        </p:txBody>
      </p:sp>
    </p:spTree>
    <p:extLst>
      <p:ext uri="{BB962C8B-B14F-4D97-AF65-F5344CB8AC3E}">
        <p14:creationId xmlns:p14="http://schemas.microsoft.com/office/powerpoint/2010/main" val="884928574"/>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showMasterSp="0" preserve="1" userDrawn="1">
  <p:cSld name="CustomLayouts 1">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18991118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9517710" y="0"/>
            <a:ext cx="2674289"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0F0"/>
              </a:solidFill>
              <a:effectLst/>
              <a:uLnTx/>
              <a:uFillTx/>
              <a:latin typeface="Arial" panose="020B0604020202020204" pitchFamily="34" charset="0"/>
              <a:ea typeface="+mn-ea"/>
              <a:cs typeface="+mn-cs"/>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4"/>
            </p:custDataLst>
          </p:nvPr>
        </p:nvSpPr>
        <p:spPr>
          <a:xfrm>
            <a:off x="554736" y="197613"/>
            <a:ext cx="7918704" cy="384721"/>
          </a:xfrm>
        </p:spPr>
        <p:txBody>
          <a:bodyPr>
            <a:noAutofit/>
          </a:body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5"/>
            </p:custDataLst>
          </p:nvPr>
        </p:nvSpPr>
        <p:spPr>
          <a:xfrm>
            <a:off x="554736" y="663224"/>
            <a:ext cx="7918704" cy="246221"/>
          </a:xfrm>
          <a:prstGeom prst="rect">
            <a:avLst/>
          </a:prstGeom>
        </p:spPr>
        <p:txBody>
          <a:bodyPr wrap="square">
            <a:spAutoFit/>
          </a:bodyPr>
          <a:lstStyle>
            <a:lvl1pPr marL="0" indent="0" algn="l">
              <a:buNone/>
              <a:defRPr sz="1600" b="0" u="none"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5F93AA1E-3DA8-4E28-9E67-7940FA5E753E}"/>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A3BEE9D9-3E49-40F7-BDCF-A92122E0A43C}"/>
              </a:ext>
            </a:extLst>
          </p:cNvPr>
          <p:cNvSpPr txBox="1">
            <a:spLocks/>
          </p:cNvSpPr>
          <p:nvPr userDrawn="1">
            <p:custDataLst>
              <p:tags r:id="rId8"/>
            </p:custDataLst>
          </p:nvPr>
        </p:nvSpPr>
        <p:spPr>
          <a:xfrm>
            <a:off x="553971" y="6592511"/>
            <a:ext cx="7918704"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3" name="Freeform 76">
            <a:extLst>
              <a:ext uri="{FF2B5EF4-FFF2-40B4-BE49-F238E27FC236}">
                <a16:creationId xmlns:a16="http://schemas.microsoft.com/office/drawing/2014/main" id="{3CDFE22D-4BC4-4666-A63A-9CFEED8ECD61}"/>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81588370"/>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26508479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0" name="Rectangle 9">
            <a:extLst>
              <a:ext uri="{FF2B5EF4-FFF2-40B4-BE49-F238E27FC236}">
                <a16:creationId xmlns:a16="http://schemas.microsoft.com/office/drawing/2014/main" id="{5CE9BC4D-FFB4-400E-8188-E55DEF56D764}"/>
              </a:ext>
            </a:extLst>
          </p:cNvPr>
          <p:cNvSpPr/>
          <p:nvPr userDrawn="1"/>
        </p:nvSpPr>
        <p:spPr bwMode="ltGray">
          <a:xfrm>
            <a:off x="-1" y="0"/>
            <a:ext cx="12192001" cy="68584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cumenttype">
            <a:extLst>
              <a:ext uri="{FF2B5EF4-FFF2-40B4-BE49-F238E27FC236}">
                <a16:creationId xmlns:a16="http://schemas.microsoft.com/office/drawing/2014/main" id="{0CADA7EB-5C2E-4AD4-A32E-534A28817C8A}"/>
              </a:ext>
            </a:extLst>
          </p:cNvPr>
          <p:cNvSpPr>
            <a:spLocks noGrp="1"/>
          </p:cNvSpPr>
          <p:nvPr userDrawn="1">
            <p:ph type="body" sz="quarter" idx="13" hasCustomPrompt="1"/>
            <p:custDataLst>
              <p:tags r:id="rId3"/>
            </p:custDataLst>
          </p:nvPr>
        </p:nvSpPr>
        <p:spPr bwMode="auto">
          <a:xfrm>
            <a:off x="1232602" y="6233090"/>
            <a:ext cx="9726795"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ctr">
              <a:defRPr lang="en-US" sz="1400" dirty="0">
                <a:solidFill>
                  <a:srgbClr val="E6D2C8"/>
                </a:solidFill>
              </a:defRPr>
            </a:lvl1pPr>
          </a:lstStyle>
          <a:p>
            <a:pPr lvl="0">
              <a:buNone/>
            </a:pPr>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userDrawn="1">
            <p:ph type="subTitle" idx="1"/>
            <p:custDataLst>
              <p:tags r:id="rId4"/>
            </p:custDataLst>
          </p:nvPr>
        </p:nvSpPr>
        <p:spPr bwMode="auto">
          <a:xfrm>
            <a:off x="1232602" y="5723246"/>
            <a:ext cx="9726795"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ctr">
              <a:defRPr lang="en-US" sz="2000" dirty="0">
                <a:solidFill>
                  <a:srgbClr val="E6D2C8"/>
                </a:solidFill>
              </a:defRPr>
            </a:lvl1pPr>
          </a:lstStyle>
          <a:p>
            <a:pPr lvl="0">
              <a:buNone/>
            </a:pPr>
            <a:r>
              <a:rPr lang="en-GB"/>
              <a:t>Click to edit Master subtitle style</a:t>
            </a:r>
            <a:endParaRPr lang="en-US"/>
          </a:p>
        </p:txBody>
      </p:sp>
      <p:sp>
        <p:nvSpPr>
          <p:cNvPr id="20" name="Title">
            <a:extLst>
              <a:ext uri="{FF2B5EF4-FFF2-40B4-BE49-F238E27FC236}">
                <a16:creationId xmlns:a16="http://schemas.microsoft.com/office/drawing/2014/main" id="{AA4E4E19-7239-46DA-AE24-CE9556C9BE7D}"/>
              </a:ext>
            </a:extLst>
          </p:cNvPr>
          <p:cNvSpPr>
            <a:spLocks noGrp="1"/>
          </p:cNvSpPr>
          <p:nvPr userDrawn="1">
            <p:ph type="title"/>
            <p:custDataLst>
              <p:tags r:id="rId5"/>
            </p:custDataLst>
          </p:nvPr>
        </p:nvSpPr>
        <p:spPr bwMode="auto">
          <a:xfrm>
            <a:off x="1232602" y="4505517"/>
            <a:ext cx="9726795"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lvl1pPr algn="ctr">
              <a:defRPr lang="en-US" sz="4400" dirty="0">
                <a:solidFill>
                  <a:srgbClr val="E6D2C8"/>
                </a:solidFill>
              </a:defRPr>
            </a:lvl1pPr>
          </a:lstStyle>
          <a:p>
            <a:pPr lvl="0"/>
            <a:r>
              <a:rPr lang="en-GB"/>
              <a:t>Click to edit Master title style</a:t>
            </a:r>
            <a:endParaRPr lang="en-US"/>
          </a:p>
        </p:txBody>
      </p:sp>
    </p:spTree>
    <p:extLst>
      <p:ext uri="{BB962C8B-B14F-4D97-AF65-F5344CB8AC3E}">
        <p14:creationId xmlns:p14="http://schemas.microsoft.com/office/powerpoint/2010/main" val="1166086125"/>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23650282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197613"/>
            <a:ext cx="11082528" cy="384721"/>
          </a:xfrm>
        </p:spPr>
        <p:txBody>
          <a:bodyPr vert="horz" wrap="square" lIns="0" tIns="0" rIns="0" bIns="0" rtlCol="0" anchor="t" anchorCtr="0">
            <a:spAutoFit/>
          </a:bodyPr>
          <a:lstStyle>
            <a:lvl1pPr>
              <a:defRPr lang="en-US" dirty="0"/>
            </a:lvl1pPr>
          </a:lstStyle>
          <a:p>
            <a:pPr lvl="0"/>
            <a:r>
              <a:rPr lang="en-GB"/>
              <a:t>Click to edit Master title style</a:t>
            </a:r>
            <a:endParaRPr lang="en-US"/>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4"/>
            </p:custDataLst>
          </p:nvPr>
        </p:nvSpPr>
        <p:spPr>
          <a:xfrm>
            <a:off x="554736" y="663224"/>
            <a:ext cx="11082528" cy="246221"/>
          </a:xfrm>
          <a:prstGeom prst="rect">
            <a:avLst/>
          </a:prstGeom>
        </p:spPr>
        <p:txBody>
          <a:bodyPr vert="horz" wrap="square" lIns="0" tIns="0" rIns="0" bIns="0" rtlCol="0">
            <a:noAutofit/>
          </a:bodyPr>
          <a:lstStyle>
            <a:lvl1pPr>
              <a:defRPr lang="en-US" b="0" baseline="0" dirty="0"/>
            </a:lvl1pPr>
          </a:lstStyle>
          <a:p>
            <a:pPr lvl="0">
              <a:buNone/>
            </a:pPr>
            <a:r>
              <a:rPr lang="en-GB"/>
              <a:t>Click to edit Master subtitle style</a:t>
            </a:r>
            <a:endParaRPr lang="en-US"/>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4231000257"/>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1"/>
            </p:custDataLst>
            <p:extLst>
              <p:ext uri="{D42A27DB-BD31-4B8C-83A1-F6EECF244321}">
                <p14:modId xmlns:p14="http://schemas.microsoft.com/office/powerpoint/2010/main" val="33567823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3"/>
            <a:ext cx="3813048" cy="769441"/>
          </a:xfrm>
          <a:prstGeom prst="rect">
            <a:avLst/>
          </a:prstGeom>
        </p:spPr>
        <p:txBody>
          <a:bodyPr anchor="t">
            <a:spAutoFit/>
          </a:bodyPr>
          <a:lstStyle>
            <a:lvl1pPr>
              <a:lnSpc>
                <a:spcPct val="100000"/>
              </a:lnSpc>
              <a:defRPr>
                <a:ln w="6350" cap="flat">
                  <a:noFill/>
                  <a:miter lim="800000"/>
                </a:ln>
              </a:defRPr>
            </a:lvl1pPr>
          </a:lstStyle>
          <a:p>
            <a:r>
              <a:rPr lang="en-GB"/>
              <a:t>Click to edit Master title style</a:t>
            </a:r>
            <a:endParaRPr lang="en-US"/>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8" name="Slide Number">
            <a:extLst>
              <a:ext uri="{FF2B5EF4-FFF2-40B4-BE49-F238E27FC236}">
                <a16:creationId xmlns:a16="http://schemas.microsoft.com/office/drawing/2014/main" id="{052CCADB-EF08-41D8-B6E1-D27B7E0CA862}"/>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7AB8E3C2-1F42-4CE8-A611-D37D46F00C39}"/>
              </a:ext>
            </a:extLst>
          </p:cNvPr>
          <p:cNvSpPr txBox="1"/>
          <p:nvPr userDrawn="1">
            <p:custDataLst>
              <p:tags r:id="rId6"/>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1176349036"/>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1"/>
            </p:custDataLst>
            <p:extLst>
              <p:ext uri="{D42A27DB-BD31-4B8C-83A1-F6EECF244321}">
                <p14:modId xmlns:p14="http://schemas.microsoft.com/office/powerpoint/2010/main" val="26329916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236640"/>
            <a:ext cx="5065776" cy="384721"/>
          </a:xfrm>
          <a:prstGeom prst="rect">
            <a:avLst/>
          </a:prstGeom>
        </p:spPr>
        <p:txBody>
          <a:bodyPr rIns="365760" anchor="ctr">
            <a:spAutoFit/>
          </a:bodyPr>
          <a:lstStyle>
            <a:lvl1pPr>
              <a:defRPr>
                <a:ln w="6350" cap="flat">
                  <a:noFill/>
                  <a:miter lim="800000"/>
                </a:ln>
              </a:defRPr>
            </a:lvl1pPr>
          </a:lstStyle>
          <a:p>
            <a:r>
              <a:rPr lang="en-GB"/>
              <a:t>Click to edit Master title style</a:t>
            </a:r>
            <a:endParaRPr lang="en-US"/>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8833F473-8E59-4468-9DAD-5B5B823CD8A1}"/>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1C278EA2-839A-4B80-8F09-FF155A2123C1}"/>
              </a:ext>
            </a:extLst>
          </p:cNvPr>
          <p:cNvSpPr txBox="1"/>
          <p:nvPr userDrawn="1">
            <p:custDataLst>
              <p:tags r:id="rId6"/>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1779176286"/>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1"/>
            </p:custDataLst>
            <p:extLst>
              <p:ext uri="{D42A27DB-BD31-4B8C-83A1-F6EECF244321}">
                <p14:modId xmlns:p14="http://schemas.microsoft.com/office/powerpoint/2010/main" val="41557044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DCF374B-2477-45CD-A00B-B8676A45ACD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3"/>
            </p:custDataLst>
          </p:nvPr>
        </p:nvSpPr>
        <p:spPr>
          <a:xfrm>
            <a:off x="554736" y="4580468"/>
            <a:ext cx="11082528" cy="677108"/>
          </a:xfrm>
        </p:spPr>
        <p:txBody>
          <a:bodyPr anchor="b">
            <a:noAutofit/>
          </a:bodyPr>
          <a:lstStyle>
            <a:lvl1pPr>
              <a:lnSpc>
                <a:spcPct val="100000"/>
              </a:lnSpc>
              <a:defRPr sz="4400"/>
            </a:lvl1pPr>
          </a:lstStyle>
          <a:p>
            <a:r>
              <a:rPr lang="en-GB"/>
              <a:t>Click to edit Master title style</a:t>
            </a:r>
            <a:endParaRPr lang="en-US"/>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0" name="Slide Number">
            <a:extLst>
              <a:ext uri="{FF2B5EF4-FFF2-40B4-BE49-F238E27FC236}">
                <a16:creationId xmlns:a16="http://schemas.microsoft.com/office/drawing/2014/main" id="{D6030ED5-599F-4E8C-B5A1-51670786D068}"/>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8173826E-A3CF-41AB-8957-9F0B784D192D}"/>
              </a:ext>
            </a:extLst>
          </p:cNvPr>
          <p:cNvSpPr txBox="1"/>
          <p:nvPr userDrawn="1">
            <p:custDataLst>
              <p:tags r:id="rId6"/>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35314431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conography + Text x5">
    <p:spTree>
      <p:nvGrpSpPr>
        <p:cNvPr id="1" name=""/>
        <p:cNvGrpSpPr/>
        <p:nvPr/>
      </p:nvGrpSpPr>
      <p:grpSpPr>
        <a:xfrm>
          <a:off x="0" y="0"/>
          <a:ext cx="0" cy="0"/>
          <a:chOff x="0" y="0"/>
          <a:chExt cx="0" cy="0"/>
        </a:xfrm>
      </p:grpSpPr>
      <p:sp>
        <p:nvSpPr>
          <p:cNvPr id="47" name="Text Placeholder 46">
            <a:extLst>
              <a:ext uri="{FF2B5EF4-FFF2-40B4-BE49-F238E27FC236}">
                <a16:creationId xmlns:a16="http://schemas.microsoft.com/office/drawing/2014/main" id="{80AF144C-4F83-4A53-AEB3-4893C96DD04D}"/>
              </a:ext>
            </a:extLst>
          </p:cNvPr>
          <p:cNvSpPr>
            <a:spLocks noGrp="1"/>
          </p:cNvSpPr>
          <p:nvPr>
            <p:ph type="body" sz="quarter" idx="34"/>
          </p:nvPr>
        </p:nvSpPr>
        <p:spPr>
          <a:xfrm>
            <a:off x="577638" y="5936408"/>
            <a:ext cx="11046352" cy="444898"/>
          </a:xfrm>
          <a:solidFill>
            <a:schemeClr val="bg2"/>
          </a:solidFill>
        </p:spPr>
        <p:txBody>
          <a:bodyPr tIns="108000" bIns="144000"/>
          <a:lstStyle>
            <a:lvl1pPr algn="ctr">
              <a:defRPr sz="1092"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Iconography with text x5</a:t>
            </a:r>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458259" y="1340941"/>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 name="Text Placeholder 4">
            <a:extLst>
              <a:ext uri="{FF2B5EF4-FFF2-40B4-BE49-F238E27FC236}">
                <a16:creationId xmlns:a16="http://schemas.microsoft.com/office/drawing/2014/main" id="{0667D0C4-A52F-4BF3-998F-E46C1E9AB952}"/>
              </a:ext>
            </a:extLst>
          </p:cNvPr>
          <p:cNvSpPr>
            <a:spLocks noGrp="1"/>
          </p:cNvSpPr>
          <p:nvPr>
            <p:ph type="body" sz="quarter" idx="18"/>
          </p:nvPr>
        </p:nvSpPr>
        <p:spPr>
          <a:xfrm>
            <a:off x="577638" y="2381839"/>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27" name="Text Placeholder 4">
            <a:extLst>
              <a:ext uri="{FF2B5EF4-FFF2-40B4-BE49-F238E27FC236}">
                <a16:creationId xmlns:a16="http://schemas.microsoft.com/office/drawing/2014/main" id="{22323278-E89D-4D80-A18A-B49324F6E749}"/>
              </a:ext>
            </a:extLst>
          </p:cNvPr>
          <p:cNvSpPr>
            <a:spLocks noGrp="1"/>
          </p:cNvSpPr>
          <p:nvPr>
            <p:ph type="body" sz="quarter" idx="19"/>
          </p:nvPr>
        </p:nvSpPr>
        <p:spPr>
          <a:xfrm>
            <a:off x="577638" y="2952564"/>
            <a:ext cx="1838812" cy="394735"/>
          </a:xfrm>
        </p:spPr>
        <p:txBody>
          <a:bodyPr/>
          <a:lstStyle>
            <a:lvl1pPr marL="0" indent="0">
              <a:buFont typeface="Arial" panose="020B0604020202020204" pitchFamily="34" charset="0"/>
              <a:buNone/>
              <a:defRPr sz="1092" b="0" i="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US"/>
              <a:t>Click to edit Master text styles</a:t>
            </a: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5059141" y="1340941"/>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2" name="Text Placeholder 4">
            <a:extLst>
              <a:ext uri="{FF2B5EF4-FFF2-40B4-BE49-F238E27FC236}">
                <a16:creationId xmlns:a16="http://schemas.microsoft.com/office/drawing/2014/main" id="{6E72E6E5-210D-43FE-B069-74E7F6C1BD3E}"/>
              </a:ext>
            </a:extLst>
          </p:cNvPr>
          <p:cNvSpPr>
            <a:spLocks noGrp="1"/>
          </p:cNvSpPr>
          <p:nvPr>
            <p:ph type="body" sz="quarter" idx="21"/>
          </p:nvPr>
        </p:nvSpPr>
        <p:spPr>
          <a:xfrm>
            <a:off x="5178519" y="2381839"/>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3" name="Text Placeholder 4">
            <a:extLst>
              <a:ext uri="{FF2B5EF4-FFF2-40B4-BE49-F238E27FC236}">
                <a16:creationId xmlns:a16="http://schemas.microsoft.com/office/drawing/2014/main" id="{467E7BAB-F631-4062-8A88-65F51EC442A7}"/>
              </a:ext>
            </a:extLst>
          </p:cNvPr>
          <p:cNvSpPr>
            <a:spLocks noGrp="1"/>
          </p:cNvSpPr>
          <p:nvPr>
            <p:ph type="body" sz="quarter" idx="22"/>
          </p:nvPr>
        </p:nvSpPr>
        <p:spPr>
          <a:xfrm>
            <a:off x="5178519" y="2952564"/>
            <a:ext cx="1838812" cy="394735"/>
          </a:xfrm>
        </p:spPr>
        <p:txBody>
          <a:bodyPr/>
          <a:lstStyle>
            <a:lvl1pPr marL="0" indent="0">
              <a:buFont typeface="Arial" panose="020B0604020202020204" pitchFamily="34" charset="0"/>
              <a:buNone/>
              <a:defRPr sz="1092" b="0" i="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US"/>
              <a:t>Click to edit Master text styles</a:t>
            </a:r>
          </a:p>
        </p:txBody>
      </p:sp>
      <p:sp>
        <p:nvSpPr>
          <p:cNvPr id="34" name="Picture Placeholder 7">
            <a:extLst>
              <a:ext uri="{FF2B5EF4-FFF2-40B4-BE49-F238E27FC236}">
                <a16:creationId xmlns:a16="http://schemas.microsoft.com/office/drawing/2014/main" id="{AD28976D-1BC0-4F05-ABB1-4C595682B3CC}"/>
              </a:ext>
            </a:extLst>
          </p:cNvPr>
          <p:cNvSpPr>
            <a:spLocks noGrp="1"/>
          </p:cNvSpPr>
          <p:nvPr>
            <p:ph type="pic" sz="quarter" idx="23"/>
          </p:nvPr>
        </p:nvSpPr>
        <p:spPr>
          <a:xfrm>
            <a:off x="9660023" y="1340941"/>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5" name="Text Placeholder 4">
            <a:extLst>
              <a:ext uri="{FF2B5EF4-FFF2-40B4-BE49-F238E27FC236}">
                <a16:creationId xmlns:a16="http://schemas.microsoft.com/office/drawing/2014/main" id="{3A6BE899-EB40-48CF-AC4E-A642FFFB1AD3}"/>
              </a:ext>
            </a:extLst>
          </p:cNvPr>
          <p:cNvSpPr>
            <a:spLocks noGrp="1"/>
          </p:cNvSpPr>
          <p:nvPr>
            <p:ph type="body" sz="quarter" idx="24"/>
          </p:nvPr>
        </p:nvSpPr>
        <p:spPr>
          <a:xfrm>
            <a:off x="9779402" y="2381839"/>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6" name="Text Placeholder 4">
            <a:extLst>
              <a:ext uri="{FF2B5EF4-FFF2-40B4-BE49-F238E27FC236}">
                <a16:creationId xmlns:a16="http://schemas.microsoft.com/office/drawing/2014/main" id="{348F6FBC-9928-4ECC-8454-6B4856741FC2}"/>
              </a:ext>
            </a:extLst>
          </p:cNvPr>
          <p:cNvSpPr>
            <a:spLocks noGrp="1"/>
          </p:cNvSpPr>
          <p:nvPr>
            <p:ph type="body" sz="quarter" idx="25"/>
          </p:nvPr>
        </p:nvSpPr>
        <p:spPr>
          <a:xfrm>
            <a:off x="9779402" y="2952564"/>
            <a:ext cx="1838812" cy="394735"/>
          </a:xfrm>
        </p:spPr>
        <p:txBody>
          <a:bodyPr/>
          <a:lstStyle>
            <a:lvl1pPr marL="0" indent="0">
              <a:buFont typeface="Arial" panose="020B0604020202020204" pitchFamily="34" charset="0"/>
              <a:buNone/>
              <a:defRPr sz="1092" b="0" i="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US"/>
              <a:t>Click to edit Master text styles</a:t>
            </a:r>
          </a:p>
        </p:txBody>
      </p:sp>
      <p:sp>
        <p:nvSpPr>
          <p:cNvPr id="37" name="Picture Placeholder 7">
            <a:extLst>
              <a:ext uri="{FF2B5EF4-FFF2-40B4-BE49-F238E27FC236}">
                <a16:creationId xmlns:a16="http://schemas.microsoft.com/office/drawing/2014/main" id="{46A933C3-792E-4816-B704-72EAA7D1D4C9}"/>
              </a:ext>
            </a:extLst>
          </p:cNvPr>
          <p:cNvSpPr>
            <a:spLocks noGrp="1"/>
          </p:cNvSpPr>
          <p:nvPr>
            <p:ph type="pic" sz="quarter" idx="26"/>
          </p:nvPr>
        </p:nvSpPr>
        <p:spPr>
          <a:xfrm>
            <a:off x="7359581" y="1340941"/>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8" name="Text Placeholder 4">
            <a:extLst>
              <a:ext uri="{FF2B5EF4-FFF2-40B4-BE49-F238E27FC236}">
                <a16:creationId xmlns:a16="http://schemas.microsoft.com/office/drawing/2014/main" id="{8CE8A230-B6E3-43F3-A987-6673C0601152}"/>
              </a:ext>
            </a:extLst>
          </p:cNvPr>
          <p:cNvSpPr>
            <a:spLocks noGrp="1"/>
          </p:cNvSpPr>
          <p:nvPr>
            <p:ph type="body" sz="quarter" idx="27"/>
          </p:nvPr>
        </p:nvSpPr>
        <p:spPr>
          <a:xfrm>
            <a:off x="7478960" y="2381839"/>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9" name="Text Placeholder 4">
            <a:extLst>
              <a:ext uri="{FF2B5EF4-FFF2-40B4-BE49-F238E27FC236}">
                <a16:creationId xmlns:a16="http://schemas.microsoft.com/office/drawing/2014/main" id="{C46543DE-6963-4E6B-8D97-FBAB40255BEF}"/>
              </a:ext>
            </a:extLst>
          </p:cNvPr>
          <p:cNvSpPr>
            <a:spLocks noGrp="1"/>
          </p:cNvSpPr>
          <p:nvPr>
            <p:ph type="body" sz="quarter" idx="28"/>
          </p:nvPr>
        </p:nvSpPr>
        <p:spPr>
          <a:xfrm>
            <a:off x="7478960" y="2952564"/>
            <a:ext cx="1838812" cy="394735"/>
          </a:xfrm>
        </p:spPr>
        <p:txBody>
          <a:bodyPr/>
          <a:lstStyle>
            <a:lvl1pPr marL="0" indent="0">
              <a:buFont typeface="Arial" panose="020B0604020202020204" pitchFamily="34" charset="0"/>
              <a:buNone/>
              <a:defRPr sz="1092" b="0" i="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US"/>
              <a:t>Click to edit Master text styles</a:t>
            </a:r>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2758700" y="1340941"/>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1" name="Text Placeholder 4">
            <a:extLst>
              <a:ext uri="{FF2B5EF4-FFF2-40B4-BE49-F238E27FC236}">
                <a16:creationId xmlns:a16="http://schemas.microsoft.com/office/drawing/2014/main" id="{AC7F9CE2-C3F9-4791-8B8B-B5803FF1D6CE}"/>
              </a:ext>
            </a:extLst>
          </p:cNvPr>
          <p:cNvSpPr>
            <a:spLocks noGrp="1"/>
          </p:cNvSpPr>
          <p:nvPr>
            <p:ph type="body" sz="quarter" idx="30"/>
          </p:nvPr>
        </p:nvSpPr>
        <p:spPr>
          <a:xfrm>
            <a:off x="2878079" y="2381839"/>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42" name="Text Placeholder 4">
            <a:extLst>
              <a:ext uri="{FF2B5EF4-FFF2-40B4-BE49-F238E27FC236}">
                <a16:creationId xmlns:a16="http://schemas.microsoft.com/office/drawing/2014/main" id="{337E3A2C-8F9E-4585-9298-05F9DDA873B8}"/>
              </a:ext>
            </a:extLst>
          </p:cNvPr>
          <p:cNvSpPr>
            <a:spLocks noGrp="1"/>
          </p:cNvSpPr>
          <p:nvPr>
            <p:ph type="body" sz="quarter" idx="31"/>
          </p:nvPr>
        </p:nvSpPr>
        <p:spPr>
          <a:xfrm>
            <a:off x="2878079" y="2952564"/>
            <a:ext cx="1838812" cy="394735"/>
          </a:xfrm>
        </p:spPr>
        <p:txBody>
          <a:bodyPr/>
          <a:lstStyle>
            <a:lvl1pPr marL="0" indent="0">
              <a:buFont typeface="Arial" panose="020B0604020202020204" pitchFamily="34" charset="0"/>
              <a:buNone/>
              <a:defRPr sz="1092" b="0" i="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US"/>
              <a:t>Click to edit Master text styles</a:t>
            </a:r>
          </a:p>
        </p:txBody>
      </p:sp>
      <p:sp>
        <p:nvSpPr>
          <p:cNvPr id="46" name="Picture Placeholder 7">
            <a:extLst>
              <a:ext uri="{FF2B5EF4-FFF2-40B4-BE49-F238E27FC236}">
                <a16:creationId xmlns:a16="http://schemas.microsoft.com/office/drawing/2014/main" id="{21BD2F87-1775-4DA1-9F5C-C4C9D94FEDAB}"/>
              </a:ext>
            </a:extLst>
          </p:cNvPr>
          <p:cNvSpPr>
            <a:spLocks noGrp="1"/>
          </p:cNvSpPr>
          <p:nvPr>
            <p:ph type="pic" sz="quarter" idx="32"/>
          </p:nvPr>
        </p:nvSpPr>
        <p:spPr>
          <a:xfrm>
            <a:off x="2096317" y="5592104"/>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Tree>
    <p:extLst>
      <p:ext uri="{BB962C8B-B14F-4D97-AF65-F5344CB8AC3E}">
        <p14:creationId xmlns:p14="http://schemas.microsoft.com/office/powerpoint/2010/main" val="186732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1"/>
            </p:custDataLst>
            <p:extLst>
              <p:ext uri="{D42A27DB-BD31-4B8C-83A1-F6EECF244321}">
                <p14:modId xmlns:p14="http://schemas.microsoft.com/office/powerpoint/2010/main" val="2001748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3"/>
            </p:custDataLst>
          </p:nvPr>
        </p:nvSpPr>
        <p:spPr>
          <a:xfrm>
            <a:off x="1505712" y="3556229"/>
            <a:ext cx="9180576" cy="523220"/>
          </a:xfrm>
          <a:prstGeom prst="rect">
            <a:avLst/>
          </a:prstGeom>
        </p:spPr>
        <p:txBody>
          <a:bodyPr anchor="b">
            <a:spAutoFit/>
          </a:bodyPr>
          <a:lstStyle>
            <a:lvl1pPr>
              <a:lnSpc>
                <a:spcPct val="105000"/>
              </a:lnSpc>
              <a:defRPr sz="3400"/>
            </a:lvl1pPr>
          </a:lstStyle>
          <a:p>
            <a:r>
              <a:rPr lang="en-US"/>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4"/>
            </p:custDataLst>
          </p:nvPr>
        </p:nvSpPr>
        <p:spPr>
          <a:xfrm>
            <a:off x="1505712" y="4284630"/>
            <a:ext cx="9180576" cy="246221"/>
          </a:xfrm>
          <a:prstGeom prst="rect">
            <a:avLst/>
          </a:prstGeom>
        </p:spPr>
        <p:txBody>
          <a:bodyPr wrap="square">
            <a:spAutoFit/>
          </a:bodyPr>
          <a:lstStyle>
            <a:lvl1pPr marL="0" indent="0" algn="l">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48A594FF-AF94-4CAC-90E6-2B9A5AB30B15}"/>
              </a:ext>
            </a:extLst>
          </p:cNvPr>
          <p:cNvSpPr>
            <a:spLocks noChangeArrowheads="1"/>
          </p:cNvSpPr>
          <p:nvPr userDrawn="1">
            <p:custDataLst>
              <p:tags r:id="rId6"/>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2DE072CE-3B00-41EC-B415-3189888D0076}"/>
              </a:ext>
            </a:extLst>
          </p:cNvPr>
          <p:cNvSpPr txBox="1"/>
          <p:nvPr userDrawn="1">
            <p:custDataLst>
              <p:tags r:id="rId7"/>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946324526"/>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extLst>
              <p:ext uri="{D42A27DB-BD31-4B8C-83A1-F6EECF244321}">
                <p14:modId xmlns:p14="http://schemas.microsoft.com/office/powerpoint/2010/main" val="2279924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4"/>
            </p:custDataLst>
          </p:nvPr>
        </p:nvSpPr>
        <p:spPr>
          <a:xfrm>
            <a:off x="554736" y="2744369"/>
            <a:ext cx="2514600" cy="769441"/>
          </a:xfrm>
        </p:spPr>
        <p:txBody>
          <a:bodyPr vert="horz" wrap="square" lIns="0" tIns="0" rIns="0" bIns="0" rtlCol="0" anchor="b" anchorCtr="0">
            <a:noAutofit/>
          </a:bodyPr>
          <a:lstStyle>
            <a:lvl1pPr>
              <a:defRPr lang="en-US" dirty="0"/>
            </a:lvl1pPr>
          </a:lstStyle>
          <a:p>
            <a:pPr lvl="0"/>
            <a:r>
              <a:rPr lang="en-GB"/>
              <a:t>Click to edit Master title style</a:t>
            </a:r>
            <a:endParaRPr lang="en-US"/>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5"/>
            </p:custDataLst>
          </p:nvPr>
        </p:nvSpPr>
        <p:spPr>
          <a:xfrm>
            <a:off x="554736" y="3659644"/>
            <a:ext cx="2514600" cy="492443"/>
          </a:xfrm>
          <a:prstGeom prst="rect">
            <a:avLst/>
          </a:prstGeom>
        </p:spPr>
        <p:txBody>
          <a:bodyPr wrap="square">
            <a:noAutofit/>
          </a:bodyPr>
          <a:lstStyle>
            <a:lvl1pPr marL="0" indent="0" algn="l">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GB"/>
              <a:t>Click to edit Master subtitle style</a:t>
            </a:r>
            <a:endParaRPr lang="en-US"/>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6"/>
            </p:custDataLst>
          </p:nvPr>
        </p:nvSpPr>
        <p:spPr>
          <a:xfrm>
            <a:off x="554735" y="41597"/>
            <a:ext cx="2514601"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78FD8C82-E39D-41D1-A2CC-B1597952BB9C}"/>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7464C0CD-0723-45A4-A263-515E8565C86B}"/>
              </a:ext>
            </a:extLst>
          </p:cNvPr>
          <p:cNvSpPr txBox="1">
            <a:spLocks/>
          </p:cNvSpPr>
          <p:nvPr userDrawn="1">
            <p:custDataLst>
              <p:tags r:id="rId8"/>
            </p:custDataLst>
          </p:nvPr>
        </p:nvSpPr>
        <p:spPr>
          <a:xfrm>
            <a:off x="553971" y="6592511"/>
            <a:ext cx="25146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650370598"/>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extLst>
              <p:ext uri="{D42A27DB-BD31-4B8C-83A1-F6EECF244321}">
                <p14:modId xmlns:p14="http://schemas.microsoft.com/office/powerpoint/2010/main" val="13539770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4"/>
            </p:custDataLst>
          </p:nvPr>
        </p:nvSpPr>
        <p:spPr>
          <a:xfrm>
            <a:off x="554736" y="2744369"/>
            <a:ext cx="3465576" cy="769441"/>
          </a:xfrm>
          <a:prstGeom prst="rect">
            <a:avLst/>
          </a:prstGeom>
        </p:spPr>
        <p:txBody>
          <a:bodyPr vert="horz" wrap="square" lIns="0" tIns="0" rIns="0" bIns="0" rtlCol="0" anchor="b" anchorCtr="0">
            <a:noAutofit/>
          </a:bodyPr>
          <a:lstStyle>
            <a:lvl1pPr>
              <a:defRPr lang="en-US" dirty="0"/>
            </a:lvl1pPr>
          </a:lstStyle>
          <a:p>
            <a:pPr lvl="0"/>
            <a:r>
              <a:rPr lang="en-GB"/>
              <a:t>Click to edit Master title style</a:t>
            </a:r>
            <a:endParaRPr lang="en-US"/>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5"/>
            </p:custDataLst>
          </p:nvPr>
        </p:nvSpPr>
        <p:spPr>
          <a:xfrm>
            <a:off x="554735" y="3659644"/>
            <a:ext cx="3465575" cy="246221"/>
          </a:xfrm>
          <a:prstGeom prst="rect">
            <a:avLst/>
          </a:prstGeom>
        </p:spPr>
        <p:txBody>
          <a:bodyPr wrap="square">
            <a:noAutofit/>
          </a:bodyPr>
          <a:lstStyle>
            <a:lvl1pPr marL="0" indent="0" algn="l">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GB"/>
              <a:t>Click to edit Master subtitle style</a:t>
            </a:r>
            <a:endParaRPr lang="en-US"/>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6"/>
            </p:custDataLst>
          </p:nvPr>
        </p:nvSpPr>
        <p:spPr>
          <a:xfrm>
            <a:off x="554735" y="41597"/>
            <a:ext cx="3465577"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4041B4B9-5319-4CE5-AD44-D052002504D7}"/>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E1369BC2-0ABC-41FF-935B-30D4F07067A4}"/>
              </a:ext>
            </a:extLst>
          </p:cNvPr>
          <p:cNvSpPr txBox="1">
            <a:spLocks/>
          </p:cNvSpPr>
          <p:nvPr userDrawn="1">
            <p:custDataLst>
              <p:tags r:id="rId8"/>
            </p:custDataLst>
          </p:nvPr>
        </p:nvSpPr>
        <p:spPr>
          <a:xfrm>
            <a:off x="553972" y="6592511"/>
            <a:ext cx="3465575"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231147131"/>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20555213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4"/>
            </p:custDataLst>
          </p:nvPr>
        </p:nvSpPr>
        <p:spPr>
          <a:xfrm>
            <a:off x="554736" y="197613"/>
            <a:ext cx="5065776" cy="384721"/>
          </a:xfrm>
        </p:spPr>
        <p:txBody>
          <a:bodyPr>
            <a:spAutoFit/>
          </a:bodyPr>
          <a:lstStyle/>
          <a:p>
            <a:r>
              <a:rPr lang="en-GB"/>
              <a:t>Click to edit Master title style</a:t>
            </a:r>
            <a:endParaRPr lang="en-US"/>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5"/>
            </p:custDataLst>
          </p:nvPr>
        </p:nvSpPr>
        <p:spPr>
          <a:xfrm>
            <a:off x="554736" y="663224"/>
            <a:ext cx="5065776" cy="246221"/>
          </a:xfrm>
          <a:prstGeom prst="rect">
            <a:avLst/>
          </a:prstGeom>
        </p:spPr>
        <p:txBody>
          <a:bodyPr wrap="square">
            <a:noAutofit/>
          </a:bodyPr>
          <a:lstStyle>
            <a:lvl1pPr marL="0" indent="0" algn="l">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C5A0E3B7-0BEE-434E-9458-04AAF89FE7C4}"/>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B406476E-7049-492E-8D4C-6B435C88701C}"/>
              </a:ext>
            </a:extLst>
          </p:cNvPr>
          <p:cNvSpPr txBox="1">
            <a:spLocks/>
          </p:cNvSpPr>
          <p:nvPr userDrawn="1">
            <p:custDataLst>
              <p:tags r:id="rId8"/>
            </p:custDataLst>
          </p:nvPr>
        </p:nvSpPr>
        <p:spPr>
          <a:xfrm>
            <a:off x="553971" y="6592511"/>
            <a:ext cx="5065776"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2949323289"/>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extLst>
              <p:ext uri="{D42A27DB-BD31-4B8C-83A1-F6EECF244321}">
                <p14:modId xmlns:p14="http://schemas.microsoft.com/office/powerpoint/2010/main" val="3243589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72" imgH="588" progId="TCLayout.ActiveDocument.1">
                  <p:embed/>
                </p:oleObj>
              </mc:Choice>
              <mc:Fallback>
                <p:oleObj name="think-cell Slide" r:id="rId10"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3"/>
            </p:custDataLst>
          </p:nvPr>
        </p:nvSpPr>
        <p:spPr>
          <a:xfrm>
            <a:off x="554736" y="197613"/>
            <a:ext cx="6967728" cy="384721"/>
          </a:xfrm>
        </p:spPr>
        <p:txBody>
          <a:bodyPr>
            <a:spAutoFit/>
          </a:bodyPr>
          <a:lstStyle/>
          <a:p>
            <a:r>
              <a:rPr lang="en-GB"/>
              <a:t>Click to edit Master title style</a:t>
            </a:r>
            <a:endParaRPr lang="en-US"/>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5"/>
            </p:custDataLst>
          </p:nvPr>
        </p:nvSpPr>
        <p:spPr>
          <a:xfrm>
            <a:off x="554736" y="663224"/>
            <a:ext cx="6967728" cy="246221"/>
          </a:xfrm>
          <a:prstGeom prst="rect">
            <a:avLst/>
          </a:prstGeom>
        </p:spPr>
        <p:txBody>
          <a:bodyPr wrap="square">
            <a:noAutofit/>
          </a:bodyPr>
          <a:lstStyle>
            <a:lvl1pPr marL="0" indent="0" algn="l">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87C6732C-210A-4A2A-BDB7-ADAA15286F6D}"/>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C23F61CB-BFAD-418C-9A49-B57D79723157}"/>
              </a:ext>
            </a:extLst>
          </p:cNvPr>
          <p:cNvSpPr txBox="1">
            <a:spLocks/>
          </p:cNvSpPr>
          <p:nvPr userDrawn="1">
            <p:custDataLst>
              <p:tags r:id="rId8"/>
            </p:custDataLst>
          </p:nvPr>
        </p:nvSpPr>
        <p:spPr>
          <a:xfrm>
            <a:off x="553971" y="6592511"/>
            <a:ext cx="6967728"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72279617"/>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10589591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0F0"/>
              </a:solidFill>
              <a:effectLst/>
              <a:uLnTx/>
              <a:uFillTx/>
              <a:latin typeface="Arial" panose="020B0604020202020204" pitchFamily="34" charset="0"/>
              <a:ea typeface="+mn-ea"/>
              <a:cs typeface="+mn-cs"/>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4"/>
            </p:custDataLst>
          </p:nvPr>
        </p:nvSpPr>
        <p:spPr>
          <a:xfrm>
            <a:off x="554736" y="197613"/>
            <a:ext cx="7918704" cy="384721"/>
          </a:xfrm>
        </p:spPr>
        <p:txBody>
          <a:bodyPr>
            <a:noAutofit/>
          </a:bodyPr>
          <a:lstStyle/>
          <a:p>
            <a:r>
              <a:rPr lang="en-GB"/>
              <a:t>Click to edit Master title style</a:t>
            </a:r>
            <a:endParaRPr lang="en-US"/>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5"/>
            </p:custDataLst>
          </p:nvPr>
        </p:nvSpPr>
        <p:spPr>
          <a:xfrm>
            <a:off x="554736" y="663224"/>
            <a:ext cx="7918704" cy="246221"/>
          </a:xfrm>
          <a:prstGeom prst="rect">
            <a:avLst/>
          </a:prstGeom>
        </p:spPr>
        <p:txBody>
          <a:bodyPr wrap="square">
            <a:spAutoFit/>
          </a:bodyPr>
          <a:lstStyle>
            <a:lvl1pPr marL="0" indent="0" algn="l">
              <a:buNone/>
              <a:defRPr sz="1600" b="0" u="none"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5F93AA1E-3DA8-4E28-9E67-7940FA5E753E}"/>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A3BEE9D9-3E49-40F7-BDCF-A92122E0A43C}"/>
              </a:ext>
            </a:extLst>
          </p:cNvPr>
          <p:cNvSpPr txBox="1">
            <a:spLocks/>
          </p:cNvSpPr>
          <p:nvPr userDrawn="1">
            <p:custDataLst>
              <p:tags r:id="rId8"/>
            </p:custDataLst>
          </p:nvPr>
        </p:nvSpPr>
        <p:spPr>
          <a:xfrm>
            <a:off x="553971" y="6592511"/>
            <a:ext cx="7918704"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2967472520"/>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1"/>
            </p:custDataLst>
            <p:extLst>
              <p:ext uri="{D42A27DB-BD31-4B8C-83A1-F6EECF244321}">
                <p14:modId xmlns:p14="http://schemas.microsoft.com/office/powerpoint/2010/main" val="15215163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58AAF75-30DC-408A-933A-149F2D14D18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3"/>
            </p:custDataLst>
          </p:nvPr>
        </p:nvSpPr>
        <p:spPr>
          <a:xfrm>
            <a:off x="554736" y="197613"/>
            <a:ext cx="11082528" cy="384721"/>
          </a:xfrm>
        </p:spPr>
        <p:txBody>
          <a:bodyPr>
            <a:spAutoFit/>
          </a:bodyPr>
          <a:lstStyle>
            <a:lvl1pPr>
              <a:defRPr/>
            </a:lvl1pPr>
          </a:lstStyle>
          <a:p>
            <a:r>
              <a:rPr lang="en-GB"/>
              <a:t>Click to edit Master title style</a:t>
            </a:r>
            <a:endParaRPr lang="en-US"/>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9" name="Slide Number">
            <a:extLst>
              <a:ext uri="{FF2B5EF4-FFF2-40B4-BE49-F238E27FC236}">
                <a16:creationId xmlns:a16="http://schemas.microsoft.com/office/drawing/2014/main" id="{54F8C1CD-74D5-434C-83F8-B9C7DBB2E266}"/>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75810F23-00B9-48FC-B55F-463DCB0D2C50}"/>
              </a:ext>
            </a:extLst>
          </p:cNvPr>
          <p:cNvSpPr txBox="1"/>
          <p:nvPr userDrawn="1">
            <p:custDataLst>
              <p:tags r:id="rId6"/>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cxnSp>
        <p:nvCxnSpPr>
          <p:cNvPr id="12" name="Straight Connector 11">
            <a:extLst>
              <a:ext uri="{FF2B5EF4-FFF2-40B4-BE49-F238E27FC236}">
                <a16:creationId xmlns:a16="http://schemas.microsoft.com/office/drawing/2014/main" id="{DE6786D2-983E-41EF-BEF7-D90259B98660}"/>
              </a:ext>
            </a:extLst>
          </p:cNvPr>
          <p:cNvCxnSpPr>
            <a:cxnSpLocks/>
          </p:cNvCxnSpPr>
          <p:nvPr userDrawn="1"/>
        </p:nvCxnSpPr>
        <p:spPr bwMode="ltGray">
          <a:xfrm>
            <a:off x="554736" y="6450133"/>
            <a:ext cx="11082528" cy="0"/>
          </a:xfrm>
          <a:prstGeom prst="line">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435609"/>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32227061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2"/>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6" name="Slide Number">
            <a:extLst>
              <a:ext uri="{FF2B5EF4-FFF2-40B4-BE49-F238E27FC236}">
                <a16:creationId xmlns:a16="http://schemas.microsoft.com/office/drawing/2014/main" id="{F3B3D990-55D1-4D16-8683-4CED248BB7FA}"/>
              </a:ext>
            </a:extLst>
          </p:cNvPr>
          <p:cNvSpPr>
            <a:spLocks noChangeArrowheads="1"/>
          </p:cNvSpPr>
          <p:nvPr userDrawn="1">
            <p:custDataLst>
              <p:tags r:id="rId3"/>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B6A47C52-89C8-4B79-B4A2-FE61BCC240A9}"/>
              </a:ext>
            </a:extLst>
          </p:cNvPr>
          <p:cNvSpPr txBox="1"/>
          <p:nvPr userDrawn="1">
            <p:custDataLst>
              <p:tags r:id="rId4"/>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cxnSp>
        <p:nvCxnSpPr>
          <p:cNvPr id="11" name="Straight Connector 10">
            <a:extLst>
              <a:ext uri="{FF2B5EF4-FFF2-40B4-BE49-F238E27FC236}">
                <a16:creationId xmlns:a16="http://schemas.microsoft.com/office/drawing/2014/main" id="{5631B731-7D3D-4CDD-91A3-61B827F06619}"/>
              </a:ext>
            </a:extLst>
          </p:cNvPr>
          <p:cNvCxnSpPr>
            <a:cxnSpLocks/>
          </p:cNvCxnSpPr>
          <p:nvPr userDrawn="1"/>
        </p:nvCxnSpPr>
        <p:spPr bwMode="ltGray">
          <a:xfrm>
            <a:off x="554736" y="6450133"/>
            <a:ext cx="11082528" cy="0"/>
          </a:xfrm>
          <a:prstGeom prst="line">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4414420"/>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1"/>
            </p:custDataLst>
            <p:extLst>
              <p:ext uri="{D42A27DB-BD31-4B8C-83A1-F6EECF244321}">
                <p14:modId xmlns:p14="http://schemas.microsoft.com/office/powerpoint/2010/main" val="32578656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2E320337-4448-4A41-97CD-D612E7679AE8}"/>
              </a:ext>
            </a:extLst>
          </p:cNvPr>
          <p:cNvSpPr/>
          <p:nvPr userDrawn="1"/>
        </p:nvSpPr>
        <p:spPr bwMode="ltGray">
          <a:xfrm>
            <a:off x="-1" y="0"/>
            <a:ext cx="12192001" cy="68584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694540B-7619-4C7B-9C99-2940C1B16A7F}"/>
              </a:ext>
            </a:extLst>
          </p:cNvPr>
          <p:cNvSpPr txBox="1"/>
          <p:nvPr userDrawn="1"/>
        </p:nvSpPr>
        <p:spPr bwMode="auto">
          <a:xfrm>
            <a:off x="4064000" y="5428664"/>
            <a:ext cx="4064000"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3600" b="1">
                <a:solidFill>
                  <a:srgbClr val="E6D2C8"/>
                </a:solidFill>
              </a:rPr>
              <a:t>Thank you</a:t>
            </a:r>
          </a:p>
        </p:txBody>
      </p:sp>
    </p:spTree>
    <p:extLst>
      <p:ext uri="{BB962C8B-B14F-4D97-AF65-F5344CB8AC3E}">
        <p14:creationId xmlns:p14="http://schemas.microsoft.com/office/powerpoint/2010/main" val="3075015753"/>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userDrawn="1">
  <p:cSld name="Title_2 text columns ">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41563702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1ABDA97-D60F-466E-B1A3-CAE82CB597DC}"/>
              </a:ext>
            </a:extLst>
          </p:cNvPr>
          <p:cNvSpPr/>
          <p:nvPr>
            <p:custDataLst>
              <p:tags r:id="rId2"/>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4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7"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12" name="Text Placeholder 7">
            <a:extLst>
              <a:ext uri="{FF2B5EF4-FFF2-40B4-BE49-F238E27FC236}">
                <a16:creationId xmlns:a16="http://schemas.microsoft.com/office/drawing/2014/main" id="{990F59DA-25A3-F14E-A463-918F4C0183F3}"/>
              </a:ext>
            </a:extLst>
          </p:cNvPr>
          <p:cNvSpPr>
            <a:spLocks noGrp="1"/>
          </p:cNvSpPr>
          <p:nvPr>
            <p:ph type="body" sz="quarter" idx="14"/>
          </p:nvPr>
        </p:nvSpPr>
        <p:spPr>
          <a:xfrm>
            <a:off x="551330" y="1668217"/>
            <a:ext cx="5319246" cy="4068417"/>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5" name="Text Placeholder 7">
            <a:extLst>
              <a:ext uri="{FF2B5EF4-FFF2-40B4-BE49-F238E27FC236}">
                <a16:creationId xmlns:a16="http://schemas.microsoft.com/office/drawing/2014/main" id="{0C77F5A8-3CBB-5F43-8C9C-BD95C7518998}"/>
              </a:ext>
            </a:extLst>
          </p:cNvPr>
          <p:cNvSpPr>
            <a:spLocks noGrp="1"/>
          </p:cNvSpPr>
          <p:nvPr>
            <p:ph type="body" sz="quarter" idx="17"/>
          </p:nvPr>
        </p:nvSpPr>
        <p:spPr>
          <a:xfrm>
            <a:off x="6073365" y="1668217"/>
            <a:ext cx="5319246" cy="4068417"/>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Text Placeholder 27">
            <a:extLst>
              <a:ext uri="{FF2B5EF4-FFF2-40B4-BE49-F238E27FC236}">
                <a16:creationId xmlns:a16="http://schemas.microsoft.com/office/drawing/2014/main" id="{CFF1C99E-F26C-8B48-9830-A731A6CD6696}"/>
              </a:ext>
            </a:extLst>
          </p:cNvPr>
          <p:cNvSpPr>
            <a:spLocks noGrp="1"/>
          </p:cNvSpPr>
          <p:nvPr>
            <p:ph type="body" sz="quarter" idx="19" hasCustomPrompt="1"/>
          </p:nvPr>
        </p:nvSpPr>
        <p:spPr>
          <a:xfrm>
            <a:off x="552091" y="246579"/>
            <a:ext cx="3782308" cy="290352"/>
          </a:xfrm>
          <a:prstGeom prst="rect">
            <a:avLst/>
          </a:prstGeom>
        </p:spPr>
        <p:txBody>
          <a:bodyPr rIns="0" anchor="t">
            <a:normAutofit/>
          </a:bodyPr>
          <a:lstStyle>
            <a:lvl1pPr algn="l">
              <a:buNone/>
              <a:defRPr sz="1200" b="0" i="1">
                <a:solidFill>
                  <a:schemeClr val="tx2"/>
                </a:solidFill>
                <a:latin typeface="+mn-lt"/>
              </a:defRPr>
            </a:lvl1pPr>
          </a:lstStyle>
          <a:p>
            <a:pPr lvl="0"/>
            <a:r>
              <a:rPr lang="en-US"/>
              <a:t>Section name </a:t>
            </a:r>
          </a:p>
        </p:txBody>
      </p:sp>
      <p:sp>
        <p:nvSpPr>
          <p:cNvPr id="14" name="Slide Number Placeholder 5">
            <a:extLst>
              <a:ext uri="{FF2B5EF4-FFF2-40B4-BE49-F238E27FC236}">
                <a16:creationId xmlns:a16="http://schemas.microsoft.com/office/drawing/2014/main" id="{F24F3FBC-0E6C-C449-A900-102CABF0C5B1}"/>
              </a:ext>
            </a:extLst>
          </p:cNvPr>
          <p:cNvSpPr>
            <a:spLocks noGrp="1"/>
          </p:cNvSpPr>
          <p:nvPr>
            <p:ph type="sldNum" sz="quarter" idx="4"/>
          </p:nvPr>
        </p:nvSpPr>
        <p:spPr>
          <a:xfrm>
            <a:off x="11324535" y="224520"/>
            <a:ext cx="428609" cy="365125"/>
          </a:xfrm>
          <a:prstGeom prst="rect">
            <a:avLst/>
          </a:prstGeom>
        </p:spPr>
        <p:txBody>
          <a:bodyPr vert="horz" lIns="91440" tIns="45720" rIns="91440" bIns="45720" rtlCol="0" anchor="t"/>
          <a:lstStyle>
            <a:lvl1pPr algn="l">
              <a:defRPr sz="1400" b="1">
                <a:solidFill>
                  <a:schemeClr val="accent2"/>
                </a:solidFill>
              </a:defRPr>
            </a:lvl1pPr>
          </a:lstStyle>
          <a:p>
            <a:fld id="{5C7892DB-DEDB-A440-9305-CDECCE7FBDC0}" type="slidenum">
              <a:rPr lang="en-US" smtClean="0"/>
              <a:pPr/>
              <a:t>‹Nº›</a:t>
            </a:fld>
            <a:endParaRPr lang="en-US"/>
          </a:p>
        </p:txBody>
      </p:sp>
      <p:sp>
        <p:nvSpPr>
          <p:cNvPr id="4" name="Title 3">
            <a:extLst>
              <a:ext uri="{FF2B5EF4-FFF2-40B4-BE49-F238E27FC236}">
                <a16:creationId xmlns:a16="http://schemas.microsoft.com/office/drawing/2014/main" id="{B747B00D-C86A-D947-9782-3D7CB86D7AC9}"/>
              </a:ext>
            </a:extLst>
          </p:cNvPr>
          <p:cNvSpPr>
            <a:spLocks noGrp="1"/>
          </p:cNvSpPr>
          <p:nvPr>
            <p:ph type="title"/>
          </p:nvPr>
        </p:nvSpPr>
        <p:spPr/>
        <p:txBody>
          <a:bodyPr vert="horz"/>
          <a:lstStyle/>
          <a:p>
            <a:r>
              <a:rPr lang="en-GB"/>
              <a:t>Click to edit Master title style</a:t>
            </a:r>
            <a:endParaRPr lang="en-US"/>
          </a:p>
        </p:txBody>
      </p:sp>
      <p:sp>
        <p:nvSpPr>
          <p:cNvPr id="5" name="Footer Placeholder 4">
            <a:extLst>
              <a:ext uri="{FF2B5EF4-FFF2-40B4-BE49-F238E27FC236}">
                <a16:creationId xmlns:a16="http://schemas.microsoft.com/office/drawing/2014/main" id="{043D1483-BD68-B846-8EF9-8AF25AA82476}"/>
              </a:ext>
            </a:extLst>
          </p:cNvPr>
          <p:cNvSpPr>
            <a:spLocks noGrp="1"/>
          </p:cNvSpPr>
          <p:nvPr>
            <p:ph type="ftr" sz="quarter" idx="20"/>
          </p:nvPr>
        </p:nvSpPr>
        <p:spPr/>
        <p:txBody>
          <a:bodyPr/>
          <a:lstStyle/>
          <a:p>
            <a:endParaRPr lang="en-US" sz="1000"/>
          </a:p>
        </p:txBody>
      </p:sp>
    </p:spTree>
    <p:extLst>
      <p:ext uri="{BB962C8B-B14F-4D97-AF65-F5344CB8AC3E}">
        <p14:creationId xmlns:p14="http://schemas.microsoft.com/office/powerpoint/2010/main" val="1401857146"/>
      </p:ext>
    </p:extLst>
  </p:cSld>
  <p:clrMapOvr>
    <a:masterClrMapping/>
  </p:clrMapOvr>
  <p:extLst>
    <p:ext uri="{DCECCB84-F9BA-43D5-87BE-67443E8EF086}">
      <p15:sldGuideLst xmlns:p15="http://schemas.microsoft.com/office/powerpoint/2012/main">
        <p15:guide id="1" orient="horz" pos="432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conography Multi-colum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26" name="Picture Placeholder 7">
            <a:extLst>
              <a:ext uri="{FF2B5EF4-FFF2-40B4-BE49-F238E27FC236}">
                <a16:creationId xmlns:a16="http://schemas.microsoft.com/office/drawing/2014/main" id="{491CD948-AEDF-48BE-92C5-5538CE9FE7C9}"/>
              </a:ext>
            </a:extLst>
          </p:cNvPr>
          <p:cNvSpPr>
            <a:spLocks noGrp="1"/>
          </p:cNvSpPr>
          <p:nvPr>
            <p:ph type="pic" sz="quarter" idx="15"/>
          </p:nvPr>
        </p:nvSpPr>
        <p:spPr>
          <a:xfrm>
            <a:off x="504470"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28" name="Text Placeholder 4">
            <a:extLst>
              <a:ext uri="{FF2B5EF4-FFF2-40B4-BE49-F238E27FC236}">
                <a16:creationId xmlns:a16="http://schemas.microsoft.com/office/drawing/2014/main" id="{65CB4B4F-829A-4844-A666-11265CE11D49}"/>
              </a:ext>
            </a:extLst>
          </p:cNvPr>
          <p:cNvSpPr>
            <a:spLocks noGrp="1"/>
          </p:cNvSpPr>
          <p:nvPr>
            <p:ph type="body" sz="quarter" idx="18"/>
          </p:nvPr>
        </p:nvSpPr>
        <p:spPr>
          <a:xfrm>
            <a:off x="577637" y="3595500"/>
            <a:ext cx="11049048" cy="406867"/>
          </a:xfrm>
        </p:spPr>
        <p:txBody>
          <a:bodyPr numCol="6" spcCol="360000" anchor="b" anchorCtr="0"/>
          <a:lstStyle>
            <a:lvl1pPr marL="0" indent="217561">
              <a:buClr>
                <a:schemeClr val="accent1"/>
              </a:buClr>
              <a:buSzPct val="100000"/>
              <a:buFont typeface="+mj-lt"/>
              <a:buAutoNum type="arabicPeriod"/>
              <a:defRPr sz="1698" b="0" i="0">
                <a:solidFill>
                  <a:schemeClr val="tx1"/>
                </a:solidFill>
                <a:latin typeface="Poppins Medium" pitchFamily="2" charset="77"/>
                <a:cs typeface="Poppins Medium" pitchFamily="2" charset="77"/>
              </a:defRPr>
            </a:lvl1pPr>
          </a:lstStyle>
          <a:p>
            <a:pPr lvl="0"/>
            <a:r>
              <a:rPr lang="en-US"/>
              <a:t>Click to edit Master text styles</a:t>
            </a:r>
          </a:p>
        </p:txBody>
      </p:sp>
      <p:sp>
        <p:nvSpPr>
          <p:cNvPr id="29" name="Text Placeholder 4">
            <a:extLst>
              <a:ext uri="{FF2B5EF4-FFF2-40B4-BE49-F238E27FC236}">
                <a16:creationId xmlns:a16="http://schemas.microsoft.com/office/drawing/2014/main" id="{C6547738-490D-47DE-A148-663CEC533EA6}"/>
              </a:ext>
            </a:extLst>
          </p:cNvPr>
          <p:cNvSpPr>
            <a:spLocks noGrp="1"/>
          </p:cNvSpPr>
          <p:nvPr>
            <p:ph type="body" sz="quarter" idx="19" hasCustomPrompt="1"/>
          </p:nvPr>
        </p:nvSpPr>
        <p:spPr>
          <a:xfrm>
            <a:off x="577638" y="4145140"/>
            <a:ext cx="11036725" cy="294885"/>
          </a:xfrm>
        </p:spPr>
        <p:txBody>
          <a:bodyPr numCol="6" spcCol="360000"/>
          <a:lstStyle>
            <a:lvl1pPr marL="0" indent="0" algn="l">
              <a:buFont typeface="Arial" panose="020B0604020202020204" pitchFamily="34" charset="0"/>
              <a:buNone/>
              <a:defRPr sz="1092" b="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GB"/>
              <a:t>Click to edit Master text styles </a:t>
            </a:r>
          </a:p>
        </p:txBody>
      </p:sp>
      <p:sp>
        <p:nvSpPr>
          <p:cNvPr id="30" name="Picture Placeholder 7">
            <a:extLst>
              <a:ext uri="{FF2B5EF4-FFF2-40B4-BE49-F238E27FC236}">
                <a16:creationId xmlns:a16="http://schemas.microsoft.com/office/drawing/2014/main" id="{71E669C7-3F15-4404-9192-6B03E3E08724}"/>
              </a:ext>
            </a:extLst>
          </p:cNvPr>
          <p:cNvSpPr>
            <a:spLocks noGrp="1"/>
          </p:cNvSpPr>
          <p:nvPr>
            <p:ph type="pic" sz="quarter" idx="20"/>
          </p:nvPr>
        </p:nvSpPr>
        <p:spPr>
          <a:xfrm>
            <a:off x="4246020"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3" name="Picture Placeholder 7">
            <a:extLst>
              <a:ext uri="{FF2B5EF4-FFF2-40B4-BE49-F238E27FC236}">
                <a16:creationId xmlns:a16="http://schemas.microsoft.com/office/drawing/2014/main" id="{6BDECDBF-1E7F-429C-B857-BC3BE17D9B43}"/>
              </a:ext>
            </a:extLst>
          </p:cNvPr>
          <p:cNvSpPr>
            <a:spLocks noGrp="1"/>
          </p:cNvSpPr>
          <p:nvPr>
            <p:ph type="pic" sz="quarter" idx="29"/>
          </p:nvPr>
        </p:nvSpPr>
        <p:spPr>
          <a:xfrm>
            <a:off x="2375245"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4" name="Picture Placeholder 7">
            <a:extLst>
              <a:ext uri="{FF2B5EF4-FFF2-40B4-BE49-F238E27FC236}">
                <a16:creationId xmlns:a16="http://schemas.microsoft.com/office/drawing/2014/main" id="{458D35B0-2ABD-4A88-AD9C-250F5B0BFFFE}"/>
              </a:ext>
            </a:extLst>
          </p:cNvPr>
          <p:cNvSpPr>
            <a:spLocks noGrp="1"/>
          </p:cNvSpPr>
          <p:nvPr>
            <p:ph type="pic" sz="quarter" idx="30"/>
          </p:nvPr>
        </p:nvSpPr>
        <p:spPr>
          <a:xfrm>
            <a:off x="6115016"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5" name="Picture Placeholder 7">
            <a:extLst>
              <a:ext uri="{FF2B5EF4-FFF2-40B4-BE49-F238E27FC236}">
                <a16:creationId xmlns:a16="http://schemas.microsoft.com/office/drawing/2014/main" id="{7B333D88-0458-48F5-97FB-D2D7718EC7CA}"/>
              </a:ext>
            </a:extLst>
          </p:cNvPr>
          <p:cNvSpPr>
            <a:spLocks noGrp="1"/>
          </p:cNvSpPr>
          <p:nvPr>
            <p:ph type="pic" sz="quarter" idx="31"/>
          </p:nvPr>
        </p:nvSpPr>
        <p:spPr>
          <a:xfrm>
            <a:off x="9856566"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8" name="Picture Placeholder 7">
            <a:extLst>
              <a:ext uri="{FF2B5EF4-FFF2-40B4-BE49-F238E27FC236}">
                <a16:creationId xmlns:a16="http://schemas.microsoft.com/office/drawing/2014/main" id="{463A1320-1804-44CE-8DBA-867CC87A9DBA}"/>
              </a:ext>
            </a:extLst>
          </p:cNvPr>
          <p:cNvSpPr>
            <a:spLocks noGrp="1"/>
          </p:cNvSpPr>
          <p:nvPr>
            <p:ph type="pic" sz="quarter" idx="32"/>
          </p:nvPr>
        </p:nvSpPr>
        <p:spPr>
          <a:xfrm>
            <a:off x="7985791"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9" name="Title 1">
            <a:extLst>
              <a:ext uri="{FF2B5EF4-FFF2-40B4-BE49-F238E27FC236}">
                <a16:creationId xmlns:a16="http://schemas.microsoft.com/office/drawing/2014/main" id="{797DADDD-4137-4C8B-B442-114D65CCBBF0}"/>
              </a:ext>
            </a:extLst>
          </p:cNvPr>
          <p:cNvSpPr>
            <a:spLocks noGrp="1"/>
          </p:cNvSpPr>
          <p:nvPr>
            <p:ph type="title" hasCustomPrompt="1"/>
          </p:nvPr>
        </p:nvSpPr>
        <p:spPr>
          <a:xfrm>
            <a:off x="577639" y="537198"/>
            <a:ext cx="7134106" cy="403133"/>
          </a:xfrm>
        </p:spPr>
        <p:txBody>
          <a:bodyPr lIns="0" tIns="0" rIns="0" bIns="0" anchor="t" anchorCtr="0"/>
          <a:lstStyle>
            <a:lvl1pPr>
              <a:defRPr/>
            </a:lvl1pPr>
          </a:lstStyle>
          <a:p>
            <a:r>
              <a:rPr lang="en-US"/>
              <a:t>Iconography with text multi-column</a:t>
            </a:r>
            <a:endParaRPr lang="en-GB"/>
          </a:p>
        </p:txBody>
      </p:sp>
    </p:spTree>
    <p:extLst>
      <p:ext uri="{BB962C8B-B14F-4D97-AF65-F5344CB8AC3E}">
        <p14:creationId xmlns:p14="http://schemas.microsoft.com/office/powerpoint/2010/main" val="246956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70.xml><?xml version="1.0" encoding="utf-8"?>
<p:sldLayout xmlns:a="http://schemas.openxmlformats.org/drawingml/2006/main" xmlns:r="http://schemas.openxmlformats.org/officeDocument/2006/relationships" xmlns:p="http://schemas.openxmlformats.org/presentationml/2006/main" userDrawn="1">
  <p:cSld name="Title_1 text column">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1ABDA97-D60F-466E-B1A3-CAE82CB597DC}"/>
              </a:ext>
            </a:extLst>
          </p:cNvPr>
          <p:cNvSpPr/>
          <p:nvPr>
            <p:custDataLst>
              <p:tags r:id="rId2"/>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4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7"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20" name="Title 19">
            <a:extLst>
              <a:ext uri="{FF2B5EF4-FFF2-40B4-BE49-F238E27FC236}">
                <a16:creationId xmlns:a16="http://schemas.microsoft.com/office/drawing/2014/main" id="{0A75B8BC-6ADC-BC40-8446-A30BADE3EFD2}"/>
              </a:ext>
            </a:extLst>
          </p:cNvPr>
          <p:cNvSpPr>
            <a:spLocks noGrp="1"/>
          </p:cNvSpPr>
          <p:nvPr>
            <p:ph type="title"/>
          </p:nvPr>
        </p:nvSpPr>
        <p:spPr>
          <a:xfrm>
            <a:off x="578553" y="805392"/>
            <a:ext cx="8048612" cy="537986"/>
          </a:xfrm>
        </p:spPr>
        <p:txBody>
          <a:bodyPr>
            <a:noAutofit/>
          </a:bodyPr>
          <a:lstStyle>
            <a:lvl1pPr>
              <a:defRPr sz="2400">
                <a:solidFill>
                  <a:schemeClr val="accent1"/>
                </a:solidFill>
              </a:defRPr>
            </a:lvl1pPr>
          </a:lstStyle>
          <a:p>
            <a:r>
              <a:rPr lang="en-GB"/>
              <a:t>Click to edit Master title style</a:t>
            </a:r>
            <a:endParaRPr lang="en-US"/>
          </a:p>
        </p:txBody>
      </p:sp>
      <p:sp>
        <p:nvSpPr>
          <p:cNvPr id="8" name="Text Placeholder 7">
            <a:extLst>
              <a:ext uri="{FF2B5EF4-FFF2-40B4-BE49-F238E27FC236}">
                <a16:creationId xmlns:a16="http://schemas.microsoft.com/office/drawing/2014/main" id="{4ED4E4DF-40A8-BA46-8009-C8DA36759873}"/>
              </a:ext>
            </a:extLst>
          </p:cNvPr>
          <p:cNvSpPr>
            <a:spLocks noGrp="1"/>
          </p:cNvSpPr>
          <p:nvPr>
            <p:ph type="body" sz="quarter" idx="14"/>
          </p:nvPr>
        </p:nvSpPr>
        <p:spPr>
          <a:xfrm>
            <a:off x="1040130" y="1775793"/>
            <a:ext cx="7155603" cy="406841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ext Placeholder 27">
            <a:extLst>
              <a:ext uri="{FF2B5EF4-FFF2-40B4-BE49-F238E27FC236}">
                <a16:creationId xmlns:a16="http://schemas.microsoft.com/office/drawing/2014/main" id="{5DA822C1-B4F8-F446-AC19-7FDBBA08DC8C}"/>
              </a:ext>
            </a:extLst>
          </p:cNvPr>
          <p:cNvSpPr>
            <a:spLocks noGrp="1"/>
          </p:cNvSpPr>
          <p:nvPr>
            <p:ph type="body" sz="quarter" idx="13" hasCustomPrompt="1"/>
          </p:nvPr>
        </p:nvSpPr>
        <p:spPr>
          <a:xfrm>
            <a:off x="7404154" y="246579"/>
            <a:ext cx="3782308" cy="290352"/>
          </a:xfrm>
        </p:spPr>
        <p:txBody>
          <a:bodyPr rIns="0" anchor="t">
            <a:normAutofit/>
          </a:bodyPr>
          <a:lstStyle>
            <a:lvl1pPr algn="r">
              <a:buNone/>
              <a:defRPr sz="1200" b="0">
                <a:latin typeface="+mn-lt"/>
              </a:defRPr>
            </a:lvl1pPr>
          </a:lstStyle>
          <a:p>
            <a:pPr lvl="0"/>
            <a:r>
              <a:rPr lang="en-US"/>
              <a:t>Section name </a:t>
            </a:r>
          </a:p>
        </p:txBody>
      </p:sp>
      <p:sp>
        <p:nvSpPr>
          <p:cNvPr id="11" name="Rectangle 10">
            <a:extLst>
              <a:ext uri="{FF2B5EF4-FFF2-40B4-BE49-F238E27FC236}">
                <a16:creationId xmlns:a16="http://schemas.microsoft.com/office/drawing/2014/main" id="{A9EBE7F3-63AB-E74B-BC4F-2742BEF2D331}"/>
              </a:ext>
            </a:extLst>
          </p:cNvPr>
          <p:cNvSpPr/>
          <p:nvPr userDrawn="1"/>
        </p:nvSpPr>
        <p:spPr bwMode="white">
          <a:xfrm>
            <a:off x="0" y="6739466"/>
            <a:ext cx="12192000" cy="118533"/>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4" name="Footer Placeholder 3">
            <a:extLst>
              <a:ext uri="{FF2B5EF4-FFF2-40B4-BE49-F238E27FC236}">
                <a16:creationId xmlns:a16="http://schemas.microsoft.com/office/drawing/2014/main" id="{3371C2BB-1BB7-454E-92E1-8638963A99C2}"/>
              </a:ext>
            </a:extLst>
          </p:cNvPr>
          <p:cNvSpPr>
            <a:spLocks noGrp="1"/>
          </p:cNvSpPr>
          <p:nvPr>
            <p:ph type="ftr" sz="quarter" idx="17"/>
          </p:nvPr>
        </p:nvSpPr>
        <p:spPr/>
        <p:txBody>
          <a:bodyPr/>
          <a:lstStyle/>
          <a:p>
            <a:endParaRPr lang="en-US" sz="1000"/>
          </a:p>
        </p:txBody>
      </p:sp>
      <p:sp>
        <p:nvSpPr>
          <p:cNvPr id="6" name="Slide Number Placeholder 5">
            <a:extLst>
              <a:ext uri="{FF2B5EF4-FFF2-40B4-BE49-F238E27FC236}">
                <a16:creationId xmlns:a16="http://schemas.microsoft.com/office/drawing/2014/main" id="{DA9AB4EE-B21D-804A-9B41-27C28463175F}"/>
              </a:ext>
            </a:extLst>
          </p:cNvPr>
          <p:cNvSpPr>
            <a:spLocks noGrp="1"/>
          </p:cNvSpPr>
          <p:nvPr>
            <p:ph type="sldNum" sz="quarter" idx="18"/>
          </p:nvPr>
        </p:nvSpPr>
        <p:spPr/>
        <p:txBody>
          <a:bodyPr/>
          <a:lstStyle/>
          <a:p>
            <a:pPr algn="l"/>
            <a:r>
              <a:rPr lang="en-US"/>
              <a:t>| </a:t>
            </a:r>
            <a:fld id="{5C7892DB-DEDB-A440-9305-CDECCE7FBDC0}" type="slidenum">
              <a:rPr lang="en-US" smtClean="0"/>
              <a:pPr algn="l"/>
              <a:t>‹Nº›</a:t>
            </a:fld>
            <a:endParaRPr lang="en-US"/>
          </a:p>
        </p:txBody>
      </p:sp>
      <p:sp>
        <p:nvSpPr>
          <p:cNvPr id="13" name="Text Placeholder 27">
            <a:extLst>
              <a:ext uri="{FF2B5EF4-FFF2-40B4-BE49-F238E27FC236}">
                <a16:creationId xmlns:a16="http://schemas.microsoft.com/office/drawing/2014/main" id="{C35DBD1C-00BB-3440-8810-00B944ACC2B2}"/>
              </a:ext>
            </a:extLst>
          </p:cNvPr>
          <p:cNvSpPr>
            <a:spLocks noGrp="1"/>
          </p:cNvSpPr>
          <p:nvPr>
            <p:ph type="body" sz="quarter" idx="20" hasCustomPrompt="1"/>
          </p:nvPr>
        </p:nvSpPr>
        <p:spPr>
          <a:xfrm>
            <a:off x="578553" y="246579"/>
            <a:ext cx="4896556" cy="290352"/>
          </a:xfrm>
        </p:spPr>
        <p:txBody>
          <a:bodyPr rIns="0" anchor="t">
            <a:normAutofit/>
          </a:bodyPr>
          <a:lstStyle>
            <a:lvl1pPr algn="l">
              <a:buNone/>
              <a:defRPr sz="1200" b="0">
                <a:latin typeface="+mn-lt"/>
              </a:defRPr>
            </a:lvl1pPr>
          </a:lstStyle>
          <a:p>
            <a:r>
              <a:rPr lang="en-US"/>
              <a:t>Country Readiness and Delivery Work Stream - XXX Working Group</a:t>
            </a:r>
          </a:p>
        </p:txBody>
      </p:sp>
    </p:spTree>
    <p:extLst>
      <p:ext uri="{BB962C8B-B14F-4D97-AF65-F5344CB8AC3E}">
        <p14:creationId xmlns:p14="http://schemas.microsoft.com/office/powerpoint/2010/main" val="2682489169"/>
      </p:ext>
    </p:extLst>
  </p:cSld>
  <p:clrMapOvr>
    <a:masterClrMapping/>
  </p:clrMapOvr>
  <p:extLst>
    <p:ext uri="{DCECCB84-F9BA-43D5-87BE-67443E8EF086}">
      <p15:sldGuideLst xmlns:p15="http://schemas.microsoft.com/office/powerpoint/2012/main">
        <p15:guide id="1" orient="horz" pos="4320">
          <p15:clr>
            <a:srgbClr val="FBAE40"/>
          </p15:clr>
        </p15:guide>
      </p15:sldGuideLst>
    </p:ext>
  </p:extLst>
</p:sldLayout>
</file>

<file path=ppt/slideLayouts/slideLayout37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FF14AD0-489C-439F-90EA-D118B0245118}" type="datetimeFigureOut">
              <a:rPr lang="en-US" smtClean="0"/>
              <a:t>3/24/2022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F4D9A9-C107-44A6-B7FE-7B1A13554EB6}" type="slidenum">
              <a:rPr lang="en-US" smtClean="0"/>
              <a:t>‹Nº›</a:t>
            </a:fld>
            <a:endParaRPr lang="en-US"/>
          </a:p>
        </p:txBody>
      </p:sp>
    </p:spTree>
    <p:extLst>
      <p:ext uri="{BB962C8B-B14F-4D97-AF65-F5344CB8AC3E}">
        <p14:creationId xmlns:p14="http://schemas.microsoft.com/office/powerpoint/2010/main" val="4084176204"/>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userDrawn="1">
  <p:cSld name="1_Title_1 text column">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1ABDA97-D60F-466E-B1A3-CAE82CB597DC}"/>
              </a:ext>
            </a:extLst>
          </p:cNvPr>
          <p:cNvSpPr/>
          <p:nvPr>
            <p:custDataLst>
              <p:tags r:id="rId2"/>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4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7"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20" name="Title 19">
            <a:extLst>
              <a:ext uri="{FF2B5EF4-FFF2-40B4-BE49-F238E27FC236}">
                <a16:creationId xmlns:a16="http://schemas.microsoft.com/office/drawing/2014/main" id="{0A75B8BC-6ADC-BC40-8446-A30BADE3EFD2}"/>
              </a:ext>
            </a:extLst>
          </p:cNvPr>
          <p:cNvSpPr>
            <a:spLocks noGrp="1"/>
          </p:cNvSpPr>
          <p:nvPr>
            <p:ph type="title"/>
          </p:nvPr>
        </p:nvSpPr>
        <p:spPr>
          <a:xfrm>
            <a:off x="578552" y="805392"/>
            <a:ext cx="10607189" cy="537986"/>
          </a:xfrm>
        </p:spPr>
        <p:txBody>
          <a:bodyPr>
            <a:noAutofit/>
          </a:bodyPr>
          <a:lstStyle>
            <a:lvl1pPr>
              <a:defRPr sz="2400">
                <a:solidFill>
                  <a:schemeClr val="accent1"/>
                </a:solidFill>
              </a:defRPr>
            </a:lvl1pPr>
          </a:lstStyle>
          <a:p>
            <a:r>
              <a:rPr lang="en-GB"/>
              <a:t>Click to edit Master title style</a:t>
            </a:r>
            <a:endParaRPr lang="en-US"/>
          </a:p>
        </p:txBody>
      </p:sp>
      <p:sp>
        <p:nvSpPr>
          <p:cNvPr id="8" name="Text Placeholder 7">
            <a:extLst>
              <a:ext uri="{FF2B5EF4-FFF2-40B4-BE49-F238E27FC236}">
                <a16:creationId xmlns:a16="http://schemas.microsoft.com/office/drawing/2014/main" id="{4ED4E4DF-40A8-BA46-8009-C8DA36759873}"/>
              </a:ext>
            </a:extLst>
          </p:cNvPr>
          <p:cNvSpPr>
            <a:spLocks noGrp="1"/>
          </p:cNvSpPr>
          <p:nvPr>
            <p:ph type="body" sz="quarter" idx="14"/>
          </p:nvPr>
        </p:nvSpPr>
        <p:spPr>
          <a:xfrm>
            <a:off x="1040130" y="1595170"/>
            <a:ext cx="10158138" cy="406841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Slide Number Placeholder 8">
            <a:extLst>
              <a:ext uri="{FF2B5EF4-FFF2-40B4-BE49-F238E27FC236}">
                <a16:creationId xmlns:a16="http://schemas.microsoft.com/office/drawing/2014/main" id="{B96C500B-D9EC-5347-8E16-C455F6F04DC6}"/>
              </a:ext>
            </a:extLst>
          </p:cNvPr>
          <p:cNvSpPr>
            <a:spLocks noGrp="1"/>
          </p:cNvSpPr>
          <p:nvPr>
            <p:ph type="sldNum" sz="quarter" idx="16"/>
          </p:nvPr>
        </p:nvSpPr>
        <p:spPr/>
        <p:txBody>
          <a:bodyPr/>
          <a:lstStyle/>
          <a:p>
            <a:fld id="{5C7892DB-DEDB-A440-9305-CDECCE7FBDC0}" type="slidenum">
              <a:rPr lang="en-US" smtClean="0"/>
              <a:t>‹Nº›</a:t>
            </a:fld>
            <a:endParaRPr lang="en-US"/>
          </a:p>
        </p:txBody>
      </p:sp>
      <p:sp>
        <p:nvSpPr>
          <p:cNvPr id="10" name="Text Placeholder 27">
            <a:extLst>
              <a:ext uri="{FF2B5EF4-FFF2-40B4-BE49-F238E27FC236}">
                <a16:creationId xmlns:a16="http://schemas.microsoft.com/office/drawing/2014/main" id="{5DA822C1-B4F8-F446-AC19-7FDBBA08DC8C}"/>
              </a:ext>
            </a:extLst>
          </p:cNvPr>
          <p:cNvSpPr>
            <a:spLocks noGrp="1"/>
          </p:cNvSpPr>
          <p:nvPr>
            <p:ph type="body" sz="quarter" idx="13" hasCustomPrompt="1"/>
          </p:nvPr>
        </p:nvSpPr>
        <p:spPr>
          <a:xfrm>
            <a:off x="6263014" y="246579"/>
            <a:ext cx="4923448" cy="279514"/>
          </a:xfrm>
        </p:spPr>
        <p:txBody>
          <a:bodyPr rIns="0" anchor="t">
            <a:normAutofit/>
          </a:bodyPr>
          <a:lstStyle>
            <a:lvl1pPr algn="r">
              <a:buNone/>
              <a:defRPr sz="1200" b="0">
                <a:latin typeface="+mn-lt"/>
              </a:defRPr>
            </a:lvl1pPr>
          </a:lstStyle>
          <a:p>
            <a:pPr lvl="0"/>
            <a:r>
              <a:rPr lang="en-US"/>
              <a:t>Section name |</a:t>
            </a:r>
          </a:p>
        </p:txBody>
      </p:sp>
      <p:sp>
        <p:nvSpPr>
          <p:cNvPr id="11" name="Rectangle 10">
            <a:extLst>
              <a:ext uri="{FF2B5EF4-FFF2-40B4-BE49-F238E27FC236}">
                <a16:creationId xmlns:a16="http://schemas.microsoft.com/office/drawing/2014/main" id="{A9EBE7F3-63AB-E74B-BC4F-2742BEF2D331}"/>
              </a:ext>
            </a:extLst>
          </p:cNvPr>
          <p:cNvSpPr/>
          <p:nvPr userDrawn="1"/>
        </p:nvSpPr>
        <p:spPr bwMode="white">
          <a:xfrm>
            <a:off x="0" y="6739466"/>
            <a:ext cx="12192000" cy="118533"/>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sym typeface="+mn-lt"/>
            </a:endParaRPr>
          </a:p>
        </p:txBody>
      </p:sp>
    </p:spTree>
    <p:extLst>
      <p:ext uri="{BB962C8B-B14F-4D97-AF65-F5344CB8AC3E}">
        <p14:creationId xmlns:p14="http://schemas.microsoft.com/office/powerpoint/2010/main" val="609560294"/>
      </p:ext>
    </p:extLst>
  </p:cSld>
  <p:clrMapOvr>
    <a:masterClrMapping/>
  </p:clrMapOvr>
  <p:extLst>
    <p:ext uri="{DCECCB84-F9BA-43D5-87BE-67443E8EF086}">
      <p15:sldGuideLst xmlns:p15="http://schemas.microsoft.com/office/powerpoint/2012/main">
        <p15:guide id="1" orient="horz" pos="4320">
          <p15:clr>
            <a:srgbClr val="FBAE40"/>
          </p15:clr>
        </p15:guide>
      </p15:sldGuideLst>
    </p:ext>
  </p:extLst>
</p:sldLayout>
</file>

<file path=ppt/slideLayouts/slideLayout373.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0E369A-2421-2B45-B472-43E528F9CE5B}"/>
              </a:ext>
            </a:extLst>
          </p:cNvPr>
          <p:cNvSpPr/>
          <p:nvPr userDrawn="1"/>
        </p:nvSpPr>
        <p:spPr bwMode="white">
          <a:xfrm>
            <a:off x="9703398" y="-1309"/>
            <a:ext cx="2488601"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sym typeface="+mn-lt"/>
            </a:endParaRPr>
          </a:p>
        </p:txBody>
      </p:sp>
      <p:graphicFrame>
        <p:nvGraphicFramePr>
          <p:cNvPr id="3" name="Object 2"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1ABDA97-D60F-466E-B1A3-CAE82CB597DC}"/>
              </a:ext>
            </a:extLst>
          </p:cNvPr>
          <p:cNvSpPr/>
          <p:nvPr>
            <p:custDataLst>
              <p:tags r:id="rId2"/>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4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7"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9" name="Slide Number Placeholder 8">
            <a:extLst>
              <a:ext uri="{FF2B5EF4-FFF2-40B4-BE49-F238E27FC236}">
                <a16:creationId xmlns:a16="http://schemas.microsoft.com/office/drawing/2014/main" id="{B96C500B-D9EC-5347-8E16-C455F6F04DC6}"/>
              </a:ext>
            </a:extLst>
          </p:cNvPr>
          <p:cNvSpPr>
            <a:spLocks noGrp="1"/>
          </p:cNvSpPr>
          <p:nvPr>
            <p:ph type="sldNum" sz="quarter" idx="16"/>
          </p:nvPr>
        </p:nvSpPr>
        <p:spPr>
          <a:xfrm>
            <a:off x="11184835" y="224520"/>
            <a:ext cx="428609" cy="365125"/>
          </a:xfrm>
        </p:spPr>
        <p:txBody>
          <a:bodyPr/>
          <a:lstStyle/>
          <a:p>
            <a:fld id="{5C7892DB-DEDB-A440-9305-CDECCE7FBDC0}" type="slidenum">
              <a:rPr lang="en-US" smtClean="0"/>
              <a:t>‹Nº›</a:t>
            </a:fld>
            <a:endParaRPr lang="en-US"/>
          </a:p>
        </p:txBody>
      </p:sp>
      <p:sp>
        <p:nvSpPr>
          <p:cNvPr id="11" name="Text Placeholder 7">
            <a:extLst>
              <a:ext uri="{FF2B5EF4-FFF2-40B4-BE49-F238E27FC236}">
                <a16:creationId xmlns:a16="http://schemas.microsoft.com/office/drawing/2014/main" id="{A7822AC9-3D76-014E-9DBC-100BFFA8BB4D}"/>
              </a:ext>
            </a:extLst>
          </p:cNvPr>
          <p:cNvSpPr>
            <a:spLocks noGrp="1"/>
          </p:cNvSpPr>
          <p:nvPr>
            <p:ph type="body" sz="quarter" idx="14"/>
          </p:nvPr>
        </p:nvSpPr>
        <p:spPr>
          <a:xfrm>
            <a:off x="1040130" y="1775793"/>
            <a:ext cx="5530003" cy="406841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Text Placeholder 27">
            <a:extLst>
              <a:ext uri="{FF2B5EF4-FFF2-40B4-BE49-F238E27FC236}">
                <a16:creationId xmlns:a16="http://schemas.microsoft.com/office/drawing/2014/main" id="{26C4B127-E7E0-444A-BB78-D7577CB04C2A}"/>
              </a:ext>
            </a:extLst>
          </p:cNvPr>
          <p:cNvSpPr>
            <a:spLocks noGrp="1"/>
          </p:cNvSpPr>
          <p:nvPr>
            <p:ph type="body" sz="quarter" idx="13" hasCustomPrompt="1"/>
          </p:nvPr>
        </p:nvSpPr>
        <p:spPr>
          <a:xfrm>
            <a:off x="7404154" y="246579"/>
            <a:ext cx="3782308" cy="290352"/>
          </a:xfrm>
        </p:spPr>
        <p:txBody>
          <a:bodyPr rIns="0" anchor="t">
            <a:normAutofit/>
          </a:bodyPr>
          <a:lstStyle>
            <a:lvl1pPr algn="r">
              <a:buNone/>
              <a:defRPr sz="1200" b="0">
                <a:latin typeface="+mn-lt"/>
              </a:defRPr>
            </a:lvl1pPr>
          </a:lstStyle>
          <a:p>
            <a:pPr lvl="0"/>
            <a:r>
              <a:rPr lang="en-US"/>
              <a:t>Section name |</a:t>
            </a:r>
          </a:p>
        </p:txBody>
      </p:sp>
      <p:sp>
        <p:nvSpPr>
          <p:cNvPr id="4" name="Footer Placeholder 3">
            <a:extLst>
              <a:ext uri="{FF2B5EF4-FFF2-40B4-BE49-F238E27FC236}">
                <a16:creationId xmlns:a16="http://schemas.microsoft.com/office/drawing/2014/main" id="{D5603FEE-A3D3-904A-9106-278392AB5A3E}"/>
              </a:ext>
            </a:extLst>
          </p:cNvPr>
          <p:cNvSpPr>
            <a:spLocks noGrp="1"/>
          </p:cNvSpPr>
          <p:nvPr>
            <p:ph type="ftr" sz="quarter" idx="17"/>
          </p:nvPr>
        </p:nvSpPr>
        <p:spPr/>
        <p:txBody>
          <a:bodyPr/>
          <a:lstStyle/>
          <a:p>
            <a:endParaRPr lang="en-US" sz="1000"/>
          </a:p>
        </p:txBody>
      </p:sp>
      <p:sp>
        <p:nvSpPr>
          <p:cNvPr id="5" name="Title 4">
            <a:extLst>
              <a:ext uri="{FF2B5EF4-FFF2-40B4-BE49-F238E27FC236}">
                <a16:creationId xmlns:a16="http://schemas.microsoft.com/office/drawing/2014/main" id="{63C4827F-4A69-E545-86C7-79E41B9D15D5}"/>
              </a:ext>
            </a:extLst>
          </p:cNvPr>
          <p:cNvSpPr>
            <a:spLocks noGrp="1"/>
          </p:cNvSpPr>
          <p:nvPr>
            <p:ph type="title"/>
          </p:nvPr>
        </p:nvSpPr>
        <p:spPr>
          <a:xfrm>
            <a:off x="578552" y="805392"/>
            <a:ext cx="9006511" cy="537986"/>
          </a:xfrm>
        </p:spPr>
        <p:txBody>
          <a:bodyPr vert="horz"/>
          <a:lstStyle/>
          <a:p>
            <a:r>
              <a:rPr lang="en-GB"/>
              <a:t>Click to edit Master title style</a:t>
            </a:r>
            <a:endParaRPr lang="en-US"/>
          </a:p>
        </p:txBody>
      </p:sp>
    </p:spTree>
    <p:extLst>
      <p:ext uri="{BB962C8B-B14F-4D97-AF65-F5344CB8AC3E}">
        <p14:creationId xmlns:p14="http://schemas.microsoft.com/office/powerpoint/2010/main" val="1866307197"/>
      </p:ext>
    </p:extLst>
  </p:cSld>
  <p:clrMapOvr>
    <a:masterClrMapping/>
  </p:clrMapOvr>
  <p:extLst>
    <p:ext uri="{DCECCB84-F9BA-43D5-87BE-67443E8EF086}">
      <p15:sldGuideLst xmlns:p15="http://schemas.microsoft.com/office/powerpoint/2012/main">
        <p15:guide id="1" orient="horz" pos="4320">
          <p15:clr>
            <a:srgbClr val="FBAE40"/>
          </p15:clr>
        </p15:guide>
      </p15:sldGuideLst>
    </p:ext>
  </p:extLst>
</p:sldLayout>
</file>

<file path=ppt/slideLayouts/slideLayout374.xml><?xml version="1.0" encoding="utf-8"?>
<p:sldLayout xmlns:a="http://schemas.openxmlformats.org/drawingml/2006/main" xmlns:r="http://schemas.openxmlformats.org/officeDocument/2006/relationships" xmlns:p="http://schemas.openxmlformats.org/presentationml/2006/main" userDrawn="1">
  <p:cSld name="3_Title_1 text column">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1ABDA97-D60F-466E-B1A3-CAE82CB597DC}"/>
              </a:ext>
            </a:extLst>
          </p:cNvPr>
          <p:cNvSpPr/>
          <p:nvPr>
            <p:custDataLst>
              <p:tags r:id="rId2"/>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4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7"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8" name="Text Placeholder 7">
            <a:extLst>
              <a:ext uri="{FF2B5EF4-FFF2-40B4-BE49-F238E27FC236}">
                <a16:creationId xmlns:a16="http://schemas.microsoft.com/office/drawing/2014/main" id="{4ED4E4DF-40A8-BA46-8009-C8DA36759873}"/>
              </a:ext>
            </a:extLst>
          </p:cNvPr>
          <p:cNvSpPr>
            <a:spLocks noGrp="1"/>
          </p:cNvSpPr>
          <p:nvPr>
            <p:ph type="body" sz="quarter" idx="14"/>
          </p:nvPr>
        </p:nvSpPr>
        <p:spPr>
          <a:xfrm>
            <a:off x="1040130" y="1775793"/>
            <a:ext cx="7155603" cy="4068417"/>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Text Placeholder 27">
            <a:extLst>
              <a:ext uri="{FF2B5EF4-FFF2-40B4-BE49-F238E27FC236}">
                <a16:creationId xmlns:a16="http://schemas.microsoft.com/office/drawing/2014/main" id="{785EDADD-C884-BD4B-A41C-D8E81E0719ED}"/>
              </a:ext>
            </a:extLst>
          </p:cNvPr>
          <p:cNvSpPr>
            <a:spLocks noGrp="1"/>
          </p:cNvSpPr>
          <p:nvPr>
            <p:ph type="body" sz="quarter" idx="19" hasCustomPrompt="1"/>
          </p:nvPr>
        </p:nvSpPr>
        <p:spPr>
          <a:xfrm>
            <a:off x="552091" y="246579"/>
            <a:ext cx="3782308" cy="290352"/>
          </a:xfrm>
          <a:prstGeom prst="rect">
            <a:avLst/>
          </a:prstGeom>
        </p:spPr>
        <p:txBody>
          <a:bodyPr rIns="0" anchor="t">
            <a:normAutofit/>
          </a:bodyPr>
          <a:lstStyle>
            <a:lvl1pPr algn="l">
              <a:buNone/>
              <a:defRPr sz="1200" b="0" i="1">
                <a:solidFill>
                  <a:schemeClr val="tx2"/>
                </a:solidFill>
                <a:latin typeface="+mn-lt"/>
              </a:defRPr>
            </a:lvl1pPr>
          </a:lstStyle>
          <a:p>
            <a:pPr lvl="0"/>
            <a:r>
              <a:rPr lang="en-US"/>
              <a:t>Section name </a:t>
            </a:r>
          </a:p>
        </p:txBody>
      </p:sp>
      <p:sp>
        <p:nvSpPr>
          <p:cNvPr id="10" name="Slide Number Placeholder 5">
            <a:extLst>
              <a:ext uri="{FF2B5EF4-FFF2-40B4-BE49-F238E27FC236}">
                <a16:creationId xmlns:a16="http://schemas.microsoft.com/office/drawing/2014/main" id="{F763B415-1F89-9A48-8938-54AD3313F465}"/>
              </a:ext>
            </a:extLst>
          </p:cNvPr>
          <p:cNvSpPr>
            <a:spLocks noGrp="1"/>
          </p:cNvSpPr>
          <p:nvPr>
            <p:ph type="sldNum" sz="quarter" idx="4"/>
          </p:nvPr>
        </p:nvSpPr>
        <p:spPr>
          <a:xfrm>
            <a:off x="11324535" y="224520"/>
            <a:ext cx="428609" cy="365125"/>
          </a:xfrm>
          <a:prstGeom prst="rect">
            <a:avLst/>
          </a:prstGeom>
        </p:spPr>
        <p:txBody>
          <a:bodyPr vert="horz" lIns="91440" tIns="45720" rIns="91440" bIns="45720" rtlCol="0" anchor="t"/>
          <a:lstStyle>
            <a:lvl1pPr algn="l">
              <a:defRPr sz="1400" b="1">
                <a:solidFill>
                  <a:schemeClr val="accent2"/>
                </a:solidFill>
              </a:defRPr>
            </a:lvl1pPr>
          </a:lstStyle>
          <a:p>
            <a:fld id="{5C7892DB-DEDB-A440-9305-CDECCE7FBDC0}" type="slidenum">
              <a:rPr lang="en-US" smtClean="0"/>
              <a:pPr/>
              <a:t>‹Nº›</a:t>
            </a:fld>
            <a:endParaRPr lang="en-US"/>
          </a:p>
        </p:txBody>
      </p:sp>
      <p:sp>
        <p:nvSpPr>
          <p:cNvPr id="4" name="Title 3">
            <a:extLst>
              <a:ext uri="{FF2B5EF4-FFF2-40B4-BE49-F238E27FC236}">
                <a16:creationId xmlns:a16="http://schemas.microsoft.com/office/drawing/2014/main" id="{5480F0E7-07B5-CF4D-A3C9-1C162F76A8E0}"/>
              </a:ext>
            </a:extLst>
          </p:cNvPr>
          <p:cNvSpPr>
            <a:spLocks noGrp="1"/>
          </p:cNvSpPr>
          <p:nvPr>
            <p:ph type="title"/>
          </p:nvPr>
        </p:nvSpPr>
        <p:spPr/>
        <p:txBody>
          <a:bodyPr/>
          <a:lstStyle/>
          <a:p>
            <a:r>
              <a:rPr lang="en-GB"/>
              <a:t>Click to edit Master title style</a:t>
            </a:r>
            <a:endParaRPr lang="en-US"/>
          </a:p>
        </p:txBody>
      </p:sp>
      <p:sp>
        <p:nvSpPr>
          <p:cNvPr id="5" name="Footer Placeholder 4">
            <a:extLst>
              <a:ext uri="{FF2B5EF4-FFF2-40B4-BE49-F238E27FC236}">
                <a16:creationId xmlns:a16="http://schemas.microsoft.com/office/drawing/2014/main" id="{D8F352D4-BDE5-5C48-BB97-076C276D643C}"/>
              </a:ext>
            </a:extLst>
          </p:cNvPr>
          <p:cNvSpPr>
            <a:spLocks noGrp="1"/>
          </p:cNvSpPr>
          <p:nvPr>
            <p:ph type="ftr" sz="quarter" idx="20"/>
          </p:nvPr>
        </p:nvSpPr>
        <p:spPr/>
        <p:txBody>
          <a:bodyPr/>
          <a:lstStyle/>
          <a:p>
            <a:endParaRPr lang="en-US" sz="1000"/>
          </a:p>
        </p:txBody>
      </p:sp>
    </p:spTree>
    <p:extLst>
      <p:ext uri="{BB962C8B-B14F-4D97-AF65-F5344CB8AC3E}">
        <p14:creationId xmlns:p14="http://schemas.microsoft.com/office/powerpoint/2010/main" val="3801224781"/>
      </p:ext>
    </p:extLst>
  </p:cSld>
  <p:clrMapOvr>
    <a:masterClrMapping/>
  </p:clrMapOvr>
  <p:extLst>
    <p:ext uri="{DCECCB84-F9BA-43D5-87BE-67443E8EF086}">
      <p15:sldGuideLst xmlns:p15="http://schemas.microsoft.com/office/powerpoint/2012/main">
        <p15:guide id="1" orient="horz" pos="4320">
          <p15:clr>
            <a:srgbClr val="FBAE40"/>
          </p15:clr>
        </p15:guide>
      </p15:sldGuideLst>
    </p:ext>
  </p:extLst>
</p:sldLayout>
</file>

<file path=ppt/slideLayouts/slideLayout375.xml><?xml version="1.0" encoding="utf-8"?>
<p:sldLayout xmlns:a="http://schemas.openxmlformats.org/drawingml/2006/main" xmlns:r="http://schemas.openxmlformats.org/officeDocument/2006/relationships" xmlns:p="http://schemas.openxmlformats.org/presentationml/2006/main" userDrawn="1">
  <p:cSld name="D. 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sp>
        <p:nvSpPr>
          <p:cNvPr id="9" name="2. Slide Title">
            <a:extLst>
              <a:ext uri="{FF2B5EF4-FFF2-40B4-BE49-F238E27FC236}">
                <a16:creationId xmlns:a16="http://schemas.microsoft.com/office/drawing/2014/main" id="{98FF70AE-7EF6-4E5B-9FFE-B44C852C9FBA}"/>
              </a:ext>
            </a:extLst>
          </p:cNvPr>
          <p:cNvSpPr>
            <a:spLocks noGrp="1"/>
          </p:cNvSpPr>
          <p:nvPr>
            <p:ph type="title"/>
            <p:custDataLst>
              <p:tags r:id="rId2"/>
            </p:custDataLst>
          </p:nvPr>
        </p:nvSpPr>
        <p:spPr>
          <a:xfrm>
            <a:off x="554736" y="197613"/>
            <a:ext cx="11082528" cy="369332"/>
          </a:xfrm>
          <a:prstGeom prst="rect">
            <a:avLst/>
          </a:prstGeom>
        </p:spPr>
        <p:txBody>
          <a:bodyPr vert="horz" wrap="square" lIns="0" tIns="0" rIns="0" bIns="0" rtlCol="0" anchor="t" anchorCtr="0">
            <a:spAutoFit/>
          </a:bodyPr>
          <a:lstStyle>
            <a:lvl1pPr>
              <a:defRPr sz="2400">
                <a:latin typeface="+mj-lt"/>
                <a:ea typeface="+mj-ea"/>
                <a:cs typeface="+mj-cs"/>
              </a:defRPr>
            </a:lvl1pPr>
          </a:lstStyle>
          <a:p>
            <a:pPr lvl="0"/>
            <a:r>
              <a:rPr lang="en-US"/>
              <a:t>Click to edit Master title style</a:t>
            </a:r>
          </a:p>
        </p:txBody>
      </p:sp>
      <p:sp>
        <p:nvSpPr>
          <p:cNvPr id="10"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3"/>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spTree>
    <p:extLst>
      <p:ext uri="{BB962C8B-B14F-4D97-AF65-F5344CB8AC3E}">
        <p14:creationId xmlns:p14="http://schemas.microsoft.com/office/powerpoint/2010/main" val="29081549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376.xml><?xml version="1.0" encoding="utf-8"?>
<p:sldLayout xmlns:a="http://schemas.openxmlformats.org/drawingml/2006/main" xmlns:r="http://schemas.openxmlformats.org/officeDocument/2006/relationships" xmlns:p="http://schemas.openxmlformats.org/presentationml/2006/main" showMasterSp="0" userDrawn="1">
  <p:cSld name="Green one third">
    <p:bg>
      <p:bgPr>
        <a:solidFill>
          <a:srgbClr val="082F3B"/>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7" cstate="print">
            <a:extLst>
              <a:ext uri="{28A0092B-C50C-407E-A947-70E740481C1C}">
                <a14:useLocalDpi xmlns:a14="http://schemas.microsoft.com/office/drawing/2010/main"/>
              </a:ext>
            </a:extLst>
          </a:blip>
          <a:srcRect/>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554736" y="2681103"/>
            <a:ext cx="3203145" cy="1495794"/>
          </a:xfrm>
          <a:prstGeom prst="rect">
            <a:avLst/>
          </a:prstGeom>
        </p:spPr>
        <p:txBody>
          <a:bodyPr vert="horz" anchor="ctr">
            <a:noAutofit/>
          </a:bodyPr>
          <a:lstStyle>
            <a:lvl1pPr>
              <a:defRPr sz="3200">
                <a:solidFill>
                  <a:schemeClr val="bg1"/>
                </a:solidFill>
                <a:latin typeface="+mj-lt"/>
                <a:ea typeface="+mj-ea"/>
                <a:cs typeface="+mj-cs"/>
                <a:sym typeface="Trebuchet MS" panose="020B0603020202020204" pitchFamily="34" charset="0"/>
              </a:defRPr>
            </a:lvl1pPr>
          </a:lstStyle>
          <a:p>
            <a:r>
              <a:rPr lang="en-US"/>
              <a:t>Click to add title</a:t>
            </a:r>
          </a:p>
        </p:txBody>
      </p:sp>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12"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2"/>
            </p:custDataLst>
          </p:nvPr>
        </p:nvSpPr>
        <p:spPr>
          <a:xfrm>
            <a:off x="1816487" y="41597"/>
            <a:ext cx="1941395" cy="123111"/>
          </a:xfrm>
          <a:prstGeom prst="rect">
            <a:avLst/>
          </a:prstGeom>
          <a:ln w="6350">
            <a:noFill/>
            <a:miter lim="800000"/>
          </a:ln>
        </p:spPr>
        <p:txBody>
          <a:bodyPr vert="horz" wrap="square" lIns="0" tIns="0" rIns="0" bIns="0" rtlCol="0">
            <a:spAutoFit/>
          </a:bodyPr>
          <a:lstStyle>
            <a:lvl1pPr>
              <a:defRPr lang="en-US" sz="800" b="0" dirty="0">
                <a:solidFill>
                  <a:schemeClr val="bg1"/>
                </a:solidFill>
                <a:latin typeface="+mn-lt"/>
                <a:ea typeface="+mn-ea"/>
                <a:cs typeface="+mn-cs"/>
              </a:defRPr>
            </a:lvl1pPr>
          </a:lstStyle>
          <a:p>
            <a:pPr lvl="0">
              <a:buNone/>
            </a:pPr>
            <a:r>
              <a:rPr lang="en-US"/>
              <a:t>Add tracker</a:t>
            </a:r>
          </a:p>
        </p:txBody>
      </p:sp>
      <p:sp>
        <p:nvSpPr>
          <p:cNvPr id="15" name="Slide Number">
            <a:extLst>
              <a:ext uri="{FF2B5EF4-FFF2-40B4-BE49-F238E27FC236}">
                <a16:creationId xmlns:a16="http://schemas.microsoft.com/office/drawing/2014/main" id="{D6030ED5-599F-4E8C-B5A1-51670786D068}"/>
              </a:ext>
            </a:extLst>
          </p:cNvPr>
          <p:cNvSpPr>
            <a:spLocks noChangeArrowheads="1"/>
          </p:cNvSpPr>
          <p:nvPr userDrawn="1">
            <p:custDataLst>
              <p:tags r:id="rId3"/>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‹Nº›</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19172755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7.xml><?xml version="1.0" encoding="utf-8"?>
<p:sldLayout xmlns:a="http://schemas.openxmlformats.org/drawingml/2006/main" xmlns:r="http://schemas.openxmlformats.org/officeDocument/2006/relationships" xmlns:p="http://schemas.openxmlformats.org/presentationml/2006/main" showMasterSp="0" userDrawn="1">
  <p:cSld name="Contrast 3/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B19533A-7C36-4239-BCB1-336E4EF4EA93}"/>
              </a:ext>
            </a:extLst>
          </p:cNvPr>
          <p:cNvGraphicFramePr>
            <a:graphicFrameLocks noChangeAspect="1"/>
          </p:cNvGraphicFramePr>
          <p:nvPr userDrawn="1">
            <p:custDataLst>
              <p:tags r:id="rId1"/>
            </p:custDataLst>
            <p:extLst>
              <p:ext uri="{D42A27DB-BD31-4B8C-83A1-F6EECF244321}">
                <p14:modId xmlns:p14="http://schemas.microsoft.com/office/powerpoint/2010/main" val="1290541889"/>
              </p:ext>
            </p:extLst>
          </p:nvPr>
        </p:nvGraphicFramePr>
        <p:xfrm>
          <a:off x="1588" y="1589"/>
          <a:ext cx="1588" cy="1588"/>
        </p:xfrm>
        <a:graphic>
          <a:graphicData uri="http://schemas.openxmlformats.org/presentationml/2006/ole">
            <mc:AlternateContent xmlns:mc="http://schemas.openxmlformats.org/markup-compatibility/2006">
              <mc:Choice xmlns:v="urn:schemas-microsoft-com:vml" Requires="v">
                <p:oleObj name="think-cell Slide" r:id="rId10" imgW="473" imgH="473" progId="TCLayout.ActiveDocument.1">
                  <p:embed/>
                </p:oleObj>
              </mc:Choice>
              <mc:Fallback>
                <p:oleObj name="think-cell Slide" r:id="rId10" imgW="473" imgH="473" progId="TCLayout.ActiveDocument.1">
                  <p:embed/>
                  <p:pic>
                    <p:nvPicPr>
                      <p:cNvPr id="3" name="Object 2" hidden="1">
                        <a:extLst>
                          <a:ext uri="{FF2B5EF4-FFF2-40B4-BE49-F238E27FC236}">
                            <a16:creationId xmlns:a16="http://schemas.microsoft.com/office/drawing/2014/main" id="{3B19533A-7C36-4239-BCB1-336E4EF4EA93}"/>
                          </a:ext>
                        </a:extLst>
                      </p:cNvPr>
                      <p:cNvPicPr/>
                      <p:nvPr/>
                    </p:nvPicPr>
                    <p:blipFill>
                      <a:blip r:embed="rId11"/>
                      <a:stretch>
                        <a:fillRect/>
                      </a:stretch>
                    </p:blipFill>
                    <p:spPr>
                      <a:xfrm>
                        <a:off x="1588" y="1589"/>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05418DB-2F6D-4E1E-889F-DE7C7630E9DF}"/>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22" name="RectangleLight">
            <a:extLst>
              <a:ext uri="{FF2B5EF4-FFF2-40B4-BE49-F238E27FC236}">
                <a16:creationId xmlns:a16="http://schemas.microsoft.com/office/drawing/2014/main" id="{65BA59B8-E166-40EF-A08B-73C27149A153}"/>
              </a:ext>
            </a:extLst>
          </p:cNvPr>
          <p:cNvSpPr/>
          <p:nvPr userDrawn="1">
            <p:custDataLst>
              <p:tags r:id="rId3"/>
            </p:custDataLst>
          </p:nvPr>
        </p:nvSpPr>
        <p:spPr bwMode="ltGray">
          <a:xfrm>
            <a:off x="8781416" y="0"/>
            <a:ext cx="341058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4" tIns="45717" rIns="91434" bIns="45717" numCol="1" spcCol="0" rtlCol="0" fromWordArt="0" anchor="t" anchorCtr="0" forceAA="0" compatLnSpc="1">
            <a:prstTxWarp prst="textNoShape">
              <a:avLst/>
            </a:prstTxWarp>
            <a:noAutofit/>
          </a:bodyPr>
          <a:lstStyle/>
          <a:p>
            <a:pPr marL="0" marR="0" lvl="0" indent="0" algn="ctr" defTabSz="91435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0F0"/>
              </a:solidFill>
              <a:effectLst/>
              <a:uLnTx/>
              <a:uFillTx/>
              <a:latin typeface="Arial" panose="020B0604020202020204" pitchFamily="34" charset="0"/>
              <a:ea typeface="+mn-ea"/>
              <a:cs typeface="+mn-cs"/>
            </a:endParaRPr>
          </a:p>
        </p:txBody>
      </p:sp>
      <p:sp>
        <p:nvSpPr>
          <p:cNvPr id="11" name="2. Slide Title">
            <a:extLst>
              <a:ext uri="{FF2B5EF4-FFF2-40B4-BE49-F238E27FC236}">
                <a16:creationId xmlns:a16="http://schemas.microsoft.com/office/drawing/2014/main" id="{91277579-8831-43CF-B160-16FF2827C046}"/>
              </a:ext>
            </a:extLst>
          </p:cNvPr>
          <p:cNvSpPr>
            <a:spLocks noGrp="1"/>
          </p:cNvSpPr>
          <p:nvPr>
            <p:ph type="title"/>
            <p:custDataLst>
              <p:tags r:id="rId4"/>
            </p:custDataLst>
          </p:nvPr>
        </p:nvSpPr>
        <p:spPr>
          <a:xfrm>
            <a:off x="554737" y="197614"/>
            <a:ext cx="7918704" cy="384721"/>
          </a:xfrm>
        </p:spPr>
        <p:txBody>
          <a:bodyPr>
            <a:noAutofit/>
          </a:bodyPr>
          <a:lstStyle>
            <a:lvl1pPr>
              <a:defRPr>
                <a:solidFill>
                  <a:schemeClr val="bg2"/>
                </a:solidFill>
              </a:defRPr>
            </a:lvl1pPr>
          </a:lstStyle>
          <a:p>
            <a:r>
              <a:rPr lang="en-US"/>
              <a:t>Click to edit Master title style</a:t>
            </a:r>
          </a:p>
        </p:txBody>
      </p:sp>
      <p:sp>
        <p:nvSpPr>
          <p:cNvPr id="12" name="3. Subtitle">
            <a:extLst>
              <a:ext uri="{FF2B5EF4-FFF2-40B4-BE49-F238E27FC236}">
                <a16:creationId xmlns:a16="http://schemas.microsoft.com/office/drawing/2014/main" id="{9FB33C37-8F8E-450C-B956-CCA2C562F08E}"/>
              </a:ext>
            </a:extLst>
          </p:cNvPr>
          <p:cNvSpPr>
            <a:spLocks noGrp="1"/>
          </p:cNvSpPr>
          <p:nvPr>
            <p:ph type="subTitle" idx="1"/>
            <p:custDataLst>
              <p:tags r:id="rId5"/>
            </p:custDataLst>
          </p:nvPr>
        </p:nvSpPr>
        <p:spPr>
          <a:xfrm>
            <a:off x="554737" y="663225"/>
            <a:ext cx="7918704" cy="246221"/>
          </a:xfrm>
          <a:prstGeom prst="rect">
            <a:avLst/>
          </a:prstGeom>
        </p:spPr>
        <p:txBody>
          <a:bodyPr wrap="square">
            <a:spAutoFit/>
          </a:bodyPr>
          <a:lstStyle>
            <a:lvl1pPr marL="0" indent="0" algn="l">
              <a:buNone/>
              <a:defRPr sz="1600" b="0" u="none" baseline="0">
                <a:solidFill>
                  <a:schemeClr val="bg2"/>
                </a:solidFill>
              </a:defRPr>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a:t>Click to edit Master subtitle style</a:t>
            </a:r>
          </a:p>
        </p:txBody>
      </p:sp>
      <p:sp>
        <p:nvSpPr>
          <p:cNvPr id="13" name="1. On-page tracker">
            <a:extLst>
              <a:ext uri="{FF2B5EF4-FFF2-40B4-BE49-F238E27FC236}">
                <a16:creationId xmlns:a16="http://schemas.microsoft.com/office/drawing/2014/main" id="{3A776699-A364-4F3B-A0A3-7B19AC18D333}"/>
              </a:ext>
            </a:extLst>
          </p:cNvPr>
          <p:cNvSpPr>
            <a:spLocks noGrp="1"/>
          </p:cNvSpPr>
          <p:nvPr>
            <p:ph type="body" sz="quarter" idx="10" hasCustomPrompt="1"/>
            <p:custDataLst>
              <p:tags r:id="rId6"/>
            </p:custDataLst>
          </p:nvPr>
        </p:nvSpPr>
        <p:spPr>
          <a:xfrm>
            <a:off x="554735" y="41598"/>
            <a:ext cx="3843338" cy="123111"/>
          </a:xfrm>
          <a:prstGeom prst="rect">
            <a:avLst/>
          </a:prstGeom>
          <a:ln w="6350">
            <a:noFill/>
            <a:miter lim="800000"/>
          </a:ln>
        </p:spPr>
        <p:txBody>
          <a:bodyPr vert="horz" wrap="square" lIns="0" tIns="0" rIns="0" bIns="0" rtlCol="0">
            <a:spAutoFit/>
          </a:bodyPr>
          <a:lstStyle>
            <a:lvl1pPr>
              <a:defRPr lang="en-US" sz="800" b="0" dirty="0">
                <a:solidFill>
                  <a:schemeClr val="bg2"/>
                </a:solidFill>
                <a:cs typeface="+mn-cs"/>
              </a:defRPr>
            </a:lvl1pPr>
          </a:lstStyle>
          <a:p>
            <a:pPr lvl="0">
              <a:buNone/>
            </a:pPr>
            <a:r>
              <a:rPr lang="en-US"/>
              <a:t>Add tracker</a:t>
            </a:r>
          </a:p>
        </p:txBody>
      </p:sp>
      <p:sp>
        <p:nvSpPr>
          <p:cNvPr id="14" name="Slide Number">
            <a:extLst>
              <a:ext uri="{FF2B5EF4-FFF2-40B4-BE49-F238E27FC236}">
                <a16:creationId xmlns:a16="http://schemas.microsoft.com/office/drawing/2014/main" id="{1401A3E2-ECC8-43C9-A61C-068D51FCD055}"/>
              </a:ext>
            </a:extLst>
          </p:cNvPr>
          <p:cNvSpPr>
            <a:spLocks noChangeArrowheads="1"/>
          </p:cNvSpPr>
          <p:nvPr userDrawn="1">
            <p:custDataLst>
              <p:tags r:id="rId7"/>
            </p:custDataLst>
          </p:nvPr>
        </p:nvSpPr>
        <p:spPr bwMode="black">
          <a:xfrm>
            <a:off x="11312526" y="6584818"/>
            <a:ext cx="325501" cy="138499"/>
          </a:xfrm>
          <a:prstGeom prst="rect">
            <a:avLst/>
          </a:prstGeom>
          <a:noFill/>
          <a:ln w="9525" algn="ctr">
            <a:noFill/>
            <a:miter lim="800000"/>
            <a:headEnd/>
            <a:tailEnd/>
          </a:ln>
          <a:effectLst/>
        </p:spPr>
        <p:txBody>
          <a:bodyPr wrap="square" lIns="0" tIns="0" rIns="0" bIns="0" anchor="ctr">
            <a:spAutoFit/>
          </a:bodyPr>
          <a:lstStyle/>
          <a:p>
            <a:pPr algn="r" defTabSz="610716"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16"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15" name="5. Source" hidden="1">
            <a:extLst>
              <a:ext uri="{FF2B5EF4-FFF2-40B4-BE49-F238E27FC236}">
                <a16:creationId xmlns:a16="http://schemas.microsoft.com/office/drawing/2014/main" id="{330858C7-9375-4CF0-A13F-244BB3A00EDB}"/>
              </a:ext>
            </a:extLst>
          </p:cNvPr>
          <p:cNvSpPr txBox="1">
            <a:spLocks/>
          </p:cNvSpPr>
          <p:nvPr userDrawn="1">
            <p:custDataLst>
              <p:tags r:id="rId8"/>
            </p:custDataLst>
          </p:nvPr>
        </p:nvSpPr>
        <p:spPr>
          <a:xfrm>
            <a:off x="553971" y="6592512"/>
            <a:ext cx="7918704"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a:solidFill>
                  <a:schemeClr val="bg2"/>
                </a:solidFill>
              </a:rPr>
              <a:t>Source: …</a:t>
            </a:r>
          </a:p>
        </p:txBody>
      </p:sp>
      <p:sp>
        <p:nvSpPr>
          <p:cNvPr id="17" name="Freeform 76">
            <a:extLst>
              <a:ext uri="{FF2B5EF4-FFF2-40B4-BE49-F238E27FC236}">
                <a16:creationId xmlns:a16="http://schemas.microsoft.com/office/drawing/2014/main" id="{0825CA69-3571-4E91-818F-38D43FFA741E}"/>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34" tIns="45717" rIns="91434" bIns="45717" numCol="1" anchor="t" anchorCtr="0" compatLnSpc="1">
            <a:prstTxWarp prst="textNoShape">
              <a:avLst/>
            </a:prstTxWarp>
          </a:bodyPr>
          <a:lstStyle/>
          <a:p>
            <a:endParaRPr lang="en-US" sz="1800"/>
          </a:p>
        </p:txBody>
      </p:sp>
      <p:sp>
        <p:nvSpPr>
          <p:cNvPr id="16" name="Rectangle 15">
            <a:extLst>
              <a:ext uri="{FF2B5EF4-FFF2-40B4-BE49-F238E27FC236}">
                <a16:creationId xmlns:a16="http://schemas.microsoft.com/office/drawing/2014/main" id="{60DD7B27-5F74-408C-85C4-A2D92B2F8ADA}"/>
              </a:ext>
            </a:extLst>
          </p:cNvPr>
          <p:cNvSpPr/>
          <p:nvPr userDrawn="1"/>
        </p:nvSpPr>
        <p:spPr>
          <a:xfrm>
            <a:off x="4244714" y="6542085"/>
            <a:ext cx="3813865" cy="260392"/>
          </a:xfrm>
          <a:prstGeom prst="rect">
            <a:avLst/>
          </a:prstGeom>
        </p:spPr>
        <p:txBody>
          <a:bodyPr wrap="none">
            <a:spAutoFit/>
          </a:bodyPr>
          <a:lstStyle/>
          <a:p>
            <a:r>
              <a:rPr lang="en-US" sz="1092" b="1">
                <a:solidFill>
                  <a:srgbClr val="FF0000"/>
                </a:solidFill>
              </a:rPr>
              <a:t>DRAFT – PRELIMINARY DATA – INTERNAL USE ONLY</a:t>
            </a:r>
          </a:p>
        </p:txBody>
      </p:sp>
    </p:spTree>
    <p:extLst>
      <p:ext uri="{BB962C8B-B14F-4D97-AF65-F5344CB8AC3E}">
        <p14:creationId xmlns:p14="http://schemas.microsoft.com/office/powerpoint/2010/main" val="517011995"/>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showMasterSp="0" userDrawn="1">
  <p:cSld name="D. Four column green">
    <p:bg>
      <p:bgPr>
        <a:solidFill>
          <a:srgbClr val="082F3B"/>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286" imgH="286" progId="TCLayout.ActiveDocument.1">
                  <p:embed/>
                </p:oleObj>
              </mc:Choice>
              <mc:Fallback>
                <p:oleObj name="think-cell Slide" r:id="rId7" imgW="286" imgH="286" progId="TCLayout.ActiveDocument.1">
                  <p:embed/>
                  <p:pic>
                    <p:nvPicPr>
                      <p:cNvPr id="4" name="Object 3" hidden="1"/>
                      <p:cNvPicPr/>
                      <p:nvPr/>
                    </p:nvPicPr>
                    <p:blipFill>
                      <a:blip r:embed="rId8"/>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9" cstate="print">
            <a:extLst>
              <a:ext uri="{28A0092B-C50C-407E-A947-70E740481C1C}">
                <a14:useLocalDpi xmlns:a14="http://schemas.microsoft.com/office/drawing/2010/main"/>
              </a:ext>
            </a:extLst>
          </a:blip>
          <a:srcRect/>
          <a:stretch/>
        </p:blipFill>
        <p:spPr bwMode="ltGray">
          <a:xfrm flipV="1">
            <a:off x="9029246" y="0"/>
            <a:ext cx="416951" cy="6858000"/>
          </a:xfrm>
          <a:prstGeom prst="rect">
            <a:avLst/>
          </a:prstGeom>
        </p:spPr>
      </p:pic>
      <p:sp>
        <p:nvSpPr>
          <p:cNvPr id="10" name="Rectangle 9"/>
          <p:cNvSpPr/>
          <p:nvPr userDrawn="1"/>
        </p:nvSpPr>
        <p:spPr bwMode="white">
          <a:xfrm>
            <a:off x="0" y="0"/>
            <a:ext cx="90342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2022 by Boston Consulting Group. All rights reserved.</a:t>
            </a:r>
            <a:endParaRPr lang="en-US" sz="700">
              <a:solidFill>
                <a:schemeClr val="bg1"/>
              </a:solidFill>
              <a:latin typeface="+mn-lt"/>
              <a:ea typeface="+mn-ea"/>
              <a:cs typeface="+mn-cs"/>
              <a:sym typeface="Trebuchet MS" panose="020B0603020202020204" pitchFamily="34" charset="0"/>
            </a:endParaRPr>
          </a:p>
        </p:txBody>
      </p:sp>
      <p:sp>
        <p:nvSpPr>
          <p:cNvPr id="11" name="2. Slide Title">
            <a:extLst>
              <a:ext uri="{FF2B5EF4-FFF2-40B4-BE49-F238E27FC236}">
                <a16:creationId xmlns:a16="http://schemas.microsoft.com/office/drawing/2014/main" id="{98FF70AE-7EF6-4E5B-9FFE-B44C852C9FBA}"/>
              </a:ext>
            </a:extLst>
          </p:cNvPr>
          <p:cNvSpPr>
            <a:spLocks noGrp="1"/>
          </p:cNvSpPr>
          <p:nvPr>
            <p:ph type="title" hasCustomPrompt="1"/>
            <p:custDataLst>
              <p:tags r:id="rId3"/>
            </p:custDataLst>
          </p:nvPr>
        </p:nvSpPr>
        <p:spPr>
          <a:xfrm>
            <a:off x="554736" y="197613"/>
            <a:ext cx="8243306" cy="369332"/>
          </a:xfrm>
          <a:prstGeom prst="rect">
            <a:avLst/>
          </a:prstGeom>
        </p:spPr>
        <p:txBody>
          <a:bodyPr vert="horz" wrap="square" lIns="0" tIns="0" rIns="0" bIns="0" rtlCol="0" anchor="t" anchorCtr="0">
            <a:spAutoFit/>
          </a:bodyPr>
          <a:lstStyle>
            <a:lvl1pPr>
              <a:defRPr sz="2400">
                <a:latin typeface="+mj-lt"/>
                <a:ea typeface="+mj-ea"/>
                <a:cs typeface="+mj-cs"/>
              </a:defRPr>
            </a:lvl1pPr>
          </a:lstStyle>
          <a:p>
            <a:pPr lvl="0"/>
            <a:r>
              <a:rPr lang="en-US"/>
              <a:t>Click to add title</a:t>
            </a:r>
          </a:p>
        </p:txBody>
      </p:sp>
      <p:sp>
        <p:nvSpPr>
          <p:cNvPr id="17" name="TextBox 16"/>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000000"/>
                </a:solidFill>
                <a:latin typeface="+mn-lt"/>
                <a:ea typeface="+mn-ea"/>
                <a:cs typeface="+mn-cs"/>
              </a:rPr>
              <a:t>Classified as Internal</a:t>
            </a:r>
          </a:p>
        </p:txBody>
      </p:sp>
      <p:sp>
        <p:nvSpPr>
          <p:cNvPr id="18"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4"/>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sp>
        <p:nvSpPr>
          <p:cNvPr id="19" name="Slide Number">
            <a:extLst>
              <a:ext uri="{FF2B5EF4-FFF2-40B4-BE49-F238E27FC236}">
                <a16:creationId xmlns:a16="http://schemas.microsoft.com/office/drawing/2014/main" id="{960BD9BD-BD8A-4FDC-94A5-E70570E8E716}"/>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rgbClr val="FFFFFF"/>
                </a:solidFill>
                <a:latin typeface="+mn-lt"/>
                <a:ea typeface="+mn-ea"/>
                <a:cs typeface="+mn-cs"/>
              </a:rPr>
              <a:pPr algn="r" defTabSz="610744" fontAlgn="auto">
                <a:spcBef>
                  <a:spcPts val="0"/>
                </a:spcBef>
                <a:spcAft>
                  <a:spcPts val="0"/>
                </a:spcAft>
                <a:defRPr/>
              </a:pPr>
              <a:t>‹Nº›</a:t>
            </a:fld>
            <a:endParaRPr lang="en-US" sz="900" b="0">
              <a:solidFill>
                <a:srgbClr val="FFFFFF"/>
              </a:solidFill>
              <a:latin typeface="+mn-lt"/>
              <a:ea typeface="+mn-ea"/>
              <a:cs typeface="+mn-cs"/>
            </a:endParaRPr>
          </a:p>
        </p:txBody>
      </p:sp>
    </p:spTree>
    <p:extLst>
      <p:ext uri="{BB962C8B-B14F-4D97-AF65-F5344CB8AC3E}">
        <p14:creationId xmlns:p14="http://schemas.microsoft.com/office/powerpoint/2010/main" val="32980535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9.xml><?xml version="1.0" encoding="utf-8"?>
<p:sldLayout xmlns:a="http://schemas.openxmlformats.org/drawingml/2006/main" xmlns:r="http://schemas.openxmlformats.org/officeDocument/2006/relationships" xmlns:p="http://schemas.openxmlformats.org/presentationml/2006/main" userDrawn="1">
  <p:cSld name="Picture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GB" noProof="0"/>
              <a:t>TITLE</a:t>
            </a:r>
          </a:p>
        </p:txBody>
      </p:sp>
      <p:sp>
        <p:nvSpPr>
          <p:cNvPr id="9" name="Espace réservé du numéro de diapositive 8"/>
          <p:cNvSpPr>
            <a:spLocks noGrp="1"/>
          </p:cNvSpPr>
          <p:nvPr>
            <p:ph type="sldNum" sz="quarter" idx="15"/>
          </p:nvPr>
        </p:nvSpPr>
        <p:spPr bwMode="gray"/>
        <p:txBody>
          <a:bodyPr/>
          <a:lstStyle/>
          <a:p>
            <a:pPr algn="l"/>
            <a:fld id="{733122C9-A0B9-462F-8757-0847AD287B63}" type="slidenum">
              <a:rPr lang="en-GB" noProof="0" smtClean="0"/>
              <a:pPr algn="l"/>
              <a:t>‹Nº›</a:t>
            </a:fld>
            <a:endParaRPr lang="en-GB" noProof="0"/>
          </a:p>
        </p:txBody>
      </p:sp>
      <p:sp>
        <p:nvSpPr>
          <p:cNvPr id="12" name="Espace réservé pour une image  8"/>
          <p:cNvSpPr>
            <a:spLocks noGrp="1"/>
          </p:cNvSpPr>
          <p:nvPr>
            <p:ph type="pic" sz="quarter" idx="17" hasCustomPrompt="1"/>
          </p:nvPr>
        </p:nvSpPr>
        <p:spPr bwMode="gray">
          <a:xfrm>
            <a:off x="672000" y="3049568"/>
            <a:ext cx="10848000" cy="1264065"/>
          </a:xfrm>
        </p:spPr>
        <p:txBody>
          <a:bodyPr tIns="1008000" anchor="ctr" anchorCtr="0"/>
          <a:lstStyle>
            <a:lvl1pPr algn="ctr">
              <a:defRPr/>
            </a:lvl1pPr>
          </a:lstStyle>
          <a:p>
            <a:r>
              <a:rPr lang="en-GB" noProof="0"/>
              <a:t>Select your own photo</a:t>
            </a:r>
          </a:p>
        </p:txBody>
      </p:sp>
    </p:spTree>
    <p:extLst>
      <p:ext uri="{BB962C8B-B14F-4D97-AF65-F5344CB8AC3E}">
        <p14:creationId xmlns:p14="http://schemas.microsoft.com/office/powerpoint/2010/main" val="38755111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arge Iconography + Text x3">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7177775" cy="403133"/>
          </a:xfrm>
        </p:spPr>
        <p:txBody>
          <a:bodyPr lIns="0" tIns="0" rIns="0" bIns="0" anchor="t" anchorCtr="0"/>
          <a:lstStyle>
            <a:lvl1pPr>
              <a:defRPr/>
            </a:lvl1pPr>
          </a:lstStyle>
          <a:p>
            <a:r>
              <a:rPr lang="en-US"/>
              <a:t>Iconography with text multi-column</a:t>
            </a:r>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504470" y="2500281"/>
            <a:ext cx="1399808" cy="1456839"/>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 name="Text Placeholder 4">
            <a:extLst>
              <a:ext uri="{FF2B5EF4-FFF2-40B4-BE49-F238E27FC236}">
                <a16:creationId xmlns:a16="http://schemas.microsoft.com/office/drawing/2014/main" id="{0667D0C4-A52F-4BF3-998F-E46C1E9AB952}"/>
              </a:ext>
            </a:extLst>
          </p:cNvPr>
          <p:cNvSpPr>
            <a:spLocks noGrp="1"/>
          </p:cNvSpPr>
          <p:nvPr>
            <p:ph type="body" sz="quarter" idx="18"/>
          </p:nvPr>
        </p:nvSpPr>
        <p:spPr>
          <a:xfrm>
            <a:off x="577637" y="4327381"/>
            <a:ext cx="11049048" cy="406867"/>
          </a:xfrm>
        </p:spPr>
        <p:txBody>
          <a:bodyPr numCol="3" spcCol="720000" anchor="t" anchorCtr="0"/>
          <a:lstStyle>
            <a:lvl1pPr marL="0" indent="217561">
              <a:buClr>
                <a:schemeClr val="accent1"/>
              </a:buClr>
              <a:buSzPct val="100000"/>
              <a:buFont typeface="+mj-lt"/>
              <a:buAutoNum type="arabicPeriod"/>
              <a:defRPr sz="1698" b="0" i="0">
                <a:solidFill>
                  <a:schemeClr val="tx1"/>
                </a:solidFill>
                <a:latin typeface="Poppins Medium" pitchFamily="2" charset="77"/>
                <a:cs typeface="Poppins Medium" pitchFamily="2" charset="77"/>
              </a:defRPr>
            </a:lvl1pPr>
          </a:lstStyle>
          <a:p>
            <a:pPr lvl="0"/>
            <a:r>
              <a:rPr lang="en-US"/>
              <a:t>Click to edit Master text styles</a:t>
            </a: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8162016" y="2500281"/>
            <a:ext cx="1399808" cy="1456839"/>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4359237" y="2500281"/>
            <a:ext cx="1399808" cy="1456839"/>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Tree>
    <p:extLst>
      <p:ext uri="{BB962C8B-B14F-4D97-AF65-F5344CB8AC3E}">
        <p14:creationId xmlns:p14="http://schemas.microsoft.com/office/powerpoint/2010/main" val="1849105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mall Iconography + Text x3">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504470" y="517912"/>
            <a:ext cx="907035" cy="943990"/>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 name="Text Placeholder 4">
            <a:extLst>
              <a:ext uri="{FF2B5EF4-FFF2-40B4-BE49-F238E27FC236}">
                <a16:creationId xmlns:a16="http://schemas.microsoft.com/office/drawing/2014/main" id="{0667D0C4-A52F-4BF3-998F-E46C1E9AB952}"/>
              </a:ext>
            </a:extLst>
          </p:cNvPr>
          <p:cNvSpPr>
            <a:spLocks noGrp="1"/>
          </p:cNvSpPr>
          <p:nvPr>
            <p:ph type="body" sz="quarter" idx="18"/>
          </p:nvPr>
        </p:nvSpPr>
        <p:spPr>
          <a:xfrm>
            <a:off x="577637" y="1719313"/>
            <a:ext cx="11049048" cy="406867"/>
          </a:xfrm>
        </p:spPr>
        <p:txBody>
          <a:bodyPr numCol="3" spcCol="720000" anchor="t" anchorCtr="0"/>
          <a:lstStyle>
            <a:lvl1pPr marL="0" indent="217561">
              <a:buClr>
                <a:schemeClr val="accent1"/>
              </a:buClr>
              <a:buSzPct val="100000"/>
              <a:buFont typeface="+mj-lt"/>
              <a:buAutoNum type="arabicPeriod"/>
              <a:defRPr sz="1698" b="0" i="0">
                <a:solidFill>
                  <a:schemeClr val="tx1"/>
                </a:solidFill>
                <a:latin typeface="Poppins Medium" pitchFamily="2" charset="77"/>
                <a:cs typeface="Poppins Medium" pitchFamily="2" charset="77"/>
              </a:defRPr>
            </a:lvl1pPr>
          </a:lstStyle>
          <a:p>
            <a:pPr lvl="0"/>
            <a:r>
              <a:rPr lang="en-US"/>
              <a:t>Click to edit Master text styles</a:t>
            </a: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8162016" y="517912"/>
            <a:ext cx="907035" cy="943990"/>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4359237" y="517912"/>
            <a:ext cx="907035" cy="943990"/>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20" name="Text Placeholder 2">
            <a:extLst>
              <a:ext uri="{FF2B5EF4-FFF2-40B4-BE49-F238E27FC236}">
                <a16:creationId xmlns:a16="http://schemas.microsoft.com/office/drawing/2014/main" id="{ABBCEB9F-975E-4B56-A29F-0854EDFB008C}"/>
              </a:ext>
            </a:extLst>
          </p:cNvPr>
          <p:cNvSpPr>
            <a:spLocks noGrp="1"/>
          </p:cNvSpPr>
          <p:nvPr>
            <p:ph type="body" sz="quarter" idx="32"/>
          </p:nvPr>
        </p:nvSpPr>
        <p:spPr>
          <a:xfrm>
            <a:off x="577638" y="2735922"/>
            <a:ext cx="3336819" cy="253787"/>
          </a:xfrm>
        </p:spPr>
        <p:txBody>
          <a:bodyPr numCol="1" spcCol="720000"/>
          <a:lstStyle>
            <a:lvl1pPr marL="0" indent="0">
              <a:buClr>
                <a:schemeClr val="accent2"/>
              </a:buClr>
              <a:buSzPct val="100000"/>
              <a:buFont typeface="Wingdings" panose="05000000000000000000" pitchFamily="2" charset="2"/>
              <a:buChar char="§"/>
              <a:defRPr sz="1455" b="0"/>
            </a:lvl1pPr>
            <a:lvl2pPr marL="0" indent="0">
              <a:buFont typeface="Arial" panose="020B0604020202020204" pitchFamily="34" charset="0"/>
              <a:buNone/>
              <a:defRPr sz="1092"/>
            </a:lvl2pPr>
            <a:lvl3pPr marL="217561" indent="-217561">
              <a:defRPr lang="en-GB" sz="1092" kern="1200" dirty="0">
                <a:solidFill>
                  <a:schemeClr val="tx1"/>
                </a:solidFill>
                <a:latin typeface="+mn-lt"/>
                <a:ea typeface="+mn-ea"/>
                <a:cs typeface="+mn-cs"/>
              </a:defRPr>
            </a:lvl3pPr>
          </a:lstStyle>
          <a:p>
            <a:pPr marL="0" marR="0" lvl="0" indent="-217561" algn="l" defTabSz="554492" rtl="0" eaLnBrk="1" fontAlgn="auto" latinLnBrk="0" hangingPunct="1">
              <a:lnSpc>
                <a:spcPct val="120000"/>
              </a:lnSpc>
              <a:spcBef>
                <a:spcPts val="303"/>
              </a:spcBef>
              <a:spcAft>
                <a:spcPts val="364"/>
              </a:spcAft>
              <a:buClrTx/>
              <a:buSzPct val="75000"/>
              <a:tabLst/>
              <a:defRPr/>
            </a:pPr>
            <a:r>
              <a:rPr lang="en-US"/>
              <a:t>Click to edit Master text styles</a:t>
            </a:r>
          </a:p>
        </p:txBody>
      </p:sp>
      <p:sp>
        <p:nvSpPr>
          <p:cNvPr id="21" name="Text Placeholder 2">
            <a:extLst>
              <a:ext uri="{FF2B5EF4-FFF2-40B4-BE49-F238E27FC236}">
                <a16:creationId xmlns:a16="http://schemas.microsoft.com/office/drawing/2014/main" id="{9B9D6AFE-0A37-46FD-833E-9282879972A7}"/>
              </a:ext>
            </a:extLst>
          </p:cNvPr>
          <p:cNvSpPr>
            <a:spLocks noGrp="1"/>
          </p:cNvSpPr>
          <p:nvPr>
            <p:ph type="body" sz="quarter" idx="33"/>
          </p:nvPr>
        </p:nvSpPr>
        <p:spPr>
          <a:xfrm>
            <a:off x="8269882" y="2735922"/>
            <a:ext cx="3336819" cy="253787"/>
          </a:xfrm>
        </p:spPr>
        <p:txBody>
          <a:bodyPr numCol="1" spcCol="720000"/>
          <a:lstStyle>
            <a:lvl1pPr marL="0" indent="0">
              <a:buClr>
                <a:schemeClr val="accent2"/>
              </a:buClr>
              <a:buSzPct val="100000"/>
              <a:buFont typeface="Wingdings" panose="05000000000000000000" pitchFamily="2" charset="2"/>
              <a:buChar char="§"/>
              <a:defRPr sz="1455" b="0"/>
            </a:lvl1pPr>
            <a:lvl2pPr marL="0" indent="0">
              <a:buFont typeface="Arial" panose="020B0604020202020204" pitchFamily="34" charset="0"/>
              <a:buNone/>
              <a:defRPr sz="1092"/>
            </a:lvl2pPr>
            <a:lvl3pPr marL="217561" indent="-217561">
              <a:defRPr lang="en-GB" sz="1092" kern="1200" dirty="0">
                <a:solidFill>
                  <a:schemeClr val="tx1"/>
                </a:solidFill>
                <a:latin typeface="+mn-lt"/>
                <a:ea typeface="+mn-ea"/>
                <a:cs typeface="+mn-cs"/>
              </a:defRPr>
            </a:lvl3pPr>
          </a:lstStyle>
          <a:p>
            <a:pPr marL="0" marR="0" lvl="0" indent="-217561" algn="l" defTabSz="554492" rtl="0" eaLnBrk="1" fontAlgn="auto" latinLnBrk="0" hangingPunct="1">
              <a:lnSpc>
                <a:spcPct val="120000"/>
              </a:lnSpc>
              <a:spcBef>
                <a:spcPts val="303"/>
              </a:spcBef>
              <a:spcAft>
                <a:spcPts val="364"/>
              </a:spcAft>
              <a:buClrTx/>
              <a:buSzPct val="75000"/>
              <a:tabLst/>
              <a:defRPr/>
            </a:pPr>
            <a:r>
              <a:rPr lang="en-US"/>
              <a:t>Click to edit Master text styles</a:t>
            </a:r>
          </a:p>
        </p:txBody>
      </p:sp>
      <p:sp>
        <p:nvSpPr>
          <p:cNvPr id="22" name="Text Placeholder 2">
            <a:extLst>
              <a:ext uri="{FF2B5EF4-FFF2-40B4-BE49-F238E27FC236}">
                <a16:creationId xmlns:a16="http://schemas.microsoft.com/office/drawing/2014/main" id="{8FC94985-AFDD-4DF6-992E-19087D2130F7}"/>
              </a:ext>
            </a:extLst>
          </p:cNvPr>
          <p:cNvSpPr>
            <a:spLocks noGrp="1"/>
          </p:cNvSpPr>
          <p:nvPr>
            <p:ph type="body" sz="quarter" idx="34"/>
          </p:nvPr>
        </p:nvSpPr>
        <p:spPr>
          <a:xfrm>
            <a:off x="4423760" y="2735922"/>
            <a:ext cx="3336819" cy="253787"/>
          </a:xfrm>
        </p:spPr>
        <p:txBody>
          <a:bodyPr numCol="1" spcCol="720000"/>
          <a:lstStyle>
            <a:lvl1pPr marL="0" indent="0">
              <a:buClr>
                <a:schemeClr val="accent2"/>
              </a:buClr>
              <a:buSzPct val="100000"/>
              <a:buFont typeface="Wingdings" panose="05000000000000000000" pitchFamily="2" charset="2"/>
              <a:buChar char="§"/>
              <a:defRPr sz="1455" b="0"/>
            </a:lvl1pPr>
            <a:lvl2pPr marL="0" indent="0">
              <a:buFont typeface="Arial" panose="020B0604020202020204" pitchFamily="34" charset="0"/>
              <a:buNone/>
              <a:defRPr sz="1092"/>
            </a:lvl2pPr>
            <a:lvl3pPr marL="217561" indent="-217561">
              <a:defRPr lang="en-GB" sz="1092" kern="1200" dirty="0">
                <a:solidFill>
                  <a:schemeClr val="tx1"/>
                </a:solidFill>
                <a:latin typeface="+mn-lt"/>
                <a:ea typeface="+mn-ea"/>
                <a:cs typeface="+mn-cs"/>
              </a:defRPr>
            </a:lvl3pPr>
          </a:lstStyle>
          <a:p>
            <a:pPr marL="0" marR="0" lvl="0" indent="-217561" algn="l" defTabSz="554492" rtl="0" eaLnBrk="1" fontAlgn="auto" latinLnBrk="0" hangingPunct="1">
              <a:lnSpc>
                <a:spcPct val="120000"/>
              </a:lnSpc>
              <a:spcBef>
                <a:spcPts val="303"/>
              </a:spcBef>
              <a:spcAft>
                <a:spcPts val="364"/>
              </a:spcAft>
              <a:buClrTx/>
              <a:buSzPct val="75000"/>
              <a:tabLst/>
              <a:defRPr/>
            </a:pPr>
            <a:r>
              <a:rPr lang="en-US"/>
              <a:t>Click to edit Master text styles</a:t>
            </a:r>
          </a:p>
        </p:txBody>
      </p:sp>
    </p:spTree>
    <p:extLst>
      <p:ext uri="{BB962C8B-B14F-4D97-AF65-F5344CB8AC3E}">
        <p14:creationId xmlns:p14="http://schemas.microsoft.com/office/powerpoint/2010/main" val="3480156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In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4457304"/>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4900570"/>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5823841"/>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6209599"/>
            <a:ext cx="3706507" cy="253787"/>
          </a:xfrm>
        </p:spPr>
        <p:txBody>
          <a:bodyPr/>
          <a:lstStyle/>
          <a:p>
            <a:pPr lvl="0"/>
            <a:r>
              <a:rPr lang="en-US"/>
              <a:t>Click to edit Master text styles</a:t>
            </a:r>
          </a:p>
        </p:txBody>
      </p:sp>
      <p:sp>
        <p:nvSpPr>
          <p:cNvPr id="4" name="Rectangle 3">
            <a:extLst>
              <a:ext uri="{FF2B5EF4-FFF2-40B4-BE49-F238E27FC236}">
                <a16:creationId xmlns:a16="http://schemas.microsoft.com/office/drawing/2014/main" id="{C3757BCB-FB2B-4870-A128-1DEDA8180683}"/>
              </a:ext>
            </a:extLst>
          </p:cNvPr>
          <p:cNvSpPr/>
          <p:nvPr userDrawn="1"/>
        </p:nvSpPr>
        <p:spPr>
          <a:xfrm>
            <a:off x="5175631" y="0"/>
            <a:ext cx="701636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p>
        </p:txBody>
      </p:sp>
      <p:pic>
        <p:nvPicPr>
          <p:cNvPr id="6" name="Graphic 5">
            <a:extLst>
              <a:ext uri="{FF2B5EF4-FFF2-40B4-BE49-F238E27FC236}">
                <a16:creationId xmlns:a16="http://schemas.microsoft.com/office/drawing/2014/main" id="{454F6A8A-3C2B-480E-A8DA-BC1ADCD083A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48016" y="2773428"/>
            <a:ext cx="3471601" cy="1311145"/>
          </a:xfrm>
          <a:prstGeom prst="rect">
            <a:avLst/>
          </a:prstGeom>
        </p:spPr>
      </p:pic>
    </p:spTree>
    <p:extLst>
      <p:ext uri="{BB962C8B-B14F-4D97-AF65-F5344CB8AC3E}">
        <p14:creationId xmlns:p14="http://schemas.microsoft.com/office/powerpoint/2010/main" val="1741060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conography + Text Multi-colum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Iconography with text x5</a:t>
            </a:r>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458259" y="1587267"/>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5059141" y="1587267"/>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4" name="Picture Placeholder 7">
            <a:extLst>
              <a:ext uri="{FF2B5EF4-FFF2-40B4-BE49-F238E27FC236}">
                <a16:creationId xmlns:a16="http://schemas.microsoft.com/office/drawing/2014/main" id="{AD28976D-1BC0-4F05-ABB1-4C595682B3CC}"/>
              </a:ext>
            </a:extLst>
          </p:cNvPr>
          <p:cNvSpPr>
            <a:spLocks noGrp="1"/>
          </p:cNvSpPr>
          <p:nvPr>
            <p:ph type="pic" sz="quarter" idx="23"/>
          </p:nvPr>
        </p:nvSpPr>
        <p:spPr>
          <a:xfrm>
            <a:off x="9660023" y="1587267"/>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7" name="Picture Placeholder 7">
            <a:extLst>
              <a:ext uri="{FF2B5EF4-FFF2-40B4-BE49-F238E27FC236}">
                <a16:creationId xmlns:a16="http://schemas.microsoft.com/office/drawing/2014/main" id="{46A933C3-792E-4816-B704-72EAA7D1D4C9}"/>
              </a:ext>
            </a:extLst>
          </p:cNvPr>
          <p:cNvSpPr>
            <a:spLocks noGrp="1"/>
          </p:cNvSpPr>
          <p:nvPr>
            <p:ph type="pic" sz="quarter" idx="26"/>
          </p:nvPr>
        </p:nvSpPr>
        <p:spPr>
          <a:xfrm>
            <a:off x="7359581" y="1587267"/>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2758700" y="1587267"/>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 name="Text Placeholder 2">
            <a:extLst>
              <a:ext uri="{FF2B5EF4-FFF2-40B4-BE49-F238E27FC236}">
                <a16:creationId xmlns:a16="http://schemas.microsoft.com/office/drawing/2014/main" id="{E9252E3C-0AA5-469B-ACE4-9A227101D8C1}"/>
              </a:ext>
            </a:extLst>
          </p:cNvPr>
          <p:cNvSpPr>
            <a:spLocks noGrp="1"/>
          </p:cNvSpPr>
          <p:nvPr>
            <p:ph type="body" sz="quarter" idx="32"/>
          </p:nvPr>
        </p:nvSpPr>
        <p:spPr>
          <a:xfrm>
            <a:off x="577638" y="2735923"/>
            <a:ext cx="1838812" cy="1062270"/>
          </a:xfrm>
        </p:spPr>
        <p:txBody>
          <a:bodyPr/>
          <a:lstStyle>
            <a:lvl1pPr>
              <a:defRPr sz="1092" b="1" i="0">
                <a:latin typeface="Poppins" pitchFamily="2" charset="77"/>
                <a:cs typeface="Poppins" pitchFamily="2" charset="77"/>
              </a:defRPr>
            </a:lvl1pPr>
            <a:lvl2pPr marL="0" indent="0">
              <a:buFont typeface="Arial" panose="020B0604020202020204" pitchFamily="34" charset="0"/>
              <a:buNone/>
              <a:defRPr sz="1092">
                <a:latin typeface="Poppins" pitchFamily="2" charset="77"/>
                <a:cs typeface="Poppins" pitchFamily="2" charset="77"/>
              </a:defRPr>
            </a:lvl2pPr>
            <a:lvl3pPr marL="217561" indent="-217561">
              <a:defRPr lang="en-GB" sz="1092" kern="1200" dirty="0">
                <a:solidFill>
                  <a:schemeClr val="tx1"/>
                </a:solidFill>
                <a:latin typeface="Poppins" pitchFamily="2" charset="77"/>
                <a:ea typeface="+mn-ea"/>
                <a:cs typeface="Poppins" pitchFamily="2" charset="77"/>
              </a:defRPr>
            </a:lvl3pPr>
          </a:lstStyle>
          <a:p>
            <a:pPr lvl="0"/>
            <a:r>
              <a:rPr lang="en-US"/>
              <a:t>Click to edit Master text styles</a:t>
            </a:r>
          </a:p>
          <a:p>
            <a:pPr lvl="1"/>
            <a:r>
              <a:rPr lang="en-US"/>
              <a:t>Second level</a:t>
            </a:r>
          </a:p>
          <a:p>
            <a:pPr lvl="2"/>
            <a:r>
              <a:rPr lang="en-US"/>
              <a:t>Third level</a:t>
            </a:r>
          </a:p>
        </p:txBody>
      </p:sp>
      <p:sp>
        <p:nvSpPr>
          <p:cNvPr id="28" name="Text Placeholder 2">
            <a:extLst>
              <a:ext uri="{FF2B5EF4-FFF2-40B4-BE49-F238E27FC236}">
                <a16:creationId xmlns:a16="http://schemas.microsoft.com/office/drawing/2014/main" id="{3E32ADA5-A0D2-4524-B1E4-2B46413B84BC}"/>
              </a:ext>
            </a:extLst>
          </p:cNvPr>
          <p:cNvSpPr>
            <a:spLocks noGrp="1"/>
          </p:cNvSpPr>
          <p:nvPr>
            <p:ph type="body" sz="quarter" idx="33"/>
          </p:nvPr>
        </p:nvSpPr>
        <p:spPr>
          <a:xfrm>
            <a:off x="2877116" y="2735924"/>
            <a:ext cx="1838812" cy="1062270"/>
          </a:xfrm>
        </p:spPr>
        <p:txBody>
          <a:bodyPr/>
          <a:lstStyle>
            <a:lvl1pPr>
              <a:defRPr sz="1092" b="1" i="0">
                <a:latin typeface="Poppins" pitchFamily="2" charset="77"/>
                <a:cs typeface="Poppins" pitchFamily="2" charset="77"/>
              </a:defRPr>
            </a:lvl1pPr>
            <a:lvl2pPr marL="0" indent="0">
              <a:buFont typeface="Arial" panose="020B0604020202020204" pitchFamily="34" charset="0"/>
              <a:buNone/>
              <a:defRPr sz="1092">
                <a:latin typeface="Poppins" pitchFamily="2" charset="77"/>
                <a:cs typeface="Poppins" pitchFamily="2" charset="77"/>
              </a:defRPr>
            </a:lvl2pPr>
            <a:lvl3pPr marL="217561" indent="-217561">
              <a:defRPr lang="en-GB" sz="1092" kern="1200" dirty="0">
                <a:solidFill>
                  <a:schemeClr val="tx1"/>
                </a:solidFill>
                <a:latin typeface="Poppins" pitchFamily="2" charset="77"/>
                <a:ea typeface="+mn-ea"/>
                <a:cs typeface="Poppins" pitchFamily="2" charset="77"/>
              </a:defRPr>
            </a:lvl3pPr>
          </a:lstStyle>
          <a:p>
            <a:pPr lvl="0"/>
            <a:r>
              <a:rPr lang="en-US"/>
              <a:t>Click to edit Master text styles</a:t>
            </a:r>
          </a:p>
          <a:p>
            <a:pPr lvl="1"/>
            <a:r>
              <a:rPr lang="en-US"/>
              <a:t>Second level</a:t>
            </a:r>
          </a:p>
          <a:p>
            <a:pPr lvl="2"/>
            <a:r>
              <a:rPr lang="en-US"/>
              <a:t>Third level</a:t>
            </a:r>
          </a:p>
        </p:txBody>
      </p:sp>
      <p:sp>
        <p:nvSpPr>
          <p:cNvPr id="29" name="Text Placeholder 2">
            <a:extLst>
              <a:ext uri="{FF2B5EF4-FFF2-40B4-BE49-F238E27FC236}">
                <a16:creationId xmlns:a16="http://schemas.microsoft.com/office/drawing/2014/main" id="{CF999747-8F91-4BF8-B89A-418788FD5011}"/>
              </a:ext>
            </a:extLst>
          </p:cNvPr>
          <p:cNvSpPr>
            <a:spLocks noGrp="1"/>
          </p:cNvSpPr>
          <p:nvPr>
            <p:ph type="body" sz="quarter" idx="34"/>
          </p:nvPr>
        </p:nvSpPr>
        <p:spPr>
          <a:xfrm>
            <a:off x="5176595" y="2735924"/>
            <a:ext cx="1838812" cy="1062270"/>
          </a:xfrm>
        </p:spPr>
        <p:txBody>
          <a:bodyPr/>
          <a:lstStyle>
            <a:lvl1pPr>
              <a:defRPr sz="1092" b="1" i="0">
                <a:latin typeface="Poppins" pitchFamily="2" charset="77"/>
                <a:cs typeface="Poppins" pitchFamily="2" charset="77"/>
              </a:defRPr>
            </a:lvl1pPr>
            <a:lvl2pPr marL="0" indent="0">
              <a:buFont typeface="Arial" panose="020B0604020202020204" pitchFamily="34" charset="0"/>
              <a:buNone/>
              <a:defRPr sz="1092">
                <a:latin typeface="Poppins" pitchFamily="2" charset="77"/>
                <a:cs typeface="Poppins" pitchFamily="2" charset="77"/>
              </a:defRPr>
            </a:lvl2pPr>
            <a:lvl3pPr marL="217561" indent="-217561">
              <a:spcAft>
                <a:spcPts val="364"/>
              </a:spcAft>
              <a:defRPr>
                <a:latin typeface="Poppins" pitchFamily="2" charset="77"/>
                <a:cs typeface="Poppins" pitchFamily="2" charset="77"/>
              </a:defRPr>
            </a:lvl3pPr>
          </a:lstStyle>
          <a:p>
            <a:pPr lvl="0"/>
            <a:r>
              <a:rPr lang="en-US"/>
              <a:t>Click to edit Master text styles</a:t>
            </a:r>
          </a:p>
          <a:p>
            <a:pPr lvl="1"/>
            <a:r>
              <a:rPr lang="en-US"/>
              <a:t>Second level</a:t>
            </a:r>
          </a:p>
          <a:p>
            <a:pPr lvl="2"/>
            <a:r>
              <a:rPr lang="en-US"/>
              <a:t>Third level</a:t>
            </a:r>
          </a:p>
        </p:txBody>
      </p:sp>
      <p:sp>
        <p:nvSpPr>
          <p:cNvPr id="30" name="Text Placeholder 2">
            <a:extLst>
              <a:ext uri="{FF2B5EF4-FFF2-40B4-BE49-F238E27FC236}">
                <a16:creationId xmlns:a16="http://schemas.microsoft.com/office/drawing/2014/main" id="{FF637A0C-4B6D-4207-A7D9-CAF1D2DFC8E2}"/>
              </a:ext>
            </a:extLst>
          </p:cNvPr>
          <p:cNvSpPr>
            <a:spLocks noGrp="1"/>
          </p:cNvSpPr>
          <p:nvPr>
            <p:ph type="body" sz="quarter" idx="35"/>
          </p:nvPr>
        </p:nvSpPr>
        <p:spPr>
          <a:xfrm>
            <a:off x="7476073" y="2735924"/>
            <a:ext cx="1838812" cy="1062270"/>
          </a:xfrm>
        </p:spPr>
        <p:txBody>
          <a:bodyPr/>
          <a:lstStyle>
            <a:lvl1pPr>
              <a:defRPr sz="1092" b="1" i="0">
                <a:latin typeface="Poppins" pitchFamily="2" charset="77"/>
                <a:cs typeface="Poppins" pitchFamily="2" charset="77"/>
              </a:defRPr>
            </a:lvl1pPr>
            <a:lvl2pPr marL="0" indent="0">
              <a:buFont typeface="Arial" panose="020B0604020202020204" pitchFamily="34" charset="0"/>
              <a:buNone/>
              <a:defRPr sz="1092">
                <a:latin typeface="Poppins" pitchFamily="2" charset="77"/>
                <a:cs typeface="Poppins" pitchFamily="2" charset="77"/>
              </a:defRPr>
            </a:lvl2pPr>
            <a:lvl3pPr marL="217561" indent="-217561">
              <a:defRPr lang="en-GB" sz="1092" kern="1200" dirty="0">
                <a:solidFill>
                  <a:schemeClr val="tx1"/>
                </a:solidFill>
                <a:latin typeface="Poppins" pitchFamily="2" charset="77"/>
                <a:ea typeface="+mn-ea"/>
                <a:cs typeface="Poppins" pitchFamily="2" charset="77"/>
              </a:defRPr>
            </a:lvl3pPr>
          </a:lstStyle>
          <a:p>
            <a:pPr lvl="0"/>
            <a:r>
              <a:rPr lang="en-US"/>
              <a:t>Click to edit Master text styles</a:t>
            </a:r>
          </a:p>
          <a:p>
            <a:pPr lvl="1"/>
            <a:r>
              <a:rPr lang="en-US"/>
              <a:t>Second level</a:t>
            </a:r>
          </a:p>
          <a:p>
            <a:pPr lvl="2"/>
            <a:r>
              <a:rPr lang="en-US"/>
              <a:t>Third level</a:t>
            </a:r>
          </a:p>
        </p:txBody>
      </p:sp>
      <p:sp>
        <p:nvSpPr>
          <p:cNvPr id="43" name="Text Placeholder 2">
            <a:extLst>
              <a:ext uri="{FF2B5EF4-FFF2-40B4-BE49-F238E27FC236}">
                <a16:creationId xmlns:a16="http://schemas.microsoft.com/office/drawing/2014/main" id="{69D094B4-29B2-4197-A8AD-66F9F9CAAF39}"/>
              </a:ext>
            </a:extLst>
          </p:cNvPr>
          <p:cNvSpPr>
            <a:spLocks noGrp="1"/>
          </p:cNvSpPr>
          <p:nvPr>
            <p:ph type="body" sz="quarter" idx="36"/>
          </p:nvPr>
        </p:nvSpPr>
        <p:spPr>
          <a:xfrm>
            <a:off x="9775551" y="2735923"/>
            <a:ext cx="1838812" cy="1062270"/>
          </a:xfrm>
        </p:spPr>
        <p:txBody>
          <a:bodyPr/>
          <a:lstStyle>
            <a:lvl1pPr>
              <a:defRPr sz="1092" b="1" i="0">
                <a:latin typeface="Poppins" pitchFamily="2" charset="77"/>
                <a:cs typeface="Poppins" pitchFamily="2" charset="77"/>
              </a:defRPr>
            </a:lvl1pPr>
            <a:lvl2pPr marL="0" indent="0">
              <a:buFont typeface="Arial" panose="020B0604020202020204" pitchFamily="34" charset="0"/>
              <a:buNone/>
              <a:defRPr sz="1092">
                <a:latin typeface="Poppins" pitchFamily="2" charset="77"/>
                <a:cs typeface="Poppins" pitchFamily="2" charset="77"/>
              </a:defRPr>
            </a:lvl2pPr>
            <a:lvl3pPr marL="217561" indent="-217561">
              <a:defRPr lang="en-GB" sz="1092" kern="1200" dirty="0">
                <a:solidFill>
                  <a:schemeClr val="tx1"/>
                </a:solidFill>
                <a:latin typeface="Poppins" pitchFamily="2" charset="77"/>
                <a:ea typeface="+mn-ea"/>
                <a:cs typeface="Poppins" pitchFamily="2" charset="77"/>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17144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conography + Text x5+1">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Iconography with text x5+1</a:t>
            </a:r>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458259" y="3164626"/>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 name="Text Placeholder 4">
            <a:extLst>
              <a:ext uri="{FF2B5EF4-FFF2-40B4-BE49-F238E27FC236}">
                <a16:creationId xmlns:a16="http://schemas.microsoft.com/office/drawing/2014/main" id="{0667D0C4-A52F-4BF3-998F-E46C1E9AB952}"/>
              </a:ext>
            </a:extLst>
          </p:cNvPr>
          <p:cNvSpPr>
            <a:spLocks noGrp="1"/>
          </p:cNvSpPr>
          <p:nvPr>
            <p:ph type="body" sz="quarter" idx="18"/>
          </p:nvPr>
        </p:nvSpPr>
        <p:spPr>
          <a:xfrm>
            <a:off x="577638" y="4205525"/>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27" name="Text Placeholder 4">
            <a:extLst>
              <a:ext uri="{FF2B5EF4-FFF2-40B4-BE49-F238E27FC236}">
                <a16:creationId xmlns:a16="http://schemas.microsoft.com/office/drawing/2014/main" id="{22323278-E89D-4D80-A18A-B49324F6E749}"/>
              </a:ext>
            </a:extLst>
          </p:cNvPr>
          <p:cNvSpPr>
            <a:spLocks noGrp="1"/>
          </p:cNvSpPr>
          <p:nvPr>
            <p:ph type="body" sz="quarter" idx="19"/>
          </p:nvPr>
        </p:nvSpPr>
        <p:spPr>
          <a:xfrm>
            <a:off x="577638" y="4572255"/>
            <a:ext cx="1838812" cy="526314"/>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5059141" y="3164626"/>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2" name="Text Placeholder 4">
            <a:extLst>
              <a:ext uri="{FF2B5EF4-FFF2-40B4-BE49-F238E27FC236}">
                <a16:creationId xmlns:a16="http://schemas.microsoft.com/office/drawing/2014/main" id="{6E72E6E5-210D-43FE-B069-74E7F6C1BD3E}"/>
              </a:ext>
            </a:extLst>
          </p:cNvPr>
          <p:cNvSpPr>
            <a:spLocks noGrp="1"/>
          </p:cNvSpPr>
          <p:nvPr>
            <p:ph type="body" sz="quarter" idx="21"/>
          </p:nvPr>
        </p:nvSpPr>
        <p:spPr>
          <a:xfrm>
            <a:off x="5178519" y="4205525"/>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3" name="Text Placeholder 4">
            <a:extLst>
              <a:ext uri="{FF2B5EF4-FFF2-40B4-BE49-F238E27FC236}">
                <a16:creationId xmlns:a16="http://schemas.microsoft.com/office/drawing/2014/main" id="{467E7BAB-F631-4062-8A88-65F51EC442A7}"/>
              </a:ext>
            </a:extLst>
          </p:cNvPr>
          <p:cNvSpPr>
            <a:spLocks noGrp="1"/>
          </p:cNvSpPr>
          <p:nvPr>
            <p:ph type="body" sz="quarter" idx="22"/>
          </p:nvPr>
        </p:nvSpPr>
        <p:spPr>
          <a:xfrm>
            <a:off x="5178519" y="4572255"/>
            <a:ext cx="1838812" cy="526314"/>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
        <p:nvSpPr>
          <p:cNvPr id="34" name="Picture Placeholder 7">
            <a:extLst>
              <a:ext uri="{FF2B5EF4-FFF2-40B4-BE49-F238E27FC236}">
                <a16:creationId xmlns:a16="http://schemas.microsoft.com/office/drawing/2014/main" id="{AD28976D-1BC0-4F05-ABB1-4C595682B3CC}"/>
              </a:ext>
            </a:extLst>
          </p:cNvPr>
          <p:cNvSpPr>
            <a:spLocks noGrp="1"/>
          </p:cNvSpPr>
          <p:nvPr>
            <p:ph type="pic" sz="quarter" idx="23"/>
          </p:nvPr>
        </p:nvSpPr>
        <p:spPr>
          <a:xfrm>
            <a:off x="9660023" y="3164626"/>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5" name="Text Placeholder 4">
            <a:extLst>
              <a:ext uri="{FF2B5EF4-FFF2-40B4-BE49-F238E27FC236}">
                <a16:creationId xmlns:a16="http://schemas.microsoft.com/office/drawing/2014/main" id="{3A6BE899-EB40-48CF-AC4E-A642FFFB1AD3}"/>
              </a:ext>
            </a:extLst>
          </p:cNvPr>
          <p:cNvSpPr>
            <a:spLocks noGrp="1"/>
          </p:cNvSpPr>
          <p:nvPr>
            <p:ph type="body" sz="quarter" idx="24"/>
          </p:nvPr>
        </p:nvSpPr>
        <p:spPr>
          <a:xfrm>
            <a:off x="9779402" y="4205525"/>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6" name="Text Placeholder 4">
            <a:extLst>
              <a:ext uri="{FF2B5EF4-FFF2-40B4-BE49-F238E27FC236}">
                <a16:creationId xmlns:a16="http://schemas.microsoft.com/office/drawing/2014/main" id="{348F6FBC-9928-4ECC-8454-6B4856741FC2}"/>
              </a:ext>
            </a:extLst>
          </p:cNvPr>
          <p:cNvSpPr>
            <a:spLocks noGrp="1"/>
          </p:cNvSpPr>
          <p:nvPr>
            <p:ph type="body" sz="quarter" idx="25"/>
          </p:nvPr>
        </p:nvSpPr>
        <p:spPr>
          <a:xfrm>
            <a:off x="9779402" y="4572255"/>
            <a:ext cx="1838812" cy="526314"/>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
        <p:nvSpPr>
          <p:cNvPr id="37" name="Picture Placeholder 7">
            <a:extLst>
              <a:ext uri="{FF2B5EF4-FFF2-40B4-BE49-F238E27FC236}">
                <a16:creationId xmlns:a16="http://schemas.microsoft.com/office/drawing/2014/main" id="{46A933C3-792E-4816-B704-72EAA7D1D4C9}"/>
              </a:ext>
            </a:extLst>
          </p:cNvPr>
          <p:cNvSpPr>
            <a:spLocks noGrp="1"/>
          </p:cNvSpPr>
          <p:nvPr>
            <p:ph type="pic" sz="quarter" idx="26"/>
          </p:nvPr>
        </p:nvSpPr>
        <p:spPr>
          <a:xfrm>
            <a:off x="7359581" y="3164626"/>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8" name="Text Placeholder 4">
            <a:extLst>
              <a:ext uri="{FF2B5EF4-FFF2-40B4-BE49-F238E27FC236}">
                <a16:creationId xmlns:a16="http://schemas.microsoft.com/office/drawing/2014/main" id="{8CE8A230-B6E3-43F3-A987-6673C0601152}"/>
              </a:ext>
            </a:extLst>
          </p:cNvPr>
          <p:cNvSpPr>
            <a:spLocks noGrp="1"/>
          </p:cNvSpPr>
          <p:nvPr>
            <p:ph type="body" sz="quarter" idx="27"/>
          </p:nvPr>
        </p:nvSpPr>
        <p:spPr>
          <a:xfrm>
            <a:off x="7478960" y="4205525"/>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9" name="Text Placeholder 4">
            <a:extLst>
              <a:ext uri="{FF2B5EF4-FFF2-40B4-BE49-F238E27FC236}">
                <a16:creationId xmlns:a16="http://schemas.microsoft.com/office/drawing/2014/main" id="{C46543DE-6963-4E6B-8D97-FBAB40255BEF}"/>
              </a:ext>
            </a:extLst>
          </p:cNvPr>
          <p:cNvSpPr>
            <a:spLocks noGrp="1"/>
          </p:cNvSpPr>
          <p:nvPr>
            <p:ph type="body" sz="quarter" idx="28"/>
          </p:nvPr>
        </p:nvSpPr>
        <p:spPr>
          <a:xfrm>
            <a:off x="7478960" y="4572255"/>
            <a:ext cx="1838812" cy="526314"/>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2758700" y="3164626"/>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1" name="Text Placeholder 4">
            <a:extLst>
              <a:ext uri="{FF2B5EF4-FFF2-40B4-BE49-F238E27FC236}">
                <a16:creationId xmlns:a16="http://schemas.microsoft.com/office/drawing/2014/main" id="{AC7F9CE2-C3F9-4791-8B8B-B5803FF1D6CE}"/>
              </a:ext>
            </a:extLst>
          </p:cNvPr>
          <p:cNvSpPr>
            <a:spLocks noGrp="1"/>
          </p:cNvSpPr>
          <p:nvPr>
            <p:ph type="body" sz="quarter" idx="30"/>
          </p:nvPr>
        </p:nvSpPr>
        <p:spPr>
          <a:xfrm>
            <a:off x="2878079" y="4205525"/>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42" name="Text Placeholder 4">
            <a:extLst>
              <a:ext uri="{FF2B5EF4-FFF2-40B4-BE49-F238E27FC236}">
                <a16:creationId xmlns:a16="http://schemas.microsoft.com/office/drawing/2014/main" id="{337E3A2C-8F9E-4585-9298-05F9DDA873B8}"/>
              </a:ext>
            </a:extLst>
          </p:cNvPr>
          <p:cNvSpPr>
            <a:spLocks noGrp="1"/>
          </p:cNvSpPr>
          <p:nvPr>
            <p:ph type="body" sz="quarter" idx="31"/>
          </p:nvPr>
        </p:nvSpPr>
        <p:spPr>
          <a:xfrm>
            <a:off x="2878079" y="4572255"/>
            <a:ext cx="1838812" cy="526314"/>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
        <p:nvSpPr>
          <p:cNvPr id="26" name="Picture Placeholder 7">
            <a:extLst>
              <a:ext uri="{FF2B5EF4-FFF2-40B4-BE49-F238E27FC236}">
                <a16:creationId xmlns:a16="http://schemas.microsoft.com/office/drawing/2014/main" id="{EAABBEEF-0FF4-4074-9C40-9B691395E8D8}"/>
              </a:ext>
            </a:extLst>
          </p:cNvPr>
          <p:cNvSpPr>
            <a:spLocks noGrp="1"/>
          </p:cNvSpPr>
          <p:nvPr>
            <p:ph type="pic" sz="quarter" idx="32"/>
          </p:nvPr>
        </p:nvSpPr>
        <p:spPr>
          <a:xfrm>
            <a:off x="458259" y="1638314"/>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28" name="Text Placeholder 4">
            <a:extLst>
              <a:ext uri="{FF2B5EF4-FFF2-40B4-BE49-F238E27FC236}">
                <a16:creationId xmlns:a16="http://schemas.microsoft.com/office/drawing/2014/main" id="{992962D6-56F3-48D3-9A11-82CCFC1CC0E6}"/>
              </a:ext>
            </a:extLst>
          </p:cNvPr>
          <p:cNvSpPr>
            <a:spLocks noGrp="1"/>
          </p:cNvSpPr>
          <p:nvPr>
            <p:ph type="body" sz="quarter" idx="33"/>
          </p:nvPr>
        </p:nvSpPr>
        <p:spPr>
          <a:xfrm>
            <a:off x="1511485" y="1551340"/>
            <a:ext cx="4584515" cy="257558"/>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29" name="Text Placeholder 4">
            <a:extLst>
              <a:ext uri="{FF2B5EF4-FFF2-40B4-BE49-F238E27FC236}">
                <a16:creationId xmlns:a16="http://schemas.microsoft.com/office/drawing/2014/main" id="{9095E28A-06FE-49A2-AAE0-DD1F0C107A6E}"/>
              </a:ext>
            </a:extLst>
          </p:cNvPr>
          <p:cNvSpPr>
            <a:spLocks noGrp="1"/>
          </p:cNvSpPr>
          <p:nvPr>
            <p:ph type="body" sz="quarter" idx="34"/>
          </p:nvPr>
        </p:nvSpPr>
        <p:spPr>
          <a:xfrm>
            <a:off x="1511485" y="1918071"/>
            <a:ext cx="4584515" cy="257558"/>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Tree>
    <p:extLst>
      <p:ext uri="{BB962C8B-B14F-4D97-AF65-F5344CB8AC3E}">
        <p14:creationId xmlns:p14="http://schemas.microsoft.com/office/powerpoint/2010/main" val="215235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 Sub | 3 x stat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518361" cy="403133"/>
          </a:xfrm>
        </p:spPr>
        <p:txBody>
          <a:bodyPr lIns="0" tIns="0" rIns="0" bIns="0" anchor="t" anchorCtr="0"/>
          <a:lstStyle/>
          <a:p>
            <a:r>
              <a:rPr lang="en-US"/>
              <a:t>Click to edit Master title style</a:t>
            </a:r>
            <a:endParaRPr lang="en-GB"/>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577638" y="1519845"/>
            <a:ext cx="7357175"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hasCustomPrompt="1"/>
          </p:nvPr>
        </p:nvSpPr>
        <p:spPr>
          <a:xfrm>
            <a:off x="577637" y="2734565"/>
            <a:ext cx="3232504" cy="1429316"/>
          </a:xfrm>
        </p:spPr>
        <p:txBody>
          <a:bodyPr numCol="1" spcCol="756000" anchor="b">
            <a:normAutofit/>
          </a:bodyPr>
          <a:lstStyle>
            <a:lvl1pPr marL="0" indent="0">
              <a:buFont typeface="Arial" panose="020B0604020202020204" pitchFamily="34" charset="0"/>
              <a:buNone/>
              <a:defRPr sz="9096" b="0" i="0" spc="-315">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2" name="Text Placeholder 12">
            <a:extLst>
              <a:ext uri="{FF2B5EF4-FFF2-40B4-BE49-F238E27FC236}">
                <a16:creationId xmlns:a16="http://schemas.microsoft.com/office/drawing/2014/main" id="{D8794217-5EF6-484A-9789-939A04CBD6BD}"/>
              </a:ext>
            </a:extLst>
          </p:cNvPr>
          <p:cNvSpPr>
            <a:spLocks noGrp="1"/>
          </p:cNvSpPr>
          <p:nvPr>
            <p:ph type="body" sz="quarter" idx="15" hasCustomPrompt="1"/>
          </p:nvPr>
        </p:nvSpPr>
        <p:spPr>
          <a:xfrm>
            <a:off x="8381859" y="2734565"/>
            <a:ext cx="3232504" cy="1429316"/>
          </a:xfrm>
        </p:spPr>
        <p:txBody>
          <a:bodyPr numCol="1" spcCol="756000" anchor="b">
            <a:normAutofit/>
          </a:bodyPr>
          <a:lstStyle>
            <a:lvl1pPr marL="0" indent="0">
              <a:buFont typeface="Arial" panose="020B0604020202020204" pitchFamily="34" charset="0"/>
              <a:buNone/>
              <a:defRPr sz="9096" b="0" i="0" spc="-315">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14" name="Text Placeholder 12">
            <a:extLst>
              <a:ext uri="{FF2B5EF4-FFF2-40B4-BE49-F238E27FC236}">
                <a16:creationId xmlns:a16="http://schemas.microsoft.com/office/drawing/2014/main" id="{E0AE9E36-7C00-4922-AA13-C35396AF3813}"/>
              </a:ext>
            </a:extLst>
          </p:cNvPr>
          <p:cNvSpPr>
            <a:spLocks noGrp="1"/>
          </p:cNvSpPr>
          <p:nvPr>
            <p:ph type="body" sz="quarter" idx="16" hasCustomPrompt="1"/>
          </p:nvPr>
        </p:nvSpPr>
        <p:spPr>
          <a:xfrm>
            <a:off x="4479748" y="2734565"/>
            <a:ext cx="3232504" cy="1429316"/>
          </a:xfrm>
        </p:spPr>
        <p:txBody>
          <a:bodyPr numCol="1" spcCol="756000" anchor="b">
            <a:normAutofit/>
          </a:bodyPr>
          <a:lstStyle>
            <a:lvl1pPr marL="0" indent="0">
              <a:buFont typeface="Arial" panose="020B0604020202020204" pitchFamily="34" charset="0"/>
              <a:buNone/>
              <a:defRPr sz="9096" b="0" i="0" spc="-315">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15" name="Text Placeholder 12">
            <a:extLst>
              <a:ext uri="{FF2B5EF4-FFF2-40B4-BE49-F238E27FC236}">
                <a16:creationId xmlns:a16="http://schemas.microsoft.com/office/drawing/2014/main" id="{3530D9E0-01F3-4B3E-A984-26FC050FE96E}"/>
              </a:ext>
            </a:extLst>
          </p:cNvPr>
          <p:cNvSpPr>
            <a:spLocks noGrp="1"/>
          </p:cNvSpPr>
          <p:nvPr>
            <p:ph type="body" sz="quarter" idx="17"/>
          </p:nvPr>
        </p:nvSpPr>
        <p:spPr>
          <a:xfrm>
            <a:off x="577637" y="4248829"/>
            <a:ext cx="3232504" cy="253787"/>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16" name="Text Placeholder 12">
            <a:extLst>
              <a:ext uri="{FF2B5EF4-FFF2-40B4-BE49-F238E27FC236}">
                <a16:creationId xmlns:a16="http://schemas.microsoft.com/office/drawing/2014/main" id="{3DE89019-B2ED-4062-BEFD-1AF245BF4D3C}"/>
              </a:ext>
            </a:extLst>
          </p:cNvPr>
          <p:cNvSpPr>
            <a:spLocks noGrp="1"/>
          </p:cNvSpPr>
          <p:nvPr>
            <p:ph type="body" sz="quarter" idx="18"/>
          </p:nvPr>
        </p:nvSpPr>
        <p:spPr>
          <a:xfrm>
            <a:off x="8381859" y="4248829"/>
            <a:ext cx="3232504" cy="253787"/>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17" name="Text Placeholder 12">
            <a:extLst>
              <a:ext uri="{FF2B5EF4-FFF2-40B4-BE49-F238E27FC236}">
                <a16:creationId xmlns:a16="http://schemas.microsoft.com/office/drawing/2014/main" id="{B6F488F1-69E1-4A48-8E9C-2F5EC2BFAB4B}"/>
              </a:ext>
            </a:extLst>
          </p:cNvPr>
          <p:cNvSpPr>
            <a:spLocks noGrp="1"/>
          </p:cNvSpPr>
          <p:nvPr>
            <p:ph type="body" sz="quarter" idx="19"/>
          </p:nvPr>
        </p:nvSpPr>
        <p:spPr>
          <a:xfrm>
            <a:off x="4479748" y="4248829"/>
            <a:ext cx="3232504" cy="253787"/>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Tree>
    <p:extLst>
      <p:ext uri="{BB962C8B-B14F-4D97-AF65-F5344CB8AC3E}">
        <p14:creationId xmlns:p14="http://schemas.microsoft.com/office/powerpoint/2010/main" val="1694668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 Sub | 5 x stat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518361" cy="403133"/>
          </a:xfrm>
        </p:spPr>
        <p:txBody>
          <a:bodyPr lIns="0" tIns="0" rIns="0" bIns="0" anchor="t" anchorCtr="0"/>
          <a:lstStyle/>
          <a:p>
            <a:r>
              <a:rPr lang="en-US"/>
              <a:t>Click to edit Master title style</a:t>
            </a:r>
            <a:endParaRPr lang="en-GB"/>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hasCustomPrompt="1"/>
          </p:nvPr>
        </p:nvSpPr>
        <p:spPr>
          <a:xfrm>
            <a:off x="548755" y="2144063"/>
            <a:ext cx="1896577" cy="1429316"/>
          </a:xfrm>
        </p:spPr>
        <p:txBody>
          <a:bodyPr numCol="1" spcCol="756000" anchor="b">
            <a:noAutofit/>
          </a:bodyPr>
          <a:lstStyle>
            <a:lvl1pPr marL="0" indent="0">
              <a:buFont typeface="Arial" panose="020B0604020202020204" pitchFamily="34" charset="0"/>
              <a:buNone/>
              <a:defRPr sz="5821" b="0" i="0" spc="-73" baseline="0">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5" name="Text Placeholder 12">
            <a:extLst>
              <a:ext uri="{FF2B5EF4-FFF2-40B4-BE49-F238E27FC236}">
                <a16:creationId xmlns:a16="http://schemas.microsoft.com/office/drawing/2014/main" id="{3530D9E0-01F3-4B3E-A984-26FC050FE96E}"/>
              </a:ext>
            </a:extLst>
          </p:cNvPr>
          <p:cNvSpPr>
            <a:spLocks noGrp="1"/>
          </p:cNvSpPr>
          <p:nvPr>
            <p:ph type="body" sz="quarter" idx="17"/>
          </p:nvPr>
        </p:nvSpPr>
        <p:spPr>
          <a:xfrm>
            <a:off x="577638" y="3658327"/>
            <a:ext cx="1838812" cy="522451"/>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22" name="Text Placeholder 12">
            <a:extLst>
              <a:ext uri="{FF2B5EF4-FFF2-40B4-BE49-F238E27FC236}">
                <a16:creationId xmlns:a16="http://schemas.microsoft.com/office/drawing/2014/main" id="{D6BD4396-836B-4609-A351-6FA3B73A5FFE}"/>
              </a:ext>
            </a:extLst>
          </p:cNvPr>
          <p:cNvSpPr>
            <a:spLocks noGrp="1"/>
          </p:cNvSpPr>
          <p:nvPr>
            <p:ph type="body" sz="quarter" idx="20" hasCustomPrompt="1"/>
          </p:nvPr>
        </p:nvSpPr>
        <p:spPr>
          <a:xfrm>
            <a:off x="2840394" y="2144063"/>
            <a:ext cx="1896577" cy="1429316"/>
          </a:xfrm>
        </p:spPr>
        <p:txBody>
          <a:bodyPr numCol="1" spcCol="756000" anchor="b">
            <a:noAutofit/>
          </a:bodyPr>
          <a:lstStyle>
            <a:lvl1pPr marL="0" indent="0">
              <a:buFont typeface="Arial" panose="020B0604020202020204" pitchFamily="34" charset="0"/>
              <a:buNone/>
              <a:defRPr sz="5821" b="0" i="0" spc="-73" baseline="0">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3" name="Text Placeholder 12">
            <a:extLst>
              <a:ext uri="{FF2B5EF4-FFF2-40B4-BE49-F238E27FC236}">
                <a16:creationId xmlns:a16="http://schemas.microsoft.com/office/drawing/2014/main" id="{BEC8D12B-8172-4BD9-B198-FC940EA5F589}"/>
              </a:ext>
            </a:extLst>
          </p:cNvPr>
          <p:cNvSpPr>
            <a:spLocks noGrp="1"/>
          </p:cNvSpPr>
          <p:nvPr>
            <p:ph type="body" sz="quarter" idx="21"/>
          </p:nvPr>
        </p:nvSpPr>
        <p:spPr>
          <a:xfrm>
            <a:off x="2869276" y="3658327"/>
            <a:ext cx="1838812" cy="522451"/>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24" name="Text Placeholder 12">
            <a:extLst>
              <a:ext uri="{FF2B5EF4-FFF2-40B4-BE49-F238E27FC236}">
                <a16:creationId xmlns:a16="http://schemas.microsoft.com/office/drawing/2014/main" id="{4C3A68AC-120B-4739-BD77-EB8D9A2774CF}"/>
              </a:ext>
            </a:extLst>
          </p:cNvPr>
          <p:cNvSpPr>
            <a:spLocks noGrp="1"/>
          </p:cNvSpPr>
          <p:nvPr>
            <p:ph type="body" sz="quarter" idx="22" hasCustomPrompt="1"/>
          </p:nvPr>
        </p:nvSpPr>
        <p:spPr>
          <a:xfrm>
            <a:off x="5147712" y="2144063"/>
            <a:ext cx="1896577" cy="1429316"/>
          </a:xfrm>
        </p:spPr>
        <p:txBody>
          <a:bodyPr numCol="1" spcCol="756000" anchor="b">
            <a:noAutofit/>
          </a:bodyPr>
          <a:lstStyle>
            <a:lvl1pPr marL="0" indent="0">
              <a:buFont typeface="Arial" panose="020B0604020202020204" pitchFamily="34" charset="0"/>
              <a:buNone/>
              <a:defRPr sz="5821" b="0" i="0" spc="-73" baseline="0">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5" name="Text Placeholder 12">
            <a:extLst>
              <a:ext uri="{FF2B5EF4-FFF2-40B4-BE49-F238E27FC236}">
                <a16:creationId xmlns:a16="http://schemas.microsoft.com/office/drawing/2014/main" id="{0A9A1E10-7F09-44CE-87BF-10DBCB2DD340}"/>
              </a:ext>
            </a:extLst>
          </p:cNvPr>
          <p:cNvSpPr>
            <a:spLocks noGrp="1"/>
          </p:cNvSpPr>
          <p:nvPr>
            <p:ph type="body" sz="quarter" idx="23"/>
          </p:nvPr>
        </p:nvSpPr>
        <p:spPr>
          <a:xfrm>
            <a:off x="5176594" y="3658327"/>
            <a:ext cx="1838812" cy="522451"/>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26" name="Text Placeholder 12">
            <a:extLst>
              <a:ext uri="{FF2B5EF4-FFF2-40B4-BE49-F238E27FC236}">
                <a16:creationId xmlns:a16="http://schemas.microsoft.com/office/drawing/2014/main" id="{F45A253A-F83B-4FD4-A131-FA4682A23AFE}"/>
              </a:ext>
            </a:extLst>
          </p:cNvPr>
          <p:cNvSpPr>
            <a:spLocks noGrp="1"/>
          </p:cNvSpPr>
          <p:nvPr>
            <p:ph type="body" sz="quarter" idx="24" hasCustomPrompt="1"/>
          </p:nvPr>
        </p:nvSpPr>
        <p:spPr>
          <a:xfrm>
            <a:off x="7462836" y="2144063"/>
            <a:ext cx="1896577" cy="1429316"/>
          </a:xfrm>
        </p:spPr>
        <p:txBody>
          <a:bodyPr numCol="1" spcCol="756000" anchor="b">
            <a:noAutofit/>
          </a:bodyPr>
          <a:lstStyle>
            <a:lvl1pPr marL="0" indent="0">
              <a:buFont typeface="Arial" panose="020B0604020202020204" pitchFamily="34" charset="0"/>
              <a:buNone/>
              <a:defRPr sz="5821" b="0" i="0" spc="-73" baseline="0">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7" name="Text Placeholder 12">
            <a:extLst>
              <a:ext uri="{FF2B5EF4-FFF2-40B4-BE49-F238E27FC236}">
                <a16:creationId xmlns:a16="http://schemas.microsoft.com/office/drawing/2014/main" id="{403F967D-B169-4689-B49E-43267F0A42DC}"/>
              </a:ext>
            </a:extLst>
          </p:cNvPr>
          <p:cNvSpPr>
            <a:spLocks noGrp="1"/>
          </p:cNvSpPr>
          <p:nvPr>
            <p:ph type="body" sz="quarter" idx="25"/>
          </p:nvPr>
        </p:nvSpPr>
        <p:spPr>
          <a:xfrm>
            <a:off x="7491719" y="3658327"/>
            <a:ext cx="1838812" cy="522451"/>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28" name="Text Placeholder 12">
            <a:extLst>
              <a:ext uri="{FF2B5EF4-FFF2-40B4-BE49-F238E27FC236}">
                <a16:creationId xmlns:a16="http://schemas.microsoft.com/office/drawing/2014/main" id="{FD3AE7CA-391E-4375-9398-D249BBBFEA76}"/>
              </a:ext>
            </a:extLst>
          </p:cNvPr>
          <p:cNvSpPr>
            <a:spLocks noGrp="1"/>
          </p:cNvSpPr>
          <p:nvPr>
            <p:ph type="body" sz="quarter" idx="26" hasCustomPrompt="1"/>
          </p:nvPr>
        </p:nvSpPr>
        <p:spPr>
          <a:xfrm>
            <a:off x="9746668" y="2144063"/>
            <a:ext cx="1896577" cy="1429316"/>
          </a:xfrm>
        </p:spPr>
        <p:txBody>
          <a:bodyPr numCol="1" spcCol="756000" anchor="b">
            <a:noAutofit/>
          </a:bodyPr>
          <a:lstStyle>
            <a:lvl1pPr marL="0" indent="0">
              <a:buFont typeface="Arial" panose="020B0604020202020204" pitchFamily="34" charset="0"/>
              <a:buNone/>
              <a:defRPr sz="5821" b="0" i="0" spc="-73" baseline="0">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9" name="Text Placeholder 12">
            <a:extLst>
              <a:ext uri="{FF2B5EF4-FFF2-40B4-BE49-F238E27FC236}">
                <a16:creationId xmlns:a16="http://schemas.microsoft.com/office/drawing/2014/main" id="{E4F804E3-C2DE-4602-B167-5B66CA4202B9}"/>
              </a:ext>
            </a:extLst>
          </p:cNvPr>
          <p:cNvSpPr>
            <a:spLocks noGrp="1"/>
          </p:cNvSpPr>
          <p:nvPr>
            <p:ph type="body" sz="quarter" idx="27"/>
          </p:nvPr>
        </p:nvSpPr>
        <p:spPr>
          <a:xfrm>
            <a:off x="9775550" y="3658327"/>
            <a:ext cx="1838812" cy="522451"/>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Tree>
    <p:extLst>
      <p:ext uri="{BB962C8B-B14F-4D97-AF65-F5344CB8AC3E}">
        <p14:creationId xmlns:p14="http://schemas.microsoft.com/office/powerpoint/2010/main" val="1470728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arge stat | b/g image / grad">
    <p:bg>
      <p:bgPr>
        <a:solidFill>
          <a:schemeClr val="accent6"/>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DC44D74-3B3F-47E0-B848-9173CD01DCB4}"/>
              </a:ext>
            </a:extLst>
          </p:cNvPr>
          <p:cNvSpPr>
            <a:spLocks noGrp="1"/>
          </p:cNvSpPr>
          <p:nvPr>
            <p:ph type="pic" sz="quarter" idx="19"/>
          </p:nvPr>
        </p:nvSpPr>
        <p:spPr>
          <a:xfrm>
            <a:off x="0" y="0"/>
            <a:ext cx="12192000" cy="6858000"/>
          </a:xfrm>
          <a:noFill/>
        </p:spPr>
        <p:txBody>
          <a:bodyPr anchor="ctr">
            <a:noAutofit/>
          </a:bodyPr>
          <a:lstStyle>
            <a:lvl1pPr algn="ctr">
              <a:defRPr/>
            </a:lvl1pPr>
          </a:lstStyle>
          <a:p>
            <a:r>
              <a:rPr lang="en-US"/>
              <a:t>Click icon to add picture</a:t>
            </a:r>
            <a:endParaRPr lang="en-GB"/>
          </a:p>
        </p:txBody>
      </p:sp>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outerShdw blurRad="50800" dist="50800" dir="2700000" algn="tl" rotWithShape="0">
                    <a:prstClr val="black">
                      <a:alpha val="40000"/>
                    </a:prstClr>
                  </a:outerShdw>
                </a:effectLst>
              </a:defRPr>
            </a:lvl1p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outerShdw blurRad="50800" dist="50800" dir="2700000" algn="tl" rotWithShape="0">
                    <a:prstClr val="black">
                      <a:alpha val="40000"/>
                    </a:prstClr>
                  </a:outerShdw>
                </a:effectLst>
              </a:defRPr>
            </a:lvl1pPr>
          </a:lstStyle>
          <a:p>
            <a:fld id="{E2E31AFC-DF42-41A5-B57C-06A83BBA6616}" type="slidenum">
              <a:rPr lang="en-GB" smtClean="0"/>
              <a:pPr/>
              <a:t>‹Nº›</a:t>
            </a:fld>
            <a:endParaRPr lang="en-GB"/>
          </a:p>
        </p:txBody>
      </p:sp>
      <p:sp>
        <p:nvSpPr>
          <p:cNvPr id="12" name="Text Placeholder 12">
            <a:extLst>
              <a:ext uri="{FF2B5EF4-FFF2-40B4-BE49-F238E27FC236}">
                <a16:creationId xmlns:a16="http://schemas.microsoft.com/office/drawing/2014/main" id="{D8794217-5EF6-484A-9789-939A04CBD6BD}"/>
              </a:ext>
            </a:extLst>
          </p:cNvPr>
          <p:cNvSpPr>
            <a:spLocks noGrp="1"/>
          </p:cNvSpPr>
          <p:nvPr>
            <p:ph type="body" sz="quarter" idx="15" hasCustomPrompt="1"/>
          </p:nvPr>
        </p:nvSpPr>
        <p:spPr>
          <a:xfrm>
            <a:off x="7405918" y="2107959"/>
            <a:ext cx="4214820" cy="1429316"/>
          </a:xfrm>
        </p:spPr>
        <p:txBody>
          <a:bodyPr numCol="1" spcCol="756000" anchor="b">
            <a:noAutofit/>
          </a:bodyPr>
          <a:lstStyle>
            <a:lvl1pPr marL="0" indent="0">
              <a:buFont typeface="Arial" panose="020B0604020202020204" pitchFamily="34" charset="0"/>
              <a:buNone/>
              <a:defRPr sz="12128" b="0" i="0" spc="-637">
                <a:solidFill>
                  <a:schemeClr val="bg1"/>
                </a:solidFill>
                <a:latin typeface="Poppins Medium" pitchFamily="2" charset="77"/>
                <a:cs typeface="Poppins Medium" pitchFamily="2" charset="77"/>
              </a:defRPr>
            </a:lvl1pPr>
            <a:lvl5pPr>
              <a:defRPr/>
            </a:lvl5pPr>
          </a:lstStyle>
          <a:p>
            <a:pPr lvl="0"/>
            <a:r>
              <a:rPr lang="en-US" err="1"/>
              <a:t>x.xm</a:t>
            </a:r>
            <a:endParaRPr lang="en-US"/>
          </a:p>
        </p:txBody>
      </p:sp>
      <p:sp>
        <p:nvSpPr>
          <p:cNvPr id="16" name="Text Placeholder 12">
            <a:extLst>
              <a:ext uri="{FF2B5EF4-FFF2-40B4-BE49-F238E27FC236}">
                <a16:creationId xmlns:a16="http://schemas.microsoft.com/office/drawing/2014/main" id="{3DE89019-B2ED-4062-BEFD-1AF245BF4D3C}"/>
              </a:ext>
            </a:extLst>
          </p:cNvPr>
          <p:cNvSpPr>
            <a:spLocks noGrp="1"/>
          </p:cNvSpPr>
          <p:nvPr>
            <p:ph type="body" sz="quarter" idx="18"/>
          </p:nvPr>
        </p:nvSpPr>
        <p:spPr>
          <a:xfrm>
            <a:off x="7405918" y="3480495"/>
            <a:ext cx="4214819" cy="296171"/>
          </a:xfrm>
        </p:spPr>
        <p:txBody>
          <a:bodyPr numCol="1" spcCol="756000"/>
          <a:lstStyle>
            <a:lvl1pPr marL="0" indent="0">
              <a:buFont typeface="Arial" panose="020B0604020202020204" pitchFamily="34" charset="0"/>
              <a:buNone/>
              <a:defRPr sz="1698" b="0">
                <a:solidFill>
                  <a:schemeClr val="bg1"/>
                </a:solidFill>
              </a:defRPr>
            </a:lvl1pPr>
            <a:lvl5pPr>
              <a:defRPr/>
            </a:lvl5pPr>
          </a:lstStyle>
          <a:p>
            <a:pPr lvl="0"/>
            <a:r>
              <a:rPr lang="en-US"/>
              <a:t>Click to edit Master text styles</a:t>
            </a:r>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Tree>
    <p:extLst>
      <p:ext uri="{BB962C8B-B14F-4D97-AF65-F5344CB8AC3E}">
        <p14:creationId xmlns:p14="http://schemas.microsoft.com/office/powerpoint/2010/main" val="1025156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 Sub | Map + pins">
    <p:bg>
      <p:bgPr>
        <a:solidFill>
          <a:schemeClr val="accent6"/>
        </a:solidFill>
        <a:effectLst/>
      </p:bgPr>
    </p:bg>
    <p:spTree>
      <p:nvGrpSpPr>
        <p:cNvPr id="1" name=""/>
        <p:cNvGrpSpPr/>
        <p:nvPr/>
      </p:nvGrpSpPr>
      <p:grpSpPr>
        <a:xfrm>
          <a:off x="0" y="0"/>
          <a:ext cx="0" cy="0"/>
          <a:chOff x="0" y="0"/>
          <a:chExt cx="0" cy="0"/>
        </a:xfrm>
      </p:grpSpPr>
      <p:pic>
        <p:nvPicPr>
          <p:cNvPr id="32" name="Graphic 31">
            <a:extLst>
              <a:ext uri="{FF2B5EF4-FFF2-40B4-BE49-F238E27FC236}">
                <a16:creationId xmlns:a16="http://schemas.microsoft.com/office/drawing/2014/main" id="{359EA77B-10F0-4804-A145-524336802DC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11288" y="1509771"/>
            <a:ext cx="9195987" cy="4538631"/>
          </a:xfrm>
          <a:prstGeom prst="rect">
            <a:avLst/>
          </a:prstGeom>
        </p:spPr>
      </p:pic>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‹Nº›</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
        <p:nvSpPr>
          <p:cNvPr id="21" name="Title 1">
            <a:extLst>
              <a:ext uri="{FF2B5EF4-FFF2-40B4-BE49-F238E27FC236}">
                <a16:creationId xmlns:a16="http://schemas.microsoft.com/office/drawing/2014/main" id="{2DBFC085-0C60-416E-8CFF-15E94416BA22}"/>
              </a:ext>
            </a:extLst>
          </p:cNvPr>
          <p:cNvSpPr>
            <a:spLocks noGrp="1"/>
          </p:cNvSpPr>
          <p:nvPr>
            <p:ph type="title"/>
          </p:nvPr>
        </p:nvSpPr>
        <p:spPr>
          <a:xfrm>
            <a:off x="577638" y="537198"/>
            <a:ext cx="11013551" cy="403133"/>
          </a:xfrm>
        </p:spPr>
        <p:txBody>
          <a:bodyPr lIns="0" tIns="0" rIns="0" bIns="0" anchor="t" anchorCtr="0"/>
          <a:lstStyle>
            <a:lvl1pPr>
              <a:defRPr>
                <a:solidFill>
                  <a:schemeClr val="bg1"/>
                </a:solidFill>
              </a:defRPr>
            </a:lvl1pPr>
          </a:lstStyle>
          <a:p>
            <a:r>
              <a:rPr lang="en-US"/>
              <a:t>Click to edit Master title style</a:t>
            </a:r>
            <a:endParaRPr lang="en-GB"/>
          </a:p>
        </p:txBody>
      </p:sp>
      <p:sp>
        <p:nvSpPr>
          <p:cNvPr id="22" name="Text Placeholder 9">
            <a:extLst>
              <a:ext uri="{FF2B5EF4-FFF2-40B4-BE49-F238E27FC236}">
                <a16:creationId xmlns:a16="http://schemas.microsoft.com/office/drawing/2014/main" id="{B553B6D6-CC16-4E40-914D-C81F67547FEF}"/>
              </a:ext>
            </a:extLst>
          </p:cNvPr>
          <p:cNvSpPr>
            <a:spLocks noGrp="1"/>
          </p:cNvSpPr>
          <p:nvPr>
            <p:ph type="body" sz="quarter" idx="13"/>
          </p:nvPr>
        </p:nvSpPr>
        <p:spPr>
          <a:xfrm>
            <a:off x="577638" y="1127910"/>
            <a:ext cx="5081284" cy="261290"/>
          </a:xfrm>
        </p:spPr>
        <p:txBody>
          <a:bodyPr/>
          <a:lstStyle>
            <a:lvl1pPr>
              <a:lnSpc>
                <a:spcPct val="100000"/>
              </a:lnSpc>
              <a:buFont typeface="Arial" panose="020B0604020202020204" pitchFamily="34" charset="0"/>
              <a:buNone/>
              <a:defRPr sz="1698">
                <a:solidFill>
                  <a:schemeClr val="bg1"/>
                </a:solidFill>
              </a:defRPr>
            </a:lvl1pPr>
          </a:lstStyle>
          <a:p>
            <a:pPr lvl="0"/>
            <a:r>
              <a:rPr lang="en-US"/>
              <a:t>Click to edit Master text styles</a:t>
            </a:r>
          </a:p>
        </p:txBody>
      </p:sp>
      <p:sp>
        <p:nvSpPr>
          <p:cNvPr id="33" name="Text Placeholder 22">
            <a:extLst>
              <a:ext uri="{FF2B5EF4-FFF2-40B4-BE49-F238E27FC236}">
                <a16:creationId xmlns:a16="http://schemas.microsoft.com/office/drawing/2014/main" id="{28651641-59C0-4E53-BC82-FBC2B7BB8DB1}"/>
              </a:ext>
            </a:extLst>
          </p:cNvPr>
          <p:cNvSpPr>
            <a:spLocks noGrp="1"/>
          </p:cNvSpPr>
          <p:nvPr>
            <p:ph type="body" sz="quarter" idx="15"/>
          </p:nvPr>
        </p:nvSpPr>
        <p:spPr>
          <a:xfrm>
            <a:off x="577638" y="5974456"/>
            <a:ext cx="3140422" cy="171705"/>
          </a:xfrm>
        </p:spPr>
        <p:txBody>
          <a:bodyPr tIns="0" bIns="0" anchor="t" anchorCtr="0"/>
          <a:lstStyle>
            <a:lvl1pPr marL="217561" indent="-217561">
              <a:spcBef>
                <a:spcPts val="0"/>
              </a:spcBef>
              <a:buSzPct val="200000"/>
              <a:buFontTx/>
              <a:buBlip>
                <a:blip r:embed="rId4">
                  <a:extLst>
                    <a:ext uri="{96DAC541-7B7A-43D3-8B79-37D633B846F1}">
                      <asvg:svgBlip xmlns:asvg="http://schemas.microsoft.com/office/drawing/2016/SVG/main" r:embed="rId5"/>
                    </a:ext>
                  </a:extLst>
                </a:blip>
              </a:buBlip>
              <a:defRPr sz="1455" b="1" i="0" baseline="3000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5" name="Text Placeholder 22">
            <a:extLst>
              <a:ext uri="{FF2B5EF4-FFF2-40B4-BE49-F238E27FC236}">
                <a16:creationId xmlns:a16="http://schemas.microsoft.com/office/drawing/2014/main" id="{E20BD56E-0E17-4AED-B089-01FA1B56B6FE}"/>
              </a:ext>
            </a:extLst>
          </p:cNvPr>
          <p:cNvSpPr>
            <a:spLocks noGrp="1"/>
          </p:cNvSpPr>
          <p:nvPr>
            <p:ph type="body" sz="quarter" idx="16"/>
          </p:nvPr>
        </p:nvSpPr>
        <p:spPr>
          <a:xfrm>
            <a:off x="577638" y="5537888"/>
            <a:ext cx="3140422" cy="171705"/>
          </a:xfrm>
        </p:spPr>
        <p:txBody>
          <a:bodyPr tIns="0" bIns="0" anchor="t" anchorCtr="0"/>
          <a:lstStyle>
            <a:lvl1pPr marL="217561" indent="-217561">
              <a:spcBef>
                <a:spcPts val="0"/>
              </a:spcBef>
              <a:buSzPct val="200000"/>
              <a:buFontTx/>
              <a:buBlip>
                <a:blip r:embed="rId6">
                  <a:extLst>
                    <a:ext uri="{96DAC541-7B7A-43D3-8B79-37D633B846F1}">
                      <asvg:svgBlip xmlns:asvg="http://schemas.microsoft.com/office/drawing/2016/SVG/main" r:embed="rId7"/>
                    </a:ext>
                  </a:extLst>
                </a:blip>
              </a:buBlip>
              <a:defRPr sz="1455" b="1" i="0" baseline="3000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36" name="Text Placeholder 22">
            <a:extLst>
              <a:ext uri="{FF2B5EF4-FFF2-40B4-BE49-F238E27FC236}">
                <a16:creationId xmlns:a16="http://schemas.microsoft.com/office/drawing/2014/main" id="{C73E20F7-E9CB-484A-B765-8163DC385D90}"/>
              </a:ext>
            </a:extLst>
          </p:cNvPr>
          <p:cNvSpPr>
            <a:spLocks noGrp="1"/>
          </p:cNvSpPr>
          <p:nvPr>
            <p:ph type="body" sz="quarter" idx="17"/>
          </p:nvPr>
        </p:nvSpPr>
        <p:spPr>
          <a:xfrm>
            <a:off x="3781812" y="4163432"/>
            <a:ext cx="2314188" cy="171705"/>
          </a:xfrm>
        </p:spPr>
        <p:txBody>
          <a:bodyPr wrap="square" tIns="0" bIns="0" anchor="t" anchorCtr="0">
            <a:spAutoFit/>
          </a:bodyPr>
          <a:lstStyle>
            <a:lvl1pPr marL="217561" indent="-217561">
              <a:spcBef>
                <a:spcPts val="0"/>
              </a:spcBef>
              <a:buSzPct val="200000"/>
              <a:buFontTx/>
              <a:buBlip>
                <a:blip r:embed="rId4">
                  <a:extLst>
                    <a:ext uri="{96DAC541-7B7A-43D3-8B79-37D633B846F1}">
                      <asvg:svgBlip xmlns:asvg="http://schemas.microsoft.com/office/drawing/2016/SVG/main" r:embed="rId5"/>
                    </a:ext>
                  </a:extLst>
                </a:blip>
              </a:buBlip>
              <a:defRPr sz="1455" b="1" i="0" baseline="3000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7" name="Text Placeholder 22">
            <a:extLst>
              <a:ext uri="{FF2B5EF4-FFF2-40B4-BE49-F238E27FC236}">
                <a16:creationId xmlns:a16="http://schemas.microsoft.com/office/drawing/2014/main" id="{3E398FEC-3245-4CB1-99A2-4E4EDB866903}"/>
              </a:ext>
            </a:extLst>
          </p:cNvPr>
          <p:cNvSpPr>
            <a:spLocks noGrp="1"/>
          </p:cNvSpPr>
          <p:nvPr>
            <p:ph type="body" sz="quarter" idx="18"/>
          </p:nvPr>
        </p:nvSpPr>
        <p:spPr>
          <a:xfrm>
            <a:off x="5924726" y="3036052"/>
            <a:ext cx="2314188" cy="171705"/>
          </a:xfrm>
        </p:spPr>
        <p:txBody>
          <a:bodyPr wrap="square" tIns="0" bIns="0" anchor="t" anchorCtr="0">
            <a:spAutoFit/>
          </a:bodyPr>
          <a:lstStyle>
            <a:lvl1pPr marL="217561" indent="-217561">
              <a:spcBef>
                <a:spcPts val="0"/>
              </a:spcBef>
              <a:buSzPct val="200000"/>
              <a:buFontTx/>
              <a:buBlip>
                <a:blip r:embed="rId6">
                  <a:extLst>
                    <a:ext uri="{96DAC541-7B7A-43D3-8B79-37D633B846F1}">
                      <asvg:svgBlip xmlns:asvg="http://schemas.microsoft.com/office/drawing/2016/SVG/main" r:embed="rId7"/>
                    </a:ext>
                  </a:extLst>
                </a:blip>
              </a:buBlip>
              <a:defRPr sz="1455" b="1" i="0" baseline="30000">
                <a:solidFill>
                  <a:schemeClr val="bg1"/>
                </a:solidFill>
                <a:latin typeface="Poppins SemiBold" pitchFamily="2" charset="77"/>
                <a:cs typeface="Poppins SemiBold" pitchFamily="2" charset="77"/>
              </a:defRPr>
            </a:lvl1pPr>
          </a:lstStyle>
          <a:p>
            <a:pPr lvl="0"/>
            <a:r>
              <a:rPr lang="en-US"/>
              <a:t>Click to edit Master text styles</a:t>
            </a:r>
          </a:p>
        </p:txBody>
      </p:sp>
    </p:spTree>
    <p:extLst>
      <p:ext uri="{BB962C8B-B14F-4D97-AF65-F5344CB8AC3E}">
        <p14:creationId xmlns:p14="http://schemas.microsoft.com/office/powerpoint/2010/main" val="1325400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Our vision | Centred">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a:xfrm>
            <a:off x="577638" y="6482886"/>
            <a:ext cx="7575715" cy="111982"/>
          </a:xfrm>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‹Nº›</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
        <p:nvSpPr>
          <p:cNvPr id="11" name="Title 1">
            <a:extLst>
              <a:ext uri="{FF2B5EF4-FFF2-40B4-BE49-F238E27FC236}">
                <a16:creationId xmlns:a16="http://schemas.microsoft.com/office/drawing/2014/main" id="{0E04318B-A241-43E7-94D4-29E516C89630}"/>
              </a:ext>
            </a:extLst>
          </p:cNvPr>
          <p:cNvSpPr>
            <a:spLocks noGrp="1"/>
          </p:cNvSpPr>
          <p:nvPr>
            <p:ph type="ctrTitle"/>
          </p:nvPr>
        </p:nvSpPr>
        <p:spPr>
          <a:xfrm>
            <a:off x="3316700" y="577597"/>
            <a:ext cx="5558600" cy="1175806"/>
          </a:xfrm>
        </p:spPr>
        <p:txBody>
          <a:bodyPr lIns="0" tIns="0" rIns="0" bIns="0" anchor="b" anchorCtr="0"/>
          <a:lstStyle>
            <a:lvl1pPr algn="ctr">
              <a:defRPr sz="4245">
                <a:solidFill>
                  <a:schemeClr val="bg1"/>
                </a:solidFill>
              </a:defRPr>
            </a:lvl1pPr>
          </a:lstStyle>
          <a:p>
            <a:r>
              <a:rPr lang="en-US"/>
              <a:t>Click to edit Master title style</a:t>
            </a:r>
            <a:endParaRPr lang="en-GB"/>
          </a:p>
        </p:txBody>
      </p:sp>
      <p:sp>
        <p:nvSpPr>
          <p:cNvPr id="6" name="Text Placeholder 5">
            <a:extLst>
              <a:ext uri="{FF2B5EF4-FFF2-40B4-BE49-F238E27FC236}">
                <a16:creationId xmlns:a16="http://schemas.microsoft.com/office/drawing/2014/main" id="{B0234693-3B2F-4AE8-AE43-6003C99CB8AC}"/>
              </a:ext>
            </a:extLst>
          </p:cNvPr>
          <p:cNvSpPr>
            <a:spLocks noGrp="1"/>
          </p:cNvSpPr>
          <p:nvPr>
            <p:ph type="body" sz="quarter" idx="13"/>
          </p:nvPr>
        </p:nvSpPr>
        <p:spPr>
          <a:xfrm>
            <a:off x="599847" y="2162835"/>
            <a:ext cx="10991343" cy="571182"/>
          </a:xfrm>
        </p:spPr>
        <p:txBody>
          <a:bodyPr/>
          <a:lstStyle>
            <a:lvl1pPr algn="ctr">
              <a:defRPr sz="3275">
                <a:solidFill>
                  <a:schemeClr val="bg1"/>
                </a:solidFill>
              </a:defRPr>
            </a:lvl1pPr>
          </a:lstStyle>
          <a:p>
            <a:pPr lvl="0"/>
            <a:r>
              <a:rPr lang="en-US"/>
              <a:t>Click to edit Master text styles</a:t>
            </a:r>
          </a:p>
        </p:txBody>
      </p:sp>
      <p:sp>
        <p:nvSpPr>
          <p:cNvPr id="14" name="object 37">
            <a:extLst>
              <a:ext uri="{FF2B5EF4-FFF2-40B4-BE49-F238E27FC236}">
                <a16:creationId xmlns:a16="http://schemas.microsoft.com/office/drawing/2014/main" id="{254656CD-21F4-415A-855F-8FEF936CAD12}"/>
              </a:ext>
            </a:extLst>
          </p:cNvPr>
          <p:cNvSpPr/>
          <p:nvPr userDrawn="1"/>
        </p:nvSpPr>
        <p:spPr>
          <a:xfrm>
            <a:off x="3344643" y="5294061"/>
            <a:ext cx="0" cy="754341"/>
          </a:xfrm>
          <a:custGeom>
            <a:avLst/>
            <a:gdLst/>
            <a:ahLst/>
            <a:cxnLst/>
            <a:rect l="l" t="t" r="r" b="b"/>
            <a:pathLst>
              <a:path h="1243965">
                <a:moveTo>
                  <a:pt x="0" y="0"/>
                </a:moveTo>
                <a:lnTo>
                  <a:pt x="0" y="1243564"/>
                </a:lnTo>
              </a:path>
            </a:pathLst>
          </a:custGeom>
          <a:ln w="9622">
            <a:solidFill>
              <a:srgbClr val="FFFFFF"/>
            </a:solidFill>
          </a:ln>
        </p:spPr>
        <p:txBody>
          <a:bodyPr wrap="square" lIns="0" tIns="0" rIns="0" bIns="0" rtlCol="0"/>
          <a:lstStyle/>
          <a:p>
            <a:endParaRPr sz="1092"/>
          </a:p>
        </p:txBody>
      </p:sp>
      <p:sp>
        <p:nvSpPr>
          <p:cNvPr id="15" name="object 38">
            <a:extLst>
              <a:ext uri="{FF2B5EF4-FFF2-40B4-BE49-F238E27FC236}">
                <a16:creationId xmlns:a16="http://schemas.microsoft.com/office/drawing/2014/main" id="{5C6A6A71-005C-4561-B24C-20036B336094}"/>
              </a:ext>
            </a:extLst>
          </p:cNvPr>
          <p:cNvSpPr/>
          <p:nvPr userDrawn="1"/>
        </p:nvSpPr>
        <p:spPr>
          <a:xfrm>
            <a:off x="9774588" y="5294061"/>
            <a:ext cx="0" cy="754341"/>
          </a:xfrm>
          <a:custGeom>
            <a:avLst/>
            <a:gdLst/>
            <a:ahLst/>
            <a:cxnLst/>
            <a:rect l="l" t="t" r="r" b="b"/>
            <a:pathLst>
              <a:path h="1243965">
                <a:moveTo>
                  <a:pt x="0" y="0"/>
                </a:moveTo>
                <a:lnTo>
                  <a:pt x="0" y="1243564"/>
                </a:lnTo>
              </a:path>
            </a:pathLst>
          </a:custGeom>
          <a:ln w="9622">
            <a:solidFill>
              <a:srgbClr val="FFFFFF"/>
            </a:solidFill>
          </a:ln>
        </p:spPr>
        <p:txBody>
          <a:bodyPr wrap="square" lIns="0" tIns="0" rIns="0" bIns="0" rtlCol="0"/>
          <a:lstStyle/>
          <a:p>
            <a:endParaRPr sz="1092"/>
          </a:p>
        </p:txBody>
      </p:sp>
      <p:sp>
        <p:nvSpPr>
          <p:cNvPr id="17" name="object 40">
            <a:extLst>
              <a:ext uri="{FF2B5EF4-FFF2-40B4-BE49-F238E27FC236}">
                <a16:creationId xmlns:a16="http://schemas.microsoft.com/office/drawing/2014/main" id="{176FBC2B-5877-478A-BEB4-EDF0B54837C2}"/>
              </a:ext>
            </a:extLst>
          </p:cNvPr>
          <p:cNvSpPr txBox="1"/>
          <p:nvPr userDrawn="1"/>
        </p:nvSpPr>
        <p:spPr>
          <a:xfrm>
            <a:off x="577638" y="5241915"/>
            <a:ext cx="1696672" cy="222839"/>
          </a:xfrm>
          <a:prstGeom prst="rect">
            <a:avLst/>
          </a:prstGeom>
        </p:spPr>
        <p:txBody>
          <a:bodyPr vert="horz" wrap="square" lIns="0" tIns="8086" rIns="0" bIns="0" rtlCol="0">
            <a:spAutoFit/>
          </a:bodyPr>
          <a:lstStyle/>
          <a:p>
            <a:pPr marL="7701">
              <a:lnSpc>
                <a:spcPct val="100000"/>
              </a:lnSpc>
              <a:spcBef>
                <a:spcPts val="64"/>
              </a:spcBef>
            </a:pPr>
            <a:r>
              <a:rPr sz="1395" b="0" i="0" spc="-12">
                <a:solidFill>
                  <a:srgbClr val="FFFFFF"/>
                </a:solidFill>
                <a:latin typeface="Poppins Medium" pitchFamily="2" charset="77"/>
                <a:cs typeface="Poppins Medium" pitchFamily="2" charset="77"/>
              </a:rPr>
              <a:t>Associated</a:t>
            </a:r>
            <a:r>
              <a:rPr sz="1395" b="0" i="0" spc="-61">
                <a:solidFill>
                  <a:srgbClr val="FFFFFF"/>
                </a:solidFill>
                <a:latin typeface="Poppins Medium" pitchFamily="2" charset="77"/>
                <a:cs typeface="Poppins Medium" pitchFamily="2" charset="77"/>
              </a:rPr>
              <a:t> </a:t>
            </a:r>
            <a:r>
              <a:rPr sz="1395" b="0" i="0" spc="-15">
                <a:solidFill>
                  <a:srgbClr val="FFFFFF"/>
                </a:solidFill>
                <a:latin typeface="Poppins Medium" pitchFamily="2" charset="77"/>
                <a:cs typeface="Poppins Medium" pitchFamily="2" charset="77"/>
              </a:rPr>
              <a:t>with</a:t>
            </a:r>
            <a:endParaRPr sz="1395" b="0" i="0">
              <a:latin typeface="Poppins Medium" pitchFamily="2" charset="77"/>
              <a:cs typeface="Poppins Medium" pitchFamily="2" charset="77"/>
            </a:endParaRPr>
          </a:p>
        </p:txBody>
      </p:sp>
      <p:sp>
        <p:nvSpPr>
          <p:cNvPr id="18" name="object 41">
            <a:extLst>
              <a:ext uri="{FF2B5EF4-FFF2-40B4-BE49-F238E27FC236}">
                <a16:creationId xmlns:a16="http://schemas.microsoft.com/office/drawing/2014/main" id="{F38E41A8-ECE8-47B1-85AB-9824D1D80C00}"/>
              </a:ext>
            </a:extLst>
          </p:cNvPr>
          <p:cNvSpPr txBox="1"/>
          <p:nvPr userDrawn="1"/>
        </p:nvSpPr>
        <p:spPr>
          <a:xfrm>
            <a:off x="3915513" y="5241915"/>
            <a:ext cx="1743798" cy="222839"/>
          </a:xfrm>
          <a:prstGeom prst="rect">
            <a:avLst/>
          </a:prstGeom>
        </p:spPr>
        <p:txBody>
          <a:bodyPr vert="horz" wrap="square" lIns="0" tIns="8086" rIns="0" bIns="0" rtlCol="0">
            <a:spAutoFit/>
          </a:bodyPr>
          <a:lstStyle/>
          <a:p>
            <a:pPr marL="7701">
              <a:lnSpc>
                <a:spcPct val="100000"/>
              </a:lnSpc>
              <a:spcBef>
                <a:spcPts val="64"/>
              </a:spcBef>
            </a:pPr>
            <a:r>
              <a:rPr sz="1395" b="0" i="0" spc="-12">
                <a:solidFill>
                  <a:srgbClr val="FFFFFF"/>
                </a:solidFill>
                <a:latin typeface="Poppins Medium" pitchFamily="2" charset="77"/>
                <a:cs typeface="Poppins Medium" pitchFamily="2" charset="77"/>
              </a:rPr>
              <a:t>Supported</a:t>
            </a:r>
            <a:r>
              <a:rPr sz="1395" b="0" i="0" spc="-67">
                <a:solidFill>
                  <a:srgbClr val="FFFFFF"/>
                </a:solidFill>
                <a:latin typeface="Poppins Medium" pitchFamily="2" charset="77"/>
                <a:cs typeface="Poppins Medium" pitchFamily="2" charset="77"/>
              </a:rPr>
              <a:t> </a:t>
            </a:r>
            <a:r>
              <a:rPr sz="1395" b="0" i="0" spc="-12">
                <a:solidFill>
                  <a:srgbClr val="FFFFFF"/>
                </a:solidFill>
                <a:latin typeface="Poppins Medium" pitchFamily="2" charset="77"/>
                <a:cs typeface="Poppins Medium" pitchFamily="2" charset="77"/>
              </a:rPr>
              <a:t>by</a:t>
            </a:r>
            <a:endParaRPr sz="1395" b="0" i="0">
              <a:latin typeface="Poppins Medium" pitchFamily="2" charset="77"/>
              <a:cs typeface="Poppins Medium" pitchFamily="2" charset="77"/>
            </a:endParaRPr>
          </a:p>
        </p:txBody>
      </p:sp>
      <p:sp>
        <p:nvSpPr>
          <p:cNvPr id="19" name="object 42">
            <a:extLst>
              <a:ext uri="{FF2B5EF4-FFF2-40B4-BE49-F238E27FC236}">
                <a16:creationId xmlns:a16="http://schemas.microsoft.com/office/drawing/2014/main" id="{E15DCFC0-DA16-4F9A-B70D-3C33C791B448}"/>
              </a:ext>
            </a:extLst>
          </p:cNvPr>
          <p:cNvSpPr txBox="1"/>
          <p:nvPr userDrawn="1"/>
        </p:nvSpPr>
        <p:spPr>
          <a:xfrm>
            <a:off x="10161465" y="5241915"/>
            <a:ext cx="1743797" cy="222839"/>
          </a:xfrm>
          <a:prstGeom prst="rect">
            <a:avLst/>
          </a:prstGeom>
        </p:spPr>
        <p:txBody>
          <a:bodyPr vert="horz" wrap="square" lIns="0" tIns="8086" rIns="0" bIns="0" rtlCol="0">
            <a:spAutoFit/>
          </a:bodyPr>
          <a:lstStyle/>
          <a:p>
            <a:pPr marL="7701">
              <a:lnSpc>
                <a:spcPct val="100000"/>
              </a:lnSpc>
              <a:spcBef>
                <a:spcPts val="64"/>
              </a:spcBef>
            </a:pPr>
            <a:r>
              <a:rPr sz="1395" b="0" i="0" spc="-12">
                <a:solidFill>
                  <a:srgbClr val="FFFFFF"/>
                </a:solidFill>
                <a:latin typeface="Poppins Medium" pitchFamily="2" charset="77"/>
                <a:cs typeface="Poppins Medium" pitchFamily="2" charset="77"/>
              </a:rPr>
              <a:t>Hosted</a:t>
            </a:r>
            <a:r>
              <a:rPr sz="1395" b="0" i="0" spc="-64">
                <a:solidFill>
                  <a:srgbClr val="FFFFFF"/>
                </a:solidFill>
                <a:latin typeface="Poppins Medium" pitchFamily="2" charset="77"/>
                <a:cs typeface="Poppins Medium" pitchFamily="2" charset="77"/>
              </a:rPr>
              <a:t> </a:t>
            </a:r>
            <a:r>
              <a:rPr sz="1395" b="0" i="0" spc="-15">
                <a:solidFill>
                  <a:srgbClr val="FFFFFF"/>
                </a:solidFill>
                <a:latin typeface="Poppins Medium" pitchFamily="2" charset="77"/>
                <a:cs typeface="Poppins Medium" pitchFamily="2" charset="77"/>
              </a:rPr>
              <a:t>at</a:t>
            </a:r>
            <a:endParaRPr sz="1395" b="0" i="0">
              <a:latin typeface="Poppins Medium" pitchFamily="2" charset="77"/>
              <a:cs typeface="Poppins Medium" pitchFamily="2" charset="77"/>
            </a:endParaRPr>
          </a:p>
        </p:txBody>
      </p:sp>
    </p:spTree>
    <p:extLst>
      <p:ext uri="{BB962C8B-B14F-4D97-AF65-F5344CB8AC3E}">
        <p14:creationId xmlns:p14="http://schemas.microsoft.com/office/powerpoint/2010/main" val="285759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Mission Statement | Left Align">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‹Nº›</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
        <p:nvSpPr>
          <p:cNvPr id="11" name="Title 1">
            <a:extLst>
              <a:ext uri="{FF2B5EF4-FFF2-40B4-BE49-F238E27FC236}">
                <a16:creationId xmlns:a16="http://schemas.microsoft.com/office/drawing/2014/main" id="{0E04318B-A241-43E7-94D4-29E516C89630}"/>
              </a:ext>
            </a:extLst>
          </p:cNvPr>
          <p:cNvSpPr>
            <a:spLocks noGrp="1"/>
          </p:cNvSpPr>
          <p:nvPr>
            <p:ph type="ctrTitle"/>
          </p:nvPr>
        </p:nvSpPr>
        <p:spPr>
          <a:xfrm>
            <a:off x="599848" y="1299878"/>
            <a:ext cx="7334965" cy="453525"/>
          </a:xfrm>
        </p:spPr>
        <p:txBody>
          <a:bodyPr lIns="0" tIns="0" rIns="0" bIns="0" anchor="b" anchorCtr="0"/>
          <a:lstStyle>
            <a:lvl1pPr algn="l">
              <a:defRPr sz="3275">
                <a:solidFill>
                  <a:schemeClr val="bg1"/>
                </a:solidFill>
              </a:defRPr>
            </a:lvl1pPr>
          </a:lstStyle>
          <a:p>
            <a:r>
              <a:rPr lang="en-US"/>
              <a:t>Click to edit Master title style</a:t>
            </a:r>
            <a:endParaRPr lang="en-GB"/>
          </a:p>
        </p:txBody>
      </p:sp>
      <p:sp>
        <p:nvSpPr>
          <p:cNvPr id="6" name="Text Placeholder 5">
            <a:extLst>
              <a:ext uri="{FF2B5EF4-FFF2-40B4-BE49-F238E27FC236}">
                <a16:creationId xmlns:a16="http://schemas.microsoft.com/office/drawing/2014/main" id="{B0234693-3B2F-4AE8-AE43-6003C99CB8AC}"/>
              </a:ext>
            </a:extLst>
          </p:cNvPr>
          <p:cNvSpPr>
            <a:spLocks noGrp="1"/>
          </p:cNvSpPr>
          <p:nvPr>
            <p:ph type="body" sz="quarter" idx="13"/>
          </p:nvPr>
        </p:nvSpPr>
        <p:spPr>
          <a:xfrm>
            <a:off x="599847" y="2162835"/>
            <a:ext cx="8255334" cy="296171"/>
          </a:xfrm>
        </p:spPr>
        <p:txBody>
          <a:bodyPr/>
          <a:lstStyle>
            <a:lvl1pPr algn="l">
              <a:defRPr sz="1698">
                <a:solidFill>
                  <a:schemeClr val="bg1"/>
                </a:solidFill>
              </a:defRPr>
            </a:lvl1pPr>
          </a:lstStyle>
          <a:p>
            <a:pPr lvl="0"/>
            <a:r>
              <a:rPr lang="en-US"/>
              <a:t>Click to edit Master text styles</a:t>
            </a:r>
          </a:p>
        </p:txBody>
      </p:sp>
      <p:sp>
        <p:nvSpPr>
          <p:cNvPr id="14" name="object 37">
            <a:extLst>
              <a:ext uri="{FF2B5EF4-FFF2-40B4-BE49-F238E27FC236}">
                <a16:creationId xmlns:a16="http://schemas.microsoft.com/office/drawing/2014/main" id="{254656CD-21F4-415A-855F-8FEF936CAD12}"/>
              </a:ext>
            </a:extLst>
          </p:cNvPr>
          <p:cNvSpPr/>
          <p:nvPr userDrawn="1"/>
        </p:nvSpPr>
        <p:spPr>
          <a:xfrm>
            <a:off x="3344643" y="5294061"/>
            <a:ext cx="0" cy="754341"/>
          </a:xfrm>
          <a:custGeom>
            <a:avLst/>
            <a:gdLst/>
            <a:ahLst/>
            <a:cxnLst/>
            <a:rect l="l" t="t" r="r" b="b"/>
            <a:pathLst>
              <a:path h="1243965">
                <a:moveTo>
                  <a:pt x="0" y="0"/>
                </a:moveTo>
                <a:lnTo>
                  <a:pt x="0" y="1243564"/>
                </a:lnTo>
              </a:path>
            </a:pathLst>
          </a:custGeom>
          <a:ln w="9622">
            <a:solidFill>
              <a:srgbClr val="FFFFFF"/>
            </a:solidFill>
          </a:ln>
        </p:spPr>
        <p:txBody>
          <a:bodyPr wrap="square" lIns="0" tIns="0" rIns="0" bIns="0" rtlCol="0"/>
          <a:lstStyle/>
          <a:p>
            <a:endParaRPr sz="1092"/>
          </a:p>
        </p:txBody>
      </p:sp>
      <p:sp>
        <p:nvSpPr>
          <p:cNvPr id="15" name="object 38">
            <a:extLst>
              <a:ext uri="{FF2B5EF4-FFF2-40B4-BE49-F238E27FC236}">
                <a16:creationId xmlns:a16="http://schemas.microsoft.com/office/drawing/2014/main" id="{5C6A6A71-005C-4561-B24C-20036B336094}"/>
              </a:ext>
            </a:extLst>
          </p:cNvPr>
          <p:cNvSpPr/>
          <p:nvPr userDrawn="1"/>
        </p:nvSpPr>
        <p:spPr>
          <a:xfrm>
            <a:off x="9774588" y="5294061"/>
            <a:ext cx="0" cy="754341"/>
          </a:xfrm>
          <a:custGeom>
            <a:avLst/>
            <a:gdLst/>
            <a:ahLst/>
            <a:cxnLst/>
            <a:rect l="l" t="t" r="r" b="b"/>
            <a:pathLst>
              <a:path h="1243965">
                <a:moveTo>
                  <a:pt x="0" y="0"/>
                </a:moveTo>
                <a:lnTo>
                  <a:pt x="0" y="1243564"/>
                </a:lnTo>
              </a:path>
            </a:pathLst>
          </a:custGeom>
          <a:ln w="9622">
            <a:solidFill>
              <a:srgbClr val="FFFFFF"/>
            </a:solidFill>
          </a:ln>
        </p:spPr>
        <p:txBody>
          <a:bodyPr wrap="square" lIns="0" tIns="0" rIns="0" bIns="0" rtlCol="0"/>
          <a:lstStyle/>
          <a:p>
            <a:endParaRPr sz="1092"/>
          </a:p>
        </p:txBody>
      </p:sp>
      <p:sp>
        <p:nvSpPr>
          <p:cNvPr id="17" name="object 40">
            <a:extLst>
              <a:ext uri="{FF2B5EF4-FFF2-40B4-BE49-F238E27FC236}">
                <a16:creationId xmlns:a16="http://schemas.microsoft.com/office/drawing/2014/main" id="{176FBC2B-5877-478A-BEB4-EDF0B54837C2}"/>
              </a:ext>
            </a:extLst>
          </p:cNvPr>
          <p:cNvSpPr txBox="1"/>
          <p:nvPr userDrawn="1"/>
        </p:nvSpPr>
        <p:spPr>
          <a:xfrm>
            <a:off x="599847" y="5241915"/>
            <a:ext cx="1880668" cy="222839"/>
          </a:xfrm>
          <a:prstGeom prst="rect">
            <a:avLst/>
          </a:prstGeom>
        </p:spPr>
        <p:txBody>
          <a:bodyPr vert="horz" wrap="square" lIns="0" tIns="8086" rIns="0" bIns="0" rtlCol="0">
            <a:spAutoFit/>
          </a:bodyPr>
          <a:lstStyle/>
          <a:p>
            <a:pPr marL="7701">
              <a:lnSpc>
                <a:spcPct val="100000"/>
              </a:lnSpc>
              <a:spcBef>
                <a:spcPts val="64"/>
              </a:spcBef>
            </a:pPr>
            <a:r>
              <a:rPr sz="1395" b="0" i="0" spc="-12">
                <a:solidFill>
                  <a:srgbClr val="FFFFFF"/>
                </a:solidFill>
                <a:latin typeface="Poppins Medium" pitchFamily="2" charset="77"/>
                <a:cs typeface="Poppins Medium" pitchFamily="2" charset="77"/>
              </a:rPr>
              <a:t>Associated</a:t>
            </a:r>
            <a:r>
              <a:rPr sz="1395" b="0" i="0" spc="-61">
                <a:solidFill>
                  <a:srgbClr val="FFFFFF"/>
                </a:solidFill>
                <a:latin typeface="Poppins Medium" pitchFamily="2" charset="77"/>
                <a:cs typeface="Poppins Medium" pitchFamily="2" charset="77"/>
              </a:rPr>
              <a:t> </a:t>
            </a:r>
            <a:r>
              <a:rPr sz="1395" b="0" i="0" spc="-15">
                <a:solidFill>
                  <a:srgbClr val="FFFFFF"/>
                </a:solidFill>
                <a:latin typeface="Poppins Medium" pitchFamily="2" charset="77"/>
                <a:cs typeface="Poppins Medium" pitchFamily="2" charset="77"/>
              </a:rPr>
              <a:t>with</a:t>
            </a:r>
            <a:endParaRPr sz="1395" b="0" i="0">
              <a:latin typeface="Poppins Medium" pitchFamily="2" charset="77"/>
              <a:cs typeface="Poppins Medium" pitchFamily="2" charset="77"/>
            </a:endParaRPr>
          </a:p>
        </p:txBody>
      </p:sp>
      <p:sp>
        <p:nvSpPr>
          <p:cNvPr id="18" name="object 41">
            <a:extLst>
              <a:ext uri="{FF2B5EF4-FFF2-40B4-BE49-F238E27FC236}">
                <a16:creationId xmlns:a16="http://schemas.microsoft.com/office/drawing/2014/main" id="{F38E41A8-ECE8-47B1-85AB-9824D1D80C00}"/>
              </a:ext>
            </a:extLst>
          </p:cNvPr>
          <p:cNvSpPr txBox="1"/>
          <p:nvPr userDrawn="1"/>
        </p:nvSpPr>
        <p:spPr>
          <a:xfrm>
            <a:off x="3915513" y="5241915"/>
            <a:ext cx="2180486" cy="222839"/>
          </a:xfrm>
          <a:prstGeom prst="rect">
            <a:avLst/>
          </a:prstGeom>
        </p:spPr>
        <p:txBody>
          <a:bodyPr vert="horz" wrap="square" lIns="0" tIns="8086" rIns="0" bIns="0" rtlCol="0">
            <a:spAutoFit/>
          </a:bodyPr>
          <a:lstStyle/>
          <a:p>
            <a:pPr marL="7701">
              <a:lnSpc>
                <a:spcPct val="100000"/>
              </a:lnSpc>
              <a:spcBef>
                <a:spcPts val="64"/>
              </a:spcBef>
            </a:pPr>
            <a:r>
              <a:rPr sz="1395" b="0" i="0" spc="-12">
                <a:solidFill>
                  <a:srgbClr val="FFFFFF"/>
                </a:solidFill>
                <a:latin typeface="Poppins Medium" pitchFamily="2" charset="77"/>
                <a:cs typeface="Poppins Medium" pitchFamily="2" charset="77"/>
              </a:rPr>
              <a:t>Supported</a:t>
            </a:r>
            <a:r>
              <a:rPr sz="1395" b="0" i="0" spc="-67">
                <a:solidFill>
                  <a:srgbClr val="FFFFFF"/>
                </a:solidFill>
                <a:latin typeface="Poppins Medium" pitchFamily="2" charset="77"/>
                <a:cs typeface="Poppins Medium" pitchFamily="2" charset="77"/>
              </a:rPr>
              <a:t> </a:t>
            </a:r>
            <a:r>
              <a:rPr sz="1395" b="0" i="0" spc="-12">
                <a:solidFill>
                  <a:srgbClr val="FFFFFF"/>
                </a:solidFill>
                <a:latin typeface="Poppins Medium" pitchFamily="2" charset="77"/>
                <a:cs typeface="Poppins Medium" pitchFamily="2" charset="77"/>
              </a:rPr>
              <a:t>by</a:t>
            </a:r>
            <a:endParaRPr sz="1395" b="0" i="0">
              <a:latin typeface="Poppins Medium" pitchFamily="2" charset="77"/>
              <a:cs typeface="Poppins Medium" pitchFamily="2" charset="77"/>
            </a:endParaRPr>
          </a:p>
        </p:txBody>
      </p:sp>
      <p:sp>
        <p:nvSpPr>
          <p:cNvPr id="19" name="object 42">
            <a:extLst>
              <a:ext uri="{FF2B5EF4-FFF2-40B4-BE49-F238E27FC236}">
                <a16:creationId xmlns:a16="http://schemas.microsoft.com/office/drawing/2014/main" id="{E15DCFC0-DA16-4F9A-B70D-3C33C791B448}"/>
              </a:ext>
            </a:extLst>
          </p:cNvPr>
          <p:cNvSpPr txBox="1"/>
          <p:nvPr userDrawn="1"/>
        </p:nvSpPr>
        <p:spPr>
          <a:xfrm>
            <a:off x="10161465" y="5241915"/>
            <a:ext cx="1459271" cy="222839"/>
          </a:xfrm>
          <a:prstGeom prst="rect">
            <a:avLst/>
          </a:prstGeom>
        </p:spPr>
        <p:txBody>
          <a:bodyPr vert="horz" wrap="square" lIns="0" tIns="8086" rIns="0" bIns="0" rtlCol="0">
            <a:spAutoFit/>
          </a:bodyPr>
          <a:lstStyle/>
          <a:p>
            <a:pPr marL="7701">
              <a:lnSpc>
                <a:spcPct val="100000"/>
              </a:lnSpc>
              <a:spcBef>
                <a:spcPts val="64"/>
              </a:spcBef>
            </a:pPr>
            <a:r>
              <a:rPr sz="1395" b="0" i="0" spc="-12">
                <a:solidFill>
                  <a:srgbClr val="FFFFFF"/>
                </a:solidFill>
                <a:latin typeface="Poppins Medium" pitchFamily="2" charset="77"/>
                <a:cs typeface="Poppins Medium" pitchFamily="2" charset="77"/>
              </a:rPr>
              <a:t>Hosted</a:t>
            </a:r>
            <a:r>
              <a:rPr sz="1395" b="0" i="0" spc="-64">
                <a:solidFill>
                  <a:srgbClr val="FFFFFF"/>
                </a:solidFill>
                <a:latin typeface="Poppins Medium" pitchFamily="2" charset="77"/>
                <a:cs typeface="Poppins Medium" pitchFamily="2" charset="77"/>
              </a:rPr>
              <a:t> </a:t>
            </a:r>
            <a:r>
              <a:rPr sz="1395" b="0" i="0" spc="-15">
                <a:solidFill>
                  <a:srgbClr val="FFFFFF"/>
                </a:solidFill>
                <a:latin typeface="Poppins Medium" pitchFamily="2" charset="77"/>
                <a:cs typeface="Poppins Medium" pitchFamily="2" charset="77"/>
              </a:rPr>
              <a:t>at</a:t>
            </a:r>
            <a:endParaRPr sz="1395" b="0" i="0">
              <a:latin typeface="Poppins Medium" pitchFamily="2" charset="77"/>
              <a:cs typeface="Poppins Medium" pitchFamily="2" charset="77"/>
            </a:endParaRPr>
          </a:p>
        </p:txBody>
      </p:sp>
      <p:sp>
        <p:nvSpPr>
          <p:cNvPr id="39" name="object 14">
            <a:extLst>
              <a:ext uri="{FF2B5EF4-FFF2-40B4-BE49-F238E27FC236}">
                <a16:creationId xmlns:a16="http://schemas.microsoft.com/office/drawing/2014/main" id="{EBA520A8-D9DC-4590-A234-60E794F86D19}"/>
              </a:ext>
            </a:extLst>
          </p:cNvPr>
          <p:cNvSpPr/>
          <p:nvPr userDrawn="1"/>
        </p:nvSpPr>
        <p:spPr>
          <a:xfrm>
            <a:off x="577850" y="5000063"/>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Tree>
    <p:extLst>
      <p:ext uri="{BB962C8B-B14F-4D97-AF65-F5344CB8AC3E}">
        <p14:creationId xmlns:p14="http://schemas.microsoft.com/office/powerpoint/2010/main" val="3469954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Key message">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‹Nº›</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
        <p:nvSpPr>
          <p:cNvPr id="4" name="Text Placeholder 3">
            <a:extLst>
              <a:ext uri="{FF2B5EF4-FFF2-40B4-BE49-F238E27FC236}">
                <a16:creationId xmlns:a16="http://schemas.microsoft.com/office/drawing/2014/main" id="{0F41ED4F-48C8-405A-BAF4-A471B383C978}"/>
              </a:ext>
            </a:extLst>
          </p:cNvPr>
          <p:cNvSpPr>
            <a:spLocks noGrp="1"/>
          </p:cNvSpPr>
          <p:nvPr>
            <p:ph type="body" sz="quarter" idx="13"/>
          </p:nvPr>
        </p:nvSpPr>
        <p:spPr>
          <a:xfrm>
            <a:off x="1498007" y="2863649"/>
            <a:ext cx="9195987" cy="1130703"/>
          </a:xfrm>
        </p:spPr>
        <p:txBody>
          <a:bodyPr anchor="ctr"/>
          <a:lstStyle>
            <a:lvl1pPr algn="ctr">
              <a:defRPr sz="4245" b="1" i="0">
                <a:solidFill>
                  <a:schemeClr val="bg1"/>
                </a:solidFill>
                <a:latin typeface="Poppins SemiBold" pitchFamily="2" charset="77"/>
                <a:cs typeface="Poppins SemiBold" pitchFamily="2" charset="77"/>
              </a:defRPr>
            </a:lvl1pPr>
            <a:lvl2pPr marL="0" indent="0" algn="ctr">
              <a:buFontTx/>
              <a:buNone/>
              <a:defRPr>
                <a:solidFill>
                  <a:schemeClr val="bg1"/>
                </a:solidFill>
                <a:latin typeface="Poppins" pitchFamily="2" charset="77"/>
                <a:cs typeface="Poppins" pitchFamily="2" charset="77"/>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80837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‹Nº›</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
        <p:nvSpPr>
          <p:cNvPr id="4" name="Text Placeholder 3">
            <a:extLst>
              <a:ext uri="{FF2B5EF4-FFF2-40B4-BE49-F238E27FC236}">
                <a16:creationId xmlns:a16="http://schemas.microsoft.com/office/drawing/2014/main" id="{0F41ED4F-48C8-405A-BAF4-A471B383C978}"/>
              </a:ext>
            </a:extLst>
          </p:cNvPr>
          <p:cNvSpPr>
            <a:spLocks noGrp="1"/>
          </p:cNvSpPr>
          <p:nvPr>
            <p:ph type="body" sz="quarter" idx="13"/>
          </p:nvPr>
        </p:nvSpPr>
        <p:spPr>
          <a:xfrm>
            <a:off x="1497044" y="3681455"/>
            <a:ext cx="9195987" cy="839551"/>
          </a:xfrm>
        </p:spPr>
        <p:txBody>
          <a:bodyPr anchor="ctr"/>
          <a:lstStyle>
            <a:lvl1pPr algn="ctr">
              <a:defRPr sz="2668" b="1" i="0">
                <a:solidFill>
                  <a:schemeClr val="bg1"/>
                </a:solidFill>
                <a:latin typeface="Poppins SemiBold" pitchFamily="2" charset="77"/>
                <a:cs typeface="Poppins SemiBold" pitchFamily="2" charset="77"/>
              </a:defRPr>
            </a:lvl1pPr>
            <a:lvl2pPr marL="0" indent="0" algn="ctr">
              <a:buFontTx/>
              <a:buNone/>
              <a:defRPr>
                <a:solidFill>
                  <a:schemeClr val="bg1"/>
                </a:solidFill>
                <a:latin typeface="Poppins" pitchFamily="2" charset="77"/>
                <a:cs typeface="Poppins" pitchFamily="2" charset="77"/>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p:txBody>
      </p:sp>
      <p:pic>
        <p:nvPicPr>
          <p:cNvPr id="5" name="Graphic 4">
            <a:extLst>
              <a:ext uri="{FF2B5EF4-FFF2-40B4-BE49-F238E27FC236}">
                <a16:creationId xmlns:a16="http://schemas.microsoft.com/office/drawing/2014/main" id="{5C1720A0-FC5D-48B5-9BF5-2721266040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22749" y="2293692"/>
            <a:ext cx="4944576" cy="1057002"/>
          </a:xfrm>
          <a:prstGeom prst="rect">
            <a:avLst/>
          </a:prstGeom>
        </p:spPr>
      </p:pic>
    </p:spTree>
    <p:extLst>
      <p:ext uri="{BB962C8B-B14F-4D97-AF65-F5344CB8AC3E}">
        <p14:creationId xmlns:p14="http://schemas.microsoft.com/office/powerpoint/2010/main" val="98178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25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10" presetClass="entr" presetSubtype="0" fill="hold" nodeType="afterEffect">
                  <p:stCondLst>
                    <p:cond delay="25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2">
            <p:tnLst>
              <p:par>
                <p:cTn presetID="10" presetClass="entr" presetSubtype="0" fill="hold" nodeType="afterEffect">
                  <p:stCondLst>
                    <p:cond delay="25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In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4457304"/>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4900570"/>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5823841"/>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6209599"/>
            <a:ext cx="3706507" cy="253787"/>
          </a:xfrm>
        </p:spPr>
        <p:txBody>
          <a:bodyPr/>
          <a:lstStyle/>
          <a:p>
            <a:pPr lvl="0"/>
            <a:r>
              <a:rPr lang="en-US"/>
              <a:t>Click to edit Master text styles</a:t>
            </a:r>
          </a:p>
        </p:txBody>
      </p:sp>
      <p:sp>
        <p:nvSpPr>
          <p:cNvPr id="4" name="Rectangle 3">
            <a:extLst>
              <a:ext uri="{FF2B5EF4-FFF2-40B4-BE49-F238E27FC236}">
                <a16:creationId xmlns:a16="http://schemas.microsoft.com/office/drawing/2014/main" id="{C3757BCB-FB2B-4870-A128-1DEDA8180683}"/>
              </a:ext>
            </a:extLst>
          </p:cNvPr>
          <p:cNvSpPr/>
          <p:nvPr userDrawn="1"/>
        </p:nvSpPr>
        <p:spPr>
          <a:xfrm>
            <a:off x="5175631" y="0"/>
            <a:ext cx="701636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p>
        </p:txBody>
      </p:sp>
      <p:pic>
        <p:nvPicPr>
          <p:cNvPr id="7" name="Graphic 6">
            <a:extLst>
              <a:ext uri="{FF2B5EF4-FFF2-40B4-BE49-F238E27FC236}">
                <a16:creationId xmlns:a16="http://schemas.microsoft.com/office/drawing/2014/main" id="{142CC9A5-8FA8-4188-B9FB-687FDCC80CD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211528" y="2900500"/>
            <a:ext cx="4944576" cy="1057002"/>
          </a:xfrm>
          <a:prstGeom prst="rect">
            <a:avLst/>
          </a:prstGeom>
        </p:spPr>
      </p:pic>
    </p:spTree>
    <p:extLst>
      <p:ext uri="{BB962C8B-B14F-4D97-AF65-F5344CB8AC3E}">
        <p14:creationId xmlns:p14="http://schemas.microsoft.com/office/powerpoint/2010/main" val="2813689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ign-off">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‹Nº›</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pic>
        <p:nvPicPr>
          <p:cNvPr id="5" name="Graphic 4">
            <a:extLst>
              <a:ext uri="{FF2B5EF4-FFF2-40B4-BE49-F238E27FC236}">
                <a16:creationId xmlns:a16="http://schemas.microsoft.com/office/drawing/2014/main" id="{5C1720A0-FC5D-48B5-9BF5-2721266040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22749" y="2900500"/>
            <a:ext cx="4944576" cy="1057002"/>
          </a:xfrm>
          <a:prstGeom prst="rect">
            <a:avLst/>
          </a:prstGeom>
        </p:spPr>
      </p:pic>
    </p:spTree>
    <p:extLst>
      <p:ext uri="{BB962C8B-B14F-4D97-AF65-F5344CB8AC3E}">
        <p14:creationId xmlns:p14="http://schemas.microsoft.com/office/powerpoint/2010/main" val="1532812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3128516"/>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3571782"/>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4495053"/>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4880812"/>
            <a:ext cx="3706507" cy="253787"/>
          </a:xfrm>
        </p:spPr>
        <p:txBody>
          <a:bodyPr/>
          <a:lstStyle/>
          <a:p>
            <a:pPr lvl="0"/>
            <a:r>
              <a:rPr lang="en-US"/>
              <a:t>Click to edit Master text styles</a:t>
            </a:r>
          </a:p>
        </p:txBody>
      </p:sp>
      <p:pic>
        <p:nvPicPr>
          <p:cNvPr id="14" name="Graphic 13">
            <a:extLst>
              <a:ext uri="{FF2B5EF4-FFF2-40B4-BE49-F238E27FC236}">
                <a16:creationId xmlns:a16="http://schemas.microsoft.com/office/drawing/2014/main" id="{90981E17-5695-435B-969A-5EECE710280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395" y="5750940"/>
            <a:ext cx="1704030" cy="646908"/>
          </a:xfrm>
          <a:prstGeom prst="rect">
            <a:avLst/>
          </a:prstGeom>
        </p:spPr>
      </p:pic>
      <p:sp>
        <p:nvSpPr>
          <p:cNvPr id="16" name="Picture Placeholder 4">
            <a:extLst>
              <a:ext uri="{FF2B5EF4-FFF2-40B4-BE49-F238E27FC236}">
                <a16:creationId xmlns:a16="http://schemas.microsoft.com/office/drawing/2014/main" id="{523DD328-9428-4A62-9563-5F3EC36C1554}"/>
              </a:ext>
            </a:extLst>
          </p:cNvPr>
          <p:cNvSpPr>
            <a:spLocks noGrp="1"/>
          </p:cNvSpPr>
          <p:nvPr>
            <p:ph type="pic" sz="quarter" idx="10" hasCustomPrompt="1"/>
          </p:nvPr>
        </p:nvSpPr>
        <p:spPr>
          <a:xfrm>
            <a:off x="5175632" y="0"/>
            <a:ext cx="7016369" cy="6858000"/>
          </a:xfrm>
          <a:solidFill>
            <a:schemeClr val="bg2">
              <a:lumMod val="75000"/>
            </a:schemeClr>
          </a:solidFill>
        </p:spPr>
        <p:txBody>
          <a:bodyPr bIns="1764000" anchor="ctr">
            <a:noAutofit/>
          </a:bodyPr>
          <a:lstStyle>
            <a:lvl1pPr algn="ctr">
              <a:defRPr sz="2183" b="1">
                <a:solidFill>
                  <a:schemeClr val="bg1"/>
                </a:solidFill>
              </a:defRPr>
            </a:lvl1pPr>
          </a:lstStyle>
          <a:p>
            <a:r>
              <a:rPr lang="en-GB"/>
              <a:t>Click icon to insert image</a:t>
            </a:r>
          </a:p>
        </p:txBody>
      </p:sp>
    </p:spTree>
    <p:extLst>
      <p:ext uri="{BB962C8B-B14F-4D97-AF65-F5344CB8AC3E}">
        <p14:creationId xmlns:p14="http://schemas.microsoft.com/office/powerpoint/2010/main" val="3199521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3128516"/>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3571782"/>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4495053"/>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4880812"/>
            <a:ext cx="3706507" cy="253787"/>
          </a:xfrm>
        </p:spPr>
        <p:txBody>
          <a:bodyPr/>
          <a:lstStyle/>
          <a:p>
            <a:pPr lvl="0"/>
            <a:r>
              <a:rPr lang="en-US"/>
              <a:t>Click to edit Master text styles</a:t>
            </a:r>
          </a:p>
        </p:txBody>
      </p:sp>
      <p:pic>
        <p:nvPicPr>
          <p:cNvPr id="13" name="Graphic 12">
            <a:extLst>
              <a:ext uri="{FF2B5EF4-FFF2-40B4-BE49-F238E27FC236}">
                <a16:creationId xmlns:a16="http://schemas.microsoft.com/office/drawing/2014/main" id="{F4B1DB28-413A-41E9-A6F8-727DE05F8D6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395" y="5750940"/>
            <a:ext cx="3036723" cy="646908"/>
          </a:xfrm>
          <a:prstGeom prst="rect">
            <a:avLst/>
          </a:prstGeom>
        </p:spPr>
      </p:pic>
      <p:sp>
        <p:nvSpPr>
          <p:cNvPr id="17" name="Picture Placeholder 4">
            <a:extLst>
              <a:ext uri="{FF2B5EF4-FFF2-40B4-BE49-F238E27FC236}">
                <a16:creationId xmlns:a16="http://schemas.microsoft.com/office/drawing/2014/main" id="{3570D610-DA38-4B7D-93BE-2E443F0EE1A1}"/>
              </a:ext>
            </a:extLst>
          </p:cNvPr>
          <p:cNvSpPr>
            <a:spLocks noGrp="1"/>
          </p:cNvSpPr>
          <p:nvPr>
            <p:ph type="pic" sz="quarter" idx="10" hasCustomPrompt="1"/>
          </p:nvPr>
        </p:nvSpPr>
        <p:spPr>
          <a:xfrm>
            <a:off x="5175632" y="0"/>
            <a:ext cx="7016369" cy="6858000"/>
          </a:xfrm>
          <a:solidFill>
            <a:schemeClr val="bg2">
              <a:lumMod val="75000"/>
            </a:schemeClr>
          </a:solidFill>
        </p:spPr>
        <p:txBody>
          <a:bodyPr bIns="1764000" anchor="ctr">
            <a:noAutofit/>
          </a:bodyPr>
          <a:lstStyle>
            <a:lvl1pPr algn="ctr">
              <a:defRPr sz="2183" b="1">
                <a:solidFill>
                  <a:schemeClr val="bg1"/>
                </a:solidFill>
              </a:defRPr>
            </a:lvl1pPr>
          </a:lstStyle>
          <a:p>
            <a:r>
              <a:rPr lang="en-GB"/>
              <a:t>Click icon to insert image</a:t>
            </a:r>
          </a:p>
        </p:txBody>
      </p:sp>
    </p:spTree>
    <p:extLst>
      <p:ext uri="{BB962C8B-B14F-4D97-AF65-F5344CB8AC3E}">
        <p14:creationId xmlns:p14="http://schemas.microsoft.com/office/powerpoint/2010/main" val="15503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3128516"/>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3571782"/>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4495053"/>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4880812"/>
            <a:ext cx="3706507" cy="253787"/>
          </a:xfrm>
        </p:spPr>
        <p:txBody>
          <a:bodyPr/>
          <a:lstStyle/>
          <a:p>
            <a:pPr lvl="0"/>
            <a:r>
              <a:rPr lang="en-US"/>
              <a:t>Click to edit Master text styles</a:t>
            </a:r>
          </a:p>
        </p:txBody>
      </p:sp>
      <p:pic>
        <p:nvPicPr>
          <p:cNvPr id="6" name="Graphic 5">
            <a:extLst>
              <a:ext uri="{FF2B5EF4-FFF2-40B4-BE49-F238E27FC236}">
                <a16:creationId xmlns:a16="http://schemas.microsoft.com/office/drawing/2014/main" id="{2F1B92ED-1DA4-42D5-94F1-A383F50976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395" y="5756444"/>
            <a:ext cx="750929" cy="554493"/>
          </a:xfrm>
          <a:prstGeom prst="rect">
            <a:avLst/>
          </a:prstGeom>
        </p:spPr>
      </p:pic>
      <p:sp>
        <p:nvSpPr>
          <p:cNvPr id="14" name="Picture Placeholder 4">
            <a:extLst>
              <a:ext uri="{FF2B5EF4-FFF2-40B4-BE49-F238E27FC236}">
                <a16:creationId xmlns:a16="http://schemas.microsoft.com/office/drawing/2014/main" id="{F6DBB05F-4272-4D46-84A3-F2972EF1D505}"/>
              </a:ext>
            </a:extLst>
          </p:cNvPr>
          <p:cNvSpPr>
            <a:spLocks noGrp="1"/>
          </p:cNvSpPr>
          <p:nvPr>
            <p:ph type="pic" sz="quarter" idx="10" hasCustomPrompt="1"/>
          </p:nvPr>
        </p:nvSpPr>
        <p:spPr>
          <a:xfrm>
            <a:off x="5175632" y="0"/>
            <a:ext cx="7016369" cy="6858000"/>
          </a:xfrm>
          <a:solidFill>
            <a:schemeClr val="bg2">
              <a:lumMod val="75000"/>
            </a:schemeClr>
          </a:solidFill>
        </p:spPr>
        <p:txBody>
          <a:bodyPr bIns="1764000" anchor="ctr">
            <a:noAutofit/>
          </a:bodyPr>
          <a:lstStyle>
            <a:lvl1pPr algn="ctr">
              <a:defRPr sz="2183" b="1">
                <a:solidFill>
                  <a:schemeClr val="bg1"/>
                </a:solidFill>
              </a:defRPr>
            </a:lvl1pPr>
          </a:lstStyle>
          <a:p>
            <a:r>
              <a:rPr lang="en-GB"/>
              <a:t>Click icon to insert image</a:t>
            </a:r>
          </a:p>
        </p:txBody>
      </p:sp>
    </p:spTree>
    <p:extLst>
      <p:ext uri="{BB962C8B-B14F-4D97-AF65-F5344CB8AC3E}">
        <p14:creationId xmlns:p14="http://schemas.microsoft.com/office/powerpoint/2010/main" val="2889594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itle Slide (In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4457304"/>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4900570"/>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5823841"/>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6209599"/>
            <a:ext cx="3706507" cy="253787"/>
          </a:xfrm>
        </p:spPr>
        <p:txBody>
          <a:bodyPr/>
          <a:lstStyle/>
          <a:p>
            <a:pPr lvl="0"/>
            <a:r>
              <a:rPr lang="en-US"/>
              <a:t>Click to edit Master text styles</a:t>
            </a:r>
          </a:p>
        </p:txBody>
      </p:sp>
      <p:sp>
        <p:nvSpPr>
          <p:cNvPr id="4" name="Rectangle 3">
            <a:extLst>
              <a:ext uri="{FF2B5EF4-FFF2-40B4-BE49-F238E27FC236}">
                <a16:creationId xmlns:a16="http://schemas.microsoft.com/office/drawing/2014/main" id="{C3757BCB-FB2B-4870-A128-1DEDA8180683}"/>
              </a:ext>
            </a:extLst>
          </p:cNvPr>
          <p:cNvSpPr/>
          <p:nvPr userDrawn="1"/>
        </p:nvSpPr>
        <p:spPr>
          <a:xfrm>
            <a:off x="5175631" y="0"/>
            <a:ext cx="701636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p>
        </p:txBody>
      </p:sp>
      <p:pic>
        <p:nvPicPr>
          <p:cNvPr id="6" name="Graphic 5">
            <a:extLst>
              <a:ext uri="{FF2B5EF4-FFF2-40B4-BE49-F238E27FC236}">
                <a16:creationId xmlns:a16="http://schemas.microsoft.com/office/drawing/2014/main" id="{454F6A8A-3C2B-480E-A8DA-BC1ADCD083A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48016" y="2773428"/>
            <a:ext cx="3471601" cy="1311145"/>
          </a:xfrm>
          <a:prstGeom prst="rect">
            <a:avLst/>
          </a:prstGeom>
        </p:spPr>
      </p:pic>
    </p:spTree>
    <p:extLst>
      <p:ext uri="{BB962C8B-B14F-4D97-AF65-F5344CB8AC3E}">
        <p14:creationId xmlns:p14="http://schemas.microsoft.com/office/powerpoint/2010/main" val="208375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Title Slide (In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4457304"/>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4900570"/>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5823841"/>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6209599"/>
            <a:ext cx="3706507" cy="253787"/>
          </a:xfrm>
        </p:spPr>
        <p:txBody>
          <a:bodyPr/>
          <a:lstStyle/>
          <a:p>
            <a:pPr lvl="0"/>
            <a:r>
              <a:rPr lang="en-US"/>
              <a:t>Click to edit Master text styles</a:t>
            </a:r>
          </a:p>
        </p:txBody>
      </p:sp>
      <p:sp>
        <p:nvSpPr>
          <p:cNvPr id="4" name="Rectangle 3">
            <a:extLst>
              <a:ext uri="{FF2B5EF4-FFF2-40B4-BE49-F238E27FC236}">
                <a16:creationId xmlns:a16="http://schemas.microsoft.com/office/drawing/2014/main" id="{C3757BCB-FB2B-4870-A128-1DEDA8180683}"/>
              </a:ext>
            </a:extLst>
          </p:cNvPr>
          <p:cNvSpPr/>
          <p:nvPr userDrawn="1"/>
        </p:nvSpPr>
        <p:spPr>
          <a:xfrm>
            <a:off x="5175631" y="0"/>
            <a:ext cx="701636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p>
        </p:txBody>
      </p:sp>
      <p:pic>
        <p:nvPicPr>
          <p:cNvPr id="7" name="Graphic 6">
            <a:extLst>
              <a:ext uri="{FF2B5EF4-FFF2-40B4-BE49-F238E27FC236}">
                <a16:creationId xmlns:a16="http://schemas.microsoft.com/office/drawing/2014/main" id="{142CC9A5-8FA8-4188-B9FB-687FDCC80CD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211528" y="2900500"/>
            <a:ext cx="4944576" cy="1057002"/>
          </a:xfrm>
          <a:prstGeom prst="rect">
            <a:avLst/>
          </a:prstGeom>
        </p:spPr>
      </p:pic>
    </p:spTree>
    <p:extLst>
      <p:ext uri="{BB962C8B-B14F-4D97-AF65-F5344CB8AC3E}">
        <p14:creationId xmlns:p14="http://schemas.microsoft.com/office/powerpoint/2010/main" val="1746349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_Title Slide (In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4457304"/>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4900570"/>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5823841"/>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6209599"/>
            <a:ext cx="3706507" cy="253787"/>
          </a:xfrm>
        </p:spPr>
        <p:txBody>
          <a:bodyPr/>
          <a:lstStyle/>
          <a:p>
            <a:pPr lvl="0"/>
            <a:r>
              <a:rPr lang="en-US"/>
              <a:t>Click to edit Master text styles</a:t>
            </a:r>
          </a:p>
        </p:txBody>
      </p:sp>
      <p:sp>
        <p:nvSpPr>
          <p:cNvPr id="4" name="Rectangle 3">
            <a:extLst>
              <a:ext uri="{FF2B5EF4-FFF2-40B4-BE49-F238E27FC236}">
                <a16:creationId xmlns:a16="http://schemas.microsoft.com/office/drawing/2014/main" id="{C3757BCB-FB2B-4870-A128-1DEDA8180683}"/>
              </a:ext>
            </a:extLst>
          </p:cNvPr>
          <p:cNvSpPr/>
          <p:nvPr userDrawn="1"/>
        </p:nvSpPr>
        <p:spPr>
          <a:xfrm>
            <a:off x="5175631" y="0"/>
            <a:ext cx="701636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p>
        </p:txBody>
      </p:sp>
      <p:pic>
        <p:nvPicPr>
          <p:cNvPr id="6" name="Graphic 5">
            <a:extLst>
              <a:ext uri="{FF2B5EF4-FFF2-40B4-BE49-F238E27FC236}">
                <a16:creationId xmlns:a16="http://schemas.microsoft.com/office/drawing/2014/main" id="{B7A0B47A-2C2A-47A3-B698-CA6A0FD6F06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56337" y="2220890"/>
            <a:ext cx="2454959" cy="1819430"/>
          </a:xfrm>
          <a:prstGeom prst="rect">
            <a:avLst/>
          </a:prstGeom>
        </p:spPr>
      </p:pic>
    </p:spTree>
    <p:extLst>
      <p:ext uri="{BB962C8B-B14F-4D97-AF65-F5344CB8AC3E}">
        <p14:creationId xmlns:p14="http://schemas.microsoft.com/office/powerpoint/2010/main" val="3872260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3128516"/>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3571782"/>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4495053"/>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4880812"/>
            <a:ext cx="3706507" cy="253787"/>
          </a:xfrm>
        </p:spPr>
        <p:txBody>
          <a:bodyPr/>
          <a:lstStyle/>
          <a:p>
            <a:pPr lvl="0"/>
            <a:r>
              <a:rPr lang="en-US"/>
              <a:t>Click to edit Master text styles</a:t>
            </a:r>
          </a:p>
        </p:txBody>
      </p:sp>
      <p:pic>
        <p:nvPicPr>
          <p:cNvPr id="13" name="Graphic 12">
            <a:extLst>
              <a:ext uri="{FF2B5EF4-FFF2-40B4-BE49-F238E27FC236}">
                <a16:creationId xmlns:a16="http://schemas.microsoft.com/office/drawing/2014/main" id="{F4B1DB28-413A-41E9-A6F8-727DE05F8D6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395" y="5750940"/>
            <a:ext cx="3036723" cy="646908"/>
          </a:xfrm>
          <a:prstGeom prst="rect">
            <a:avLst/>
          </a:prstGeom>
        </p:spPr>
      </p:pic>
      <p:sp>
        <p:nvSpPr>
          <p:cNvPr id="16" name="Picture Placeholder 4">
            <a:extLst>
              <a:ext uri="{FF2B5EF4-FFF2-40B4-BE49-F238E27FC236}">
                <a16:creationId xmlns:a16="http://schemas.microsoft.com/office/drawing/2014/main" id="{7E02C968-6D90-43B9-83B4-8DDD9D10A206}"/>
              </a:ext>
            </a:extLst>
          </p:cNvPr>
          <p:cNvSpPr>
            <a:spLocks noGrp="1"/>
          </p:cNvSpPr>
          <p:nvPr>
            <p:ph type="pic" sz="quarter" idx="10" hasCustomPrompt="1"/>
          </p:nvPr>
        </p:nvSpPr>
        <p:spPr>
          <a:xfrm>
            <a:off x="5175632" y="0"/>
            <a:ext cx="7016369" cy="6858000"/>
          </a:xfrm>
          <a:solidFill>
            <a:schemeClr val="bg2"/>
          </a:solidFill>
        </p:spPr>
        <p:txBody>
          <a:bodyPr bIns="1764000" anchor="ctr">
            <a:noAutofit/>
          </a:bodyPr>
          <a:lstStyle>
            <a:lvl1pPr algn="ctr">
              <a:defRPr sz="2183" b="1"/>
            </a:lvl1pPr>
          </a:lstStyle>
          <a:p>
            <a:r>
              <a:rPr lang="en-GB"/>
              <a:t>Click icon to insert image</a:t>
            </a:r>
          </a:p>
        </p:txBody>
      </p:sp>
    </p:spTree>
    <p:extLst>
      <p:ext uri="{BB962C8B-B14F-4D97-AF65-F5344CB8AC3E}">
        <p14:creationId xmlns:p14="http://schemas.microsoft.com/office/powerpoint/2010/main" val="1608608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6_Title Slide (External)">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8059CA9-ADD3-48DF-ABCE-675068DD8B24}"/>
              </a:ext>
            </a:extLst>
          </p:cNvPr>
          <p:cNvSpPr>
            <a:spLocks noGrp="1"/>
          </p:cNvSpPr>
          <p:nvPr>
            <p:ph type="pic" sz="quarter" idx="10" hasCustomPrompt="1"/>
          </p:nvPr>
        </p:nvSpPr>
        <p:spPr>
          <a:xfrm>
            <a:off x="5175632" y="0"/>
            <a:ext cx="7016369" cy="6858000"/>
          </a:xfrm>
          <a:solidFill>
            <a:schemeClr val="bg2"/>
          </a:solidFill>
        </p:spPr>
        <p:txBody>
          <a:bodyPr bIns="1764000" anchor="ctr">
            <a:noAutofit/>
          </a:bodyPr>
          <a:lstStyle>
            <a:lvl1pPr algn="ctr">
              <a:defRPr sz="2183" b="1"/>
            </a:lvl1pPr>
          </a:lstStyle>
          <a:p>
            <a:r>
              <a:rPr lang="en-GB"/>
              <a:t>Click icon to insert image</a:t>
            </a:r>
          </a:p>
        </p:txBody>
      </p:sp>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3128516"/>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3571782"/>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4495053"/>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4880812"/>
            <a:ext cx="3706507" cy="253787"/>
          </a:xfrm>
        </p:spPr>
        <p:txBody>
          <a:bodyPr/>
          <a:lstStyle/>
          <a:p>
            <a:pPr lvl="0"/>
            <a:r>
              <a:rPr lang="en-US"/>
              <a:t>Click to edit Master text styles</a:t>
            </a:r>
          </a:p>
        </p:txBody>
      </p:sp>
      <p:pic>
        <p:nvPicPr>
          <p:cNvPr id="6" name="Graphic 5">
            <a:extLst>
              <a:ext uri="{FF2B5EF4-FFF2-40B4-BE49-F238E27FC236}">
                <a16:creationId xmlns:a16="http://schemas.microsoft.com/office/drawing/2014/main" id="{2F1B92ED-1DA4-42D5-94F1-A383F50976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395" y="5756444"/>
            <a:ext cx="750929" cy="554493"/>
          </a:xfrm>
          <a:prstGeom prst="rect">
            <a:avLst/>
          </a:prstGeom>
        </p:spPr>
      </p:pic>
    </p:spTree>
    <p:extLst>
      <p:ext uri="{BB962C8B-B14F-4D97-AF65-F5344CB8AC3E}">
        <p14:creationId xmlns:p14="http://schemas.microsoft.com/office/powerpoint/2010/main" val="2625583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90D3C3D-29CE-4901-8EEA-1345D2686975}"/>
              </a:ext>
            </a:extLst>
          </p:cNvPr>
          <p:cNvSpPr>
            <a:spLocks noGrp="1"/>
          </p:cNvSpPr>
          <p:nvPr>
            <p:ph type="pic" sz="quarter" idx="13"/>
          </p:nvPr>
        </p:nvSpPr>
        <p:spPr>
          <a:xfrm>
            <a:off x="5175632" y="0"/>
            <a:ext cx="7016368" cy="6857998"/>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5" name="Footer Placeholder 4">
            <a:extLst>
              <a:ext uri="{FF2B5EF4-FFF2-40B4-BE49-F238E27FC236}">
                <a16:creationId xmlns:a16="http://schemas.microsoft.com/office/drawing/2014/main" id="{483911A5-606B-49B4-916C-45BA4954DFF3}"/>
              </a:ext>
            </a:extLst>
          </p:cNvPr>
          <p:cNvSpPr>
            <a:spLocks noGrp="1"/>
          </p:cNvSpPr>
          <p:nvPr>
            <p:ph type="ftr" sz="quarter" idx="11"/>
          </p:nvPr>
        </p:nvSpPr>
        <p:spPr/>
        <p:txBody>
          <a:bodyPr/>
          <a:lstStyle/>
          <a:p>
            <a:r>
              <a:rPr lang="en-GB"/>
              <a:t>Immunization, Vaccines and Biologicals</a:t>
            </a:r>
          </a:p>
        </p:txBody>
      </p:sp>
      <p:sp>
        <p:nvSpPr>
          <p:cNvPr id="6" name="Slide Number Placeholder 5">
            <a:extLst>
              <a:ext uri="{FF2B5EF4-FFF2-40B4-BE49-F238E27FC236}">
                <a16:creationId xmlns:a16="http://schemas.microsoft.com/office/drawing/2014/main" id="{974CFDB7-1FD8-48B9-B71F-E3DCBDCCD5F2}"/>
              </a:ext>
            </a:extLst>
          </p:cNvPr>
          <p:cNvSpPr>
            <a:spLocks noGrp="1"/>
          </p:cNvSpPr>
          <p:nvPr>
            <p:ph type="sldNum" sz="quarter" idx="12"/>
          </p:nvPr>
        </p:nvSpPr>
        <p:spPr/>
        <p:txBody>
          <a:bodyPr/>
          <a:lstStyle>
            <a:lvl1pPr>
              <a:defRPr>
                <a:solidFill>
                  <a:schemeClr val="tx2"/>
                </a:solidFill>
              </a:defRPr>
            </a:lvl1pPr>
          </a:lstStyle>
          <a:p>
            <a:fld id="{E2E31AFC-DF42-41A5-B57C-06A83BBA6616}" type="slidenum">
              <a:rPr lang="en-GB" smtClean="0"/>
              <a:pPr/>
              <a:t>‹Nº›</a:t>
            </a:fld>
            <a:endParaRPr lang="en-GB"/>
          </a:p>
        </p:txBody>
      </p:sp>
      <p:sp>
        <p:nvSpPr>
          <p:cNvPr id="14" name="object 14">
            <a:extLst>
              <a:ext uri="{FF2B5EF4-FFF2-40B4-BE49-F238E27FC236}">
                <a16:creationId xmlns:a16="http://schemas.microsoft.com/office/drawing/2014/main" id="{E8D1215B-902F-4676-BD97-07AB236AAB96}"/>
              </a:ext>
            </a:extLst>
          </p:cNvPr>
          <p:cNvSpPr/>
          <p:nvPr userDrawn="1"/>
        </p:nvSpPr>
        <p:spPr>
          <a:xfrm>
            <a:off x="581978" y="6397848"/>
            <a:ext cx="4011676" cy="44087"/>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5" name="Title 1">
            <a:extLst>
              <a:ext uri="{FF2B5EF4-FFF2-40B4-BE49-F238E27FC236}">
                <a16:creationId xmlns:a16="http://schemas.microsoft.com/office/drawing/2014/main" id="{1DC27864-4735-40D0-B2CD-C35B135ABB6F}"/>
              </a:ext>
            </a:extLst>
          </p:cNvPr>
          <p:cNvSpPr>
            <a:spLocks noGrp="1"/>
          </p:cNvSpPr>
          <p:nvPr>
            <p:ph type="ctrTitle"/>
          </p:nvPr>
        </p:nvSpPr>
        <p:spPr>
          <a:xfrm>
            <a:off x="577638" y="2948731"/>
            <a:ext cx="4164766" cy="1769202"/>
          </a:xfrm>
        </p:spPr>
        <p:txBody>
          <a:bodyPr lIns="0" tIns="0" rIns="0" bIns="0" anchor="t" anchorCtr="0"/>
          <a:lstStyle>
            <a:lvl1pPr algn="l">
              <a:defRPr sz="4245">
                <a:solidFill>
                  <a:schemeClr val="tx1"/>
                </a:solidFill>
              </a:defRPr>
            </a:lvl1pPr>
          </a:lstStyle>
          <a:p>
            <a:r>
              <a:rPr lang="en-US"/>
              <a:t>Click to edit Master title style</a:t>
            </a:r>
            <a:endParaRPr lang="en-GB"/>
          </a:p>
        </p:txBody>
      </p:sp>
      <p:sp>
        <p:nvSpPr>
          <p:cNvPr id="16" name="Subtitle 2">
            <a:extLst>
              <a:ext uri="{FF2B5EF4-FFF2-40B4-BE49-F238E27FC236}">
                <a16:creationId xmlns:a16="http://schemas.microsoft.com/office/drawing/2014/main" id="{39426BB5-24C1-4CC6-9847-26D952ABD95A}"/>
              </a:ext>
            </a:extLst>
          </p:cNvPr>
          <p:cNvSpPr>
            <a:spLocks noGrp="1"/>
          </p:cNvSpPr>
          <p:nvPr>
            <p:ph type="subTitle" idx="1"/>
          </p:nvPr>
        </p:nvSpPr>
        <p:spPr>
          <a:xfrm>
            <a:off x="581978" y="2436028"/>
            <a:ext cx="4164766" cy="338362"/>
          </a:xfrm>
        </p:spPr>
        <p:txBody>
          <a:bodyPr wrap="square" anchor="b" anchorCtr="0">
            <a:spAutoFit/>
          </a:bodyPr>
          <a:lstStyle>
            <a:lvl1pPr marL="0" indent="0" algn="l">
              <a:buNone/>
              <a:defRPr sz="1940">
                <a:solidFill>
                  <a:schemeClr val="accent1"/>
                </a:solidFill>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Tree>
    <p:extLst>
      <p:ext uri="{BB962C8B-B14F-4D97-AF65-F5344CB8AC3E}">
        <p14:creationId xmlns:p14="http://schemas.microsoft.com/office/powerpoint/2010/main" val="706980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92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Slide (In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4457304"/>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4900570"/>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5823841"/>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6209599"/>
            <a:ext cx="3706507" cy="253787"/>
          </a:xfrm>
        </p:spPr>
        <p:txBody>
          <a:bodyPr/>
          <a:lstStyle/>
          <a:p>
            <a:pPr lvl="0"/>
            <a:r>
              <a:rPr lang="en-US"/>
              <a:t>Click to edit Master text styles</a:t>
            </a:r>
          </a:p>
        </p:txBody>
      </p:sp>
      <p:sp>
        <p:nvSpPr>
          <p:cNvPr id="4" name="Rectangle 3">
            <a:extLst>
              <a:ext uri="{FF2B5EF4-FFF2-40B4-BE49-F238E27FC236}">
                <a16:creationId xmlns:a16="http://schemas.microsoft.com/office/drawing/2014/main" id="{C3757BCB-FB2B-4870-A128-1DEDA8180683}"/>
              </a:ext>
            </a:extLst>
          </p:cNvPr>
          <p:cNvSpPr/>
          <p:nvPr userDrawn="1"/>
        </p:nvSpPr>
        <p:spPr>
          <a:xfrm>
            <a:off x="5175631" y="0"/>
            <a:ext cx="701636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p>
        </p:txBody>
      </p:sp>
      <p:pic>
        <p:nvPicPr>
          <p:cNvPr id="6" name="Graphic 5">
            <a:extLst>
              <a:ext uri="{FF2B5EF4-FFF2-40B4-BE49-F238E27FC236}">
                <a16:creationId xmlns:a16="http://schemas.microsoft.com/office/drawing/2014/main" id="{B7A0B47A-2C2A-47A3-B698-CA6A0FD6F06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56337" y="2220890"/>
            <a:ext cx="2454959" cy="1819430"/>
          </a:xfrm>
          <a:prstGeom prst="rect">
            <a:avLst/>
          </a:prstGeom>
        </p:spPr>
      </p:pic>
    </p:spTree>
    <p:extLst>
      <p:ext uri="{BB962C8B-B14F-4D97-AF65-F5344CB8AC3E}">
        <p14:creationId xmlns:p14="http://schemas.microsoft.com/office/powerpoint/2010/main" val="731889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Agenda + Image">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5081283" cy="403133"/>
          </a:xfrm>
        </p:spPr>
        <p:txBody>
          <a:bodyPr lIns="0" tIns="0" rIns="0" bIns="0" anchor="t" anchorCtr="0"/>
          <a:lstStyle>
            <a:lvl1pPr>
              <a:defRPr/>
            </a:lvl1pPr>
          </a:lstStyle>
          <a:p>
            <a:r>
              <a:rPr lang="en-US"/>
              <a:t>Agenda</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6" name="Text Placeholder 12">
            <a:extLst>
              <a:ext uri="{FF2B5EF4-FFF2-40B4-BE49-F238E27FC236}">
                <a16:creationId xmlns:a16="http://schemas.microsoft.com/office/drawing/2014/main" id="{5A88B0FE-1A13-4CD8-8675-B560C08B33D5}"/>
              </a:ext>
            </a:extLst>
          </p:cNvPr>
          <p:cNvSpPr>
            <a:spLocks noGrp="1"/>
          </p:cNvSpPr>
          <p:nvPr>
            <p:ph type="body" sz="quarter" idx="14" hasCustomPrompt="1"/>
          </p:nvPr>
        </p:nvSpPr>
        <p:spPr>
          <a:xfrm>
            <a:off x="577637" y="2342856"/>
            <a:ext cx="7200250" cy="3274256"/>
          </a:xfrm>
        </p:spPr>
        <p:txBody>
          <a:bodyPr wrap="square" numCol="2" spcCol="756000">
            <a:noAutofit/>
          </a:bodyPr>
          <a:lstStyle>
            <a:lvl1pPr marL="311902" indent="-311902">
              <a:spcAft>
                <a:spcPts val="0"/>
              </a:spcAft>
              <a:buFont typeface="+mj-lt"/>
              <a:buAutoNum type="arabicPeriod"/>
              <a:defRPr sz="1940" b="0" i="0">
                <a:solidFill>
                  <a:schemeClr val="tx1"/>
                </a:solidFill>
                <a:latin typeface="Poppins Medium" pitchFamily="2" charset="77"/>
                <a:cs typeface="Poppins Medium" pitchFamily="2" charset="77"/>
              </a:defRPr>
            </a:lvl1pPr>
            <a:lvl2pPr marL="311902" indent="-311902">
              <a:spcAft>
                <a:spcPts val="1455"/>
              </a:spcAft>
              <a:buSzPct val="100000"/>
              <a:buFont typeface="+mj-lt"/>
              <a:buAutoNum type="arabicPeriod"/>
              <a:defRPr sz="1940" b="0" i="0">
                <a:solidFill>
                  <a:schemeClr val="tx1"/>
                </a:solidFill>
                <a:latin typeface="Poppins Medium" pitchFamily="2" charset="77"/>
                <a:cs typeface="Poppins Medium" pitchFamily="2" charset="77"/>
              </a:defRPr>
            </a:lvl2pPr>
            <a:lvl5pPr>
              <a:defRPr/>
            </a:lvl5pPr>
          </a:lstStyle>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8235184" y="2299040"/>
            <a:ext cx="3379179" cy="3318065"/>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3552976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5081283" cy="403133"/>
          </a:xfrm>
        </p:spPr>
        <p:txBody>
          <a:bodyPr lIns="0" tIns="0" rIns="0" bIns="0" anchor="t" anchorCtr="0"/>
          <a:lstStyle>
            <a:lvl1pPr>
              <a:defRPr/>
            </a:lvl1pPr>
          </a:lstStyle>
          <a:p>
            <a:r>
              <a:rPr lang="en-US"/>
              <a:t>Agenda</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6" name="Text Placeholder 12">
            <a:extLst>
              <a:ext uri="{FF2B5EF4-FFF2-40B4-BE49-F238E27FC236}">
                <a16:creationId xmlns:a16="http://schemas.microsoft.com/office/drawing/2014/main" id="{5A88B0FE-1A13-4CD8-8675-B560C08B33D5}"/>
              </a:ext>
            </a:extLst>
          </p:cNvPr>
          <p:cNvSpPr>
            <a:spLocks noGrp="1"/>
          </p:cNvSpPr>
          <p:nvPr>
            <p:ph type="body" sz="quarter" idx="14" hasCustomPrompt="1"/>
          </p:nvPr>
        </p:nvSpPr>
        <p:spPr>
          <a:xfrm>
            <a:off x="577637" y="2342856"/>
            <a:ext cx="11042887" cy="3007436"/>
          </a:xfrm>
        </p:spPr>
        <p:txBody>
          <a:bodyPr wrap="square" numCol="2" spcCol="756000">
            <a:noAutofit/>
          </a:bodyPr>
          <a:lstStyle>
            <a:lvl1pPr marL="311902" indent="-311902">
              <a:spcAft>
                <a:spcPts val="0"/>
              </a:spcAft>
              <a:buFont typeface="+mj-lt"/>
              <a:buAutoNum type="arabicPeriod"/>
              <a:defRPr sz="1940" b="0" i="0">
                <a:solidFill>
                  <a:schemeClr val="tx1"/>
                </a:solidFill>
                <a:latin typeface="Poppins Medium" pitchFamily="2" charset="77"/>
                <a:cs typeface="Poppins Medium" pitchFamily="2" charset="77"/>
              </a:defRPr>
            </a:lvl1pPr>
            <a:lvl2pPr marL="311902" indent="-311902">
              <a:spcAft>
                <a:spcPts val="1455"/>
              </a:spcAft>
              <a:buSzPct val="100000"/>
              <a:buFont typeface="+mj-lt"/>
              <a:buAutoNum type="arabicPeriod"/>
              <a:defRPr sz="1940" b="0" i="0">
                <a:solidFill>
                  <a:schemeClr val="tx1"/>
                </a:solidFill>
                <a:latin typeface="Poppins Medium" pitchFamily="2" charset="77"/>
                <a:cs typeface="Poppins Medium" pitchFamily="2" charset="77"/>
              </a:defRPr>
            </a:lvl2pPr>
            <a:lvl5pPr>
              <a:defRPr/>
            </a:lvl5pPr>
          </a:lstStyle>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3806275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Agenda (with time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5081283" cy="403133"/>
          </a:xfrm>
        </p:spPr>
        <p:txBody>
          <a:bodyPr lIns="0" tIns="0" rIns="0" bIns="0" anchor="t" anchorCtr="0"/>
          <a:lstStyle>
            <a:lvl1pPr>
              <a:defRPr/>
            </a:lvl1pPr>
          </a:lstStyle>
          <a:p>
            <a:r>
              <a:rPr lang="en-US"/>
              <a:t>Agenda</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0" name="Text Placeholder 12">
            <a:extLst>
              <a:ext uri="{FF2B5EF4-FFF2-40B4-BE49-F238E27FC236}">
                <a16:creationId xmlns:a16="http://schemas.microsoft.com/office/drawing/2014/main" id="{A335A19B-4A16-3443-B357-10DDCD6808F9}"/>
              </a:ext>
            </a:extLst>
          </p:cNvPr>
          <p:cNvSpPr>
            <a:spLocks noGrp="1"/>
          </p:cNvSpPr>
          <p:nvPr>
            <p:ph type="body" sz="quarter" idx="16" hasCustomPrompt="1"/>
          </p:nvPr>
        </p:nvSpPr>
        <p:spPr>
          <a:xfrm>
            <a:off x="571477" y="2016928"/>
            <a:ext cx="11049260" cy="3837084"/>
          </a:xfrm>
        </p:spPr>
        <p:txBody>
          <a:bodyPr wrap="square" numCol="2" spcCol="756000">
            <a:noAutofit/>
          </a:bodyPr>
          <a:lstStyle>
            <a:lvl1pPr marL="0" indent="0">
              <a:spcAft>
                <a:spcPts val="0"/>
              </a:spcAft>
              <a:buFont typeface="Arial" panose="020B0604020202020204" pitchFamily="34" charset="0"/>
              <a:buNone/>
              <a:defRPr sz="1940" b="0" i="0">
                <a:solidFill>
                  <a:schemeClr val="accent1"/>
                </a:solidFill>
                <a:latin typeface="Poppins Medium" pitchFamily="2" charset="77"/>
                <a:cs typeface="Poppins Medium" pitchFamily="2" charset="77"/>
              </a:defRPr>
            </a:lvl1pPr>
            <a:lvl2pPr marL="0" indent="0">
              <a:spcAft>
                <a:spcPts val="1455"/>
              </a:spcAft>
              <a:buFont typeface="Arial" panose="020B0604020202020204" pitchFamily="34" charset="0"/>
              <a:buNone/>
              <a:defRPr sz="1940" b="0" i="0">
                <a:latin typeface="Poppins Medium" pitchFamily="2" charset="77"/>
                <a:cs typeface="Poppins Medium" pitchFamily="2" charset="77"/>
              </a:defRPr>
            </a:lvl2pPr>
            <a:lvl5pPr>
              <a:defRPr/>
            </a:lvl5pPr>
          </a:lstStyle>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p:txBody>
      </p:sp>
    </p:spTree>
    <p:extLst>
      <p:ext uri="{BB962C8B-B14F-4D97-AF65-F5344CB8AC3E}">
        <p14:creationId xmlns:p14="http://schemas.microsoft.com/office/powerpoint/2010/main" val="881447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5081283" cy="403133"/>
          </a:xfrm>
        </p:spPr>
        <p:txBody>
          <a:bodyPr lIns="0" tIns="0" rIns="0" bIns="0" anchor="t" anchorCtr="0"/>
          <a:lstStyle>
            <a:lvl1pPr>
              <a:defRPr/>
            </a:lvl1pPr>
          </a:lstStyle>
          <a:p>
            <a:r>
              <a:rPr lang="en-US"/>
              <a:t>Table of contents</a:t>
            </a:r>
            <a:endParaRPr lang="en-GB"/>
          </a:p>
        </p:txBody>
      </p:sp>
      <p:sp>
        <p:nvSpPr>
          <p:cNvPr id="16" name="Text Placeholder 12">
            <a:extLst>
              <a:ext uri="{FF2B5EF4-FFF2-40B4-BE49-F238E27FC236}">
                <a16:creationId xmlns:a16="http://schemas.microsoft.com/office/drawing/2014/main" id="{5A88B0FE-1A13-4CD8-8675-B560C08B33D5}"/>
              </a:ext>
            </a:extLst>
          </p:cNvPr>
          <p:cNvSpPr>
            <a:spLocks noGrp="1"/>
          </p:cNvSpPr>
          <p:nvPr>
            <p:ph type="body" sz="quarter" idx="14" hasCustomPrompt="1"/>
          </p:nvPr>
        </p:nvSpPr>
        <p:spPr>
          <a:xfrm>
            <a:off x="577637" y="2342856"/>
            <a:ext cx="7200250" cy="3274256"/>
          </a:xfrm>
        </p:spPr>
        <p:txBody>
          <a:bodyPr wrap="square" numCol="2" spcCol="756000">
            <a:noAutofit/>
          </a:bodyPr>
          <a:lstStyle>
            <a:lvl1pPr marL="0" indent="0">
              <a:spcAft>
                <a:spcPts val="0"/>
              </a:spcAft>
              <a:buFont typeface="Arial" panose="020B0604020202020204" pitchFamily="34" charset="0"/>
              <a:buNone/>
              <a:defRPr sz="1334" b="0" i="0">
                <a:solidFill>
                  <a:schemeClr val="accent1"/>
                </a:solidFill>
                <a:latin typeface="Poppins Medium" pitchFamily="2" charset="77"/>
                <a:cs typeface="Poppins Medium" pitchFamily="2" charset="77"/>
              </a:defRPr>
            </a:lvl1pPr>
            <a:lvl2pPr marL="0" indent="0">
              <a:spcAft>
                <a:spcPts val="1455"/>
              </a:spcAft>
              <a:buFont typeface="Arial" panose="020B0604020202020204" pitchFamily="34" charset="0"/>
              <a:buNone/>
              <a:defRPr sz="1334" b="0" i="0">
                <a:latin typeface="Poppins Medium" pitchFamily="2" charset="77"/>
                <a:cs typeface="Poppins Medium" pitchFamily="2" charset="77"/>
              </a:defRPr>
            </a:lvl2pPr>
            <a:lvl5pPr>
              <a:defRPr/>
            </a:lvl5pPr>
          </a:lstStyle>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8235184" y="2299040"/>
            <a:ext cx="3379179" cy="3318065"/>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130506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eam / Speaker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1" name="Title 1">
            <a:extLst>
              <a:ext uri="{FF2B5EF4-FFF2-40B4-BE49-F238E27FC236}">
                <a16:creationId xmlns:a16="http://schemas.microsoft.com/office/drawing/2014/main" id="{F0E35ECD-3ED9-473D-9E17-FF1C83FE9F09}"/>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Team/Speakers</a:t>
            </a:r>
            <a:endParaRPr lang="en-GB"/>
          </a:p>
        </p:txBody>
      </p:sp>
      <p:sp>
        <p:nvSpPr>
          <p:cNvPr id="52" name="Text Placeholder 12">
            <a:extLst>
              <a:ext uri="{FF2B5EF4-FFF2-40B4-BE49-F238E27FC236}">
                <a16:creationId xmlns:a16="http://schemas.microsoft.com/office/drawing/2014/main" id="{67EAA926-4051-4F98-B128-E26790C1A9B3}"/>
              </a:ext>
            </a:extLst>
          </p:cNvPr>
          <p:cNvSpPr>
            <a:spLocks noGrp="1"/>
          </p:cNvSpPr>
          <p:nvPr>
            <p:ph type="body" sz="quarter" idx="14" hasCustomPrompt="1"/>
          </p:nvPr>
        </p:nvSpPr>
        <p:spPr>
          <a:xfrm>
            <a:off x="2411458" y="2334961"/>
            <a:ext cx="3242472" cy="724770"/>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3" name="Picture Placeholder 7">
            <a:extLst>
              <a:ext uri="{FF2B5EF4-FFF2-40B4-BE49-F238E27FC236}">
                <a16:creationId xmlns:a16="http://schemas.microsoft.com/office/drawing/2014/main" id="{3BD0D2FB-1A7B-44AF-BA4E-FD97B0B714D9}"/>
              </a:ext>
            </a:extLst>
          </p:cNvPr>
          <p:cNvSpPr>
            <a:spLocks noGrp="1"/>
          </p:cNvSpPr>
          <p:nvPr>
            <p:ph type="pic" sz="quarter" idx="15"/>
          </p:nvPr>
        </p:nvSpPr>
        <p:spPr>
          <a:xfrm>
            <a:off x="550681" y="1911944"/>
            <a:ext cx="1588608" cy="155987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54" name="Text Placeholder 12">
            <a:extLst>
              <a:ext uri="{FF2B5EF4-FFF2-40B4-BE49-F238E27FC236}">
                <a16:creationId xmlns:a16="http://schemas.microsoft.com/office/drawing/2014/main" id="{4A124E16-FB5A-4A88-A515-FC70FA255448}"/>
              </a:ext>
            </a:extLst>
          </p:cNvPr>
          <p:cNvSpPr>
            <a:spLocks noGrp="1"/>
          </p:cNvSpPr>
          <p:nvPr>
            <p:ph type="body" sz="quarter" idx="16" hasCustomPrompt="1"/>
          </p:nvPr>
        </p:nvSpPr>
        <p:spPr>
          <a:xfrm>
            <a:off x="2411458" y="4501859"/>
            <a:ext cx="3242472" cy="724770"/>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5" name="Picture Placeholder 7">
            <a:extLst>
              <a:ext uri="{FF2B5EF4-FFF2-40B4-BE49-F238E27FC236}">
                <a16:creationId xmlns:a16="http://schemas.microsoft.com/office/drawing/2014/main" id="{88D60E5C-AB30-4F0B-8773-F30DB3E8A6AD}"/>
              </a:ext>
            </a:extLst>
          </p:cNvPr>
          <p:cNvSpPr>
            <a:spLocks noGrp="1"/>
          </p:cNvSpPr>
          <p:nvPr>
            <p:ph type="pic" sz="quarter" idx="17"/>
          </p:nvPr>
        </p:nvSpPr>
        <p:spPr>
          <a:xfrm>
            <a:off x="550681" y="4078842"/>
            <a:ext cx="1588608" cy="155987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56" name="Text Placeholder 12">
            <a:extLst>
              <a:ext uri="{FF2B5EF4-FFF2-40B4-BE49-F238E27FC236}">
                <a16:creationId xmlns:a16="http://schemas.microsoft.com/office/drawing/2014/main" id="{2C60DE2D-43F7-4A13-BE4E-B64A383DE8CE}"/>
              </a:ext>
            </a:extLst>
          </p:cNvPr>
          <p:cNvSpPr>
            <a:spLocks noGrp="1"/>
          </p:cNvSpPr>
          <p:nvPr>
            <p:ph type="body" sz="quarter" idx="18" hasCustomPrompt="1"/>
          </p:nvPr>
        </p:nvSpPr>
        <p:spPr>
          <a:xfrm>
            <a:off x="7929820" y="2334961"/>
            <a:ext cx="3242472" cy="724770"/>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7" name="Picture Placeholder 7">
            <a:extLst>
              <a:ext uri="{FF2B5EF4-FFF2-40B4-BE49-F238E27FC236}">
                <a16:creationId xmlns:a16="http://schemas.microsoft.com/office/drawing/2014/main" id="{5B1E1242-6BB9-4F32-91B1-3AA43FC4EC9F}"/>
              </a:ext>
            </a:extLst>
          </p:cNvPr>
          <p:cNvSpPr>
            <a:spLocks noGrp="1"/>
          </p:cNvSpPr>
          <p:nvPr>
            <p:ph type="pic" sz="quarter" idx="19"/>
          </p:nvPr>
        </p:nvSpPr>
        <p:spPr>
          <a:xfrm>
            <a:off x="6069043" y="1911944"/>
            <a:ext cx="1588608" cy="155987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58" name="Text Placeholder 12">
            <a:extLst>
              <a:ext uri="{FF2B5EF4-FFF2-40B4-BE49-F238E27FC236}">
                <a16:creationId xmlns:a16="http://schemas.microsoft.com/office/drawing/2014/main" id="{C8B338B9-D1F9-4987-BC28-B7466CCC38D5}"/>
              </a:ext>
            </a:extLst>
          </p:cNvPr>
          <p:cNvSpPr>
            <a:spLocks noGrp="1"/>
          </p:cNvSpPr>
          <p:nvPr>
            <p:ph type="body" sz="quarter" idx="20" hasCustomPrompt="1"/>
          </p:nvPr>
        </p:nvSpPr>
        <p:spPr>
          <a:xfrm>
            <a:off x="7929820" y="4501859"/>
            <a:ext cx="3242472" cy="724770"/>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9" name="Picture Placeholder 7">
            <a:extLst>
              <a:ext uri="{FF2B5EF4-FFF2-40B4-BE49-F238E27FC236}">
                <a16:creationId xmlns:a16="http://schemas.microsoft.com/office/drawing/2014/main" id="{CED5980C-4EBB-4601-BF07-F9111916385A}"/>
              </a:ext>
            </a:extLst>
          </p:cNvPr>
          <p:cNvSpPr>
            <a:spLocks noGrp="1"/>
          </p:cNvSpPr>
          <p:nvPr>
            <p:ph type="pic" sz="quarter" idx="21"/>
          </p:nvPr>
        </p:nvSpPr>
        <p:spPr>
          <a:xfrm>
            <a:off x="6069043" y="4078842"/>
            <a:ext cx="1588608" cy="155987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Tree>
    <p:extLst>
      <p:ext uri="{BB962C8B-B14F-4D97-AF65-F5344CB8AC3E}">
        <p14:creationId xmlns:p14="http://schemas.microsoft.com/office/powerpoint/2010/main" val="371206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hairperso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Chairperson</a:t>
            </a:r>
            <a:endParaRPr lang="en-GB"/>
          </a:p>
        </p:txBody>
      </p:sp>
      <p:sp>
        <p:nvSpPr>
          <p:cNvPr id="16" name="Text Placeholder 12">
            <a:extLst>
              <a:ext uri="{FF2B5EF4-FFF2-40B4-BE49-F238E27FC236}">
                <a16:creationId xmlns:a16="http://schemas.microsoft.com/office/drawing/2014/main" id="{5A88B0FE-1A13-4CD8-8675-B560C08B33D5}"/>
              </a:ext>
            </a:extLst>
          </p:cNvPr>
          <p:cNvSpPr>
            <a:spLocks noGrp="1"/>
          </p:cNvSpPr>
          <p:nvPr>
            <p:ph type="body" sz="quarter" idx="14" hasCustomPrompt="1"/>
          </p:nvPr>
        </p:nvSpPr>
        <p:spPr>
          <a:xfrm>
            <a:off x="2411458" y="2334961"/>
            <a:ext cx="3242472" cy="724770"/>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550681" y="1911944"/>
            <a:ext cx="1588608" cy="155987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8" name="Text Placeholder 12">
            <a:extLst>
              <a:ext uri="{FF2B5EF4-FFF2-40B4-BE49-F238E27FC236}">
                <a16:creationId xmlns:a16="http://schemas.microsoft.com/office/drawing/2014/main" id="{12A210F5-A8B3-4A0E-8B15-4497042C4994}"/>
              </a:ext>
            </a:extLst>
          </p:cNvPr>
          <p:cNvSpPr>
            <a:spLocks noGrp="1"/>
          </p:cNvSpPr>
          <p:nvPr>
            <p:ph type="body" sz="quarter" idx="16"/>
          </p:nvPr>
        </p:nvSpPr>
        <p:spPr>
          <a:xfrm>
            <a:off x="6533079" y="1682566"/>
            <a:ext cx="5081284" cy="1555619"/>
          </a:xfrm>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06043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am / Speakers | 3 x 3">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44" name="Title 1">
            <a:extLst>
              <a:ext uri="{FF2B5EF4-FFF2-40B4-BE49-F238E27FC236}">
                <a16:creationId xmlns:a16="http://schemas.microsoft.com/office/drawing/2014/main" id="{5D51C2DC-4571-42B4-89F2-DA6662BE5E06}"/>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Team/Speakers 3 columns 3 rows</a:t>
            </a:r>
            <a:endParaRPr lang="en-GB"/>
          </a:p>
        </p:txBody>
      </p:sp>
      <p:sp>
        <p:nvSpPr>
          <p:cNvPr id="45" name="Text Placeholder 12">
            <a:extLst>
              <a:ext uri="{FF2B5EF4-FFF2-40B4-BE49-F238E27FC236}">
                <a16:creationId xmlns:a16="http://schemas.microsoft.com/office/drawing/2014/main" id="{B4DF1173-C29F-45AC-92AA-916D11D8E08C}"/>
              </a:ext>
            </a:extLst>
          </p:cNvPr>
          <p:cNvSpPr>
            <a:spLocks noGrp="1"/>
          </p:cNvSpPr>
          <p:nvPr>
            <p:ph type="body" sz="quarter" idx="14" hasCustomPrompt="1"/>
          </p:nvPr>
        </p:nvSpPr>
        <p:spPr>
          <a:xfrm>
            <a:off x="1835950" y="2063575"/>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46" name="Picture Placeholder 7">
            <a:extLst>
              <a:ext uri="{FF2B5EF4-FFF2-40B4-BE49-F238E27FC236}">
                <a16:creationId xmlns:a16="http://schemas.microsoft.com/office/drawing/2014/main" id="{7AC79D67-C678-414C-AF90-8C02E28CA9FD}"/>
              </a:ext>
            </a:extLst>
          </p:cNvPr>
          <p:cNvSpPr>
            <a:spLocks noGrp="1"/>
          </p:cNvSpPr>
          <p:nvPr>
            <p:ph type="pic" sz="quarter" idx="15"/>
          </p:nvPr>
        </p:nvSpPr>
        <p:spPr>
          <a:xfrm>
            <a:off x="550681" y="1904145"/>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47" name="Text Placeholder 12">
            <a:extLst>
              <a:ext uri="{FF2B5EF4-FFF2-40B4-BE49-F238E27FC236}">
                <a16:creationId xmlns:a16="http://schemas.microsoft.com/office/drawing/2014/main" id="{D84CF9F7-FEFA-4F30-8381-81E1CDC7DE58}"/>
              </a:ext>
            </a:extLst>
          </p:cNvPr>
          <p:cNvSpPr>
            <a:spLocks noGrp="1"/>
          </p:cNvSpPr>
          <p:nvPr>
            <p:ph type="body" sz="quarter" idx="16" hasCustomPrompt="1"/>
          </p:nvPr>
        </p:nvSpPr>
        <p:spPr>
          <a:xfrm>
            <a:off x="5608467" y="2063575"/>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48" name="Picture Placeholder 7">
            <a:extLst>
              <a:ext uri="{FF2B5EF4-FFF2-40B4-BE49-F238E27FC236}">
                <a16:creationId xmlns:a16="http://schemas.microsoft.com/office/drawing/2014/main" id="{C320D465-6541-42AF-B948-F179CCF7EE8E}"/>
              </a:ext>
            </a:extLst>
          </p:cNvPr>
          <p:cNvSpPr>
            <a:spLocks noGrp="1"/>
          </p:cNvSpPr>
          <p:nvPr>
            <p:ph type="pic" sz="quarter" idx="17"/>
          </p:nvPr>
        </p:nvSpPr>
        <p:spPr>
          <a:xfrm>
            <a:off x="4323198" y="1904145"/>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49" name="Text Placeholder 12">
            <a:extLst>
              <a:ext uri="{FF2B5EF4-FFF2-40B4-BE49-F238E27FC236}">
                <a16:creationId xmlns:a16="http://schemas.microsoft.com/office/drawing/2014/main" id="{C8238BF7-B55E-43DD-99B0-CDFDFE29FDD2}"/>
              </a:ext>
            </a:extLst>
          </p:cNvPr>
          <p:cNvSpPr>
            <a:spLocks noGrp="1"/>
          </p:cNvSpPr>
          <p:nvPr>
            <p:ph type="body" sz="quarter" idx="18" hasCustomPrompt="1"/>
          </p:nvPr>
        </p:nvSpPr>
        <p:spPr>
          <a:xfrm>
            <a:off x="9389776" y="2063575"/>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0" name="Picture Placeholder 7">
            <a:extLst>
              <a:ext uri="{FF2B5EF4-FFF2-40B4-BE49-F238E27FC236}">
                <a16:creationId xmlns:a16="http://schemas.microsoft.com/office/drawing/2014/main" id="{0BEA5C06-8D59-4BD3-9B33-5696A4BC5222}"/>
              </a:ext>
            </a:extLst>
          </p:cNvPr>
          <p:cNvSpPr>
            <a:spLocks noGrp="1"/>
          </p:cNvSpPr>
          <p:nvPr>
            <p:ph type="pic" sz="quarter" idx="19"/>
          </p:nvPr>
        </p:nvSpPr>
        <p:spPr>
          <a:xfrm>
            <a:off x="8104508" y="1904145"/>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51" name="Text Placeholder 12">
            <a:extLst>
              <a:ext uri="{FF2B5EF4-FFF2-40B4-BE49-F238E27FC236}">
                <a16:creationId xmlns:a16="http://schemas.microsoft.com/office/drawing/2014/main" id="{7BBE5725-635F-472C-99DA-2942D536FFAB}"/>
              </a:ext>
            </a:extLst>
          </p:cNvPr>
          <p:cNvSpPr>
            <a:spLocks noGrp="1"/>
          </p:cNvSpPr>
          <p:nvPr>
            <p:ph type="body" sz="quarter" idx="20" hasCustomPrompt="1"/>
          </p:nvPr>
        </p:nvSpPr>
        <p:spPr>
          <a:xfrm>
            <a:off x="1835950" y="3609432"/>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2" name="Picture Placeholder 7">
            <a:extLst>
              <a:ext uri="{FF2B5EF4-FFF2-40B4-BE49-F238E27FC236}">
                <a16:creationId xmlns:a16="http://schemas.microsoft.com/office/drawing/2014/main" id="{00A16A42-CA42-49E2-8405-AA0CAF0311E1}"/>
              </a:ext>
            </a:extLst>
          </p:cNvPr>
          <p:cNvSpPr>
            <a:spLocks noGrp="1"/>
          </p:cNvSpPr>
          <p:nvPr>
            <p:ph type="pic" sz="quarter" idx="21"/>
          </p:nvPr>
        </p:nvSpPr>
        <p:spPr>
          <a:xfrm>
            <a:off x="550681" y="3450001"/>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53" name="Text Placeholder 12">
            <a:extLst>
              <a:ext uri="{FF2B5EF4-FFF2-40B4-BE49-F238E27FC236}">
                <a16:creationId xmlns:a16="http://schemas.microsoft.com/office/drawing/2014/main" id="{EE36DF45-11AE-4011-BA24-5F2F1B07B542}"/>
              </a:ext>
            </a:extLst>
          </p:cNvPr>
          <p:cNvSpPr>
            <a:spLocks noGrp="1"/>
          </p:cNvSpPr>
          <p:nvPr>
            <p:ph type="body" sz="quarter" idx="22" hasCustomPrompt="1"/>
          </p:nvPr>
        </p:nvSpPr>
        <p:spPr>
          <a:xfrm>
            <a:off x="5608467" y="3609432"/>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4" name="Picture Placeholder 7">
            <a:extLst>
              <a:ext uri="{FF2B5EF4-FFF2-40B4-BE49-F238E27FC236}">
                <a16:creationId xmlns:a16="http://schemas.microsoft.com/office/drawing/2014/main" id="{8FBF5889-E52E-4268-BCFD-13AA1E933FB4}"/>
              </a:ext>
            </a:extLst>
          </p:cNvPr>
          <p:cNvSpPr>
            <a:spLocks noGrp="1"/>
          </p:cNvSpPr>
          <p:nvPr>
            <p:ph type="pic" sz="quarter" idx="23"/>
          </p:nvPr>
        </p:nvSpPr>
        <p:spPr>
          <a:xfrm>
            <a:off x="4323198" y="3450001"/>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55" name="Text Placeholder 12">
            <a:extLst>
              <a:ext uri="{FF2B5EF4-FFF2-40B4-BE49-F238E27FC236}">
                <a16:creationId xmlns:a16="http://schemas.microsoft.com/office/drawing/2014/main" id="{85553B65-686F-493B-B002-4E9B0D2112B9}"/>
              </a:ext>
            </a:extLst>
          </p:cNvPr>
          <p:cNvSpPr>
            <a:spLocks noGrp="1"/>
          </p:cNvSpPr>
          <p:nvPr>
            <p:ph type="body" sz="quarter" idx="24" hasCustomPrompt="1"/>
          </p:nvPr>
        </p:nvSpPr>
        <p:spPr>
          <a:xfrm>
            <a:off x="9389776" y="3609432"/>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6" name="Picture Placeholder 7">
            <a:extLst>
              <a:ext uri="{FF2B5EF4-FFF2-40B4-BE49-F238E27FC236}">
                <a16:creationId xmlns:a16="http://schemas.microsoft.com/office/drawing/2014/main" id="{F3DB35B0-B095-4BB6-B438-419AB248A329}"/>
              </a:ext>
            </a:extLst>
          </p:cNvPr>
          <p:cNvSpPr>
            <a:spLocks noGrp="1"/>
          </p:cNvSpPr>
          <p:nvPr>
            <p:ph type="pic" sz="quarter" idx="25"/>
          </p:nvPr>
        </p:nvSpPr>
        <p:spPr>
          <a:xfrm>
            <a:off x="8104508" y="3450001"/>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57" name="Text Placeholder 12">
            <a:extLst>
              <a:ext uri="{FF2B5EF4-FFF2-40B4-BE49-F238E27FC236}">
                <a16:creationId xmlns:a16="http://schemas.microsoft.com/office/drawing/2014/main" id="{78D2052B-6800-49A9-9052-94BEBF4D16D0}"/>
              </a:ext>
            </a:extLst>
          </p:cNvPr>
          <p:cNvSpPr>
            <a:spLocks noGrp="1"/>
          </p:cNvSpPr>
          <p:nvPr>
            <p:ph type="body" sz="quarter" idx="26" hasCustomPrompt="1"/>
          </p:nvPr>
        </p:nvSpPr>
        <p:spPr>
          <a:xfrm>
            <a:off x="1835950" y="5155288"/>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8" name="Picture Placeholder 7">
            <a:extLst>
              <a:ext uri="{FF2B5EF4-FFF2-40B4-BE49-F238E27FC236}">
                <a16:creationId xmlns:a16="http://schemas.microsoft.com/office/drawing/2014/main" id="{C0FB45DF-4505-4104-B3AB-1FF0A095BB40}"/>
              </a:ext>
            </a:extLst>
          </p:cNvPr>
          <p:cNvSpPr>
            <a:spLocks noGrp="1"/>
          </p:cNvSpPr>
          <p:nvPr>
            <p:ph type="pic" sz="quarter" idx="27"/>
          </p:nvPr>
        </p:nvSpPr>
        <p:spPr>
          <a:xfrm>
            <a:off x="550681" y="4995857"/>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59" name="Text Placeholder 12">
            <a:extLst>
              <a:ext uri="{FF2B5EF4-FFF2-40B4-BE49-F238E27FC236}">
                <a16:creationId xmlns:a16="http://schemas.microsoft.com/office/drawing/2014/main" id="{0CFC70D0-DEBC-4AE8-94A6-E2EBDB950EBD}"/>
              </a:ext>
            </a:extLst>
          </p:cNvPr>
          <p:cNvSpPr>
            <a:spLocks noGrp="1"/>
          </p:cNvSpPr>
          <p:nvPr>
            <p:ph type="body" sz="quarter" idx="28" hasCustomPrompt="1"/>
          </p:nvPr>
        </p:nvSpPr>
        <p:spPr>
          <a:xfrm>
            <a:off x="5608467" y="5155288"/>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60" name="Picture Placeholder 7">
            <a:extLst>
              <a:ext uri="{FF2B5EF4-FFF2-40B4-BE49-F238E27FC236}">
                <a16:creationId xmlns:a16="http://schemas.microsoft.com/office/drawing/2014/main" id="{317AD999-FECF-4E8A-A9F4-237EBF5CB428}"/>
              </a:ext>
            </a:extLst>
          </p:cNvPr>
          <p:cNvSpPr>
            <a:spLocks noGrp="1"/>
          </p:cNvSpPr>
          <p:nvPr>
            <p:ph type="pic" sz="quarter" idx="29"/>
          </p:nvPr>
        </p:nvSpPr>
        <p:spPr>
          <a:xfrm>
            <a:off x="4323198" y="4995857"/>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61" name="Text Placeholder 12">
            <a:extLst>
              <a:ext uri="{FF2B5EF4-FFF2-40B4-BE49-F238E27FC236}">
                <a16:creationId xmlns:a16="http://schemas.microsoft.com/office/drawing/2014/main" id="{7B6DD1A6-D513-4EA0-8C3F-47C93CA395ED}"/>
              </a:ext>
            </a:extLst>
          </p:cNvPr>
          <p:cNvSpPr>
            <a:spLocks noGrp="1"/>
          </p:cNvSpPr>
          <p:nvPr>
            <p:ph type="body" sz="quarter" idx="30" hasCustomPrompt="1"/>
          </p:nvPr>
        </p:nvSpPr>
        <p:spPr>
          <a:xfrm>
            <a:off x="9389776" y="5155288"/>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62" name="Picture Placeholder 7">
            <a:extLst>
              <a:ext uri="{FF2B5EF4-FFF2-40B4-BE49-F238E27FC236}">
                <a16:creationId xmlns:a16="http://schemas.microsoft.com/office/drawing/2014/main" id="{5D78DD9A-7A3B-4479-A356-D1201169A1EE}"/>
              </a:ext>
            </a:extLst>
          </p:cNvPr>
          <p:cNvSpPr>
            <a:spLocks noGrp="1"/>
          </p:cNvSpPr>
          <p:nvPr>
            <p:ph type="pic" sz="quarter" idx="31"/>
          </p:nvPr>
        </p:nvSpPr>
        <p:spPr>
          <a:xfrm>
            <a:off x="8104508" y="4995857"/>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Tree>
    <p:extLst>
      <p:ext uri="{BB962C8B-B14F-4D97-AF65-F5344CB8AC3E}">
        <p14:creationId xmlns:p14="http://schemas.microsoft.com/office/powerpoint/2010/main" val="4163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eam / Speakers | 3 x 4">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44" name="Title 1">
            <a:extLst>
              <a:ext uri="{FF2B5EF4-FFF2-40B4-BE49-F238E27FC236}">
                <a16:creationId xmlns:a16="http://schemas.microsoft.com/office/drawing/2014/main" id="{5D51C2DC-4571-42B4-89F2-DA6662BE5E06}"/>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Team/Speakers 3 columns 4 rows</a:t>
            </a:r>
            <a:endParaRPr lang="en-GB"/>
          </a:p>
        </p:txBody>
      </p:sp>
      <p:sp>
        <p:nvSpPr>
          <p:cNvPr id="45" name="Text Placeholder 12">
            <a:extLst>
              <a:ext uri="{FF2B5EF4-FFF2-40B4-BE49-F238E27FC236}">
                <a16:creationId xmlns:a16="http://schemas.microsoft.com/office/drawing/2014/main" id="{B4DF1173-C29F-45AC-92AA-916D11D8E08C}"/>
              </a:ext>
            </a:extLst>
          </p:cNvPr>
          <p:cNvSpPr>
            <a:spLocks noGrp="1"/>
          </p:cNvSpPr>
          <p:nvPr>
            <p:ph type="body" sz="quarter" idx="14" hasCustomPrompt="1"/>
          </p:nvPr>
        </p:nvSpPr>
        <p:spPr>
          <a:xfrm>
            <a:off x="1740230" y="1612706"/>
            <a:ext cx="2276275" cy="552443"/>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spcBef>
                <a:spcPts val="0"/>
              </a:spcBef>
              <a:buFontTx/>
              <a:buNone/>
              <a:defRPr sz="970">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46" name="Picture Placeholder 7">
            <a:extLst>
              <a:ext uri="{FF2B5EF4-FFF2-40B4-BE49-F238E27FC236}">
                <a16:creationId xmlns:a16="http://schemas.microsoft.com/office/drawing/2014/main" id="{7AC79D67-C678-414C-AF90-8C02E28CA9FD}"/>
              </a:ext>
            </a:extLst>
          </p:cNvPr>
          <p:cNvSpPr>
            <a:spLocks noGrp="1"/>
          </p:cNvSpPr>
          <p:nvPr>
            <p:ph type="pic" sz="quarter" idx="15"/>
          </p:nvPr>
        </p:nvSpPr>
        <p:spPr>
          <a:xfrm>
            <a:off x="571452" y="1481496"/>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47" name="Text Placeholder 12">
            <a:extLst>
              <a:ext uri="{FF2B5EF4-FFF2-40B4-BE49-F238E27FC236}">
                <a16:creationId xmlns:a16="http://schemas.microsoft.com/office/drawing/2014/main" id="{D84CF9F7-FEFA-4F30-8381-81E1CDC7DE58}"/>
              </a:ext>
            </a:extLst>
          </p:cNvPr>
          <p:cNvSpPr>
            <a:spLocks noGrp="1"/>
          </p:cNvSpPr>
          <p:nvPr>
            <p:ph type="body" sz="quarter" idx="16" hasCustomPrompt="1"/>
          </p:nvPr>
        </p:nvSpPr>
        <p:spPr>
          <a:xfrm>
            <a:off x="5565003" y="1613916"/>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48" name="Picture Placeholder 7">
            <a:extLst>
              <a:ext uri="{FF2B5EF4-FFF2-40B4-BE49-F238E27FC236}">
                <a16:creationId xmlns:a16="http://schemas.microsoft.com/office/drawing/2014/main" id="{C320D465-6541-42AF-B948-F179CCF7EE8E}"/>
              </a:ext>
            </a:extLst>
          </p:cNvPr>
          <p:cNvSpPr>
            <a:spLocks noGrp="1"/>
          </p:cNvSpPr>
          <p:nvPr>
            <p:ph type="pic" sz="quarter" idx="17"/>
          </p:nvPr>
        </p:nvSpPr>
        <p:spPr>
          <a:xfrm>
            <a:off x="4396225" y="1481496"/>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49" name="Text Placeholder 12">
            <a:extLst>
              <a:ext uri="{FF2B5EF4-FFF2-40B4-BE49-F238E27FC236}">
                <a16:creationId xmlns:a16="http://schemas.microsoft.com/office/drawing/2014/main" id="{C8238BF7-B55E-43DD-99B0-CDFDFE29FDD2}"/>
              </a:ext>
            </a:extLst>
          </p:cNvPr>
          <p:cNvSpPr>
            <a:spLocks noGrp="1"/>
          </p:cNvSpPr>
          <p:nvPr>
            <p:ph type="body" sz="quarter" idx="18" hasCustomPrompt="1"/>
          </p:nvPr>
        </p:nvSpPr>
        <p:spPr>
          <a:xfrm>
            <a:off x="9389776" y="1613916"/>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50" name="Picture Placeholder 7">
            <a:extLst>
              <a:ext uri="{FF2B5EF4-FFF2-40B4-BE49-F238E27FC236}">
                <a16:creationId xmlns:a16="http://schemas.microsoft.com/office/drawing/2014/main" id="{0BEA5C06-8D59-4BD3-9B33-5696A4BC5222}"/>
              </a:ext>
            </a:extLst>
          </p:cNvPr>
          <p:cNvSpPr>
            <a:spLocks noGrp="1"/>
          </p:cNvSpPr>
          <p:nvPr>
            <p:ph type="pic" sz="quarter" idx="19"/>
          </p:nvPr>
        </p:nvSpPr>
        <p:spPr>
          <a:xfrm>
            <a:off x="8220998" y="1481496"/>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52" name="Picture Placeholder 7">
            <a:extLst>
              <a:ext uri="{FF2B5EF4-FFF2-40B4-BE49-F238E27FC236}">
                <a16:creationId xmlns:a16="http://schemas.microsoft.com/office/drawing/2014/main" id="{00A16A42-CA42-49E2-8405-AA0CAF0311E1}"/>
              </a:ext>
            </a:extLst>
          </p:cNvPr>
          <p:cNvSpPr>
            <a:spLocks noGrp="1"/>
          </p:cNvSpPr>
          <p:nvPr>
            <p:ph type="pic" sz="quarter" idx="21"/>
          </p:nvPr>
        </p:nvSpPr>
        <p:spPr>
          <a:xfrm>
            <a:off x="571452" y="2691078"/>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54" name="Picture Placeholder 7">
            <a:extLst>
              <a:ext uri="{FF2B5EF4-FFF2-40B4-BE49-F238E27FC236}">
                <a16:creationId xmlns:a16="http://schemas.microsoft.com/office/drawing/2014/main" id="{8FBF5889-E52E-4268-BCFD-13AA1E933FB4}"/>
              </a:ext>
            </a:extLst>
          </p:cNvPr>
          <p:cNvSpPr>
            <a:spLocks noGrp="1"/>
          </p:cNvSpPr>
          <p:nvPr>
            <p:ph type="pic" sz="quarter" idx="23"/>
          </p:nvPr>
        </p:nvSpPr>
        <p:spPr>
          <a:xfrm>
            <a:off x="4396225" y="2691078"/>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56" name="Picture Placeholder 7">
            <a:extLst>
              <a:ext uri="{FF2B5EF4-FFF2-40B4-BE49-F238E27FC236}">
                <a16:creationId xmlns:a16="http://schemas.microsoft.com/office/drawing/2014/main" id="{F3DB35B0-B095-4BB6-B438-419AB248A329}"/>
              </a:ext>
            </a:extLst>
          </p:cNvPr>
          <p:cNvSpPr>
            <a:spLocks noGrp="1"/>
          </p:cNvSpPr>
          <p:nvPr>
            <p:ph type="pic" sz="quarter" idx="25"/>
          </p:nvPr>
        </p:nvSpPr>
        <p:spPr>
          <a:xfrm>
            <a:off x="8220998" y="2691078"/>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58" name="Picture Placeholder 7">
            <a:extLst>
              <a:ext uri="{FF2B5EF4-FFF2-40B4-BE49-F238E27FC236}">
                <a16:creationId xmlns:a16="http://schemas.microsoft.com/office/drawing/2014/main" id="{C0FB45DF-4505-4104-B3AB-1FF0A095BB40}"/>
              </a:ext>
            </a:extLst>
          </p:cNvPr>
          <p:cNvSpPr>
            <a:spLocks noGrp="1"/>
          </p:cNvSpPr>
          <p:nvPr>
            <p:ph type="pic" sz="quarter" idx="27"/>
          </p:nvPr>
        </p:nvSpPr>
        <p:spPr>
          <a:xfrm>
            <a:off x="571452" y="5110241"/>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60" name="Picture Placeholder 7">
            <a:extLst>
              <a:ext uri="{FF2B5EF4-FFF2-40B4-BE49-F238E27FC236}">
                <a16:creationId xmlns:a16="http://schemas.microsoft.com/office/drawing/2014/main" id="{317AD999-FECF-4E8A-A9F4-237EBF5CB428}"/>
              </a:ext>
            </a:extLst>
          </p:cNvPr>
          <p:cNvSpPr>
            <a:spLocks noGrp="1"/>
          </p:cNvSpPr>
          <p:nvPr>
            <p:ph type="pic" sz="quarter" idx="29"/>
          </p:nvPr>
        </p:nvSpPr>
        <p:spPr>
          <a:xfrm>
            <a:off x="4396225" y="5110241"/>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62" name="Picture Placeholder 7">
            <a:extLst>
              <a:ext uri="{FF2B5EF4-FFF2-40B4-BE49-F238E27FC236}">
                <a16:creationId xmlns:a16="http://schemas.microsoft.com/office/drawing/2014/main" id="{5D78DD9A-7A3B-4479-A356-D1201169A1EE}"/>
              </a:ext>
            </a:extLst>
          </p:cNvPr>
          <p:cNvSpPr>
            <a:spLocks noGrp="1"/>
          </p:cNvSpPr>
          <p:nvPr>
            <p:ph type="pic" sz="quarter" idx="31"/>
          </p:nvPr>
        </p:nvSpPr>
        <p:spPr>
          <a:xfrm>
            <a:off x="8220998" y="5110241"/>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28" name="Picture Placeholder 7">
            <a:extLst>
              <a:ext uri="{FF2B5EF4-FFF2-40B4-BE49-F238E27FC236}">
                <a16:creationId xmlns:a16="http://schemas.microsoft.com/office/drawing/2014/main" id="{C9B18172-AE91-486D-B3BF-BB4501ABE8A3}"/>
              </a:ext>
            </a:extLst>
          </p:cNvPr>
          <p:cNvSpPr>
            <a:spLocks noGrp="1"/>
          </p:cNvSpPr>
          <p:nvPr>
            <p:ph type="pic" sz="quarter" idx="33"/>
          </p:nvPr>
        </p:nvSpPr>
        <p:spPr>
          <a:xfrm>
            <a:off x="571452" y="3900659"/>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30" name="Picture Placeholder 7">
            <a:extLst>
              <a:ext uri="{FF2B5EF4-FFF2-40B4-BE49-F238E27FC236}">
                <a16:creationId xmlns:a16="http://schemas.microsoft.com/office/drawing/2014/main" id="{F64BBF40-4B6E-4EED-9A4A-53F588F6905E}"/>
              </a:ext>
            </a:extLst>
          </p:cNvPr>
          <p:cNvSpPr>
            <a:spLocks noGrp="1"/>
          </p:cNvSpPr>
          <p:nvPr>
            <p:ph type="pic" sz="quarter" idx="35"/>
          </p:nvPr>
        </p:nvSpPr>
        <p:spPr>
          <a:xfrm>
            <a:off x="4396225" y="3900659"/>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32" name="Picture Placeholder 7">
            <a:extLst>
              <a:ext uri="{FF2B5EF4-FFF2-40B4-BE49-F238E27FC236}">
                <a16:creationId xmlns:a16="http://schemas.microsoft.com/office/drawing/2014/main" id="{BA5CBA95-71BA-4D1C-9702-C09A59DB5A04}"/>
              </a:ext>
            </a:extLst>
          </p:cNvPr>
          <p:cNvSpPr>
            <a:spLocks noGrp="1"/>
          </p:cNvSpPr>
          <p:nvPr>
            <p:ph type="pic" sz="quarter" idx="37"/>
          </p:nvPr>
        </p:nvSpPr>
        <p:spPr>
          <a:xfrm>
            <a:off x="8220998" y="3900659"/>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33" name="Text Placeholder 12">
            <a:extLst>
              <a:ext uri="{FF2B5EF4-FFF2-40B4-BE49-F238E27FC236}">
                <a16:creationId xmlns:a16="http://schemas.microsoft.com/office/drawing/2014/main" id="{DE3C1140-BD03-4998-B2C4-28410F93C64D}"/>
              </a:ext>
            </a:extLst>
          </p:cNvPr>
          <p:cNvSpPr>
            <a:spLocks noGrp="1"/>
          </p:cNvSpPr>
          <p:nvPr>
            <p:ph type="body" sz="quarter" idx="38" hasCustomPrompt="1"/>
          </p:nvPr>
        </p:nvSpPr>
        <p:spPr>
          <a:xfrm>
            <a:off x="1740230" y="2822288"/>
            <a:ext cx="2276275" cy="552443"/>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spcBef>
                <a:spcPts val="0"/>
              </a:spcBef>
              <a:buFontTx/>
              <a:buNone/>
              <a:defRPr sz="970">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34" name="Text Placeholder 12">
            <a:extLst>
              <a:ext uri="{FF2B5EF4-FFF2-40B4-BE49-F238E27FC236}">
                <a16:creationId xmlns:a16="http://schemas.microsoft.com/office/drawing/2014/main" id="{FFE703FA-9332-4A8A-B58E-5F35E54BCDF8}"/>
              </a:ext>
            </a:extLst>
          </p:cNvPr>
          <p:cNvSpPr>
            <a:spLocks noGrp="1"/>
          </p:cNvSpPr>
          <p:nvPr>
            <p:ph type="body" sz="quarter" idx="39" hasCustomPrompt="1"/>
          </p:nvPr>
        </p:nvSpPr>
        <p:spPr>
          <a:xfrm>
            <a:off x="5565003" y="2823498"/>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35" name="Text Placeholder 12">
            <a:extLst>
              <a:ext uri="{FF2B5EF4-FFF2-40B4-BE49-F238E27FC236}">
                <a16:creationId xmlns:a16="http://schemas.microsoft.com/office/drawing/2014/main" id="{1C44D164-2308-4F92-8C1F-02E8B7DE0784}"/>
              </a:ext>
            </a:extLst>
          </p:cNvPr>
          <p:cNvSpPr>
            <a:spLocks noGrp="1"/>
          </p:cNvSpPr>
          <p:nvPr>
            <p:ph type="body" sz="quarter" idx="40" hasCustomPrompt="1"/>
          </p:nvPr>
        </p:nvSpPr>
        <p:spPr>
          <a:xfrm>
            <a:off x="9389776" y="2823498"/>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36" name="Text Placeholder 12">
            <a:extLst>
              <a:ext uri="{FF2B5EF4-FFF2-40B4-BE49-F238E27FC236}">
                <a16:creationId xmlns:a16="http://schemas.microsoft.com/office/drawing/2014/main" id="{3423B415-66AA-45CD-A323-3A2A488B71A2}"/>
              </a:ext>
            </a:extLst>
          </p:cNvPr>
          <p:cNvSpPr>
            <a:spLocks noGrp="1"/>
          </p:cNvSpPr>
          <p:nvPr>
            <p:ph type="body" sz="quarter" idx="41" hasCustomPrompt="1"/>
          </p:nvPr>
        </p:nvSpPr>
        <p:spPr>
          <a:xfrm>
            <a:off x="1740230" y="4031870"/>
            <a:ext cx="2276275" cy="552443"/>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spcBef>
                <a:spcPts val="0"/>
              </a:spcBef>
              <a:buFontTx/>
              <a:buNone/>
              <a:defRPr sz="970">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37" name="Text Placeholder 12">
            <a:extLst>
              <a:ext uri="{FF2B5EF4-FFF2-40B4-BE49-F238E27FC236}">
                <a16:creationId xmlns:a16="http://schemas.microsoft.com/office/drawing/2014/main" id="{CB7D5369-1728-4112-B4F1-ED60D3FE7A5E}"/>
              </a:ext>
            </a:extLst>
          </p:cNvPr>
          <p:cNvSpPr>
            <a:spLocks noGrp="1"/>
          </p:cNvSpPr>
          <p:nvPr>
            <p:ph type="body" sz="quarter" idx="42" hasCustomPrompt="1"/>
          </p:nvPr>
        </p:nvSpPr>
        <p:spPr>
          <a:xfrm>
            <a:off x="5565003" y="4033080"/>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38" name="Text Placeholder 12">
            <a:extLst>
              <a:ext uri="{FF2B5EF4-FFF2-40B4-BE49-F238E27FC236}">
                <a16:creationId xmlns:a16="http://schemas.microsoft.com/office/drawing/2014/main" id="{9AEBD6C7-E5B0-401A-A86F-E51120626117}"/>
              </a:ext>
            </a:extLst>
          </p:cNvPr>
          <p:cNvSpPr>
            <a:spLocks noGrp="1"/>
          </p:cNvSpPr>
          <p:nvPr>
            <p:ph type="body" sz="quarter" idx="43" hasCustomPrompt="1"/>
          </p:nvPr>
        </p:nvSpPr>
        <p:spPr>
          <a:xfrm>
            <a:off x="9389776" y="4033080"/>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39" name="Text Placeholder 12">
            <a:extLst>
              <a:ext uri="{FF2B5EF4-FFF2-40B4-BE49-F238E27FC236}">
                <a16:creationId xmlns:a16="http://schemas.microsoft.com/office/drawing/2014/main" id="{B77E20DC-EB84-47ED-8BD7-B4FF8C116E38}"/>
              </a:ext>
            </a:extLst>
          </p:cNvPr>
          <p:cNvSpPr>
            <a:spLocks noGrp="1"/>
          </p:cNvSpPr>
          <p:nvPr>
            <p:ph type="body" sz="quarter" idx="44" hasCustomPrompt="1"/>
          </p:nvPr>
        </p:nvSpPr>
        <p:spPr>
          <a:xfrm>
            <a:off x="1740230" y="5241451"/>
            <a:ext cx="2276275" cy="552443"/>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spcBef>
                <a:spcPts val="0"/>
              </a:spcBef>
              <a:buFontTx/>
              <a:buNone/>
              <a:defRPr sz="970">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40" name="Text Placeholder 12">
            <a:extLst>
              <a:ext uri="{FF2B5EF4-FFF2-40B4-BE49-F238E27FC236}">
                <a16:creationId xmlns:a16="http://schemas.microsoft.com/office/drawing/2014/main" id="{59FE56BC-3699-4F5D-A9A7-2D0424B49BE9}"/>
              </a:ext>
            </a:extLst>
          </p:cNvPr>
          <p:cNvSpPr>
            <a:spLocks noGrp="1"/>
          </p:cNvSpPr>
          <p:nvPr>
            <p:ph type="body" sz="quarter" idx="45" hasCustomPrompt="1"/>
          </p:nvPr>
        </p:nvSpPr>
        <p:spPr>
          <a:xfrm>
            <a:off x="5565003" y="5242661"/>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41" name="Text Placeholder 12">
            <a:extLst>
              <a:ext uri="{FF2B5EF4-FFF2-40B4-BE49-F238E27FC236}">
                <a16:creationId xmlns:a16="http://schemas.microsoft.com/office/drawing/2014/main" id="{C9243CCE-E7FC-4AA9-B6B0-2E7FCC8D0DF7}"/>
              </a:ext>
            </a:extLst>
          </p:cNvPr>
          <p:cNvSpPr>
            <a:spLocks noGrp="1"/>
          </p:cNvSpPr>
          <p:nvPr>
            <p:ph type="body" sz="quarter" idx="46" hasCustomPrompt="1"/>
          </p:nvPr>
        </p:nvSpPr>
        <p:spPr>
          <a:xfrm>
            <a:off x="9389776" y="5242661"/>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Tree>
    <p:extLst>
      <p:ext uri="{BB962C8B-B14F-4D97-AF65-F5344CB8AC3E}">
        <p14:creationId xmlns:p14="http://schemas.microsoft.com/office/powerpoint/2010/main" val="841307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 Sub | 2 column text">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2905314"/>
            <a:ext cx="11036725" cy="1658869"/>
          </a:xfrm>
        </p:spPr>
        <p:txBody>
          <a:bodyPr numCol="2" spcCol="1440000"/>
          <a:lstStyle>
            <a:lvl1pPr marL="0" indent="0">
              <a:buFont typeface="Arial" panose="020B0604020202020204" pitchFamily="34" charset="0"/>
              <a:buNone/>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1343822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 2 column text tall">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1682567"/>
            <a:ext cx="11036725" cy="1674747"/>
          </a:xfrm>
        </p:spPr>
        <p:txBody>
          <a:bodyPr numCol="2" spcCol="1440000"/>
          <a:lstStyle>
            <a:lvl1pPr marL="0" indent="0">
              <a:buFont typeface="Arial" panose="020B0604020202020204" pitchFamily="34" charset="0"/>
              <a:buNone/>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1922385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3128516"/>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3571782"/>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4495053"/>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4880812"/>
            <a:ext cx="3706507" cy="253787"/>
          </a:xfrm>
        </p:spPr>
        <p:txBody>
          <a:bodyPr/>
          <a:lstStyle/>
          <a:p>
            <a:pPr lvl="0"/>
            <a:r>
              <a:rPr lang="en-US"/>
              <a:t>Click to edit Master text styles</a:t>
            </a:r>
          </a:p>
        </p:txBody>
      </p:sp>
      <p:pic>
        <p:nvPicPr>
          <p:cNvPr id="13" name="Graphic 12">
            <a:extLst>
              <a:ext uri="{FF2B5EF4-FFF2-40B4-BE49-F238E27FC236}">
                <a16:creationId xmlns:a16="http://schemas.microsoft.com/office/drawing/2014/main" id="{F4B1DB28-413A-41E9-A6F8-727DE05F8D6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395" y="5750940"/>
            <a:ext cx="3036723" cy="646908"/>
          </a:xfrm>
          <a:prstGeom prst="rect">
            <a:avLst/>
          </a:prstGeom>
        </p:spPr>
      </p:pic>
      <p:sp>
        <p:nvSpPr>
          <p:cNvPr id="16" name="Picture Placeholder 4">
            <a:extLst>
              <a:ext uri="{FF2B5EF4-FFF2-40B4-BE49-F238E27FC236}">
                <a16:creationId xmlns:a16="http://schemas.microsoft.com/office/drawing/2014/main" id="{7E02C968-6D90-43B9-83B4-8DDD9D10A206}"/>
              </a:ext>
            </a:extLst>
          </p:cNvPr>
          <p:cNvSpPr>
            <a:spLocks noGrp="1"/>
          </p:cNvSpPr>
          <p:nvPr>
            <p:ph type="pic" sz="quarter" idx="10" hasCustomPrompt="1"/>
          </p:nvPr>
        </p:nvSpPr>
        <p:spPr>
          <a:xfrm>
            <a:off x="5175632" y="0"/>
            <a:ext cx="7016369" cy="6858000"/>
          </a:xfrm>
          <a:solidFill>
            <a:schemeClr val="bg2"/>
          </a:solidFill>
        </p:spPr>
        <p:txBody>
          <a:bodyPr bIns="1764000" anchor="ctr">
            <a:noAutofit/>
          </a:bodyPr>
          <a:lstStyle>
            <a:lvl1pPr algn="ctr">
              <a:defRPr sz="2183" b="1"/>
            </a:lvl1pPr>
          </a:lstStyle>
          <a:p>
            <a:r>
              <a:rPr lang="en-GB"/>
              <a:t>Click icon to insert image</a:t>
            </a:r>
          </a:p>
        </p:txBody>
      </p:sp>
    </p:spTree>
    <p:extLst>
      <p:ext uri="{BB962C8B-B14F-4D97-AF65-F5344CB8AC3E}">
        <p14:creationId xmlns:p14="http://schemas.microsoft.com/office/powerpoint/2010/main" val="81980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itle | 2 column bulletpoint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1682567"/>
            <a:ext cx="11036725" cy="1674747"/>
          </a:xfrm>
        </p:spPr>
        <p:txBody>
          <a:bodyPr numCol="2" spcCol="1440000"/>
          <a:lstStyle>
            <a:lvl1pPr marL="207935" indent="-207935">
              <a:buClr>
                <a:schemeClr val="accent1"/>
              </a:buClr>
              <a:buSzPct val="110000"/>
              <a:buFont typeface="Wingdings" pitchFamily="2" charset="2"/>
              <a:buChar char="§"/>
              <a:defRPr/>
            </a:lvl1pPr>
            <a:lvl2pPr>
              <a:buSzPct val="110000"/>
              <a:defRPr/>
            </a:lvl2pPr>
            <a:lvl3pPr>
              <a:buSzPct val="110000"/>
              <a:defRPr/>
            </a:lvl3pPr>
            <a:lvl4pPr>
              <a:buSzPct val="110000"/>
              <a:defRPr/>
            </a:lvl4pPr>
            <a:lvl5pPr>
              <a:buSzPct val="11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145484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 2 column numbere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1682567"/>
            <a:ext cx="11036725" cy="1674747"/>
          </a:xfrm>
        </p:spPr>
        <p:txBody>
          <a:bodyPr numCol="2" spcCol="1440000"/>
          <a:lstStyle>
            <a:lvl1pPr marL="277246" indent="-277246">
              <a:buClr>
                <a:schemeClr val="accent1"/>
              </a:buClr>
              <a:buSzPct val="100000"/>
              <a:buFont typeface="+mj-lt"/>
              <a:buAutoNum type="arabicPeriod"/>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3710696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 Sub | 2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A8EF9-1C32-4B7A-8081-50E936C41B89}"/>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3" name="Content Placeholder 2">
            <a:extLst>
              <a:ext uri="{FF2B5EF4-FFF2-40B4-BE49-F238E27FC236}">
                <a16:creationId xmlns:a16="http://schemas.microsoft.com/office/drawing/2014/main" id="{B4820C01-EFC8-47E3-87CA-54B740EA5482}"/>
              </a:ext>
            </a:extLst>
          </p:cNvPr>
          <p:cNvSpPr>
            <a:spLocks noGrp="1"/>
          </p:cNvSpPr>
          <p:nvPr>
            <p:ph idx="1"/>
          </p:nvPr>
        </p:nvSpPr>
        <p:spPr>
          <a:xfrm>
            <a:off x="577638" y="2905312"/>
            <a:ext cx="10775825" cy="1564243"/>
          </a:xfrm>
        </p:spPr>
        <p:txBody>
          <a:bodyPr/>
          <a:lstStyle>
            <a:lvl1pPr marL="0" indent="0">
              <a:spcAft>
                <a:spcPts val="728"/>
              </a:spcAft>
              <a:buFontTx/>
              <a:buNone/>
              <a:defRPr/>
            </a:lvl1pPr>
            <a:lvl2pPr>
              <a:spcAft>
                <a:spcPts val="728"/>
              </a:spcAft>
              <a:defRPr/>
            </a:lvl2pPr>
            <a:lvl3pPr>
              <a:spcAft>
                <a:spcPts val="728"/>
              </a:spcAft>
              <a:defRPr/>
            </a:lvl3pPr>
            <a:lvl4pPr>
              <a:spcAft>
                <a:spcPts val="728"/>
              </a:spcAft>
              <a:defRPr/>
            </a:lvl4pPr>
            <a:lvl5pPr>
              <a:spcAft>
                <a:spcPts val="728"/>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61F7A7FA-3919-46C3-A721-2BCFFDD3E20A}"/>
              </a:ext>
            </a:extLst>
          </p:cNvPr>
          <p:cNvSpPr>
            <a:spLocks noGrp="1"/>
          </p:cNvSpPr>
          <p:nvPr>
            <p:ph type="ftr" sz="quarter" idx="11"/>
          </p:nvPr>
        </p:nvSpPr>
        <p:spPr/>
        <p:txBody>
          <a:bodyPr/>
          <a:lstStyle/>
          <a:p>
            <a:r>
              <a:rPr lang="en-GB"/>
              <a:t>Immunization, Vaccines and Biologicals</a:t>
            </a:r>
          </a:p>
        </p:txBody>
      </p:sp>
      <p:sp>
        <p:nvSpPr>
          <p:cNvPr id="6" name="Slide Number Placeholder 5">
            <a:extLst>
              <a:ext uri="{FF2B5EF4-FFF2-40B4-BE49-F238E27FC236}">
                <a16:creationId xmlns:a16="http://schemas.microsoft.com/office/drawing/2014/main" id="{51BF7C05-75CA-420E-AD15-CB8A1468F80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object 14">
            <a:extLst>
              <a:ext uri="{FF2B5EF4-FFF2-40B4-BE49-F238E27FC236}">
                <a16:creationId xmlns:a16="http://schemas.microsoft.com/office/drawing/2014/main" id="{87425AA8-5E7D-4A02-BD41-3BD7CF394720}"/>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0" name="Text Placeholder 9">
            <a:extLst>
              <a:ext uri="{FF2B5EF4-FFF2-40B4-BE49-F238E27FC236}">
                <a16:creationId xmlns:a16="http://schemas.microsoft.com/office/drawing/2014/main" id="{88DFAF66-6D1A-4424-9287-26CDDE2BBD70}"/>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1935691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 Sub | Text + 1 Image">
    <p:spTree>
      <p:nvGrpSpPr>
        <p:cNvPr id="1" name=""/>
        <p:cNvGrpSpPr/>
        <p:nvPr/>
      </p:nvGrpSpPr>
      <p:grpSpPr>
        <a:xfrm>
          <a:off x="0" y="0"/>
          <a:ext cx="0" cy="0"/>
          <a:chOff x="0" y="0"/>
          <a:chExt cx="0" cy="0"/>
        </a:xfrm>
      </p:grpSpPr>
      <p:sp>
        <p:nvSpPr>
          <p:cNvPr id="15" name="Picture Placeholder 7">
            <a:extLst>
              <a:ext uri="{FF2B5EF4-FFF2-40B4-BE49-F238E27FC236}">
                <a16:creationId xmlns:a16="http://schemas.microsoft.com/office/drawing/2014/main" id="{C915F15C-956C-41D5-B307-E9EAF4140C99}"/>
              </a:ext>
            </a:extLst>
          </p:cNvPr>
          <p:cNvSpPr>
            <a:spLocks noGrp="1"/>
          </p:cNvSpPr>
          <p:nvPr>
            <p:ph type="pic" sz="quarter" idx="15"/>
          </p:nvPr>
        </p:nvSpPr>
        <p:spPr>
          <a:xfrm>
            <a:off x="6533079" y="1"/>
            <a:ext cx="5658921" cy="6857999"/>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2905312"/>
            <a:ext cx="5081284" cy="1555619"/>
          </a:xfrm>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object 14">
            <a:extLst>
              <a:ext uri="{FF2B5EF4-FFF2-40B4-BE49-F238E27FC236}">
                <a16:creationId xmlns:a16="http://schemas.microsoft.com/office/drawing/2014/main" id="{82DE3620-FF46-4B76-AAB9-DA1B6218E935}"/>
              </a:ext>
            </a:extLst>
          </p:cNvPr>
          <p:cNvSpPr/>
          <p:nvPr userDrawn="1"/>
        </p:nvSpPr>
        <p:spPr>
          <a:xfrm flipV="1">
            <a:off x="577638" y="6370213"/>
            <a:ext cx="5377804" cy="27725"/>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 name="Text Placeholder 2">
            <a:extLst>
              <a:ext uri="{FF2B5EF4-FFF2-40B4-BE49-F238E27FC236}">
                <a16:creationId xmlns:a16="http://schemas.microsoft.com/office/drawing/2014/main" id="{762D490A-0282-4B98-BC22-F72D01AAD9CA}"/>
              </a:ext>
            </a:extLst>
          </p:cNvPr>
          <p:cNvSpPr>
            <a:spLocks noGrp="1"/>
          </p:cNvSpPr>
          <p:nvPr>
            <p:ph type="body" sz="quarter" idx="16" hasCustomPrompt="1"/>
          </p:nvPr>
        </p:nvSpPr>
        <p:spPr>
          <a:xfrm>
            <a:off x="6533079" y="5916690"/>
            <a:ext cx="5081284" cy="148117"/>
          </a:xfrm>
        </p:spPr>
        <p:txBody>
          <a:bodyPr/>
          <a:lstStyle>
            <a:lvl1pPr>
              <a:defRPr sz="849"/>
            </a:lvl1pPr>
          </a:lstStyle>
          <a:p>
            <a:pPr lvl="0"/>
            <a:r>
              <a:rPr lang="en-US"/>
              <a:t>Caption text goes here if required</a:t>
            </a:r>
            <a:endParaRPr lang="en-GB"/>
          </a:p>
        </p:txBody>
      </p:sp>
      <p:sp>
        <p:nvSpPr>
          <p:cNvPr id="5" name="Picture Placeholder 4">
            <a:extLst>
              <a:ext uri="{FF2B5EF4-FFF2-40B4-BE49-F238E27FC236}">
                <a16:creationId xmlns:a16="http://schemas.microsoft.com/office/drawing/2014/main" id="{19427362-842E-4669-885E-548EFDB4AD64}"/>
              </a:ext>
            </a:extLst>
          </p:cNvPr>
          <p:cNvSpPr>
            <a:spLocks noGrp="1"/>
          </p:cNvSpPr>
          <p:nvPr>
            <p:ph type="pic" sz="quarter" idx="17"/>
          </p:nvPr>
        </p:nvSpPr>
        <p:spPr>
          <a:xfrm>
            <a:off x="577637" y="5092479"/>
            <a:ext cx="955990" cy="791114"/>
          </a:xfrm>
        </p:spPr>
        <p:txBody>
          <a:bodyPr/>
          <a:lstStyle/>
          <a:p>
            <a:r>
              <a:rPr lang="en-US"/>
              <a:t>Click icon to add picture</a:t>
            </a:r>
            <a:endParaRPr lang="en-GB"/>
          </a:p>
        </p:txBody>
      </p:sp>
    </p:spTree>
    <p:extLst>
      <p:ext uri="{BB962C8B-B14F-4D97-AF65-F5344CB8AC3E}">
        <p14:creationId xmlns:p14="http://schemas.microsoft.com/office/powerpoint/2010/main" val="4033321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 Text + 2 Image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1682566"/>
            <a:ext cx="5081284" cy="1555619"/>
          </a:xfrm>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Picture Placeholder 7">
            <a:extLst>
              <a:ext uri="{FF2B5EF4-FFF2-40B4-BE49-F238E27FC236}">
                <a16:creationId xmlns:a16="http://schemas.microsoft.com/office/drawing/2014/main" id="{C915F15C-956C-41D5-B307-E9EAF4140C99}"/>
              </a:ext>
            </a:extLst>
          </p:cNvPr>
          <p:cNvSpPr>
            <a:spLocks noGrp="1"/>
          </p:cNvSpPr>
          <p:nvPr>
            <p:ph type="pic" sz="quarter" idx="15"/>
          </p:nvPr>
        </p:nvSpPr>
        <p:spPr>
          <a:xfrm>
            <a:off x="6533079" y="577597"/>
            <a:ext cx="5081284" cy="2634145"/>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7" name="object 14">
            <a:extLst>
              <a:ext uri="{FF2B5EF4-FFF2-40B4-BE49-F238E27FC236}">
                <a16:creationId xmlns:a16="http://schemas.microsoft.com/office/drawing/2014/main" id="{82DE3620-FF46-4B76-AAB9-DA1B6218E935}"/>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2" name="Picture Placeholder 7">
            <a:extLst>
              <a:ext uri="{FF2B5EF4-FFF2-40B4-BE49-F238E27FC236}">
                <a16:creationId xmlns:a16="http://schemas.microsoft.com/office/drawing/2014/main" id="{02B8336F-F0D4-4BC7-8ABC-2AB9B51D18C1}"/>
              </a:ext>
            </a:extLst>
          </p:cNvPr>
          <p:cNvSpPr>
            <a:spLocks noGrp="1"/>
          </p:cNvSpPr>
          <p:nvPr>
            <p:ph type="pic" sz="quarter" idx="16"/>
          </p:nvPr>
        </p:nvSpPr>
        <p:spPr>
          <a:xfrm>
            <a:off x="6533079" y="3434808"/>
            <a:ext cx="5081284" cy="2613594"/>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3" name="Text Placeholder 2">
            <a:extLst>
              <a:ext uri="{FF2B5EF4-FFF2-40B4-BE49-F238E27FC236}">
                <a16:creationId xmlns:a16="http://schemas.microsoft.com/office/drawing/2014/main" id="{E43DBC4A-ACA7-4AD0-9307-8B9B0EA507FE}"/>
              </a:ext>
            </a:extLst>
          </p:cNvPr>
          <p:cNvSpPr>
            <a:spLocks noGrp="1"/>
          </p:cNvSpPr>
          <p:nvPr>
            <p:ph type="body" sz="quarter" idx="17" hasCustomPrompt="1"/>
          </p:nvPr>
        </p:nvSpPr>
        <p:spPr>
          <a:xfrm>
            <a:off x="6604322" y="644597"/>
            <a:ext cx="4938799" cy="253787"/>
          </a:xfrm>
        </p:spPr>
        <p:txBody>
          <a:bodyPr/>
          <a:lstStyle>
            <a:lvl1pPr>
              <a:defRPr/>
            </a:lvl1pPr>
          </a:lstStyle>
          <a:p>
            <a:pPr lvl="0"/>
            <a:r>
              <a:rPr lang="en-US"/>
              <a:t>Caption, if required, goes here</a:t>
            </a:r>
            <a:endParaRPr lang="en-GB"/>
          </a:p>
        </p:txBody>
      </p:sp>
      <p:sp>
        <p:nvSpPr>
          <p:cNvPr id="11" name="Text Placeholder 2">
            <a:extLst>
              <a:ext uri="{FF2B5EF4-FFF2-40B4-BE49-F238E27FC236}">
                <a16:creationId xmlns:a16="http://schemas.microsoft.com/office/drawing/2014/main" id="{9E7CB72A-5628-4C6B-920B-B5462A85B798}"/>
              </a:ext>
            </a:extLst>
          </p:cNvPr>
          <p:cNvSpPr>
            <a:spLocks noGrp="1"/>
          </p:cNvSpPr>
          <p:nvPr>
            <p:ph type="body" sz="quarter" idx="18" hasCustomPrompt="1"/>
          </p:nvPr>
        </p:nvSpPr>
        <p:spPr>
          <a:xfrm>
            <a:off x="6604322" y="3509478"/>
            <a:ext cx="4938799" cy="253787"/>
          </a:xfrm>
        </p:spPr>
        <p:txBody>
          <a:bodyPr/>
          <a:lstStyle>
            <a:lvl1pPr>
              <a:defRPr/>
            </a:lvl1pPr>
          </a:lstStyle>
          <a:p>
            <a:pPr lvl="0"/>
            <a:r>
              <a:rPr lang="en-US"/>
              <a:t>Caption, if required, goes here</a:t>
            </a:r>
            <a:endParaRPr lang="en-GB"/>
          </a:p>
        </p:txBody>
      </p:sp>
      <p:sp>
        <p:nvSpPr>
          <p:cNvPr id="14" name="Picture Placeholder 4">
            <a:extLst>
              <a:ext uri="{FF2B5EF4-FFF2-40B4-BE49-F238E27FC236}">
                <a16:creationId xmlns:a16="http://schemas.microsoft.com/office/drawing/2014/main" id="{3E63EEFC-E63D-460B-87E8-056BB1E9EE21}"/>
              </a:ext>
            </a:extLst>
          </p:cNvPr>
          <p:cNvSpPr>
            <a:spLocks noGrp="1"/>
          </p:cNvSpPr>
          <p:nvPr>
            <p:ph type="pic" sz="quarter" idx="19"/>
          </p:nvPr>
        </p:nvSpPr>
        <p:spPr>
          <a:xfrm>
            <a:off x="577637" y="5092479"/>
            <a:ext cx="955990" cy="791114"/>
          </a:xfrm>
        </p:spPr>
        <p:txBody>
          <a:bodyPr/>
          <a:lstStyle/>
          <a:p>
            <a:r>
              <a:rPr lang="en-US"/>
              <a:t>Click icon to add picture</a:t>
            </a:r>
            <a:endParaRPr lang="en-GB"/>
          </a:p>
        </p:txBody>
      </p:sp>
    </p:spTree>
    <p:extLst>
      <p:ext uri="{BB962C8B-B14F-4D97-AF65-F5344CB8AC3E}">
        <p14:creationId xmlns:p14="http://schemas.microsoft.com/office/powerpoint/2010/main" val="2405076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 Text | Quote + 1 Image">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1682566"/>
            <a:ext cx="5081284" cy="1555619"/>
          </a:xfrm>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object 14">
            <a:extLst>
              <a:ext uri="{FF2B5EF4-FFF2-40B4-BE49-F238E27FC236}">
                <a16:creationId xmlns:a16="http://schemas.microsoft.com/office/drawing/2014/main" id="{82DE3620-FF46-4B76-AAB9-DA1B6218E935}"/>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2" name="Picture Placeholder 7">
            <a:extLst>
              <a:ext uri="{FF2B5EF4-FFF2-40B4-BE49-F238E27FC236}">
                <a16:creationId xmlns:a16="http://schemas.microsoft.com/office/drawing/2014/main" id="{02B8336F-F0D4-4BC7-8ABC-2AB9B51D18C1}"/>
              </a:ext>
            </a:extLst>
          </p:cNvPr>
          <p:cNvSpPr>
            <a:spLocks noGrp="1"/>
          </p:cNvSpPr>
          <p:nvPr>
            <p:ph type="pic" sz="quarter" idx="16"/>
          </p:nvPr>
        </p:nvSpPr>
        <p:spPr>
          <a:xfrm>
            <a:off x="6533079" y="3434808"/>
            <a:ext cx="5081284" cy="2613594"/>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6" name="Text Placeholder 9">
            <a:extLst>
              <a:ext uri="{FF2B5EF4-FFF2-40B4-BE49-F238E27FC236}">
                <a16:creationId xmlns:a16="http://schemas.microsoft.com/office/drawing/2014/main" id="{A342D1F6-875C-4F73-9292-C3AAE2677826}"/>
              </a:ext>
            </a:extLst>
          </p:cNvPr>
          <p:cNvSpPr>
            <a:spLocks noGrp="1"/>
          </p:cNvSpPr>
          <p:nvPr>
            <p:ph type="body" sz="quarter" idx="13"/>
          </p:nvPr>
        </p:nvSpPr>
        <p:spPr>
          <a:xfrm>
            <a:off x="6540496" y="2150912"/>
            <a:ext cx="5073866" cy="839551"/>
          </a:xfrm>
        </p:spPr>
        <p:txBody>
          <a:bodyPr/>
          <a:lstStyle>
            <a:lvl1pPr>
              <a:lnSpc>
                <a:spcPct val="100000"/>
              </a:lnSpc>
              <a:buFont typeface="Arial" panose="020B0604020202020204" pitchFamily="34" charset="0"/>
              <a:buNone/>
              <a:defRPr sz="1455" b="0" i="0">
                <a:solidFill>
                  <a:schemeClr val="tx1"/>
                </a:solidFill>
                <a:latin typeface="Poppins Medium" pitchFamily="2" charset="77"/>
                <a:cs typeface="Poppins Medium" pitchFamily="2" charset="77"/>
              </a:defRPr>
            </a:lvl1pPr>
            <a:lvl2pPr marL="0" indent="0">
              <a:spcAft>
                <a:spcPts val="0"/>
              </a:spcAft>
              <a:buFontTx/>
              <a:buNone/>
              <a:defRPr sz="1455" b="1" i="0">
                <a:solidFill>
                  <a:schemeClr val="accent1"/>
                </a:solidFill>
                <a:latin typeface="Poppins SemiBold" pitchFamily="2" charset="77"/>
                <a:cs typeface="Poppins SemiBold" pitchFamily="2" charset="77"/>
              </a:defRPr>
            </a:lvl2pPr>
            <a:lvl3pPr marL="0" indent="0">
              <a:spcBef>
                <a:spcPts val="0"/>
              </a:spcBef>
              <a:buFontTx/>
              <a:buNone/>
              <a:defRPr sz="1213"/>
            </a:lvl3pPr>
          </a:lstStyle>
          <a:p>
            <a:pPr lvl="0"/>
            <a:r>
              <a:rPr lang="en-US"/>
              <a:t>Click to edit Master text styles</a:t>
            </a:r>
          </a:p>
          <a:p>
            <a:pPr lvl="1"/>
            <a:r>
              <a:rPr lang="en-US"/>
              <a:t>Second level</a:t>
            </a:r>
          </a:p>
          <a:p>
            <a:pPr lvl="2"/>
            <a:r>
              <a:rPr lang="en-US"/>
              <a:t>Third level</a:t>
            </a:r>
          </a:p>
        </p:txBody>
      </p:sp>
      <p:sp>
        <p:nvSpPr>
          <p:cNvPr id="11" name="Picture Placeholder 4">
            <a:extLst>
              <a:ext uri="{FF2B5EF4-FFF2-40B4-BE49-F238E27FC236}">
                <a16:creationId xmlns:a16="http://schemas.microsoft.com/office/drawing/2014/main" id="{02BA5A0B-ACA6-4775-BB7F-0F44A4EF7EDB}"/>
              </a:ext>
            </a:extLst>
          </p:cNvPr>
          <p:cNvSpPr>
            <a:spLocks noGrp="1"/>
          </p:cNvSpPr>
          <p:nvPr>
            <p:ph type="pic" sz="quarter" idx="17"/>
          </p:nvPr>
        </p:nvSpPr>
        <p:spPr>
          <a:xfrm>
            <a:off x="577637" y="5092479"/>
            <a:ext cx="955990" cy="791114"/>
          </a:xfrm>
        </p:spPr>
        <p:txBody>
          <a:bodyPr/>
          <a:lstStyle/>
          <a:p>
            <a:r>
              <a:rPr lang="en-US"/>
              <a:t>Click icon to add picture</a:t>
            </a:r>
            <a:endParaRPr lang="en-GB"/>
          </a:p>
        </p:txBody>
      </p:sp>
      <p:pic>
        <p:nvPicPr>
          <p:cNvPr id="14" name="Graphic 13">
            <a:extLst>
              <a:ext uri="{FF2B5EF4-FFF2-40B4-BE49-F238E27FC236}">
                <a16:creationId xmlns:a16="http://schemas.microsoft.com/office/drawing/2014/main" id="{10812D15-BFF6-4022-96D6-207CD21FCD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40496" y="1606818"/>
            <a:ext cx="474911" cy="401189"/>
          </a:xfrm>
          <a:prstGeom prst="rect">
            <a:avLst/>
          </a:prstGeom>
        </p:spPr>
      </p:pic>
    </p:spTree>
    <p:extLst>
      <p:ext uri="{BB962C8B-B14F-4D97-AF65-F5344CB8AC3E}">
        <p14:creationId xmlns:p14="http://schemas.microsoft.com/office/powerpoint/2010/main" val="1363429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283">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 4 x image gri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8" y="537198"/>
            <a:ext cx="11042887" cy="403133"/>
          </a:xfrm>
        </p:spPr>
        <p:txBody>
          <a:bodyPr lIns="0" tIns="0" rIns="0" bIns="0" anchor="t" anchorCtr="0"/>
          <a:lstStyle/>
          <a:p>
            <a:r>
              <a:rPr lang="en-US"/>
              <a:t>Click to edit Master title style</a:t>
            </a:r>
            <a:endParaRPr lang="en-GB"/>
          </a:p>
        </p:txBody>
      </p:sp>
      <p:sp>
        <p:nvSpPr>
          <p:cNvPr id="17" name="object 14">
            <a:extLst>
              <a:ext uri="{FF2B5EF4-FFF2-40B4-BE49-F238E27FC236}">
                <a16:creationId xmlns:a16="http://schemas.microsoft.com/office/drawing/2014/main" id="{82DE3620-FF46-4B76-AAB9-DA1B6218E935}"/>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2" name="Picture Placeholder 7">
            <a:extLst>
              <a:ext uri="{FF2B5EF4-FFF2-40B4-BE49-F238E27FC236}">
                <a16:creationId xmlns:a16="http://schemas.microsoft.com/office/drawing/2014/main" id="{02B8336F-F0D4-4BC7-8ABC-2AB9B51D18C1}"/>
              </a:ext>
            </a:extLst>
          </p:cNvPr>
          <p:cNvSpPr>
            <a:spLocks noGrp="1"/>
          </p:cNvSpPr>
          <p:nvPr>
            <p:ph type="pic" sz="quarter" idx="16"/>
          </p:nvPr>
        </p:nvSpPr>
        <p:spPr>
          <a:xfrm>
            <a:off x="6314540" y="3865484"/>
            <a:ext cx="2424253" cy="2182918"/>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8" name="Picture Placeholder 7">
            <a:extLst>
              <a:ext uri="{FF2B5EF4-FFF2-40B4-BE49-F238E27FC236}">
                <a16:creationId xmlns:a16="http://schemas.microsoft.com/office/drawing/2014/main" id="{49FC8846-079B-41AE-B836-FAD08E0C32D1}"/>
              </a:ext>
            </a:extLst>
          </p:cNvPr>
          <p:cNvSpPr>
            <a:spLocks noGrp="1"/>
          </p:cNvSpPr>
          <p:nvPr>
            <p:ph type="pic" sz="quarter" idx="17"/>
          </p:nvPr>
        </p:nvSpPr>
        <p:spPr>
          <a:xfrm>
            <a:off x="577638" y="1245959"/>
            <a:ext cx="5299823" cy="4802443"/>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28" name="Picture Placeholder 7">
            <a:extLst>
              <a:ext uri="{FF2B5EF4-FFF2-40B4-BE49-F238E27FC236}">
                <a16:creationId xmlns:a16="http://schemas.microsoft.com/office/drawing/2014/main" id="{E7F864D5-53D1-4798-9693-FAD45F362409}"/>
              </a:ext>
            </a:extLst>
          </p:cNvPr>
          <p:cNvSpPr>
            <a:spLocks noGrp="1"/>
          </p:cNvSpPr>
          <p:nvPr>
            <p:ph type="pic" sz="quarter" idx="18"/>
          </p:nvPr>
        </p:nvSpPr>
        <p:spPr>
          <a:xfrm>
            <a:off x="9190110" y="3865484"/>
            <a:ext cx="2424253" cy="2182918"/>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29" name="Picture Placeholder 7">
            <a:extLst>
              <a:ext uri="{FF2B5EF4-FFF2-40B4-BE49-F238E27FC236}">
                <a16:creationId xmlns:a16="http://schemas.microsoft.com/office/drawing/2014/main" id="{09D04CD5-6785-4614-82A0-EB606F9E7584}"/>
              </a:ext>
            </a:extLst>
          </p:cNvPr>
          <p:cNvSpPr>
            <a:spLocks noGrp="1"/>
          </p:cNvSpPr>
          <p:nvPr>
            <p:ph type="pic" sz="quarter" idx="19"/>
          </p:nvPr>
        </p:nvSpPr>
        <p:spPr>
          <a:xfrm>
            <a:off x="6314539" y="1245958"/>
            <a:ext cx="5299823" cy="2183042"/>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Tree>
    <p:extLst>
      <p:ext uri="{BB962C8B-B14F-4D97-AF65-F5344CB8AC3E}">
        <p14:creationId xmlns:p14="http://schemas.microsoft.com/office/powerpoint/2010/main" val="2533839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283">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s Only">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089B312-7F05-4697-9E87-033701FA6BAD}"/>
              </a:ext>
            </a:extLst>
          </p:cNvPr>
          <p:cNvSpPr>
            <a:spLocks noGrp="1"/>
          </p:cNvSpPr>
          <p:nvPr>
            <p:ph type="ftr" sz="quarter" idx="11"/>
          </p:nvPr>
        </p:nvSpPr>
        <p:spPr/>
        <p:txBody>
          <a:bodyPr/>
          <a:lstStyle/>
          <a:p>
            <a:r>
              <a:rPr lang="en-GB"/>
              <a:t>Immunization, Vaccines and Biologicals</a:t>
            </a:r>
          </a:p>
        </p:txBody>
      </p:sp>
      <p:sp>
        <p:nvSpPr>
          <p:cNvPr id="5" name="Slide Number Placeholder 4">
            <a:extLst>
              <a:ext uri="{FF2B5EF4-FFF2-40B4-BE49-F238E27FC236}">
                <a16:creationId xmlns:a16="http://schemas.microsoft.com/office/drawing/2014/main" id="{6D2D2B0C-092E-425B-B7A9-D5A5FD03D159}"/>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6" name="Title 1">
            <a:extLst>
              <a:ext uri="{FF2B5EF4-FFF2-40B4-BE49-F238E27FC236}">
                <a16:creationId xmlns:a16="http://schemas.microsoft.com/office/drawing/2014/main" id="{742FA494-CA0E-4F88-A7C3-26260F2C307C}"/>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7" name="Text Placeholder 9">
            <a:extLst>
              <a:ext uri="{FF2B5EF4-FFF2-40B4-BE49-F238E27FC236}">
                <a16:creationId xmlns:a16="http://schemas.microsoft.com/office/drawing/2014/main" id="{46A5BA38-A732-42ED-B9BB-81BDD3BB04A8}"/>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9" name="object 14">
            <a:extLst>
              <a:ext uri="{FF2B5EF4-FFF2-40B4-BE49-F238E27FC236}">
                <a16:creationId xmlns:a16="http://schemas.microsoft.com/office/drawing/2014/main" id="{27D1F16C-2548-4FFE-AF72-F24418D564E3}"/>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3312390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24F929E-2F1D-4406-9057-6C825193933B}"/>
              </a:ext>
            </a:extLst>
          </p:cNvPr>
          <p:cNvSpPr>
            <a:spLocks noGrp="1"/>
          </p:cNvSpPr>
          <p:nvPr>
            <p:ph type="ftr" sz="quarter" idx="11"/>
          </p:nvPr>
        </p:nvSpPr>
        <p:spPr/>
        <p:txBody>
          <a:bodyPr/>
          <a:lstStyle/>
          <a:p>
            <a:r>
              <a:rPr lang="en-GB"/>
              <a:t>Immunization, Vaccines and Biologicals</a:t>
            </a:r>
          </a:p>
        </p:txBody>
      </p:sp>
      <p:sp>
        <p:nvSpPr>
          <p:cNvPr id="4" name="Slide Number Placeholder 3">
            <a:extLst>
              <a:ext uri="{FF2B5EF4-FFF2-40B4-BE49-F238E27FC236}">
                <a16:creationId xmlns:a16="http://schemas.microsoft.com/office/drawing/2014/main" id="{2CA9C806-229B-4A8D-AFA7-03EDD985E6DC}"/>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5" name="Title 1">
            <a:extLst>
              <a:ext uri="{FF2B5EF4-FFF2-40B4-BE49-F238E27FC236}">
                <a16:creationId xmlns:a16="http://schemas.microsoft.com/office/drawing/2014/main" id="{226A3070-CE06-4CEE-A226-D97212C3BEE6}"/>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8" name="object 14">
            <a:extLst>
              <a:ext uri="{FF2B5EF4-FFF2-40B4-BE49-F238E27FC236}">
                <a16:creationId xmlns:a16="http://schemas.microsoft.com/office/drawing/2014/main" id="{C887375E-F637-44FE-AF63-8A8B04BD6ACA}"/>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4251370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 Column Lis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p:nvPr>
        </p:nvSpPr>
        <p:spPr>
          <a:xfrm>
            <a:off x="577639" y="537198"/>
            <a:ext cx="7246760" cy="403133"/>
          </a:xfrm>
        </p:spPr>
        <p:txBody>
          <a:bodyPr lIns="0" tIns="0" rIns="0" bIns="0" anchor="t" anchorCtr="0"/>
          <a:lstStyle>
            <a:lvl1pPr>
              <a:defRPr/>
            </a:lvl1pPr>
          </a:lstStyle>
          <a:p>
            <a:r>
              <a:rPr lang="en-US"/>
              <a:t>Click to edit Master title style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 name="Text Placeholder 4">
            <a:extLst>
              <a:ext uri="{FF2B5EF4-FFF2-40B4-BE49-F238E27FC236}">
                <a16:creationId xmlns:a16="http://schemas.microsoft.com/office/drawing/2014/main" id="{8032B504-645A-42DC-ABCE-1D8DD23450AD}"/>
              </a:ext>
            </a:extLst>
          </p:cNvPr>
          <p:cNvSpPr>
            <a:spLocks noGrp="1"/>
          </p:cNvSpPr>
          <p:nvPr>
            <p:ph type="body" sz="quarter" idx="13"/>
          </p:nvPr>
        </p:nvSpPr>
        <p:spPr>
          <a:xfrm>
            <a:off x="586304" y="1996560"/>
            <a:ext cx="5335021" cy="1268809"/>
          </a:xfrm>
        </p:spPr>
        <p:txBody>
          <a:bodyPr/>
          <a:lstStyle>
            <a:lvl1pPr marL="207935" indent="-207935">
              <a:spcAft>
                <a:spcPts val="364"/>
              </a:spcAft>
              <a:buClr>
                <a:schemeClr val="accent1"/>
              </a:buClr>
              <a:buSzPct val="110000"/>
              <a:buFont typeface="Wingdings" pitchFamily="2" charset="2"/>
              <a:buChar char="§"/>
              <a:defRPr sz="1213"/>
            </a:lvl1pPr>
            <a:lvl2pPr>
              <a:spcAft>
                <a:spcPts val="364"/>
              </a:spcAft>
              <a:buSzPct val="110000"/>
              <a:defRPr sz="1092"/>
            </a:lvl2pPr>
            <a:lvl3pPr>
              <a:spcAft>
                <a:spcPts val="364"/>
              </a:spcAft>
              <a:buSzPct val="110000"/>
              <a:defRPr sz="970"/>
            </a:lvl3pPr>
            <a:lvl4pPr>
              <a:spcAft>
                <a:spcPts val="364"/>
              </a:spcAft>
              <a:buSzPct val="110000"/>
              <a:defRPr sz="849"/>
            </a:lvl4pPr>
            <a:lvl5pPr>
              <a:spcAft>
                <a:spcPts val="364"/>
              </a:spcAft>
              <a:buSzPct val="110000"/>
              <a:defRPr sz="84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4">
            <a:extLst>
              <a:ext uri="{FF2B5EF4-FFF2-40B4-BE49-F238E27FC236}">
                <a16:creationId xmlns:a16="http://schemas.microsoft.com/office/drawing/2014/main" id="{0F4306BB-6547-4B5E-8784-4CBAC01B610A}"/>
              </a:ext>
            </a:extLst>
          </p:cNvPr>
          <p:cNvSpPr>
            <a:spLocks noGrp="1"/>
          </p:cNvSpPr>
          <p:nvPr>
            <p:ph type="body" sz="quarter" idx="15"/>
          </p:nvPr>
        </p:nvSpPr>
        <p:spPr>
          <a:xfrm>
            <a:off x="6270675" y="1996560"/>
            <a:ext cx="5335021" cy="1268809"/>
          </a:xfrm>
        </p:spPr>
        <p:txBody>
          <a:bodyPr/>
          <a:lstStyle>
            <a:lvl1pPr marL="207935" indent="-207935">
              <a:spcAft>
                <a:spcPts val="364"/>
              </a:spcAft>
              <a:buClr>
                <a:schemeClr val="accent1"/>
              </a:buClr>
              <a:buSzPct val="110000"/>
              <a:buFont typeface="Wingdings" pitchFamily="2" charset="2"/>
              <a:buChar char="§"/>
              <a:defRPr sz="1213"/>
            </a:lvl1pPr>
            <a:lvl2pPr>
              <a:spcAft>
                <a:spcPts val="364"/>
              </a:spcAft>
              <a:buSzPct val="110000"/>
              <a:defRPr sz="1092"/>
            </a:lvl2pPr>
            <a:lvl3pPr>
              <a:spcAft>
                <a:spcPts val="364"/>
              </a:spcAft>
              <a:buSzPct val="110000"/>
              <a:defRPr sz="970"/>
            </a:lvl3pPr>
            <a:lvl4pPr>
              <a:spcAft>
                <a:spcPts val="364"/>
              </a:spcAft>
              <a:buSzPct val="110000"/>
              <a:defRPr sz="849"/>
            </a:lvl4pPr>
            <a:lvl5pPr>
              <a:spcAft>
                <a:spcPts val="364"/>
              </a:spcAft>
              <a:buSzPct val="110000"/>
              <a:defRPr sz="84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Text Placeholder 4">
            <a:extLst>
              <a:ext uri="{FF2B5EF4-FFF2-40B4-BE49-F238E27FC236}">
                <a16:creationId xmlns:a16="http://schemas.microsoft.com/office/drawing/2014/main" id="{BA5CFFDE-62DF-4CF6-A0E2-E3FC6F3B8137}"/>
              </a:ext>
            </a:extLst>
          </p:cNvPr>
          <p:cNvSpPr>
            <a:spLocks noGrp="1"/>
          </p:cNvSpPr>
          <p:nvPr>
            <p:ph type="body" sz="quarter" idx="16"/>
          </p:nvPr>
        </p:nvSpPr>
        <p:spPr>
          <a:xfrm>
            <a:off x="586304" y="1529131"/>
            <a:ext cx="5335021" cy="300484"/>
          </a:xfrm>
        </p:spPr>
        <p:txBody>
          <a:bodyPr/>
          <a:lstStyle>
            <a:lvl1pPr>
              <a:defRPr lang="en-GB" sz="1698" b="1" i="0" kern="1200" dirty="0">
                <a:solidFill>
                  <a:schemeClr val="accent1"/>
                </a:solidFill>
                <a:latin typeface="Poppins SemiBold" pitchFamily="2" charset="77"/>
                <a:ea typeface="+mn-ea"/>
                <a:cs typeface="Poppins SemiBold" pitchFamily="2" charset="77"/>
              </a:defRPr>
            </a:lvl1pPr>
          </a:lstStyle>
          <a:p>
            <a:pPr lvl="0"/>
            <a:r>
              <a:rPr lang="en-US"/>
              <a:t>Click to edit Master text styles</a:t>
            </a:r>
          </a:p>
        </p:txBody>
      </p:sp>
      <p:sp>
        <p:nvSpPr>
          <p:cNvPr id="25" name="Text Placeholder 4">
            <a:extLst>
              <a:ext uri="{FF2B5EF4-FFF2-40B4-BE49-F238E27FC236}">
                <a16:creationId xmlns:a16="http://schemas.microsoft.com/office/drawing/2014/main" id="{426E4A3A-D76E-4C23-88DA-34D816F1BC1E}"/>
              </a:ext>
            </a:extLst>
          </p:cNvPr>
          <p:cNvSpPr>
            <a:spLocks noGrp="1"/>
          </p:cNvSpPr>
          <p:nvPr>
            <p:ph type="body" sz="quarter" idx="18"/>
          </p:nvPr>
        </p:nvSpPr>
        <p:spPr>
          <a:xfrm>
            <a:off x="6270675" y="1529131"/>
            <a:ext cx="5335021" cy="296171"/>
          </a:xfrm>
        </p:spPr>
        <p:txBody>
          <a:bodyPr/>
          <a:lstStyle>
            <a:lvl1pPr>
              <a:defRPr lang="en-GB" sz="1698" b="1" i="0" kern="1200" dirty="0">
                <a:solidFill>
                  <a:schemeClr val="accent1"/>
                </a:solidFill>
                <a:latin typeface="Poppins SemiBold" pitchFamily="2" charset="77"/>
                <a:ea typeface="+mn-ea"/>
                <a:cs typeface="Poppins SemiBold" pitchFamily="2" charset="77"/>
              </a:defRPr>
            </a:lvl1pPr>
          </a:lstStyle>
          <a:p>
            <a:pPr marL="0" lvl="0" indent="0" algn="l" defTabSz="554492" rtl="0" eaLnBrk="1" latinLnBrk="0" hangingPunct="1">
              <a:lnSpc>
                <a:spcPct val="120000"/>
              </a:lnSpc>
              <a:spcBef>
                <a:spcPts val="606"/>
              </a:spcBef>
              <a:spcAft>
                <a:spcPts val="728"/>
              </a:spcAft>
              <a:buSzPct val="75000"/>
              <a:buFontTx/>
              <a:buNone/>
            </a:pPr>
            <a:r>
              <a:rPr lang="en-US"/>
              <a:t>Click to edit Master text styles</a:t>
            </a:r>
          </a:p>
        </p:txBody>
      </p:sp>
    </p:spTree>
    <p:extLst>
      <p:ext uri="{BB962C8B-B14F-4D97-AF65-F5344CB8AC3E}">
        <p14:creationId xmlns:p14="http://schemas.microsoft.com/office/powerpoint/2010/main" val="219568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Slide (External)">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8059CA9-ADD3-48DF-ABCE-675068DD8B24}"/>
              </a:ext>
            </a:extLst>
          </p:cNvPr>
          <p:cNvSpPr>
            <a:spLocks noGrp="1"/>
          </p:cNvSpPr>
          <p:nvPr>
            <p:ph type="pic" sz="quarter" idx="10" hasCustomPrompt="1"/>
          </p:nvPr>
        </p:nvSpPr>
        <p:spPr>
          <a:xfrm>
            <a:off x="5175632" y="0"/>
            <a:ext cx="7016369" cy="6858000"/>
          </a:xfrm>
          <a:solidFill>
            <a:schemeClr val="bg2"/>
          </a:solidFill>
        </p:spPr>
        <p:txBody>
          <a:bodyPr bIns="1764000" anchor="ctr">
            <a:noAutofit/>
          </a:bodyPr>
          <a:lstStyle>
            <a:lvl1pPr algn="ctr">
              <a:defRPr sz="2183" b="1"/>
            </a:lvl1pPr>
          </a:lstStyle>
          <a:p>
            <a:r>
              <a:rPr lang="en-GB"/>
              <a:t>Click icon to insert image</a:t>
            </a:r>
          </a:p>
        </p:txBody>
      </p:sp>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3128516"/>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3571782"/>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4495053"/>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4880812"/>
            <a:ext cx="3706507" cy="253787"/>
          </a:xfrm>
        </p:spPr>
        <p:txBody>
          <a:bodyPr/>
          <a:lstStyle/>
          <a:p>
            <a:pPr lvl="0"/>
            <a:r>
              <a:rPr lang="en-US"/>
              <a:t>Click to edit Master text styles</a:t>
            </a:r>
          </a:p>
        </p:txBody>
      </p:sp>
      <p:pic>
        <p:nvPicPr>
          <p:cNvPr id="6" name="Graphic 5">
            <a:extLst>
              <a:ext uri="{FF2B5EF4-FFF2-40B4-BE49-F238E27FC236}">
                <a16:creationId xmlns:a16="http://schemas.microsoft.com/office/drawing/2014/main" id="{2F1B92ED-1DA4-42D5-94F1-A383F50976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395" y="5756444"/>
            <a:ext cx="750929" cy="554493"/>
          </a:xfrm>
          <a:prstGeom prst="rect">
            <a:avLst/>
          </a:prstGeom>
        </p:spPr>
      </p:pic>
    </p:spTree>
    <p:extLst>
      <p:ext uri="{BB962C8B-B14F-4D97-AF65-F5344CB8AC3E}">
        <p14:creationId xmlns:p14="http://schemas.microsoft.com/office/powerpoint/2010/main" val="3228335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3 Column Lis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p:nvPr>
        </p:nvSpPr>
        <p:spPr>
          <a:xfrm>
            <a:off x="577639" y="537198"/>
            <a:ext cx="7246760" cy="403133"/>
          </a:xfrm>
        </p:spPr>
        <p:txBody>
          <a:bodyPr lIns="0" tIns="0" rIns="0" bIns="0" anchor="t" anchorCtr="0"/>
          <a:lstStyle>
            <a:lvl1pPr>
              <a:defRPr/>
            </a:lvl1pPr>
          </a:lstStyle>
          <a:p>
            <a:r>
              <a:rPr lang="en-US"/>
              <a:t>Click to edit Master title style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23" name="Text Placeholder 4">
            <a:extLst>
              <a:ext uri="{FF2B5EF4-FFF2-40B4-BE49-F238E27FC236}">
                <a16:creationId xmlns:a16="http://schemas.microsoft.com/office/drawing/2014/main" id="{BA5CFFDE-62DF-4CF6-A0E2-E3FC6F3B8137}"/>
              </a:ext>
            </a:extLst>
          </p:cNvPr>
          <p:cNvSpPr>
            <a:spLocks noGrp="1"/>
          </p:cNvSpPr>
          <p:nvPr>
            <p:ph type="body" sz="quarter" idx="16"/>
          </p:nvPr>
        </p:nvSpPr>
        <p:spPr>
          <a:xfrm>
            <a:off x="586304" y="1529131"/>
            <a:ext cx="3456798" cy="300484"/>
          </a:xfrm>
        </p:spPr>
        <p:txBody>
          <a:bodyPr/>
          <a:lstStyle>
            <a:lvl1pPr>
              <a:defRPr lang="en-GB" sz="1698" b="1" i="0" kern="1200" dirty="0">
                <a:solidFill>
                  <a:schemeClr val="accent1"/>
                </a:solidFill>
                <a:latin typeface="Poppins SemiBold" pitchFamily="2" charset="77"/>
                <a:ea typeface="+mn-ea"/>
                <a:cs typeface="Poppins SemiBold" pitchFamily="2" charset="77"/>
              </a:defRPr>
            </a:lvl1pPr>
          </a:lstStyle>
          <a:p>
            <a:pPr lvl="0"/>
            <a:r>
              <a:rPr lang="en-US"/>
              <a:t>Click to edit Master text styles</a:t>
            </a:r>
          </a:p>
        </p:txBody>
      </p:sp>
      <p:sp>
        <p:nvSpPr>
          <p:cNvPr id="24" name="Text Placeholder 4">
            <a:extLst>
              <a:ext uri="{FF2B5EF4-FFF2-40B4-BE49-F238E27FC236}">
                <a16:creationId xmlns:a16="http://schemas.microsoft.com/office/drawing/2014/main" id="{03ED4545-9186-46F2-91B2-2AA7B708AC2F}"/>
              </a:ext>
            </a:extLst>
          </p:cNvPr>
          <p:cNvSpPr>
            <a:spLocks noGrp="1"/>
          </p:cNvSpPr>
          <p:nvPr>
            <p:ph type="body" sz="quarter" idx="17"/>
          </p:nvPr>
        </p:nvSpPr>
        <p:spPr>
          <a:xfrm>
            <a:off x="4367601" y="1529131"/>
            <a:ext cx="3456798" cy="296171"/>
          </a:xfrm>
        </p:spPr>
        <p:txBody>
          <a:bodyPr/>
          <a:lstStyle>
            <a:lvl1pPr>
              <a:defRPr lang="en-GB" sz="1698" b="1" i="0" kern="1200" dirty="0">
                <a:solidFill>
                  <a:schemeClr val="accent1"/>
                </a:solidFill>
                <a:latin typeface="Poppins SemiBold" pitchFamily="2" charset="77"/>
                <a:ea typeface="+mn-ea"/>
                <a:cs typeface="Poppins SemiBold" pitchFamily="2" charset="77"/>
              </a:defRPr>
            </a:lvl1pPr>
          </a:lstStyle>
          <a:p>
            <a:pPr marL="0" lvl="0" indent="0" algn="l" defTabSz="554492" rtl="0" eaLnBrk="1" latinLnBrk="0" hangingPunct="1">
              <a:lnSpc>
                <a:spcPct val="120000"/>
              </a:lnSpc>
              <a:spcBef>
                <a:spcPts val="606"/>
              </a:spcBef>
              <a:spcAft>
                <a:spcPts val="728"/>
              </a:spcAft>
              <a:buSzPct val="75000"/>
              <a:buFontTx/>
              <a:buNone/>
            </a:pPr>
            <a:r>
              <a:rPr lang="en-US"/>
              <a:t>Click to edit Master text styles</a:t>
            </a:r>
          </a:p>
        </p:txBody>
      </p:sp>
      <p:sp>
        <p:nvSpPr>
          <p:cNvPr id="25" name="Text Placeholder 4">
            <a:extLst>
              <a:ext uri="{FF2B5EF4-FFF2-40B4-BE49-F238E27FC236}">
                <a16:creationId xmlns:a16="http://schemas.microsoft.com/office/drawing/2014/main" id="{426E4A3A-D76E-4C23-88DA-34D816F1BC1E}"/>
              </a:ext>
            </a:extLst>
          </p:cNvPr>
          <p:cNvSpPr>
            <a:spLocks noGrp="1"/>
          </p:cNvSpPr>
          <p:nvPr>
            <p:ph type="body" sz="quarter" idx="18"/>
          </p:nvPr>
        </p:nvSpPr>
        <p:spPr>
          <a:xfrm>
            <a:off x="8148898" y="1529131"/>
            <a:ext cx="3456798" cy="296171"/>
          </a:xfrm>
        </p:spPr>
        <p:txBody>
          <a:bodyPr/>
          <a:lstStyle>
            <a:lvl1pPr>
              <a:defRPr lang="en-GB" sz="1698" b="1" i="0" kern="1200" dirty="0">
                <a:solidFill>
                  <a:schemeClr val="accent1"/>
                </a:solidFill>
                <a:latin typeface="Poppins SemiBold" pitchFamily="2" charset="77"/>
                <a:ea typeface="+mn-ea"/>
                <a:cs typeface="Poppins SemiBold" pitchFamily="2" charset="77"/>
              </a:defRPr>
            </a:lvl1pPr>
          </a:lstStyle>
          <a:p>
            <a:pPr marL="0" lvl="0" indent="0" algn="l" defTabSz="554492" rtl="0" eaLnBrk="1" latinLnBrk="0" hangingPunct="1">
              <a:lnSpc>
                <a:spcPct val="120000"/>
              </a:lnSpc>
              <a:spcBef>
                <a:spcPts val="606"/>
              </a:spcBef>
              <a:spcAft>
                <a:spcPts val="728"/>
              </a:spcAft>
              <a:buSzPct val="75000"/>
              <a:buFontTx/>
              <a:buNone/>
            </a:pPr>
            <a:r>
              <a:rPr lang="en-US"/>
              <a:t>Click to edit Master text styles</a:t>
            </a:r>
          </a:p>
        </p:txBody>
      </p:sp>
      <p:sp>
        <p:nvSpPr>
          <p:cNvPr id="12" name="Text Placeholder 4">
            <a:extLst>
              <a:ext uri="{FF2B5EF4-FFF2-40B4-BE49-F238E27FC236}">
                <a16:creationId xmlns:a16="http://schemas.microsoft.com/office/drawing/2014/main" id="{38582A73-10C6-794D-81AF-73F50A351331}"/>
              </a:ext>
            </a:extLst>
          </p:cNvPr>
          <p:cNvSpPr>
            <a:spLocks noGrp="1"/>
          </p:cNvSpPr>
          <p:nvPr>
            <p:ph type="body" sz="quarter" idx="13"/>
          </p:nvPr>
        </p:nvSpPr>
        <p:spPr>
          <a:xfrm>
            <a:off x="586304" y="1996560"/>
            <a:ext cx="3456798" cy="1268809"/>
          </a:xfrm>
        </p:spPr>
        <p:txBody>
          <a:bodyPr/>
          <a:lstStyle>
            <a:lvl1pPr marL="207935" indent="-207935">
              <a:spcAft>
                <a:spcPts val="364"/>
              </a:spcAft>
              <a:buClr>
                <a:schemeClr val="accent1"/>
              </a:buClr>
              <a:buSzPct val="110000"/>
              <a:buFont typeface="Wingdings" pitchFamily="2" charset="2"/>
              <a:buChar char="§"/>
              <a:defRPr sz="1213"/>
            </a:lvl1pPr>
            <a:lvl2pPr>
              <a:spcAft>
                <a:spcPts val="364"/>
              </a:spcAft>
              <a:buSzPct val="110000"/>
              <a:defRPr sz="1092"/>
            </a:lvl2pPr>
            <a:lvl3pPr>
              <a:spcAft>
                <a:spcPts val="364"/>
              </a:spcAft>
              <a:buSzPct val="110000"/>
              <a:defRPr sz="970"/>
            </a:lvl3pPr>
            <a:lvl4pPr>
              <a:spcAft>
                <a:spcPts val="364"/>
              </a:spcAft>
              <a:buSzPct val="110000"/>
              <a:defRPr sz="849"/>
            </a:lvl4pPr>
            <a:lvl5pPr>
              <a:spcAft>
                <a:spcPts val="364"/>
              </a:spcAft>
              <a:buSzPct val="110000"/>
              <a:defRPr sz="84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4">
            <a:extLst>
              <a:ext uri="{FF2B5EF4-FFF2-40B4-BE49-F238E27FC236}">
                <a16:creationId xmlns:a16="http://schemas.microsoft.com/office/drawing/2014/main" id="{1AC58B05-1E3E-1043-A6B5-0A53CB7DD341}"/>
              </a:ext>
            </a:extLst>
          </p:cNvPr>
          <p:cNvSpPr>
            <a:spLocks noGrp="1"/>
          </p:cNvSpPr>
          <p:nvPr>
            <p:ph type="body" sz="quarter" idx="19"/>
          </p:nvPr>
        </p:nvSpPr>
        <p:spPr>
          <a:xfrm>
            <a:off x="4365495" y="1996560"/>
            <a:ext cx="3456798" cy="1268809"/>
          </a:xfrm>
        </p:spPr>
        <p:txBody>
          <a:bodyPr/>
          <a:lstStyle>
            <a:lvl1pPr marL="207935" indent="-207935">
              <a:spcAft>
                <a:spcPts val="364"/>
              </a:spcAft>
              <a:buClr>
                <a:schemeClr val="accent1"/>
              </a:buClr>
              <a:buSzPct val="110000"/>
              <a:buFont typeface="Wingdings" pitchFamily="2" charset="2"/>
              <a:buChar char="§"/>
              <a:defRPr sz="1213"/>
            </a:lvl1pPr>
            <a:lvl2pPr>
              <a:spcAft>
                <a:spcPts val="364"/>
              </a:spcAft>
              <a:buSzPct val="110000"/>
              <a:defRPr sz="1092"/>
            </a:lvl2pPr>
            <a:lvl3pPr>
              <a:spcAft>
                <a:spcPts val="364"/>
              </a:spcAft>
              <a:buSzPct val="110000"/>
              <a:defRPr sz="970"/>
            </a:lvl3pPr>
            <a:lvl4pPr>
              <a:spcAft>
                <a:spcPts val="364"/>
              </a:spcAft>
              <a:buSzPct val="110000"/>
              <a:defRPr sz="849"/>
            </a:lvl4pPr>
            <a:lvl5pPr>
              <a:spcAft>
                <a:spcPts val="364"/>
              </a:spcAft>
              <a:buSzPct val="110000"/>
              <a:defRPr sz="84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4">
            <a:extLst>
              <a:ext uri="{FF2B5EF4-FFF2-40B4-BE49-F238E27FC236}">
                <a16:creationId xmlns:a16="http://schemas.microsoft.com/office/drawing/2014/main" id="{36E06685-E104-2249-A1AC-B2EC566C5FBD}"/>
              </a:ext>
            </a:extLst>
          </p:cNvPr>
          <p:cNvSpPr>
            <a:spLocks noGrp="1"/>
          </p:cNvSpPr>
          <p:nvPr>
            <p:ph type="body" sz="quarter" idx="20"/>
          </p:nvPr>
        </p:nvSpPr>
        <p:spPr>
          <a:xfrm>
            <a:off x="8150760" y="1996560"/>
            <a:ext cx="3456798" cy="1268809"/>
          </a:xfrm>
        </p:spPr>
        <p:txBody>
          <a:bodyPr/>
          <a:lstStyle>
            <a:lvl1pPr marL="207935" indent="-207935">
              <a:spcAft>
                <a:spcPts val="364"/>
              </a:spcAft>
              <a:buClr>
                <a:schemeClr val="accent1"/>
              </a:buClr>
              <a:buSzPct val="110000"/>
              <a:buFont typeface="Wingdings" pitchFamily="2" charset="2"/>
              <a:buChar char="§"/>
              <a:defRPr sz="1213"/>
            </a:lvl1pPr>
            <a:lvl2pPr>
              <a:spcAft>
                <a:spcPts val="364"/>
              </a:spcAft>
              <a:buSzPct val="110000"/>
              <a:defRPr sz="1092"/>
            </a:lvl2pPr>
            <a:lvl3pPr>
              <a:spcAft>
                <a:spcPts val="364"/>
              </a:spcAft>
              <a:buSzPct val="110000"/>
              <a:defRPr sz="970"/>
            </a:lvl3pPr>
            <a:lvl4pPr>
              <a:spcAft>
                <a:spcPts val="364"/>
              </a:spcAft>
              <a:buSzPct val="110000"/>
              <a:defRPr sz="849"/>
            </a:lvl4pPr>
            <a:lvl5pPr>
              <a:spcAft>
                <a:spcPts val="364"/>
              </a:spcAft>
              <a:buSzPct val="110000"/>
              <a:defRPr sz="84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70409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5 Column Text No Titl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089B312-7F05-4697-9E87-033701FA6BAD}"/>
              </a:ext>
            </a:extLst>
          </p:cNvPr>
          <p:cNvSpPr>
            <a:spLocks noGrp="1"/>
          </p:cNvSpPr>
          <p:nvPr>
            <p:ph type="ftr" sz="quarter" idx="11"/>
          </p:nvPr>
        </p:nvSpPr>
        <p:spPr/>
        <p:txBody>
          <a:bodyPr/>
          <a:lstStyle/>
          <a:p>
            <a:r>
              <a:rPr lang="en-GB"/>
              <a:t>Immunization, Vaccines and Biologicals</a:t>
            </a:r>
          </a:p>
        </p:txBody>
      </p:sp>
      <p:sp>
        <p:nvSpPr>
          <p:cNvPr id="5" name="Slide Number Placeholder 4">
            <a:extLst>
              <a:ext uri="{FF2B5EF4-FFF2-40B4-BE49-F238E27FC236}">
                <a16:creationId xmlns:a16="http://schemas.microsoft.com/office/drawing/2014/main" id="{6D2D2B0C-092E-425B-B7A9-D5A5FD03D159}"/>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9" name="object 14">
            <a:extLst>
              <a:ext uri="{FF2B5EF4-FFF2-40B4-BE49-F238E27FC236}">
                <a16:creationId xmlns:a16="http://schemas.microsoft.com/office/drawing/2014/main" id="{27D1F16C-2548-4FFE-AF72-F24418D564E3}"/>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 name="Text Placeholder 2">
            <a:extLst>
              <a:ext uri="{FF2B5EF4-FFF2-40B4-BE49-F238E27FC236}">
                <a16:creationId xmlns:a16="http://schemas.microsoft.com/office/drawing/2014/main" id="{E0555233-33E3-477F-8D67-4FF2B6EA7DF8}"/>
              </a:ext>
            </a:extLst>
          </p:cNvPr>
          <p:cNvSpPr>
            <a:spLocks noGrp="1"/>
          </p:cNvSpPr>
          <p:nvPr>
            <p:ph type="body" sz="quarter" idx="13"/>
          </p:nvPr>
        </p:nvSpPr>
        <p:spPr>
          <a:xfrm>
            <a:off x="577637" y="577597"/>
            <a:ext cx="11013620" cy="787604"/>
          </a:xfrm>
        </p:spPr>
        <p:txBody>
          <a:bodyPr numCol="5" spcCol="144000"/>
          <a:lstStyle>
            <a:lvl1pPr>
              <a:spcBef>
                <a:spcPts val="1092"/>
              </a:spcBef>
              <a:defRPr sz="1455" b="1" i="0">
                <a:solidFill>
                  <a:schemeClr val="accent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819"/>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944402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3 x Gradient Panel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p:nvPr>
        </p:nvSpPr>
        <p:spPr>
          <a:xfrm>
            <a:off x="577639" y="537198"/>
            <a:ext cx="7135740" cy="403133"/>
          </a:xfrm>
        </p:spPr>
        <p:txBody>
          <a:bodyPr lIns="0" tIns="0" rIns="0" bIns="0" anchor="t" anchorCtr="0"/>
          <a:lstStyle>
            <a:lvl1pPr>
              <a:defRPr/>
            </a:lvl1pPr>
          </a:lstStyle>
          <a:p>
            <a:r>
              <a:rPr lang="en-US"/>
              <a:t>Click to edit Master title style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21" name="Rectangle: Rounded Corners 20">
            <a:extLst>
              <a:ext uri="{FF2B5EF4-FFF2-40B4-BE49-F238E27FC236}">
                <a16:creationId xmlns:a16="http://schemas.microsoft.com/office/drawing/2014/main" id="{5CB05DC6-B960-4F41-ACA5-722F02234C2C}"/>
              </a:ext>
            </a:extLst>
          </p:cNvPr>
          <p:cNvSpPr/>
          <p:nvPr userDrawn="1"/>
        </p:nvSpPr>
        <p:spPr>
          <a:xfrm>
            <a:off x="4478621" y="1508364"/>
            <a:ext cx="3234758" cy="444985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solidFill>
                <a:schemeClr val="tx1"/>
              </a:solidFill>
            </a:endParaRPr>
          </a:p>
        </p:txBody>
      </p:sp>
      <p:sp>
        <p:nvSpPr>
          <p:cNvPr id="22" name="Rectangle: Rounded Corners 21">
            <a:extLst>
              <a:ext uri="{FF2B5EF4-FFF2-40B4-BE49-F238E27FC236}">
                <a16:creationId xmlns:a16="http://schemas.microsoft.com/office/drawing/2014/main" id="{C6BD8A16-8AA1-4A48-A03E-412ECD844E30}"/>
              </a:ext>
            </a:extLst>
          </p:cNvPr>
          <p:cNvSpPr/>
          <p:nvPr userDrawn="1"/>
        </p:nvSpPr>
        <p:spPr>
          <a:xfrm>
            <a:off x="8379604" y="1508364"/>
            <a:ext cx="3234758" cy="4449850"/>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solidFill>
                <a:schemeClr val="tx1"/>
              </a:solidFill>
            </a:endParaRPr>
          </a:p>
        </p:txBody>
      </p:sp>
      <p:sp>
        <p:nvSpPr>
          <p:cNvPr id="23" name="Rectangle: Rounded Corners 22">
            <a:extLst>
              <a:ext uri="{FF2B5EF4-FFF2-40B4-BE49-F238E27FC236}">
                <a16:creationId xmlns:a16="http://schemas.microsoft.com/office/drawing/2014/main" id="{E88FE1B9-1B38-4607-85CD-8D3FEB0894B0}"/>
              </a:ext>
            </a:extLst>
          </p:cNvPr>
          <p:cNvSpPr/>
          <p:nvPr userDrawn="1"/>
        </p:nvSpPr>
        <p:spPr>
          <a:xfrm>
            <a:off x="577638" y="1508364"/>
            <a:ext cx="3234758" cy="44498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solidFill>
                <a:schemeClr val="tx1"/>
              </a:solidFill>
            </a:endParaRPr>
          </a:p>
        </p:txBody>
      </p:sp>
      <p:sp>
        <p:nvSpPr>
          <p:cNvPr id="24" name="Text Placeholder 29">
            <a:extLst>
              <a:ext uri="{FF2B5EF4-FFF2-40B4-BE49-F238E27FC236}">
                <a16:creationId xmlns:a16="http://schemas.microsoft.com/office/drawing/2014/main" id="{1AF43CD3-74BD-42C3-9321-3A5E678B671B}"/>
              </a:ext>
            </a:extLst>
          </p:cNvPr>
          <p:cNvSpPr>
            <a:spLocks noGrp="1"/>
          </p:cNvSpPr>
          <p:nvPr>
            <p:ph type="body" sz="quarter" idx="13"/>
          </p:nvPr>
        </p:nvSpPr>
        <p:spPr>
          <a:xfrm>
            <a:off x="737090" y="1670632"/>
            <a:ext cx="2909728" cy="257558"/>
          </a:xfrm>
        </p:spPr>
        <p:txBody>
          <a:bodyPr/>
          <a:lstStyle>
            <a:lvl1pPr>
              <a:defRPr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25" name="Text Placeholder 29">
            <a:extLst>
              <a:ext uri="{FF2B5EF4-FFF2-40B4-BE49-F238E27FC236}">
                <a16:creationId xmlns:a16="http://schemas.microsoft.com/office/drawing/2014/main" id="{2A91401C-CD03-4B80-B78A-FED6C1387A58}"/>
              </a:ext>
            </a:extLst>
          </p:cNvPr>
          <p:cNvSpPr>
            <a:spLocks noGrp="1"/>
          </p:cNvSpPr>
          <p:nvPr>
            <p:ph type="body" sz="quarter" idx="14"/>
          </p:nvPr>
        </p:nvSpPr>
        <p:spPr>
          <a:xfrm>
            <a:off x="737090" y="1962466"/>
            <a:ext cx="2909728" cy="877189"/>
          </a:xfrm>
        </p:spPr>
        <p:txBody>
          <a:bodyPr/>
          <a:lstStyle>
            <a:lvl1pPr>
              <a:defRPr sz="2426"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26" name="Text Placeholder 29">
            <a:extLst>
              <a:ext uri="{FF2B5EF4-FFF2-40B4-BE49-F238E27FC236}">
                <a16:creationId xmlns:a16="http://schemas.microsoft.com/office/drawing/2014/main" id="{987E1084-1588-4DFF-8B16-45159E5A7FBB}"/>
              </a:ext>
            </a:extLst>
          </p:cNvPr>
          <p:cNvSpPr>
            <a:spLocks noGrp="1"/>
          </p:cNvSpPr>
          <p:nvPr>
            <p:ph type="body" sz="quarter" idx="15"/>
          </p:nvPr>
        </p:nvSpPr>
        <p:spPr>
          <a:xfrm>
            <a:off x="737090" y="2551053"/>
            <a:ext cx="2909728" cy="190437"/>
          </a:xfrm>
        </p:spPr>
        <p:txBody>
          <a:bodyPr/>
          <a:lstStyle>
            <a:lvl1pPr>
              <a:defRPr sz="1092" b="0">
                <a:solidFill>
                  <a:schemeClr val="bg1"/>
                </a:solidFill>
              </a:defRPr>
            </a:lvl1pPr>
          </a:lstStyle>
          <a:p>
            <a:pPr lvl="0"/>
            <a:r>
              <a:rPr lang="en-US"/>
              <a:t>Click to edit Master text styles</a:t>
            </a:r>
          </a:p>
        </p:txBody>
      </p:sp>
      <p:sp>
        <p:nvSpPr>
          <p:cNvPr id="27" name="Text Placeholder 29">
            <a:extLst>
              <a:ext uri="{FF2B5EF4-FFF2-40B4-BE49-F238E27FC236}">
                <a16:creationId xmlns:a16="http://schemas.microsoft.com/office/drawing/2014/main" id="{8C12D9D7-8C03-4D7A-B03B-C1BC41AB6BA8}"/>
              </a:ext>
            </a:extLst>
          </p:cNvPr>
          <p:cNvSpPr>
            <a:spLocks noGrp="1"/>
          </p:cNvSpPr>
          <p:nvPr>
            <p:ph type="body" sz="quarter" idx="16"/>
          </p:nvPr>
        </p:nvSpPr>
        <p:spPr>
          <a:xfrm>
            <a:off x="4641136" y="1670632"/>
            <a:ext cx="2909728" cy="257558"/>
          </a:xfrm>
        </p:spPr>
        <p:txBody>
          <a:bodyPr/>
          <a:lstStyle>
            <a:lvl1pPr>
              <a:defRPr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28" name="Text Placeholder 29">
            <a:extLst>
              <a:ext uri="{FF2B5EF4-FFF2-40B4-BE49-F238E27FC236}">
                <a16:creationId xmlns:a16="http://schemas.microsoft.com/office/drawing/2014/main" id="{F217037E-D485-4433-8172-120C59DAC49B}"/>
              </a:ext>
            </a:extLst>
          </p:cNvPr>
          <p:cNvSpPr>
            <a:spLocks noGrp="1"/>
          </p:cNvSpPr>
          <p:nvPr>
            <p:ph type="body" sz="quarter" idx="17"/>
          </p:nvPr>
        </p:nvSpPr>
        <p:spPr>
          <a:xfrm>
            <a:off x="4641136" y="1962466"/>
            <a:ext cx="2909728" cy="877189"/>
          </a:xfrm>
        </p:spPr>
        <p:txBody>
          <a:bodyPr/>
          <a:lstStyle>
            <a:lvl1pPr>
              <a:defRPr sz="2426"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29" name="Text Placeholder 29">
            <a:extLst>
              <a:ext uri="{FF2B5EF4-FFF2-40B4-BE49-F238E27FC236}">
                <a16:creationId xmlns:a16="http://schemas.microsoft.com/office/drawing/2014/main" id="{99CF9FB5-3A52-4CBE-9EA9-E5B1B14F62C4}"/>
              </a:ext>
            </a:extLst>
          </p:cNvPr>
          <p:cNvSpPr>
            <a:spLocks noGrp="1"/>
          </p:cNvSpPr>
          <p:nvPr>
            <p:ph type="body" sz="quarter" idx="18"/>
          </p:nvPr>
        </p:nvSpPr>
        <p:spPr>
          <a:xfrm>
            <a:off x="4641136" y="2551053"/>
            <a:ext cx="2909728" cy="190437"/>
          </a:xfrm>
        </p:spPr>
        <p:txBody>
          <a:bodyPr/>
          <a:lstStyle>
            <a:lvl1pPr>
              <a:defRPr sz="1092" b="0">
                <a:solidFill>
                  <a:schemeClr val="bg1"/>
                </a:solidFill>
              </a:defRPr>
            </a:lvl1pPr>
          </a:lstStyle>
          <a:p>
            <a:pPr lvl="0"/>
            <a:r>
              <a:rPr lang="en-US"/>
              <a:t>Click to edit Master text styles</a:t>
            </a:r>
          </a:p>
        </p:txBody>
      </p:sp>
      <p:sp>
        <p:nvSpPr>
          <p:cNvPr id="39" name="Text Placeholder 29">
            <a:extLst>
              <a:ext uri="{FF2B5EF4-FFF2-40B4-BE49-F238E27FC236}">
                <a16:creationId xmlns:a16="http://schemas.microsoft.com/office/drawing/2014/main" id="{2C483B3F-2A51-4389-A469-7247CC00F750}"/>
              </a:ext>
            </a:extLst>
          </p:cNvPr>
          <p:cNvSpPr>
            <a:spLocks noGrp="1"/>
          </p:cNvSpPr>
          <p:nvPr>
            <p:ph type="body" sz="quarter" idx="19"/>
          </p:nvPr>
        </p:nvSpPr>
        <p:spPr>
          <a:xfrm>
            <a:off x="8542118" y="1670632"/>
            <a:ext cx="2909728" cy="257558"/>
          </a:xfrm>
        </p:spPr>
        <p:txBody>
          <a:bodyPr/>
          <a:lstStyle>
            <a:lvl1pPr>
              <a:defRPr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40" name="Text Placeholder 29">
            <a:extLst>
              <a:ext uri="{FF2B5EF4-FFF2-40B4-BE49-F238E27FC236}">
                <a16:creationId xmlns:a16="http://schemas.microsoft.com/office/drawing/2014/main" id="{3167602A-C6EA-403C-BBD7-A1E2856EBF40}"/>
              </a:ext>
            </a:extLst>
          </p:cNvPr>
          <p:cNvSpPr>
            <a:spLocks noGrp="1"/>
          </p:cNvSpPr>
          <p:nvPr>
            <p:ph type="body" sz="quarter" idx="20"/>
          </p:nvPr>
        </p:nvSpPr>
        <p:spPr>
          <a:xfrm>
            <a:off x="8542118" y="1962466"/>
            <a:ext cx="2909728" cy="877189"/>
          </a:xfrm>
        </p:spPr>
        <p:txBody>
          <a:bodyPr/>
          <a:lstStyle>
            <a:lvl1pPr>
              <a:defRPr sz="2426"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41" name="Text Placeholder 29">
            <a:extLst>
              <a:ext uri="{FF2B5EF4-FFF2-40B4-BE49-F238E27FC236}">
                <a16:creationId xmlns:a16="http://schemas.microsoft.com/office/drawing/2014/main" id="{4E6CC2EE-53D5-45F8-ABF1-A33B753B1C49}"/>
              </a:ext>
            </a:extLst>
          </p:cNvPr>
          <p:cNvSpPr>
            <a:spLocks noGrp="1"/>
          </p:cNvSpPr>
          <p:nvPr>
            <p:ph type="body" sz="quarter" idx="21"/>
          </p:nvPr>
        </p:nvSpPr>
        <p:spPr>
          <a:xfrm>
            <a:off x="8542118" y="2551053"/>
            <a:ext cx="2909728" cy="190437"/>
          </a:xfrm>
        </p:spPr>
        <p:txBody>
          <a:bodyPr/>
          <a:lstStyle>
            <a:lvl1pPr>
              <a:defRPr sz="1092" b="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4269458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Dial-in Detail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a:t>Dial-in Details</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8235184" y="2299040"/>
            <a:ext cx="3379179" cy="3749361"/>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3" name="Text Placeholder 12">
            <a:extLst>
              <a:ext uri="{FF2B5EF4-FFF2-40B4-BE49-F238E27FC236}">
                <a16:creationId xmlns:a16="http://schemas.microsoft.com/office/drawing/2014/main" id="{899484F1-8E49-054A-9340-C8D241F51990}"/>
              </a:ext>
            </a:extLst>
          </p:cNvPr>
          <p:cNvSpPr>
            <a:spLocks noGrp="1"/>
          </p:cNvSpPr>
          <p:nvPr>
            <p:ph type="body" sz="quarter" idx="14" hasCustomPrompt="1"/>
          </p:nvPr>
        </p:nvSpPr>
        <p:spPr>
          <a:xfrm>
            <a:off x="573384" y="2342855"/>
            <a:ext cx="3033496" cy="3705543"/>
          </a:xfrm>
        </p:spPr>
        <p:txBody>
          <a:bodyPr wrap="square" numCol="1" spcCol="756000" anchor="t">
            <a:noAutofit/>
          </a:bodyPr>
          <a:lstStyle>
            <a:lvl1pPr marL="0" indent="0">
              <a:spcBef>
                <a:spcPts val="970"/>
              </a:spcBef>
              <a:spcAft>
                <a:spcPts val="0"/>
              </a:spcAft>
              <a:buFont typeface="Arial" panose="020B0604020202020204" pitchFamily="34" charset="0"/>
              <a:buNone/>
              <a:defRPr sz="1455" b="0" i="0">
                <a:solidFill>
                  <a:schemeClr val="accent1"/>
                </a:solidFill>
                <a:latin typeface="Poppins" pitchFamily="2" charset="77"/>
                <a:cs typeface="Poppins" pitchFamily="2" charset="77"/>
              </a:defRPr>
            </a:lvl1pPr>
            <a:lvl2pPr marL="0" indent="0">
              <a:spcBef>
                <a:spcPts val="0"/>
              </a:spcBef>
              <a:spcAft>
                <a:spcPts val="0"/>
              </a:spcAft>
              <a:buFont typeface="Arial" panose="020B0604020202020204" pitchFamily="34" charset="0"/>
              <a:buNone/>
              <a:defRPr sz="1455" b="0" i="0">
                <a:latin typeface="Poppins" pitchFamily="2" charset="77"/>
                <a:cs typeface="Poppins" pitchFamily="2" charset="77"/>
              </a:defRPr>
            </a:lvl2pPr>
            <a:lvl3pPr marL="0" indent="0">
              <a:buFontTx/>
              <a:buNone/>
              <a:defRPr sz="1455" b="0" i="0">
                <a:solidFill>
                  <a:schemeClr val="accent1"/>
                </a:solidFill>
                <a:latin typeface="Poppins" pitchFamily="2" charset="77"/>
                <a:cs typeface="Poppins" pitchFamily="2" charset="77"/>
              </a:defRPr>
            </a:lvl3pPr>
            <a:lvl5pPr>
              <a:defRPr/>
            </a:lvl5pPr>
          </a:lstStyle>
          <a:p>
            <a:pPr lvl="0"/>
            <a:r>
              <a:rPr lang="en-GB"/>
              <a:t>Topic</a:t>
            </a:r>
          </a:p>
          <a:p>
            <a:pPr lvl="1"/>
            <a:r>
              <a:rPr lang="en-GB"/>
              <a:t>Meeting title</a:t>
            </a:r>
          </a:p>
          <a:p>
            <a:pPr lvl="1"/>
            <a:endParaRPr lang="en-GB"/>
          </a:p>
          <a:p>
            <a:pPr lvl="0"/>
            <a:r>
              <a:rPr lang="en-GB"/>
              <a:t>Time</a:t>
            </a:r>
          </a:p>
          <a:p>
            <a:pPr lvl="1"/>
            <a:r>
              <a:rPr lang="en-GB"/>
              <a:t>MMM DD, YYYY</a:t>
            </a:r>
          </a:p>
          <a:p>
            <a:pPr lvl="1"/>
            <a:r>
              <a:rPr lang="en-GB"/>
              <a:t>04:00 PM CET/10:00 AM ET</a:t>
            </a:r>
          </a:p>
          <a:p>
            <a:pPr lvl="1"/>
            <a:endParaRPr lang="en-GB"/>
          </a:p>
          <a:p>
            <a:pPr lvl="0"/>
            <a:r>
              <a:rPr lang="en-GB"/>
              <a:t>Estimated call length</a:t>
            </a:r>
          </a:p>
          <a:p>
            <a:pPr lvl="1"/>
            <a:r>
              <a:rPr lang="en-GB"/>
              <a:t>30 minutes</a:t>
            </a:r>
          </a:p>
        </p:txBody>
      </p:sp>
      <p:sp>
        <p:nvSpPr>
          <p:cNvPr id="14" name="Text Placeholder 12">
            <a:extLst>
              <a:ext uri="{FF2B5EF4-FFF2-40B4-BE49-F238E27FC236}">
                <a16:creationId xmlns:a16="http://schemas.microsoft.com/office/drawing/2014/main" id="{30A48F11-6954-3949-8D79-D73631815C9E}"/>
              </a:ext>
            </a:extLst>
          </p:cNvPr>
          <p:cNvSpPr>
            <a:spLocks noGrp="1"/>
          </p:cNvSpPr>
          <p:nvPr>
            <p:ph type="body" sz="quarter" idx="17" hasCustomPrompt="1"/>
          </p:nvPr>
        </p:nvSpPr>
        <p:spPr>
          <a:xfrm>
            <a:off x="3846667" y="2350101"/>
            <a:ext cx="4148729" cy="3705543"/>
          </a:xfrm>
        </p:spPr>
        <p:txBody>
          <a:bodyPr wrap="square" numCol="1" spcCol="756000" anchor="t">
            <a:noAutofit/>
          </a:bodyPr>
          <a:lstStyle>
            <a:lvl1pPr marL="0" indent="0">
              <a:spcBef>
                <a:spcPts val="970"/>
              </a:spcBef>
              <a:spcAft>
                <a:spcPts val="0"/>
              </a:spcAft>
              <a:buFont typeface="Arial" panose="020B0604020202020204" pitchFamily="34" charset="0"/>
              <a:buNone/>
              <a:defRPr sz="1455" b="0" i="0">
                <a:solidFill>
                  <a:schemeClr val="accent1"/>
                </a:solidFill>
                <a:latin typeface="Poppins" pitchFamily="2" charset="77"/>
                <a:cs typeface="Poppins" pitchFamily="2" charset="77"/>
              </a:defRPr>
            </a:lvl1pPr>
            <a:lvl2pPr marL="0" marR="0" indent="0" algn="l" defTabSz="554492" rtl="0" eaLnBrk="1" fontAlgn="auto" latinLnBrk="0" hangingPunct="1">
              <a:lnSpc>
                <a:spcPct val="120000"/>
              </a:lnSpc>
              <a:spcBef>
                <a:spcPts val="0"/>
              </a:spcBef>
              <a:spcAft>
                <a:spcPts val="0"/>
              </a:spcAft>
              <a:buClr>
                <a:schemeClr val="accent1"/>
              </a:buClr>
              <a:buSzPct val="110000"/>
              <a:buFont typeface="Arial" panose="020B0604020202020204" pitchFamily="34" charset="0"/>
              <a:buNone/>
              <a:tabLst/>
              <a:defRPr sz="1395" b="0" i="0">
                <a:latin typeface="Poppins" pitchFamily="2" charset="77"/>
                <a:cs typeface="Poppins" pitchFamily="2" charset="77"/>
              </a:defRPr>
            </a:lvl2pPr>
            <a:lvl3pPr marL="0" indent="0">
              <a:buFontTx/>
              <a:buNone/>
              <a:defRPr sz="1455" b="0" i="0">
                <a:solidFill>
                  <a:schemeClr val="accent1"/>
                </a:solidFill>
                <a:latin typeface="Poppins" pitchFamily="2" charset="77"/>
                <a:cs typeface="Poppins" pitchFamily="2" charset="77"/>
              </a:defRPr>
            </a:lvl3pPr>
            <a:lvl5pPr>
              <a:defRPr/>
            </a:lvl5pPr>
          </a:lstStyle>
          <a:p>
            <a:pPr lvl="0"/>
            <a:r>
              <a:rPr lang="en-GB"/>
              <a:t>Join Zoom meeting</a:t>
            </a:r>
          </a:p>
          <a:p>
            <a:pPr lvl="1"/>
            <a:r>
              <a:rPr lang="en-GB"/>
              <a:t>Https://</a:t>
            </a:r>
            <a:r>
              <a:rPr lang="en-GB" err="1"/>
              <a:t>zoom.us</a:t>
            </a:r>
            <a:r>
              <a:rPr lang="en-GB"/>
              <a:t>/#/########</a:t>
            </a:r>
          </a:p>
          <a:p>
            <a:pPr lvl="1"/>
            <a:endParaRPr lang="en-GB"/>
          </a:p>
          <a:p>
            <a:pPr lvl="0"/>
            <a:r>
              <a:rPr lang="en-GB"/>
              <a:t>Meeting ID</a:t>
            </a:r>
          </a:p>
          <a:p>
            <a:pPr lvl="1"/>
            <a:r>
              <a:rPr lang="en-GB"/>
              <a:t>985 717 469</a:t>
            </a:r>
          </a:p>
          <a:p>
            <a:pPr lvl="0"/>
            <a:r>
              <a:rPr lang="en-GB"/>
              <a:t>One tap mobile</a:t>
            </a:r>
          </a:p>
          <a:p>
            <a:pPr marL="0" marR="0" lvl="1" indent="0" algn="l" defTabSz="554492" rtl="0" eaLnBrk="1" fontAlgn="auto" latinLnBrk="0" hangingPunct="1">
              <a:lnSpc>
                <a:spcPct val="120000"/>
              </a:lnSpc>
              <a:spcBef>
                <a:spcPts val="0"/>
              </a:spcBef>
              <a:spcAft>
                <a:spcPts val="0"/>
              </a:spcAft>
              <a:buClr>
                <a:schemeClr val="accent1"/>
              </a:buClr>
              <a:buSzPct val="110000"/>
              <a:buFont typeface="Arial" panose="020B0604020202020204" pitchFamily="34" charset="0"/>
              <a:buNone/>
              <a:tabLst/>
              <a:defRPr/>
            </a:pPr>
            <a:r>
              <a:rPr lang="en-GB"/>
              <a:t>+ 00000000000, 00000000000# US (New York)</a:t>
            </a:r>
          </a:p>
          <a:p>
            <a:pPr lvl="0"/>
            <a:r>
              <a:rPr lang="en-GB"/>
              <a:t>Dial by your location </a:t>
            </a:r>
          </a:p>
          <a:p>
            <a:pPr lvl="1"/>
            <a:r>
              <a:rPr lang="en-GB"/>
              <a:t>+0 000 000 0000 US (New York)</a:t>
            </a:r>
            <a:br>
              <a:rPr lang="en-GB"/>
            </a:br>
            <a:r>
              <a:rPr lang="en-GB"/>
              <a:t>+ 0 000 000 0000 (Switzerland)</a:t>
            </a:r>
          </a:p>
          <a:p>
            <a:pPr lvl="0"/>
            <a:r>
              <a:rPr lang="en-GB"/>
              <a:t>Find your local number</a:t>
            </a:r>
          </a:p>
          <a:p>
            <a:pPr lvl="1"/>
            <a:r>
              <a:rPr lang="en-GB"/>
              <a:t>https://</a:t>
            </a:r>
            <a:r>
              <a:rPr lang="en-GB" err="1"/>
              <a:t>zoom.us</a:t>
            </a:r>
            <a:r>
              <a:rPr lang="en-GB"/>
              <a:t>/#/########</a:t>
            </a:r>
          </a:p>
        </p:txBody>
      </p:sp>
    </p:spTree>
    <p:extLst>
      <p:ext uri="{BB962C8B-B14F-4D97-AF65-F5344CB8AC3E}">
        <p14:creationId xmlns:p14="http://schemas.microsoft.com/office/powerpoint/2010/main" val="4235616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meline / Milestones 4">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2790283315"/>
              </p:ext>
            </p:extLst>
          </p:nvPr>
        </p:nvGraphicFramePr>
        <p:xfrm>
          <a:off x="577221" y="2730107"/>
          <a:ext cx="11036724" cy="3318295"/>
        </p:xfrm>
        <a:graphic>
          <a:graphicData uri="http://schemas.openxmlformats.org/drawingml/2006/table">
            <a:tbl>
              <a:tblPr bandCol="1">
                <a:tableStyleId>{2D5ABB26-0587-4C30-8999-92F81FD0307C}</a:tableStyleId>
              </a:tblPr>
              <a:tblGrid>
                <a:gridCol w="2759181">
                  <a:extLst>
                    <a:ext uri="{9D8B030D-6E8A-4147-A177-3AD203B41FA5}">
                      <a16:colId xmlns:a16="http://schemas.microsoft.com/office/drawing/2014/main" val="4151945498"/>
                    </a:ext>
                  </a:extLst>
                </a:gridCol>
                <a:gridCol w="2759181">
                  <a:extLst>
                    <a:ext uri="{9D8B030D-6E8A-4147-A177-3AD203B41FA5}">
                      <a16:colId xmlns:a16="http://schemas.microsoft.com/office/drawing/2014/main" val="1382627474"/>
                    </a:ext>
                  </a:extLst>
                </a:gridCol>
                <a:gridCol w="2759181">
                  <a:extLst>
                    <a:ext uri="{9D8B030D-6E8A-4147-A177-3AD203B41FA5}">
                      <a16:colId xmlns:a16="http://schemas.microsoft.com/office/drawing/2014/main" val="2312284562"/>
                    </a:ext>
                  </a:extLst>
                </a:gridCol>
                <a:gridCol w="2759181">
                  <a:extLst>
                    <a:ext uri="{9D8B030D-6E8A-4147-A177-3AD203B41FA5}">
                      <a16:colId xmlns:a16="http://schemas.microsoft.com/office/drawing/2014/main" val="380964293"/>
                    </a:ext>
                  </a:extLst>
                </a:gridCol>
              </a:tblGrid>
              <a:tr h="3318295">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a:t>Timeline/Milestones</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6" name="object 14">
            <a:extLst>
              <a:ext uri="{FF2B5EF4-FFF2-40B4-BE49-F238E27FC236}">
                <a16:creationId xmlns:a16="http://schemas.microsoft.com/office/drawing/2014/main" id="{90578DB9-BA6E-47D0-A9E9-CCE6534555DB}"/>
              </a:ext>
            </a:extLst>
          </p:cNvPr>
          <p:cNvSpPr/>
          <p:nvPr userDrawn="1"/>
        </p:nvSpPr>
        <p:spPr>
          <a:xfrm>
            <a:off x="577850" y="2733787"/>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4" name="Oval 53">
            <a:extLst>
              <a:ext uri="{FF2B5EF4-FFF2-40B4-BE49-F238E27FC236}">
                <a16:creationId xmlns:a16="http://schemas.microsoft.com/office/drawing/2014/main" id="{9E7A0D4B-AB57-44B0-97E1-0F74C2C20372}"/>
              </a:ext>
            </a:extLst>
          </p:cNvPr>
          <p:cNvSpPr/>
          <p:nvPr/>
        </p:nvSpPr>
        <p:spPr>
          <a:xfrm>
            <a:off x="763224"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6" name="Oval 55">
            <a:extLst>
              <a:ext uri="{FF2B5EF4-FFF2-40B4-BE49-F238E27FC236}">
                <a16:creationId xmlns:a16="http://schemas.microsoft.com/office/drawing/2014/main" id="{08C9AC41-4B38-40D6-B070-CDF412ECA81A}"/>
              </a:ext>
            </a:extLst>
          </p:cNvPr>
          <p:cNvSpPr/>
          <p:nvPr/>
        </p:nvSpPr>
        <p:spPr>
          <a:xfrm>
            <a:off x="3542865"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8" name="Oval 57">
            <a:extLst>
              <a:ext uri="{FF2B5EF4-FFF2-40B4-BE49-F238E27FC236}">
                <a16:creationId xmlns:a16="http://schemas.microsoft.com/office/drawing/2014/main" id="{44AA5FF5-FC45-4C9B-833A-3EAAFD5E25BD}"/>
              </a:ext>
            </a:extLst>
          </p:cNvPr>
          <p:cNvSpPr/>
          <p:nvPr/>
        </p:nvSpPr>
        <p:spPr>
          <a:xfrm>
            <a:off x="6310616"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60" name="Oval 59">
            <a:extLst>
              <a:ext uri="{FF2B5EF4-FFF2-40B4-BE49-F238E27FC236}">
                <a16:creationId xmlns:a16="http://schemas.microsoft.com/office/drawing/2014/main" id="{33F6E636-79A6-4B30-8BC0-632CE4B6ECAC}"/>
              </a:ext>
            </a:extLst>
          </p:cNvPr>
          <p:cNvSpPr/>
          <p:nvPr/>
        </p:nvSpPr>
        <p:spPr>
          <a:xfrm>
            <a:off x="9068787"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577222" y="2274402"/>
            <a:ext cx="2767645"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3344867" y="2274402"/>
            <a:ext cx="2746511"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6100622" y="2274402"/>
            <a:ext cx="2746176"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9" name="Text Placeholder 71">
            <a:extLst>
              <a:ext uri="{FF2B5EF4-FFF2-40B4-BE49-F238E27FC236}">
                <a16:creationId xmlns:a16="http://schemas.microsoft.com/office/drawing/2014/main" id="{6B04DD5D-0DA6-4CDB-A074-CFE48AA63179}"/>
              </a:ext>
            </a:extLst>
          </p:cNvPr>
          <p:cNvSpPr>
            <a:spLocks noGrp="1"/>
          </p:cNvSpPr>
          <p:nvPr>
            <p:ph type="body" sz="quarter" idx="20" hasCustomPrompt="1"/>
          </p:nvPr>
        </p:nvSpPr>
        <p:spPr>
          <a:xfrm>
            <a:off x="8846799" y="2274402"/>
            <a:ext cx="277393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80" name="Text Placeholder 71">
            <a:extLst>
              <a:ext uri="{FF2B5EF4-FFF2-40B4-BE49-F238E27FC236}">
                <a16:creationId xmlns:a16="http://schemas.microsoft.com/office/drawing/2014/main" id="{09CC056F-9D17-4EB7-B0FD-48019E7E2B02}"/>
              </a:ext>
            </a:extLst>
          </p:cNvPr>
          <p:cNvSpPr>
            <a:spLocks noGrp="1"/>
          </p:cNvSpPr>
          <p:nvPr>
            <p:ph type="body" sz="quarter" idx="21"/>
          </p:nvPr>
        </p:nvSpPr>
        <p:spPr>
          <a:xfrm>
            <a:off x="577222" y="3035786"/>
            <a:ext cx="2767645" cy="460026"/>
          </a:xfrm>
        </p:spPr>
        <p:txBody>
          <a:bodyPr lIns="288000" rIns="288000" bIns="288000" anchor="t" anchorCtr="0"/>
          <a:lstStyle>
            <a:lvl1pPr>
              <a:defRPr lang="en-GB" sz="970" kern="1200" dirty="0">
                <a:solidFill>
                  <a:schemeClr val="tx1"/>
                </a:solidFill>
                <a:latin typeface="Poppins" pitchFamily="2" charset="77"/>
                <a:ea typeface="+mn-ea"/>
                <a:cs typeface="Poppins" pitchFamily="2" charset="77"/>
              </a:defRPr>
            </a:lvl1pPr>
          </a:lstStyle>
          <a:p>
            <a:pPr lvl="0">
              <a:lnSpc>
                <a:spcPct val="120000"/>
              </a:lnSpc>
              <a:spcAft>
                <a:spcPts val="1455"/>
              </a:spcAft>
            </a:pPr>
            <a:r>
              <a:rPr lang="en-US" sz="970" b="0">
                <a:solidFill>
                  <a:schemeClr val="tx1"/>
                </a:solidFill>
              </a:rPr>
              <a:t>Click to edit Master text styles</a:t>
            </a:r>
          </a:p>
        </p:txBody>
      </p:sp>
      <p:sp>
        <p:nvSpPr>
          <p:cNvPr id="82" name="Text Placeholder 71">
            <a:extLst>
              <a:ext uri="{FF2B5EF4-FFF2-40B4-BE49-F238E27FC236}">
                <a16:creationId xmlns:a16="http://schemas.microsoft.com/office/drawing/2014/main" id="{4808DC9B-6760-4707-A987-F10C9B1C6B79}"/>
              </a:ext>
            </a:extLst>
          </p:cNvPr>
          <p:cNvSpPr>
            <a:spLocks noGrp="1"/>
          </p:cNvSpPr>
          <p:nvPr>
            <p:ph type="body" sz="quarter" idx="23"/>
          </p:nvPr>
        </p:nvSpPr>
        <p:spPr>
          <a:xfrm>
            <a:off x="3344867" y="3035786"/>
            <a:ext cx="2751133" cy="460026"/>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3" name="Text Placeholder 71">
            <a:extLst>
              <a:ext uri="{FF2B5EF4-FFF2-40B4-BE49-F238E27FC236}">
                <a16:creationId xmlns:a16="http://schemas.microsoft.com/office/drawing/2014/main" id="{5BEAD4C3-C053-4BCA-AD42-9FAF439BF274}"/>
              </a:ext>
            </a:extLst>
          </p:cNvPr>
          <p:cNvSpPr>
            <a:spLocks noGrp="1"/>
          </p:cNvSpPr>
          <p:nvPr>
            <p:ph type="body" sz="quarter" idx="24"/>
          </p:nvPr>
        </p:nvSpPr>
        <p:spPr>
          <a:xfrm>
            <a:off x="6095666" y="3035786"/>
            <a:ext cx="2751133" cy="460026"/>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5" name="Text Placeholder 71">
            <a:extLst>
              <a:ext uri="{FF2B5EF4-FFF2-40B4-BE49-F238E27FC236}">
                <a16:creationId xmlns:a16="http://schemas.microsoft.com/office/drawing/2014/main" id="{A2353D5E-8772-46DC-B085-E1CE6ABC5642}"/>
              </a:ext>
            </a:extLst>
          </p:cNvPr>
          <p:cNvSpPr>
            <a:spLocks noGrp="1"/>
          </p:cNvSpPr>
          <p:nvPr>
            <p:ph type="body" sz="quarter" idx="26"/>
          </p:nvPr>
        </p:nvSpPr>
        <p:spPr>
          <a:xfrm>
            <a:off x="8863644" y="3035786"/>
            <a:ext cx="2750300" cy="460026"/>
          </a:xfrm>
        </p:spPr>
        <p:txBody>
          <a:bodyPr lIns="288000" rIns="288000" bIns="288000" anchor="t" anchorCtr="0"/>
          <a:lstStyle>
            <a:lvl1pPr>
              <a:defRPr sz="970" b="0">
                <a:latin typeface="Poppins" pitchFamily="2" charset="77"/>
                <a:cs typeface="Poppins" pitchFamily="2" charset="77"/>
              </a:defRPr>
            </a:lvl1pPr>
          </a:lstStyle>
          <a:p>
            <a:pPr lvl="0" algn="l">
              <a:lnSpc>
                <a:spcPct val="120000"/>
              </a:lnSpc>
              <a:spcAft>
                <a:spcPts val="1455"/>
              </a:spcAft>
            </a:pPr>
            <a:r>
              <a:rPr lang="en-US" sz="970"/>
              <a:t>Click to edit Master text styles</a:t>
            </a:r>
          </a:p>
        </p:txBody>
      </p:sp>
    </p:spTree>
    <p:extLst>
      <p:ext uri="{BB962C8B-B14F-4D97-AF65-F5344CB8AC3E}">
        <p14:creationId xmlns:p14="http://schemas.microsoft.com/office/powerpoint/2010/main" val="3414094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meline / Milestones 5">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798691264"/>
              </p:ext>
            </p:extLst>
          </p:nvPr>
        </p:nvGraphicFramePr>
        <p:xfrm>
          <a:off x="577222" y="2730107"/>
          <a:ext cx="11036930" cy="3318295"/>
        </p:xfrm>
        <a:graphic>
          <a:graphicData uri="http://schemas.openxmlformats.org/drawingml/2006/table">
            <a:tbl>
              <a:tblPr bandCol="1">
                <a:tableStyleId>{2D5ABB26-0587-4C30-8999-92F81FD0307C}</a:tableStyleId>
              </a:tblPr>
              <a:tblGrid>
                <a:gridCol w="2207386">
                  <a:extLst>
                    <a:ext uri="{9D8B030D-6E8A-4147-A177-3AD203B41FA5}">
                      <a16:colId xmlns:a16="http://schemas.microsoft.com/office/drawing/2014/main" val="4151945498"/>
                    </a:ext>
                  </a:extLst>
                </a:gridCol>
                <a:gridCol w="2207386">
                  <a:extLst>
                    <a:ext uri="{9D8B030D-6E8A-4147-A177-3AD203B41FA5}">
                      <a16:colId xmlns:a16="http://schemas.microsoft.com/office/drawing/2014/main" val="1382627474"/>
                    </a:ext>
                  </a:extLst>
                </a:gridCol>
                <a:gridCol w="2207386">
                  <a:extLst>
                    <a:ext uri="{9D8B030D-6E8A-4147-A177-3AD203B41FA5}">
                      <a16:colId xmlns:a16="http://schemas.microsoft.com/office/drawing/2014/main" val="2312284562"/>
                    </a:ext>
                  </a:extLst>
                </a:gridCol>
                <a:gridCol w="2207386">
                  <a:extLst>
                    <a:ext uri="{9D8B030D-6E8A-4147-A177-3AD203B41FA5}">
                      <a16:colId xmlns:a16="http://schemas.microsoft.com/office/drawing/2014/main" val="1977789979"/>
                    </a:ext>
                  </a:extLst>
                </a:gridCol>
                <a:gridCol w="2207386">
                  <a:extLst>
                    <a:ext uri="{9D8B030D-6E8A-4147-A177-3AD203B41FA5}">
                      <a16:colId xmlns:a16="http://schemas.microsoft.com/office/drawing/2014/main" val="289107806"/>
                    </a:ext>
                  </a:extLst>
                </a:gridCol>
              </a:tblGrid>
              <a:tr h="3318295">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a:t>Timeline/Milestones</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6" name="object 14">
            <a:extLst>
              <a:ext uri="{FF2B5EF4-FFF2-40B4-BE49-F238E27FC236}">
                <a16:creationId xmlns:a16="http://schemas.microsoft.com/office/drawing/2014/main" id="{90578DB9-BA6E-47D0-A9E9-CCE6534555DB}"/>
              </a:ext>
            </a:extLst>
          </p:cNvPr>
          <p:cNvSpPr/>
          <p:nvPr userDrawn="1"/>
        </p:nvSpPr>
        <p:spPr>
          <a:xfrm>
            <a:off x="577850" y="2733787"/>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4" name="Oval 53">
            <a:extLst>
              <a:ext uri="{FF2B5EF4-FFF2-40B4-BE49-F238E27FC236}">
                <a16:creationId xmlns:a16="http://schemas.microsoft.com/office/drawing/2014/main" id="{9E7A0D4B-AB57-44B0-97E1-0F74C2C20372}"/>
              </a:ext>
            </a:extLst>
          </p:cNvPr>
          <p:cNvSpPr/>
          <p:nvPr/>
        </p:nvSpPr>
        <p:spPr>
          <a:xfrm>
            <a:off x="763224"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5" name="Oval 54">
            <a:extLst>
              <a:ext uri="{FF2B5EF4-FFF2-40B4-BE49-F238E27FC236}">
                <a16:creationId xmlns:a16="http://schemas.microsoft.com/office/drawing/2014/main" id="{80550B66-ACB8-412D-961E-711CE5C8D994}"/>
              </a:ext>
            </a:extLst>
          </p:cNvPr>
          <p:cNvSpPr/>
          <p:nvPr/>
        </p:nvSpPr>
        <p:spPr>
          <a:xfrm>
            <a:off x="2981702"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6" name="Oval 55">
            <a:extLst>
              <a:ext uri="{FF2B5EF4-FFF2-40B4-BE49-F238E27FC236}">
                <a16:creationId xmlns:a16="http://schemas.microsoft.com/office/drawing/2014/main" id="{08C9AC41-4B38-40D6-B070-CDF412ECA81A}"/>
              </a:ext>
            </a:extLst>
          </p:cNvPr>
          <p:cNvSpPr/>
          <p:nvPr/>
        </p:nvSpPr>
        <p:spPr>
          <a:xfrm>
            <a:off x="5200179"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7" name="Oval 56">
            <a:extLst>
              <a:ext uri="{FF2B5EF4-FFF2-40B4-BE49-F238E27FC236}">
                <a16:creationId xmlns:a16="http://schemas.microsoft.com/office/drawing/2014/main" id="{2CD996F1-C360-4368-A00A-CE14EF9239BF}"/>
              </a:ext>
            </a:extLst>
          </p:cNvPr>
          <p:cNvSpPr/>
          <p:nvPr/>
        </p:nvSpPr>
        <p:spPr>
          <a:xfrm>
            <a:off x="7400091"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8" name="Oval 57">
            <a:extLst>
              <a:ext uri="{FF2B5EF4-FFF2-40B4-BE49-F238E27FC236}">
                <a16:creationId xmlns:a16="http://schemas.microsoft.com/office/drawing/2014/main" id="{44AA5FF5-FC45-4C9B-833A-3EAAFD5E25BD}"/>
              </a:ext>
            </a:extLst>
          </p:cNvPr>
          <p:cNvSpPr/>
          <p:nvPr/>
        </p:nvSpPr>
        <p:spPr>
          <a:xfrm>
            <a:off x="9624821"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577222" y="2274402"/>
            <a:ext cx="2193914"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4" name="Text Placeholder 71">
            <a:extLst>
              <a:ext uri="{FF2B5EF4-FFF2-40B4-BE49-F238E27FC236}">
                <a16:creationId xmlns:a16="http://schemas.microsoft.com/office/drawing/2014/main" id="{BAC3A3AA-103A-4FA4-B47A-C06635DC2A25}"/>
              </a:ext>
            </a:extLst>
          </p:cNvPr>
          <p:cNvSpPr>
            <a:spLocks noGrp="1"/>
          </p:cNvSpPr>
          <p:nvPr>
            <p:ph type="body" sz="quarter" idx="15" hasCustomPrompt="1"/>
          </p:nvPr>
        </p:nvSpPr>
        <p:spPr>
          <a:xfrm>
            <a:off x="2789702" y="2276559"/>
            <a:ext cx="2212480" cy="296171"/>
          </a:xfrm>
        </p:spPr>
        <p:txBody>
          <a:bodyPr lIns="288000" rIns="288000" anchor="ctr" anchorCtr="0"/>
          <a:lstStyle>
            <a:lvl1pPr>
              <a:defRPr sz="1698" b="1" i="0">
                <a:latin typeface="Poppins SemiBold" pitchFamily="2" charset="77"/>
                <a:cs typeface="Poppins SemiBold" pitchFamily="2" charset="77"/>
              </a:defRPr>
            </a:lvl1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lang="en-GB"/>
              <a:t>Year</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5002182" y="2274402"/>
            <a:ext cx="2199323"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6" name="Text Placeholder 71">
            <a:extLst>
              <a:ext uri="{FF2B5EF4-FFF2-40B4-BE49-F238E27FC236}">
                <a16:creationId xmlns:a16="http://schemas.microsoft.com/office/drawing/2014/main" id="{8AB98D0E-B1F8-41D1-8D0E-591C18A0E1C4}"/>
              </a:ext>
            </a:extLst>
          </p:cNvPr>
          <p:cNvSpPr>
            <a:spLocks noGrp="1"/>
          </p:cNvSpPr>
          <p:nvPr>
            <p:ph type="body" sz="quarter" idx="17" hasCustomPrompt="1"/>
          </p:nvPr>
        </p:nvSpPr>
        <p:spPr>
          <a:xfrm>
            <a:off x="7196096" y="2274402"/>
            <a:ext cx="2199323"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9414827" y="2274402"/>
            <a:ext cx="2199323"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80" name="Text Placeholder 71">
            <a:extLst>
              <a:ext uri="{FF2B5EF4-FFF2-40B4-BE49-F238E27FC236}">
                <a16:creationId xmlns:a16="http://schemas.microsoft.com/office/drawing/2014/main" id="{09CC056F-9D17-4EB7-B0FD-48019E7E2B02}"/>
              </a:ext>
            </a:extLst>
          </p:cNvPr>
          <p:cNvSpPr>
            <a:spLocks noGrp="1"/>
          </p:cNvSpPr>
          <p:nvPr>
            <p:ph type="body" sz="quarter" idx="21"/>
          </p:nvPr>
        </p:nvSpPr>
        <p:spPr>
          <a:xfrm>
            <a:off x="577222" y="3035786"/>
            <a:ext cx="2193914" cy="639178"/>
          </a:xfrm>
        </p:spPr>
        <p:txBody>
          <a:bodyPr lIns="288000" rIns="288000" bIns="288000" anchor="t" anchorCtr="0"/>
          <a:lstStyle>
            <a:lvl1pPr>
              <a:defRPr lang="en-GB" sz="970" kern="1200" dirty="0">
                <a:solidFill>
                  <a:schemeClr val="tx1"/>
                </a:solidFill>
                <a:latin typeface="Poppins" pitchFamily="2" charset="77"/>
                <a:ea typeface="+mn-ea"/>
                <a:cs typeface="Poppins" pitchFamily="2" charset="77"/>
              </a:defRPr>
            </a:lvl1pPr>
          </a:lstStyle>
          <a:p>
            <a:pPr lvl="0">
              <a:lnSpc>
                <a:spcPct val="120000"/>
              </a:lnSpc>
              <a:spcAft>
                <a:spcPts val="1455"/>
              </a:spcAft>
            </a:pPr>
            <a:r>
              <a:rPr lang="en-US" sz="970" b="0">
                <a:solidFill>
                  <a:schemeClr val="tx1"/>
                </a:solidFill>
              </a:rPr>
              <a:t>Click to edit Master text styles</a:t>
            </a:r>
          </a:p>
        </p:txBody>
      </p:sp>
      <p:sp>
        <p:nvSpPr>
          <p:cNvPr id="81" name="Text Placeholder 71">
            <a:extLst>
              <a:ext uri="{FF2B5EF4-FFF2-40B4-BE49-F238E27FC236}">
                <a16:creationId xmlns:a16="http://schemas.microsoft.com/office/drawing/2014/main" id="{DFCA2012-D010-48B8-A2FE-D43677509B3A}"/>
              </a:ext>
            </a:extLst>
          </p:cNvPr>
          <p:cNvSpPr>
            <a:spLocks noGrp="1"/>
          </p:cNvSpPr>
          <p:nvPr>
            <p:ph type="body" sz="quarter" idx="22"/>
          </p:nvPr>
        </p:nvSpPr>
        <p:spPr>
          <a:xfrm>
            <a:off x="2789702" y="3035786"/>
            <a:ext cx="2193914" cy="639178"/>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a:t>Click to edit Master text styles</a:t>
            </a:r>
          </a:p>
        </p:txBody>
      </p:sp>
      <p:sp>
        <p:nvSpPr>
          <p:cNvPr id="82" name="Text Placeholder 71">
            <a:extLst>
              <a:ext uri="{FF2B5EF4-FFF2-40B4-BE49-F238E27FC236}">
                <a16:creationId xmlns:a16="http://schemas.microsoft.com/office/drawing/2014/main" id="{4808DC9B-6760-4707-A987-F10C9B1C6B79}"/>
              </a:ext>
            </a:extLst>
          </p:cNvPr>
          <p:cNvSpPr>
            <a:spLocks noGrp="1"/>
          </p:cNvSpPr>
          <p:nvPr>
            <p:ph type="body" sz="quarter" idx="23"/>
          </p:nvPr>
        </p:nvSpPr>
        <p:spPr>
          <a:xfrm>
            <a:off x="5002182" y="3035786"/>
            <a:ext cx="2193914" cy="639178"/>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3" name="Text Placeholder 71">
            <a:extLst>
              <a:ext uri="{FF2B5EF4-FFF2-40B4-BE49-F238E27FC236}">
                <a16:creationId xmlns:a16="http://schemas.microsoft.com/office/drawing/2014/main" id="{5BEAD4C3-C053-4BCA-AD42-9FAF439BF274}"/>
              </a:ext>
            </a:extLst>
          </p:cNvPr>
          <p:cNvSpPr>
            <a:spLocks noGrp="1"/>
          </p:cNvSpPr>
          <p:nvPr>
            <p:ph type="body" sz="quarter" idx="24"/>
          </p:nvPr>
        </p:nvSpPr>
        <p:spPr>
          <a:xfrm>
            <a:off x="7196096" y="3035786"/>
            <a:ext cx="2205910" cy="639178"/>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4" name="Text Placeholder 71">
            <a:extLst>
              <a:ext uri="{FF2B5EF4-FFF2-40B4-BE49-F238E27FC236}">
                <a16:creationId xmlns:a16="http://schemas.microsoft.com/office/drawing/2014/main" id="{EAFEF8AB-B626-4FFE-B184-2D41AE60489B}"/>
              </a:ext>
            </a:extLst>
          </p:cNvPr>
          <p:cNvSpPr>
            <a:spLocks noGrp="1"/>
          </p:cNvSpPr>
          <p:nvPr>
            <p:ph type="body" sz="quarter" idx="25"/>
          </p:nvPr>
        </p:nvSpPr>
        <p:spPr>
          <a:xfrm>
            <a:off x="9414827" y="3035786"/>
            <a:ext cx="2205910" cy="639178"/>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Tree>
    <p:extLst>
      <p:ext uri="{BB962C8B-B14F-4D97-AF65-F5344CB8AC3E}">
        <p14:creationId xmlns:p14="http://schemas.microsoft.com/office/powerpoint/2010/main" val="1506924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meline / Milestones 6">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449934824"/>
              </p:ext>
            </p:extLst>
          </p:nvPr>
        </p:nvGraphicFramePr>
        <p:xfrm>
          <a:off x="577222" y="2730107"/>
          <a:ext cx="11036928" cy="3318295"/>
        </p:xfrm>
        <a:graphic>
          <a:graphicData uri="http://schemas.openxmlformats.org/drawingml/2006/table">
            <a:tbl>
              <a:tblPr bandCol="1">
                <a:tableStyleId>{2D5ABB26-0587-4C30-8999-92F81FD0307C}</a:tableStyleId>
              </a:tblPr>
              <a:tblGrid>
                <a:gridCol w="1839488">
                  <a:extLst>
                    <a:ext uri="{9D8B030D-6E8A-4147-A177-3AD203B41FA5}">
                      <a16:colId xmlns:a16="http://schemas.microsoft.com/office/drawing/2014/main" val="4151945498"/>
                    </a:ext>
                  </a:extLst>
                </a:gridCol>
                <a:gridCol w="1839488">
                  <a:extLst>
                    <a:ext uri="{9D8B030D-6E8A-4147-A177-3AD203B41FA5}">
                      <a16:colId xmlns:a16="http://schemas.microsoft.com/office/drawing/2014/main" val="1382627474"/>
                    </a:ext>
                  </a:extLst>
                </a:gridCol>
                <a:gridCol w="1839488">
                  <a:extLst>
                    <a:ext uri="{9D8B030D-6E8A-4147-A177-3AD203B41FA5}">
                      <a16:colId xmlns:a16="http://schemas.microsoft.com/office/drawing/2014/main" val="2312284562"/>
                    </a:ext>
                  </a:extLst>
                </a:gridCol>
                <a:gridCol w="1839488">
                  <a:extLst>
                    <a:ext uri="{9D8B030D-6E8A-4147-A177-3AD203B41FA5}">
                      <a16:colId xmlns:a16="http://schemas.microsoft.com/office/drawing/2014/main" val="1977789979"/>
                    </a:ext>
                  </a:extLst>
                </a:gridCol>
                <a:gridCol w="1839488">
                  <a:extLst>
                    <a:ext uri="{9D8B030D-6E8A-4147-A177-3AD203B41FA5}">
                      <a16:colId xmlns:a16="http://schemas.microsoft.com/office/drawing/2014/main" val="289107806"/>
                    </a:ext>
                  </a:extLst>
                </a:gridCol>
                <a:gridCol w="1839488">
                  <a:extLst>
                    <a:ext uri="{9D8B030D-6E8A-4147-A177-3AD203B41FA5}">
                      <a16:colId xmlns:a16="http://schemas.microsoft.com/office/drawing/2014/main" val="380964293"/>
                    </a:ext>
                  </a:extLst>
                </a:gridCol>
              </a:tblGrid>
              <a:tr h="3318295">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a:t>Timeline/Milestones</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6" name="object 14">
            <a:extLst>
              <a:ext uri="{FF2B5EF4-FFF2-40B4-BE49-F238E27FC236}">
                <a16:creationId xmlns:a16="http://schemas.microsoft.com/office/drawing/2014/main" id="{90578DB9-BA6E-47D0-A9E9-CCE6534555DB}"/>
              </a:ext>
            </a:extLst>
          </p:cNvPr>
          <p:cNvSpPr/>
          <p:nvPr userDrawn="1"/>
        </p:nvSpPr>
        <p:spPr>
          <a:xfrm>
            <a:off x="577850" y="2733787"/>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4" name="Oval 53">
            <a:extLst>
              <a:ext uri="{FF2B5EF4-FFF2-40B4-BE49-F238E27FC236}">
                <a16:creationId xmlns:a16="http://schemas.microsoft.com/office/drawing/2014/main" id="{9E7A0D4B-AB57-44B0-97E1-0F74C2C20372}"/>
              </a:ext>
            </a:extLst>
          </p:cNvPr>
          <p:cNvSpPr/>
          <p:nvPr/>
        </p:nvSpPr>
        <p:spPr>
          <a:xfrm>
            <a:off x="763224"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5" name="Oval 54">
            <a:extLst>
              <a:ext uri="{FF2B5EF4-FFF2-40B4-BE49-F238E27FC236}">
                <a16:creationId xmlns:a16="http://schemas.microsoft.com/office/drawing/2014/main" id="{80550B66-ACB8-412D-961E-711CE5C8D994}"/>
              </a:ext>
            </a:extLst>
          </p:cNvPr>
          <p:cNvSpPr/>
          <p:nvPr/>
        </p:nvSpPr>
        <p:spPr>
          <a:xfrm>
            <a:off x="2611252"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6" name="Oval 55">
            <a:extLst>
              <a:ext uri="{FF2B5EF4-FFF2-40B4-BE49-F238E27FC236}">
                <a16:creationId xmlns:a16="http://schemas.microsoft.com/office/drawing/2014/main" id="{08C9AC41-4B38-40D6-B070-CDF412ECA81A}"/>
              </a:ext>
            </a:extLst>
          </p:cNvPr>
          <p:cNvSpPr/>
          <p:nvPr/>
        </p:nvSpPr>
        <p:spPr>
          <a:xfrm>
            <a:off x="4459910"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7" name="Oval 56">
            <a:extLst>
              <a:ext uri="{FF2B5EF4-FFF2-40B4-BE49-F238E27FC236}">
                <a16:creationId xmlns:a16="http://schemas.microsoft.com/office/drawing/2014/main" id="{2CD996F1-C360-4368-A00A-CE14EF9239BF}"/>
              </a:ext>
            </a:extLst>
          </p:cNvPr>
          <p:cNvSpPr/>
          <p:nvPr/>
        </p:nvSpPr>
        <p:spPr>
          <a:xfrm>
            <a:off x="6299996"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8" name="Oval 57">
            <a:extLst>
              <a:ext uri="{FF2B5EF4-FFF2-40B4-BE49-F238E27FC236}">
                <a16:creationId xmlns:a16="http://schemas.microsoft.com/office/drawing/2014/main" id="{44AA5FF5-FC45-4C9B-833A-3EAAFD5E25BD}"/>
              </a:ext>
            </a:extLst>
          </p:cNvPr>
          <p:cNvSpPr/>
          <p:nvPr/>
        </p:nvSpPr>
        <p:spPr>
          <a:xfrm>
            <a:off x="8140082"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9" name="Oval 58">
            <a:extLst>
              <a:ext uri="{FF2B5EF4-FFF2-40B4-BE49-F238E27FC236}">
                <a16:creationId xmlns:a16="http://schemas.microsoft.com/office/drawing/2014/main" id="{7EED920D-5A0E-4D1A-B8B2-01481F89A849}"/>
              </a:ext>
            </a:extLst>
          </p:cNvPr>
          <p:cNvSpPr/>
          <p:nvPr/>
        </p:nvSpPr>
        <p:spPr>
          <a:xfrm>
            <a:off x="9988110"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577222"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4" name="Text Placeholder 71">
            <a:extLst>
              <a:ext uri="{FF2B5EF4-FFF2-40B4-BE49-F238E27FC236}">
                <a16:creationId xmlns:a16="http://schemas.microsoft.com/office/drawing/2014/main" id="{BAC3A3AA-103A-4FA4-B47A-C06635DC2A25}"/>
              </a:ext>
            </a:extLst>
          </p:cNvPr>
          <p:cNvSpPr>
            <a:spLocks noGrp="1"/>
          </p:cNvSpPr>
          <p:nvPr>
            <p:ph type="body" sz="quarter" idx="15" hasCustomPrompt="1"/>
          </p:nvPr>
        </p:nvSpPr>
        <p:spPr>
          <a:xfrm>
            <a:off x="2419253" y="2276559"/>
            <a:ext cx="1588608" cy="296171"/>
          </a:xfrm>
        </p:spPr>
        <p:txBody>
          <a:bodyPr lIns="288000" rIns="288000" anchor="ctr" anchorCtr="0"/>
          <a:lstStyle>
            <a:lvl1pPr>
              <a:defRPr sz="1698" b="1" i="0">
                <a:latin typeface="Poppins SemiBold" pitchFamily="2" charset="77"/>
                <a:cs typeface="Poppins SemiBold" pitchFamily="2" charset="77"/>
              </a:defRPr>
            </a:lvl1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lang="en-GB"/>
              <a:t>Year</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4261912"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6" name="Text Placeholder 71">
            <a:extLst>
              <a:ext uri="{FF2B5EF4-FFF2-40B4-BE49-F238E27FC236}">
                <a16:creationId xmlns:a16="http://schemas.microsoft.com/office/drawing/2014/main" id="{8AB98D0E-B1F8-41D1-8D0E-591C18A0E1C4}"/>
              </a:ext>
            </a:extLst>
          </p:cNvPr>
          <p:cNvSpPr>
            <a:spLocks noGrp="1"/>
          </p:cNvSpPr>
          <p:nvPr>
            <p:ph type="body" sz="quarter" idx="17" hasCustomPrompt="1"/>
          </p:nvPr>
        </p:nvSpPr>
        <p:spPr>
          <a:xfrm>
            <a:off x="6096000"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7930089"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8" name="Text Placeholder 71">
            <a:extLst>
              <a:ext uri="{FF2B5EF4-FFF2-40B4-BE49-F238E27FC236}">
                <a16:creationId xmlns:a16="http://schemas.microsoft.com/office/drawing/2014/main" id="{0F502F2E-BE4E-4F98-AC09-F0807D222C92}"/>
              </a:ext>
            </a:extLst>
          </p:cNvPr>
          <p:cNvSpPr>
            <a:spLocks noGrp="1"/>
          </p:cNvSpPr>
          <p:nvPr>
            <p:ph type="body" sz="quarter" idx="19" hasCustomPrompt="1"/>
          </p:nvPr>
        </p:nvSpPr>
        <p:spPr>
          <a:xfrm>
            <a:off x="9772119"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80" name="Text Placeholder 71">
            <a:extLst>
              <a:ext uri="{FF2B5EF4-FFF2-40B4-BE49-F238E27FC236}">
                <a16:creationId xmlns:a16="http://schemas.microsoft.com/office/drawing/2014/main" id="{09CC056F-9D17-4EB7-B0FD-48019E7E2B02}"/>
              </a:ext>
            </a:extLst>
          </p:cNvPr>
          <p:cNvSpPr>
            <a:spLocks noGrp="1"/>
          </p:cNvSpPr>
          <p:nvPr>
            <p:ph type="body" sz="quarter" idx="21"/>
          </p:nvPr>
        </p:nvSpPr>
        <p:spPr>
          <a:xfrm>
            <a:off x="577222" y="3035786"/>
            <a:ext cx="1588608" cy="818329"/>
          </a:xfrm>
        </p:spPr>
        <p:txBody>
          <a:bodyPr lIns="288000" rIns="288000" bIns="288000" anchor="t" anchorCtr="0"/>
          <a:lstStyle>
            <a:lvl1pPr>
              <a:defRPr lang="en-GB" sz="970" kern="1200" dirty="0">
                <a:solidFill>
                  <a:schemeClr val="tx1"/>
                </a:solidFill>
                <a:latin typeface="Poppins" pitchFamily="2" charset="77"/>
                <a:ea typeface="+mn-ea"/>
                <a:cs typeface="Poppins" pitchFamily="2" charset="77"/>
              </a:defRPr>
            </a:lvl1pPr>
          </a:lstStyle>
          <a:p>
            <a:pPr lvl="0">
              <a:lnSpc>
                <a:spcPct val="120000"/>
              </a:lnSpc>
              <a:spcAft>
                <a:spcPts val="1455"/>
              </a:spcAft>
            </a:pPr>
            <a:r>
              <a:rPr lang="en-US" sz="970" b="0">
                <a:solidFill>
                  <a:schemeClr val="tx1"/>
                </a:solidFill>
              </a:rPr>
              <a:t>Click to edit Master text styles</a:t>
            </a:r>
          </a:p>
        </p:txBody>
      </p:sp>
      <p:sp>
        <p:nvSpPr>
          <p:cNvPr id="81" name="Text Placeholder 71">
            <a:extLst>
              <a:ext uri="{FF2B5EF4-FFF2-40B4-BE49-F238E27FC236}">
                <a16:creationId xmlns:a16="http://schemas.microsoft.com/office/drawing/2014/main" id="{DFCA2012-D010-48B8-A2FE-D43677509B3A}"/>
              </a:ext>
            </a:extLst>
          </p:cNvPr>
          <p:cNvSpPr>
            <a:spLocks noGrp="1"/>
          </p:cNvSpPr>
          <p:nvPr>
            <p:ph type="body" sz="quarter" idx="22"/>
          </p:nvPr>
        </p:nvSpPr>
        <p:spPr>
          <a:xfrm>
            <a:off x="2419253"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a:t>Click to edit Master text styles</a:t>
            </a:r>
          </a:p>
        </p:txBody>
      </p:sp>
      <p:sp>
        <p:nvSpPr>
          <p:cNvPr id="82" name="Text Placeholder 71">
            <a:extLst>
              <a:ext uri="{FF2B5EF4-FFF2-40B4-BE49-F238E27FC236}">
                <a16:creationId xmlns:a16="http://schemas.microsoft.com/office/drawing/2014/main" id="{4808DC9B-6760-4707-A987-F10C9B1C6B79}"/>
              </a:ext>
            </a:extLst>
          </p:cNvPr>
          <p:cNvSpPr>
            <a:spLocks noGrp="1"/>
          </p:cNvSpPr>
          <p:nvPr>
            <p:ph type="body" sz="quarter" idx="23"/>
          </p:nvPr>
        </p:nvSpPr>
        <p:spPr>
          <a:xfrm>
            <a:off x="4261912"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3" name="Text Placeholder 71">
            <a:extLst>
              <a:ext uri="{FF2B5EF4-FFF2-40B4-BE49-F238E27FC236}">
                <a16:creationId xmlns:a16="http://schemas.microsoft.com/office/drawing/2014/main" id="{5BEAD4C3-C053-4BCA-AD42-9FAF439BF274}"/>
              </a:ext>
            </a:extLst>
          </p:cNvPr>
          <p:cNvSpPr>
            <a:spLocks noGrp="1"/>
          </p:cNvSpPr>
          <p:nvPr>
            <p:ph type="body" sz="quarter" idx="24"/>
          </p:nvPr>
        </p:nvSpPr>
        <p:spPr>
          <a:xfrm>
            <a:off x="6096000"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4" name="Text Placeholder 71">
            <a:extLst>
              <a:ext uri="{FF2B5EF4-FFF2-40B4-BE49-F238E27FC236}">
                <a16:creationId xmlns:a16="http://schemas.microsoft.com/office/drawing/2014/main" id="{EAFEF8AB-B626-4FFE-B184-2D41AE60489B}"/>
              </a:ext>
            </a:extLst>
          </p:cNvPr>
          <p:cNvSpPr>
            <a:spLocks noGrp="1"/>
          </p:cNvSpPr>
          <p:nvPr>
            <p:ph type="body" sz="quarter" idx="25"/>
          </p:nvPr>
        </p:nvSpPr>
        <p:spPr>
          <a:xfrm>
            <a:off x="7930089"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5" name="Text Placeholder 71">
            <a:extLst>
              <a:ext uri="{FF2B5EF4-FFF2-40B4-BE49-F238E27FC236}">
                <a16:creationId xmlns:a16="http://schemas.microsoft.com/office/drawing/2014/main" id="{A2353D5E-8772-46DC-B085-E1CE6ABC5642}"/>
              </a:ext>
            </a:extLst>
          </p:cNvPr>
          <p:cNvSpPr>
            <a:spLocks noGrp="1"/>
          </p:cNvSpPr>
          <p:nvPr>
            <p:ph type="body" sz="quarter" idx="26"/>
          </p:nvPr>
        </p:nvSpPr>
        <p:spPr>
          <a:xfrm>
            <a:off x="9772119" y="3036328"/>
            <a:ext cx="1588608" cy="818329"/>
          </a:xfrm>
        </p:spPr>
        <p:txBody>
          <a:bodyPr lIns="288000" rIns="288000" bIns="288000" anchor="t" anchorCtr="0"/>
          <a:lstStyle>
            <a:lvl1pPr>
              <a:defRPr sz="970" b="0">
                <a:latin typeface="Poppins" pitchFamily="2" charset="77"/>
                <a:cs typeface="Poppins" pitchFamily="2" charset="77"/>
              </a:defRPr>
            </a:lvl1pPr>
          </a:lstStyle>
          <a:p>
            <a:pPr lvl="0" algn="l">
              <a:lnSpc>
                <a:spcPct val="120000"/>
              </a:lnSpc>
              <a:spcAft>
                <a:spcPts val="1455"/>
              </a:spcAft>
            </a:pPr>
            <a:r>
              <a:rPr lang="en-US" sz="970"/>
              <a:t>Click to edit Master text styles</a:t>
            </a:r>
          </a:p>
        </p:txBody>
      </p:sp>
    </p:spTree>
    <p:extLst>
      <p:ext uri="{BB962C8B-B14F-4D97-AF65-F5344CB8AC3E}">
        <p14:creationId xmlns:p14="http://schemas.microsoft.com/office/powerpoint/2010/main" val="653973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meline / Milestones 7">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2315793031"/>
              </p:ext>
            </p:extLst>
          </p:nvPr>
        </p:nvGraphicFramePr>
        <p:xfrm>
          <a:off x="577222" y="2730107"/>
          <a:ext cx="11036725" cy="3318295"/>
        </p:xfrm>
        <a:graphic>
          <a:graphicData uri="http://schemas.openxmlformats.org/drawingml/2006/table">
            <a:tbl>
              <a:tblPr bandCol="1">
                <a:tableStyleId>{2D5ABB26-0587-4C30-8999-92F81FD0307C}</a:tableStyleId>
              </a:tblPr>
              <a:tblGrid>
                <a:gridCol w="1576675">
                  <a:extLst>
                    <a:ext uri="{9D8B030D-6E8A-4147-A177-3AD203B41FA5}">
                      <a16:colId xmlns:a16="http://schemas.microsoft.com/office/drawing/2014/main" val="4151945498"/>
                    </a:ext>
                  </a:extLst>
                </a:gridCol>
                <a:gridCol w="1576675">
                  <a:extLst>
                    <a:ext uri="{9D8B030D-6E8A-4147-A177-3AD203B41FA5}">
                      <a16:colId xmlns:a16="http://schemas.microsoft.com/office/drawing/2014/main" val="1382627474"/>
                    </a:ext>
                  </a:extLst>
                </a:gridCol>
                <a:gridCol w="1576675">
                  <a:extLst>
                    <a:ext uri="{9D8B030D-6E8A-4147-A177-3AD203B41FA5}">
                      <a16:colId xmlns:a16="http://schemas.microsoft.com/office/drawing/2014/main" val="2312284562"/>
                    </a:ext>
                  </a:extLst>
                </a:gridCol>
                <a:gridCol w="1576675">
                  <a:extLst>
                    <a:ext uri="{9D8B030D-6E8A-4147-A177-3AD203B41FA5}">
                      <a16:colId xmlns:a16="http://schemas.microsoft.com/office/drawing/2014/main" val="1977789979"/>
                    </a:ext>
                  </a:extLst>
                </a:gridCol>
                <a:gridCol w="1576675">
                  <a:extLst>
                    <a:ext uri="{9D8B030D-6E8A-4147-A177-3AD203B41FA5}">
                      <a16:colId xmlns:a16="http://schemas.microsoft.com/office/drawing/2014/main" val="289107806"/>
                    </a:ext>
                  </a:extLst>
                </a:gridCol>
                <a:gridCol w="1576675">
                  <a:extLst>
                    <a:ext uri="{9D8B030D-6E8A-4147-A177-3AD203B41FA5}">
                      <a16:colId xmlns:a16="http://schemas.microsoft.com/office/drawing/2014/main" val="380964293"/>
                    </a:ext>
                  </a:extLst>
                </a:gridCol>
                <a:gridCol w="1576675">
                  <a:extLst>
                    <a:ext uri="{9D8B030D-6E8A-4147-A177-3AD203B41FA5}">
                      <a16:colId xmlns:a16="http://schemas.microsoft.com/office/drawing/2014/main" val="2998086781"/>
                    </a:ext>
                  </a:extLst>
                </a:gridCol>
              </a:tblGrid>
              <a:tr h="3318295">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marR="0" lvl="0" indent="0" algn="l" defTabSz="914400" rtl="0" eaLnBrk="1" fontAlgn="auto" latinLnBrk="0" hangingPunct="1">
                        <a:lnSpc>
                          <a:spcPct val="120000"/>
                        </a:lnSpc>
                        <a:spcBef>
                          <a:spcPts val="0"/>
                        </a:spcBef>
                        <a:spcAft>
                          <a:spcPts val="2400"/>
                        </a:spcAft>
                        <a:buClrTx/>
                        <a:buSzTx/>
                        <a:buFontTx/>
                        <a:buNone/>
                        <a:tabLst/>
                        <a:defRPr/>
                      </a:pPr>
                      <a:endParaRPr lang="en-US" sz="1000" kern="1200">
                        <a:solidFill>
                          <a:schemeClr val="tx1"/>
                        </a:solidFill>
                        <a:latin typeface="+mn-lt"/>
                        <a:ea typeface="+mn-ea"/>
                        <a:cs typeface="+mn-cs"/>
                      </a:endParaRPr>
                    </a:p>
                  </a:txBody>
                  <a:tcPr marL="174656" marR="174656" marT="218304" marB="174643">
                    <a:solidFill>
                      <a:schemeClr val="bg1"/>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a:t>Timeline/Milestones</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6" name="object 14">
            <a:extLst>
              <a:ext uri="{FF2B5EF4-FFF2-40B4-BE49-F238E27FC236}">
                <a16:creationId xmlns:a16="http://schemas.microsoft.com/office/drawing/2014/main" id="{90578DB9-BA6E-47D0-A9E9-CCE6534555DB}"/>
              </a:ext>
            </a:extLst>
          </p:cNvPr>
          <p:cNvSpPr/>
          <p:nvPr userDrawn="1"/>
        </p:nvSpPr>
        <p:spPr>
          <a:xfrm>
            <a:off x="577850" y="2733787"/>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4" name="Oval 53">
            <a:extLst>
              <a:ext uri="{FF2B5EF4-FFF2-40B4-BE49-F238E27FC236}">
                <a16:creationId xmlns:a16="http://schemas.microsoft.com/office/drawing/2014/main" id="{9E7A0D4B-AB57-44B0-97E1-0F74C2C20372}"/>
              </a:ext>
            </a:extLst>
          </p:cNvPr>
          <p:cNvSpPr/>
          <p:nvPr/>
        </p:nvSpPr>
        <p:spPr>
          <a:xfrm>
            <a:off x="763224"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5" name="Oval 54">
            <a:extLst>
              <a:ext uri="{FF2B5EF4-FFF2-40B4-BE49-F238E27FC236}">
                <a16:creationId xmlns:a16="http://schemas.microsoft.com/office/drawing/2014/main" id="{80550B66-ACB8-412D-961E-711CE5C8D994}"/>
              </a:ext>
            </a:extLst>
          </p:cNvPr>
          <p:cNvSpPr/>
          <p:nvPr/>
        </p:nvSpPr>
        <p:spPr>
          <a:xfrm>
            <a:off x="2343908"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6" name="Oval 55">
            <a:extLst>
              <a:ext uri="{FF2B5EF4-FFF2-40B4-BE49-F238E27FC236}">
                <a16:creationId xmlns:a16="http://schemas.microsoft.com/office/drawing/2014/main" id="{08C9AC41-4B38-40D6-B070-CDF412ECA81A}"/>
              </a:ext>
            </a:extLst>
          </p:cNvPr>
          <p:cNvSpPr/>
          <p:nvPr/>
        </p:nvSpPr>
        <p:spPr>
          <a:xfrm>
            <a:off x="3924591"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7" name="Oval 56">
            <a:extLst>
              <a:ext uri="{FF2B5EF4-FFF2-40B4-BE49-F238E27FC236}">
                <a16:creationId xmlns:a16="http://schemas.microsoft.com/office/drawing/2014/main" id="{2CD996F1-C360-4368-A00A-CE14EF9239BF}"/>
              </a:ext>
            </a:extLst>
          </p:cNvPr>
          <p:cNvSpPr/>
          <p:nvPr/>
        </p:nvSpPr>
        <p:spPr>
          <a:xfrm>
            <a:off x="5505274"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8" name="Oval 57">
            <a:extLst>
              <a:ext uri="{FF2B5EF4-FFF2-40B4-BE49-F238E27FC236}">
                <a16:creationId xmlns:a16="http://schemas.microsoft.com/office/drawing/2014/main" id="{44AA5FF5-FC45-4C9B-833A-3EAAFD5E25BD}"/>
              </a:ext>
            </a:extLst>
          </p:cNvPr>
          <p:cNvSpPr/>
          <p:nvPr/>
        </p:nvSpPr>
        <p:spPr>
          <a:xfrm>
            <a:off x="7085958"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9" name="Oval 58">
            <a:extLst>
              <a:ext uri="{FF2B5EF4-FFF2-40B4-BE49-F238E27FC236}">
                <a16:creationId xmlns:a16="http://schemas.microsoft.com/office/drawing/2014/main" id="{7EED920D-5A0E-4D1A-B8B2-01481F89A849}"/>
              </a:ext>
            </a:extLst>
          </p:cNvPr>
          <p:cNvSpPr/>
          <p:nvPr/>
        </p:nvSpPr>
        <p:spPr>
          <a:xfrm>
            <a:off x="8666641"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60" name="Oval 59">
            <a:extLst>
              <a:ext uri="{FF2B5EF4-FFF2-40B4-BE49-F238E27FC236}">
                <a16:creationId xmlns:a16="http://schemas.microsoft.com/office/drawing/2014/main" id="{33F6E636-79A6-4B30-8BC0-632CE4B6ECAC}"/>
              </a:ext>
            </a:extLst>
          </p:cNvPr>
          <p:cNvSpPr/>
          <p:nvPr/>
        </p:nvSpPr>
        <p:spPr>
          <a:xfrm>
            <a:off x="10247326"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577222"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4" name="Text Placeholder 71">
            <a:extLst>
              <a:ext uri="{FF2B5EF4-FFF2-40B4-BE49-F238E27FC236}">
                <a16:creationId xmlns:a16="http://schemas.microsoft.com/office/drawing/2014/main" id="{BAC3A3AA-103A-4FA4-B47A-C06635DC2A25}"/>
              </a:ext>
            </a:extLst>
          </p:cNvPr>
          <p:cNvSpPr>
            <a:spLocks noGrp="1"/>
          </p:cNvSpPr>
          <p:nvPr>
            <p:ph type="body" sz="quarter" idx="15" hasCustomPrompt="1"/>
          </p:nvPr>
        </p:nvSpPr>
        <p:spPr>
          <a:xfrm>
            <a:off x="2151908" y="2276559"/>
            <a:ext cx="1588608" cy="296171"/>
          </a:xfrm>
        </p:spPr>
        <p:txBody>
          <a:bodyPr lIns="288000" rIns="288000" anchor="ctr" anchorCtr="0"/>
          <a:lstStyle>
            <a:lvl1pPr>
              <a:defRPr sz="1698" b="1" i="0">
                <a:latin typeface="Poppins SemiBold" pitchFamily="2" charset="77"/>
                <a:cs typeface="Poppins SemiBold" pitchFamily="2" charset="77"/>
              </a:defRPr>
            </a:lvl1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lang="en-GB"/>
              <a:t>Year</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3726594"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6" name="Text Placeholder 71">
            <a:extLst>
              <a:ext uri="{FF2B5EF4-FFF2-40B4-BE49-F238E27FC236}">
                <a16:creationId xmlns:a16="http://schemas.microsoft.com/office/drawing/2014/main" id="{8AB98D0E-B1F8-41D1-8D0E-591C18A0E1C4}"/>
              </a:ext>
            </a:extLst>
          </p:cNvPr>
          <p:cNvSpPr>
            <a:spLocks noGrp="1"/>
          </p:cNvSpPr>
          <p:nvPr>
            <p:ph type="body" sz="quarter" idx="17" hasCustomPrompt="1"/>
          </p:nvPr>
        </p:nvSpPr>
        <p:spPr>
          <a:xfrm>
            <a:off x="5301279"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6875965"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8" name="Text Placeholder 71">
            <a:extLst>
              <a:ext uri="{FF2B5EF4-FFF2-40B4-BE49-F238E27FC236}">
                <a16:creationId xmlns:a16="http://schemas.microsoft.com/office/drawing/2014/main" id="{0F502F2E-BE4E-4F98-AC09-F0807D222C92}"/>
              </a:ext>
            </a:extLst>
          </p:cNvPr>
          <p:cNvSpPr>
            <a:spLocks noGrp="1"/>
          </p:cNvSpPr>
          <p:nvPr>
            <p:ph type="body" sz="quarter" idx="19" hasCustomPrompt="1"/>
          </p:nvPr>
        </p:nvSpPr>
        <p:spPr>
          <a:xfrm>
            <a:off x="8450651"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9" name="Text Placeholder 71">
            <a:extLst>
              <a:ext uri="{FF2B5EF4-FFF2-40B4-BE49-F238E27FC236}">
                <a16:creationId xmlns:a16="http://schemas.microsoft.com/office/drawing/2014/main" id="{6B04DD5D-0DA6-4CDB-A074-CFE48AA63179}"/>
              </a:ext>
            </a:extLst>
          </p:cNvPr>
          <p:cNvSpPr>
            <a:spLocks noGrp="1"/>
          </p:cNvSpPr>
          <p:nvPr>
            <p:ph type="body" sz="quarter" idx="20" hasCustomPrompt="1"/>
          </p:nvPr>
        </p:nvSpPr>
        <p:spPr>
          <a:xfrm>
            <a:off x="10025337"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80" name="Text Placeholder 71">
            <a:extLst>
              <a:ext uri="{FF2B5EF4-FFF2-40B4-BE49-F238E27FC236}">
                <a16:creationId xmlns:a16="http://schemas.microsoft.com/office/drawing/2014/main" id="{09CC056F-9D17-4EB7-B0FD-48019E7E2B02}"/>
              </a:ext>
            </a:extLst>
          </p:cNvPr>
          <p:cNvSpPr>
            <a:spLocks noGrp="1"/>
          </p:cNvSpPr>
          <p:nvPr>
            <p:ph type="body" sz="quarter" idx="21"/>
          </p:nvPr>
        </p:nvSpPr>
        <p:spPr>
          <a:xfrm>
            <a:off x="577222" y="3035786"/>
            <a:ext cx="1588608" cy="818329"/>
          </a:xfrm>
        </p:spPr>
        <p:txBody>
          <a:bodyPr lIns="288000" rIns="288000" bIns="288000" anchor="t" anchorCtr="0"/>
          <a:lstStyle>
            <a:lvl1pPr>
              <a:defRPr lang="en-GB" sz="970" kern="1200" dirty="0">
                <a:solidFill>
                  <a:schemeClr val="tx1"/>
                </a:solidFill>
                <a:latin typeface="Poppins" pitchFamily="2" charset="77"/>
                <a:ea typeface="+mn-ea"/>
                <a:cs typeface="Poppins" pitchFamily="2" charset="77"/>
              </a:defRPr>
            </a:lvl1pPr>
          </a:lstStyle>
          <a:p>
            <a:pPr lvl="0">
              <a:lnSpc>
                <a:spcPct val="120000"/>
              </a:lnSpc>
              <a:spcAft>
                <a:spcPts val="1455"/>
              </a:spcAft>
            </a:pPr>
            <a:r>
              <a:rPr lang="en-US" sz="970" b="0">
                <a:solidFill>
                  <a:schemeClr val="tx1"/>
                </a:solidFill>
              </a:rPr>
              <a:t>Click to edit Master text styles</a:t>
            </a:r>
          </a:p>
        </p:txBody>
      </p:sp>
      <p:sp>
        <p:nvSpPr>
          <p:cNvPr id="81" name="Text Placeholder 71">
            <a:extLst>
              <a:ext uri="{FF2B5EF4-FFF2-40B4-BE49-F238E27FC236}">
                <a16:creationId xmlns:a16="http://schemas.microsoft.com/office/drawing/2014/main" id="{DFCA2012-D010-48B8-A2FE-D43677509B3A}"/>
              </a:ext>
            </a:extLst>
          </p:cNvPr>
          <p:cNvSpPr>
            <a:spLocks noGrp="1"/>
          </p:cNvSpPr>
          <p:nvPr>
            <p:ph type="body" sz="quarter" idx="22"/>
          </p:nvPr>
        </p:nvSpPr>
        <p:spPr>
          <a:xfrm>
            <a:off x="2151908"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a:t>Click to edit Master text styles</a:t>
            </a:r>
          </a:p>
        </p:txBody>
      </p:sp>
      <p:sp>
        <p:nvSpPr>
          <p:cNvPr id="82" name="Text Placeholder 71">
            <a:extLst>
              <a:ext uri="{FF2B5EF4-FFF2-40B4-BE49-F238E27FC236}">
                <a16:creationId xmlns:a16="http://schemas.microsoft.com/office/drawing/2014/main" id="{4808DC9B-6760-4707-A987-F10C9B1C6B79}"/>
              </a:ext>
            </a:extLst>
          </p:cNvPr>
          <p:cNvSpPr>
            <a:spLocks noGrp="1"/>
          </p:cNvSpPr>
          <p:nvPr>
            <p:ph type="body" sz="quarter" idx="23"/>
          </p:nvPr>
        </p:nvSpPr>
        <p:spPr>
          <a:xfrm>
            <a:off x="3726594"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3" name="Text Placeholder 71">
            <a:extLst>
              <a:ext uri="{FF2B5EF4-FFF2-40B4-BE49-F238E27FC236}">
                <a16:creationId xmlns:a16="http://schemas.microsoft.com/office/drawing/2014/main" id="{5BEAD4C3-C053-4BCA-AD42-9FAF439BF274}"/>
              </a:ext>
            </a:extLst>
          </p:cNvPr>
          <p:cNvSpPr>
            <a:spLocks noGrp="1"/>
          </p:cNvSpPr>
          <p:nvPr>
            <p:ph type="body" sz="quarter" idx="24"/>
          </p:nvPr>
        </p:nvSpPr>
        <p:spPr>
          <a:xfrm>
            <a:off x="5301279"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4" name="Text Placeholder 71">
            <a:extLst>
              <a:ext uri="{FF2B5EF4-FFF2-40B4-BE49-F238E27FC236}">
                <a16:creationId xmlns:a16="http://schemas.microsoft.com/office/drawing/2014/main" id="{EAFEF8AB-B626-4FFE-B184-2D41AE60489B}"/>
              </a:ext>
            </a:extLst>
          </p:cNvPr>
          <p:cNvSpPr>
            <a:spLocks noGrp="1"/>
          </p:cNvSpPr>
          <p:nvPr>
            <p:ph type="body" sz="quarter" idx="25"/>
          </p:nvPr>
        </p:nvSpPr>
        <p:spPr>
          <a:xfrm>
            <a:off x="6875965"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5" name="Text Placeholder 71">
            <a:extLst>
              <a:ext uri="{FF2B5EF4-FFF2-40B4-BE49-F238E27FC236}">
                <a16:creationId xmlns:a16="http://schemas.microsoft.com/office/drawing/2014/main" id="{A2353D5E-8772-46DC-B085-E1CE6ABC5642}"/>
              </a:ext>
            </a:extLst>
          </p:cNvPr>
          <p:cNvSpPr>
            <a:spLocks noGrp="1"/>
          </p:cNvSpPr>
          <p:nvPr>
            <p:ph type="body" sz="quarter" idx="26"/>
          </p:nvPr>
        </p:nvSpPr>
        <p:spPr>
          <a:xfrm>
            <a:off x="8450651"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gn="l">
              <a:lnSpc>
                <a:spcPct val="120000"/>
              </a:lnSpc>
              <a:spcAft>
                <a:spcPts val="1455"/>
              </a:spcAft>
            </a:pPr>
            <a:r>
              <a:rPr lang="en-US" sz="970"/>
              <a:t>Click to edit Master text styles</a:t>
            </a:r>
          </a:p>
        </p:txBody>
      </p:sp>
      <p:sp>
        <p:nvSpPr>
          <p:cNvPr id="86" name="Text Placeholder 71">
            <a:extLst>
              <a:ext uri="{FF2B5EF4-FFF2-40B4-BE49-F238E27FC236}">
                <a16:creationId xmlns:a16="http://schemas.microsoft.com/office/drawing/2014/main" id="{947BFEF4-7AA3-4A1C-B7FE-6DF1E40CA7E3}"/>
              </a:ext>
            </a:extLst>
          </p:cNvPr>
          <p:cNvSpPr>
            <a:spLocks noGrp="1"/>
          </p:cNvSpPr>
          <p:nvPr>
            <p:ph type="body" sz="quarter" idx="27"/>
          </p:nvPr>
        </p:nvSpPr>
        <p:spPr>
          <a:xfrm>
            <a:off x="10025337" y="3035786"/>
            <a:ext cx="1588608" cy="818329"/>
          </a:xfrm>
        </p:spPr>
        <p:txBody>
          <a:bodyPr lIns="288000" rIns="288000" bIns="288000" anchor="t" anchorCtr="0"/>
          <a:lstStyle>
            <a:lvl1pPr>
              <a:defRPr sz="970" b="0">
                <a:latin typeface="Poppins" pitchFamily="2" charset="77"/>
                <a:cs typeface="Poppins" pitchFamily="2" charset="77"/>
              </a:defRPr>
            </a:lvl1pPr>
          </a:lstStyle>
          <a:p>
            <a:pPr marL="0" marR="0" lvl="0" indent="0" algn="l" defTabSz="554492" rtl="0" eaLnBrk="1" fontAlgn="auto" latinLnBrk="0" hangingPunct="1">
              <a:lnSpc>
                <a:spcPct val="120000"/>
              </a:lnSpc>
              <a:spcBef>
                <a:spcPts val="0"/>
              </a:spcBef>
              <a:spcAft>
                <a:spcPts val="1455"/>
              </a:spcAft>
              <a:buClrTx/>
              <a:buSzTx/>
              <a:buFontTx/>
              <a:buNone/>
              <a:tabLst/>
              <a:defRPr/>
            </a:pPr>
            <a:r>
              <a:rPr lang="en-US" sz="970" b="0" i="0">
                <a:solidFill>
                  <a:schemeClr val="tx1"/>
                </a:solidFill>
              </a:rPr>
              <a:t>Click to edit Master text styles</a:t>
            </a:r>
          </a:p>
        </p:txBody>
      </p:sp>
    </p:spTree>
    <p:extLst>
      <p:ext uri="{BB962C8B-B14F-4D97-AF65-F5344CB8AC3E}">
        <p14:creationId xmlns:p14="http://schemas.microsoft.com/office/powerpoint/2010/main" val="2198411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Delivery Timeline">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236053135"/>
              </p:ext>
            </p:extLst>
          </p:nvPr>
        </p:nvGraphicFramePr>
        <p:xfrm>
          <a:off x="577221" y="3126838"/>
          <a:ext cx="11049048" cy="2921564"/>
        </p:xfrm>
        <a:graphic>
          <a:graphicData uri="http://schemas.openxmlformats.org/drawingml/2006/table">
            <a:tbl>
              <a:tblPr bandCol="1">
                <a:tableStyleId>{2D5ABB26-0587-4C30-8999-92F81FD0307C}</a:tableStyleId>
              </a:tblPr>
              <a:tblGrid>
                <a:gridCol w="2762262">
                  <a:extLst>
                    <a:ext uri="{9D8B030D-6E8A-4147-A177-3AD203B41FA5}">
                      <a16:colId xmlns:a16="http://schemas.microsoft.com/office/drawing/2014/main" val="1382627474"/>
                    </a:ext>
                  </a:extLst>
                </a:gridCol>
                <a:gridCol w="2762262">
                  <a:extLst>
                    <a:ext uri="{9D8B030D-6E8A-4147-A177-3AD203B41FA5}">
                      <a16:colId xmlns:a16="http://schemas.microsoft.com/office/drawing/2014/main" val="2312284562"/>
                    </a:ext>
                  </a:extLst>
                </a:gridCol>
                <a:gridCol w="2762262">
                  <a:extLst>
                    <a:ext uri="{9D8B030D-6E8A-4147-A177-3AD203B41FA5}">
                      <a16:colId xmlns:a16="http://schemas.microsoft.com/office/drawing/2014/main" val="1977789979"/>
                    </a:ext>
                  </a:extLst>
                </a:gridCol>
                <a:gridCol w="2762262">
                  <a:extLst>
                    <a:ext uri="{9D8B030D-6E8A-4147-A177-3AD203B41FA5}">
                      <a16:colId xmlns:a16="http://schemas.microsoft.com/office/drawing/2014/main" val="289107806"/>
                    </a:ext>
                  </a:extLst>
                </a:gridCol>
              </a:tblGrid>
              <a:tr h="2921564">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a:t>Delivery Timeline</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6" name="object 14">
            <a:extLst>
              <a:ext uri="{FF2B5EF4-FFF2-40B4-BE49-F238E27FC236}">
                <a16:creationId xmlns:a16="http://schemas.microsoft.com/office/drawing/2014/main" id="{90578DB9-BA6E-47D0-A9E9-CCE6534555DB}"/>
              </a:ext>
            </a:extLst>
          </p:cNvPr>
          <p:cNvSpPr/>
          <p:nvPr userDrawn="1"/>
        </p:nvSpPr>
        <p:spPr>
          <a:xfrm>
            <a:off x="577850" y="3130517"/>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4" name="Oval 53">
            <a:extLst>
              <a:ext uri="{FF2B5EF4-FFF2-40B4-BE49-F238E27FC236}">
                <a16:creationId xmlns:a16="http://schemas.microsoft.com/office/drawing/2014/main" id="{9E7A0D4B-AB57-44B0-97E1-0F74C2C20372}"/>
              </a:ext>
            </a:extLst>
          </p:cNvPr>
          <p:cNvSpPr/>
          <p:nvPr/>
        </p:nvSpPr>
        <p:spPr>
          <a:xfrm>
            <a:off x="763224" y="306897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6" name="Oval 55">
            <a:extLst>
              <a:ext uri="{FF2B5EF4-FFF2-40B4-BE49-F238E27FC236}">
                <a16:creationId xmlns:a16="http://schemas.microsoft.com/office/drawing/2014/main" id="{08C9AC41-4B38-40D6-B070-CDF412ECA81A}"/>
              </a:ext>
            </a:extLst>
          </p:cNvPr>
          <p:cNvSpPr/>
          <p:nvPr/>
        </p:nvSpPr>
        <p:spPr>
          <a:xfrm>
            <a:off x="3530909" y="306897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8" name="Oval 57">
            <a:extLst>
              <a:ext uri="{FF2B5EF4-FFF2-40B4-BE49-F238E27FC236}">
                <a16:creationId xmlns:a16="http://schemas.microsoft.com/office/drawing/2014/main" id="{44AA5FF5-FC45-4C9B-833A-3EAAFD5E25BD}"/>
              </a:ext>
            </a:extLst>
          </p:cNvPr>
          <p:cNvSpPr/>
          <p:nvPr/>
        </p:nvSpPr>
        <p:spPr>
          <a:xfrm>
            <a:off x="6298593" y="306897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60" name="Oval 59">
            <a:extLst>
              <a:ext uri="{FF2B5EF4-FFF2-40B4-BE49-F238E27FC236}">
                <a16:creationId xmlns:a16="http://schemas.microsoft.com/office/drawing/2014/main" id="{33F6E636-79A6-4B30-8BC0-632CE4B6ECAC}"/>
              </a:ext>
            </a:extLst>
          </p:cNvPr>
          <p:cNvSpPr/>
          <p:nvPr/>
        </p:nvSpPr>
        <p:spPr>
          <a:xfrm>
            <a:off x="9066277" y="306897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577222" y="2671132"/>
            <a:ext cx="2759597"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Month - Month</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3340372" y="2671132"/>
            <a:ext cx="2759597"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Month - Month</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6103523" y="2671132"/>
            <a:ext cx="2759597"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Month - Month</a:t>
            </a:r>
          </a:p>
        </p:txBody>
      </p:sp>
      <p:sp>
        <p:nvSpPr>
          <p:cNvPr id="79" name="Text Placeholder 71">
            <a:extLst>
              <a:ext uri="{FF2B5EF4-FFF2-40B4-BE49-F238E27FC236}">
                <a16:creationId xmlns:a16="http://schemas.microsoft.com/office/drawing/2014/main" id="{6B04DD5D-0DA6-4CDB-A074-CFE48AA63179}"/>
              </a:ext>
            </a:extLst>
          </p:cNvPr>
          <p:cNvSpPr>
            <a:spLocks noGrp="1"/>
          </p:cNvSpPr>
          <p:nvPr>
            <p:ph type="body" sz="quarter" idx="20" hasCustomPrompt="1"/>
          </p:nvPr>
        </p:nvSpPr>
        <p:spPr>
          <a:xfrm>
            <a:off x="8866673" y="2671132"/>
            <a:ext cx="2759597"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Month - Month</a:t>
            </a:r>
          </a:p>
        </p:txBody>
      </p:sp>
      <p:sp>
        <p:nvSpPr>
          <p:cNvPr id="3" name="Text Placeholder 2">
            <a:extLst>
              <a:ext uri="{FF2B5EF4-FFF2-40B4-BE49-F238E27FC236}">
                <a16:creationId xmlns:a16="http://schemas.microsoft.com/office/drawing/2014/main" id="{35FB9A9C-4C9E-469C-9D99-16BC91C138E0}"/>
              </a:ext>
            </a:extLst>
          </p:cNvPr>
          <p:cNvSpPr>
            <a:spLocks noGrp="1"/>
          </p:cNvSpPr>
          <p:nvPr>
            <p:ph type="body" sz="quarter" idx="47"/>
          </p:nvPr>
        </p:nvSpPr>
        <p:spPr>
          <a:xfrm>
            <a:off x="3486115" y="3366159"/>
            <a:ext cx="8012962" cy="460026"/>
          </a:xfrm>
          <a:solidFill>
            <a:schemeClr val="accent1"/>
          </a:solidFill>
        </p:spPr>
        <p:txBody>
          <a:bodyPr vert="horz" wrap="square" lIns="288000" tIns="144000" rIns="288000" bIns="144000" rtlCol="0" anchor="ctr" anchorCtr="0">
            <a:spAutoFit/>
          </a:bodyPr>
          <a:lstStyle>
            <a:lvl1pPr>
              <a:defRPr lang="en-US" sz="970" dirty="0" smtClean="0">
                <a:solidFill>
                  <a:schemeClr val="bg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06" name="Text Placeholder 2">
            <a:extLst>
              <a:ext uri="{FF2B5EF4-FFF2-40B4-BE49-F238E27FC236}">
                <a16:creationId xmlns:a16="http://schemas.microsoft.com/office/drawing/2014/main" id="{D679B6E4-5400-4DE1-9F08-359DC2F09B7E}"/>
              </a:ext>
            </a:extLst>
          </p:cNvPr>
          <p:cNvSpPr>
            <a:spLocks noGrp="1"/>
          </p:cNvSpPr>
          <p:nvPr>
            <p:ph type="body" sz="quarter" idx="48"/>
          </p:nvPr>
        </p:nvSpPr>
        <p:spPr>
          <a:xfrm>
            <a:off x="718431" y="3366159"/>
            <a:ext cx="2452086"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07" name="Text Placeholder 2">
            <a:extLst>
              <a:ext uri="{FF2B5EF4-FFF2-40B4-BE49-F238E27FC236}">
                <a16:creationId xmlns:a16="http://schemas.microsoft.com/office/drawing/2014/main" id="{1F810C97-0A29-45C1-9D60-827E200D0F34}"/>
              </a:ext>
            </a:extLst>
          </p:cNvPr>
          <p:cNvSpPr>
            <a:spLocks noGrp="1"/>
          </p:cNvSpPr>
          <p:nvPr>
            <p:ph type="body" sz="quarter" idx="49"/>
          </p:nvPr>
        </p:nvSpPr>
        <p:spPr>
          <a:xfrm>
            <a:off x="9021483" y="3890527"/>
            <a:ext cx="2477593" cy="460026"/>
          </a:xfrm>
          <a:solidFill>
            <a:schemeClr val="accent1"/>
          </a:solidFill>
        </p:spPr>
        <p:txBody>
          <a:bodyPr vert="horz" wrap="square" lIns="288000" tIns="144000" rIns="288000" bIns="144000" rtlCol="0" anchor="ctr" anchorCtr="0">
            <a:spAutoFit/>
          </a:bodyPr>
          <a:lstStyle>
            <a:lvl1pPr>
              <a:defRPr lang="en-US" sz="970" dirty="0" smtClean="0">
                <a:solidFill>
                  <a:schemeClr val="bg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08" name="Text Placeholder 2">
            <a:extLst>
              <a:ext uri="{FF2B5EF4-FFF2-40B4-BE49-F238E27FC236}">
                <a16:creationId xmlns:a16="http://schemas.microsoft.com/office/drawing/2014/main" id="{FC6BAC02-B885-47E1-A502-AA5052129E5E}"/>
              </a:ext>
            </a:extLst>
          </p:cNvPr>
          <p:cNvSpPr>
            <a:spLocks noGrp="1"/>
          </p:cNvSpPr>
          <p:nvPr>
            <p:ph type="body" sz="quarter" idx="50"/>
          </p:nvPr>
        </p:nvSpPr>
        <p:spPr>
          <a:xfrm>
            <a:off x="718430" y="3890527"/>
            <a:ext cx="8012962"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10" name="Text Placeholder 2">
            <a:extLst>
              <a:ext uri="{FF2B5EF4-FFF2-40B4-BE49-F238E27FC236}">
                <a16:creationId xmlns:a16="http://schemas.microsoft.com/office/drawing/2014/main" id="{06BDC1B7-A02B-4772-BA3C-4B7BBCD848D2}"/>
              </a:ext>
            </a:extLst>
          </p:cNvPr>
          <p:cNvSpPr>
            <a:spLocks noGrp="1"/>
          </p:cNvSpPr>
          <p:nvPr>
            <p:ph type="body" sz="quarter" idx="52"/>
          </p:nvPr>
        </p:nvSpPr>
        <p:spPr>
          <a:xfrm>
            <a:off x="718431" y="4414895"/>
            <a:ext cx="10780646"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12" name="Text Placeholder 2">
            <a:extLst>
              <a:ext uri="{FF2B5EF4-FFF2-40B4-BE49-F238E27FC236}">
                <a16:creationId xmlns:a16="http://schemas.microsoft.com/office/drawing/2014/main" id="{88A5BF89-FF15-4E22-A8D9-B81E4C8FB04E}"/>
              </a:ext>
            </a:extLst>
          </p:cNvPr>
          <p:cNvSpPr>
            <a:spLocks noGrp="1"/>
          </p:cNvSpPr>
          <p:nvPr>
            <p:ph type="body" sz="quarter" idx="54"/>
          </p:nvPr>
        </p:nvSpPr>
        <p:spPr>
          <a:xfrm>
            <a:off x="1947927" y="4939264"/>
            <a:ext cx="9538396"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14" name="Text Placeholder 2">
            <a:extLst>
              <a:ext uri="{FF2B5EF4-FFF2-40B4-BE49-F238E27FC236}">
                <a16:creationId xmlns:a16="http://schemas.microsoft.com/office/drawing/2014/main" id="{28A648F4-45A3-4893-B1D5-F9EAB33F1565}"/>
              </a:ext>
            </a:extLst>
          </p:cNvPr>
          <p:cNvSpPr>
            <a:spLocks noGrp="1"/>
          </p:cNvSpPr>
          <p:nvPr>
            <p:ph type="body" sz="quarter" idx="56"/>
          </p:nvPr>
        </p:nvSpPr>
        <p:spPr>
          <a:xfrm>
            <a:off x="7493246" y="5463631"/>
            <a:ext cx="3986725"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Tree>
    <p:extLst>
      <p:ext uri="{BB962C8B-B14F-4D97-AF65-F5344CB8AC3E}">
        <p14:creationId xmlns:p14="http://schemas.microsoft.com/office/powerpoint/2010/main" val="1131919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able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a:t>Table</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1114327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90D3C3D-29CE-4901-8EEA-1345D2686975}"/>
              </a:ext>
            </a:extLst>
          </p:cNvPr>
          <p:cNvSpPr>
            <a:spLocks noGrp="1"/>
          </p:cNvSpPr>
          <p:nvPr>
            <p:ph type="pic" sz="quarter" idx="13"/>
          </p:nvPr>
        </p:nvSpPr>
        <p:spPr>
          <a:xfrm>
            <a:off x="5175632" y="0"/>
            <a:ext cx="7016368" cy="6857998"/>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5" name="Footer Placeholder 4">
            <a:extLst>
              <a:ext uri="{FF2B5EF4-FFF2-40B4-BE49-F238E27FC236}">
                <a16:creationId xmlns:a16="http://schemas.microsoft.com/office/drawing/2014/main" id="{483911A5-606B-49B4-916C-45BA4954DFF3}"/>
              </a:ext>
            </a:extLst>
          </p:cNvPr>
          <p:cNvSpPr>
            <a:spLocks noGrp="1"/>
          </p:cNvSpPr>
          <p:nvPr>
            <p:ph type="ftr" sz="quarter" idx="11"/>
          </p:nvPr>
        </p:nvSpPr>
        <p:spPr/>
        <p:txBody>
          <a:bodyPr/>
          <a:lstStyle/>
          <a:p>
            <a:r>
              <a:rPr lang="en-GB"/>
              <a:t>Immunization, Vaccines and Biologicals</a:t>
            </a:r>
          </a:p>
        </p:txBody>
      </p:sp>
      <p:sp>
        <p:nvSpPr>
          <p:cNvPr id="6" name="Slide Number Placeholder 5">
            <a:extLst>
              <a:ext uri="{FF2B5EF4-FFF2-40B4-BE49-F238E27FC236}">
                <a16:creationId xmlns:a16="http://schemas.microsoft.com/office/drawing/2014/main" id="{974CFDB7-1FD8-48B9-B71F-E3DCBDCCD5F2}"/>
              </a:ext>
            </a:extLst>
          </p:cNvPr>
          <p:cNvSpPr>
            <a:spLocks noGrp="1"/>
          </p:cNvSpPr>
          <p:nvPr>
            <p:ph type="sldNum" sz="quarter" idx="12"/>
          </p:nvPr>
        </p:nvSpPr>
        <p:spPr/>
        <p:txBody>
          <a:bodyPr/>
          <a:lstStyle>
            <a:lvl1pPr>
              <a:defRPr>
                <a:solidFill>
                  <a:schemeClr val="tx2"/>
                </a:solidFill>
              </a:defRPr>
            </a:lvl1pPr>
          </a:lstStyle>
          <a:p>
            <a:fld id="{E2E31AFC-DF42-41A5-B57C-06A83BBA6616}" type="slidenum">
              <a:rPr lang="en-GB" smtClean="0"/>
              <a:pPr/>
              <a:t>‹Nº›</a:t>
            </a:fld>
            <a:endParaRPr lang="en-GB"/>
          </a:p>
        </p:txBody>
      </p:sp>
      <p:sp>
        <p:nvSpPr>
          <p:cNvPr id="14" name="object 14">
            <a:extLst>
              <a:ext uri="{FF2B5EF4-FFF2-40B4-BE49-F238E27FC236}">
                <a16:creationId xmlns:a16="http://schemas.microsoft.com/office/drawing/2014/main" id="{E8D1215B-902F-4676-BD97-07AB236AAB96}"/>
              </a:ext>
            </a:extLst>
          </p:cNvPr>
          <p:cNvSpPr/>
          <p:nvPr userDrawn="1"/>
        </p:nvSpPr>
        <p:spPr>
          <a:xfrm>
            <a:off x="581978" y="6397848"/>
            <a:ext cx="4011676" cy="44087"/>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5" name="Title 1">
            <a:extLst>
              <a:ext uri="{FF2B5EF4-FFF2-40B4-BE49-F238E27FC236}">
                <a16:creationId xmlns:a16="http://schemas.microsoft.com/office/drawing/2014/main" id="{1DC27864-4735-40D0-B2CD-C35B135ABB6F}"/>
              </a:ext>
            </a:extLst>
          </p:cNvPr>
          <p:cNvSpPr>
            <a:spLocks noGrp="1"/>
          </p:cNvSpPr>
          <p:nvPr>
            <p:ph type="ctrTitle"/>
          </p:nvPr>
        </p:nvSpPr>
        <p:spPr>
          <a:xfrm>
            <a:off x="577638" y="2948731"/>
            <a:ext cx="4164766" cy="1769202"/>
          </a:xfrm>
        </p:spPr>
        <p:txBody>
          <a:bodyPr lIns="0" tIns="0" rIns="0" bIns="0" anchor="t" anchorCtr="0"/>
          <a:lstStyle>
            <a:lvl1pPr algn="l">
              <a:defRPr sz="4245">
                <a:solidFill>
                  <a:schemeClr val="tx1"/>
                </a:solidFill>
              </a:defRPr>
            </a:lvl1pPr>
          </a:lstStyle>
          <a:p>
            <a:r>
              <a:rPr lang="en-US"/>
              <a:t>Click to edit Master title style</a:t>
            </a:r>
            <a:endParaRPr lang="en-GB"/>
          </a:p>
        </p:txBody>
      </p:sp>
      <p:sp>
        <p:nvSpPr>
          <p:cNvPr id="16" name="Subtitle 2">
            <a:extLst>
              <a:ext uri="{FF2B5EF4-FFF2-40B4-BE49-F238E27FC236}">
                <a16:creationId xmlns:a16="http://schemas.microsoft.com/office/drawing/2014/main" id="{39426BB5-24C1-4CC6-9847-26D952ABD95A}"/>
              </a:ext>
            </a:extLst>
          </p:cNvPr>
          <p:cNvSpPr>
            <a:spLocks noGrp="1"/>
          </p:cNvSpPr>
          <p:nvPr>
            <p:ph type="subTitle" idx="1"/>
          </p:nvPr>
        </p:nvSpPr>
        <p:spPr>
          <a:xfrm>
            <a:off x="581978" y="2436028"/>
            <a:ext cx="4164766" cy="338362"/>
          </a:xfrm>
        </p:spPr>
        <p:txBody>
          <a:bodyPr wrap="square" anchor="b" anchorCtr="0">
            <a:spAutoFit/>
          </a:bodyPr>
          <a:lstStyle>
            <a:lvl1pPr marL="0" indent="0" algn="l">
              <a:buNone/>
              <a:defRPr sz="1940">
                <a:solidFill>
                  <a:schemeClr val="accent1"/>
                </a:solidFill>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Tree>
    <p:extLst>
      <p:ext uri="{BB962C8B-B14F-4D97-AF65-F5344CB8AC3E}">
        <p14:creationId xmlns:p14="http://schemas.microsoft.com/office/powerpoint/2010/main" val="1842545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926">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Members / Objectives | People">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Iconography with text</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accent1"/>
            </a:solidFill>
          </a:ln>
        </p:spPr>
        <p:txBody>
          <a:bodyPr wrap="square" lIns="0" tIns="0" rIns="0" bIns="0" rtlCol="0"/>
          <a:lstStyle/>
          <a:p>
            <a:endParaRPr sz="1092"/>
          </a:p>
        </p:txBody>
      </p:sp>
      <p:sp>
        <p:nvSpPr>
          <p:cNvPr id="18" name="Text Placeholder 12">
            <a:extLst>
              <a:ext uri="{FF2B5EF4-FFF2-40B4-BE49-F238E27FC236}">
                <a16:creationId xmlns:a16="http://schemas.microsoft.com/office/drawing/2014/main" id="{562EC026-4E6F-43DA-923D-6521DED0DA31}"/>
              </a:ext>
            </a:extLst>
          </p:cNvPr>
          <p:cNvSpPr>
            <a:spLocks noGrp="1"/>
          </p:cNvSpPr>
          <p:nvPr>
            <p:ph type="body" sz="quarter" idx="14" hasCustomPrompt="1"/>
          </p:nvPr>
        </p:nvSpPr>
        <p:spPr>
          <a:xfrm>
            <a:off x="1835950" y="2063575"/>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20" name="Picture Placeholder 7">
            <a:extLst>
              <a:ext uri="{FF2B5EF4-FFF2-40B4-BE49-F238E27FC236}">
                <a16:creationId xmlns:a16="http://schemas.microsoft.com/office/drawing/2014/main" id="{2C007047-C920-4EB3-A695-D82C1E3FF29D}"/>
              </a:ext>
            </a:extLst>
          </p:cNvPr>
          <p:cNvSpPr>
            <a:spLocks noGrp="1"/>
          </p:cNvSpPr>
          <p:nvPr>
            <p:ph type="pic" sz="quarter" idx="15"/>
          </p:nvPr>
        </p:nvSpPr>
        <p:spPr>
          <a:xfrm>
            <a:off x="550681" y="1904145"/>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27" name="Text Placeholder 12">
            <a:extLst>
              <a:ext uri="{FF2B5EF4-FFF2-40B4-BE49-F238E27FC236}">
                <a16:creationId xmlns:a16="http://schemas.microsoft.com/office/drawing/2014/main" id="{C4B654B1-39D8-4CAE-9F1C-A8E54F3E9075}"/>
              </a:ext>
            </a:extLst>
          </p:cNvPr>
          <p:cNvSpPr>
            <a:spLocks noGrp="1"/>
          </p:cNvSpPr>
          <p:nvPr>
            <p:ph type="body" sz="quarter" idx="16" hasCustomPrompt="1"/>
          </p:nvPr>
        </p:nvSpPr>
        <p:spPr>
          <a:xfrm>
            <a:off x="5608467" y="2063575"/>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28" name="Picture Placeholder 7">
            <a:extLst>
              <a:ext uri="{FF2B5EF4-FFF2-40B4-BE49-F238E27FC236}">
                <a16:creationId xmlns:a16="http://schemas.microsoft.com/office/drawing/2014/main" id="{97CE11CA-3102-4681-B4BA-0B37EB79C90E}"/>
              </a:ext>
            </a:extLst>
          </p:cNvPr>
          <p:cNvSpPr>
            <a:spLocks noGrp="1"/>
          </p:cNvSpPr>
          <p:nvPr>
            <p:ph type="pic" sz="quarter" idx="17"/>
          </p:nvPr>
        </p:nvSpPr>
        <p:spPr>
          <a:xfrm>
            <a:off x="4323198" y="1904145"/>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33" name="Text Placeholder 9">
            <a:extLst>
              <a:ext uri="{FF2B5EF4-FFF2-40B4-BE49-F238E27FC236}">
                <a16:creationId xmlns:a16="http://schemas.microsoft.com/office/drawing/2014/main" id="{DA0263E3-9D44-44C4-88DC-79995A9CEA0D}"/>
              </a:ext>
            </a:extLst>
          </p:cNvPr>
          <p:cNvSpPr>
            <a:spLocks noGrp="1"/>
          </p:cNvSpPr>
          <p:nvPr>
            <p:ph type="body" sz="quarter" idx="13"/>
          </p:nvPr>
        </p:nvSpPr>
        <p:spPr>
          <a:xfrm>
            <a:off x="577638" y="1487595"/>
            <a:ext cx="5081284" cy="261290"/>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4" name="Text Placeholder 9">
            <a:extLst>
              <a:ext uri="{FF2B5EF4-FFF2-40B4-BE49-F238E27FC236}">
                <a16:creationId xmlns:a16="http://schemas.microsoft.com/office/drawing/2014/main" id="{219E0B61-44AD-498D-9A5E-D4CD2F464A75}"/>
              </a:ext>
            </a:extLst>
          </p:cNvPr>
          <p:cNvSpPr>
            <a:spLocks noGrp="1"/>
          </p:cNvSpPr>
          <p:nvPr>
            <p:ph type="body" sz="quarter" idx="18"/>
          </p:nvPr>
        </p:nvSpPr>
        <p:spPr>
          <a:xfrm>
            <a:off x="577638" y="3444957"/>
            <a:ext cx="5081284" cy="261290"/>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5" name="Text Placeholder 9">
            <a:extLst>
              <a:ext uri="{FF2B5EF4-FFF2-40B4-BE49-F238E27FC236}">
                <a16:creationId xmlns:a16="http://schemas.microsoft.com/office/drawing/2014/main" id="{B5D028AE-F44C-46F5-9CEE-FD53C5404316}"/>
              </a:ext>
            </a:extLst>
          </p:cNvPr>
          <p:cNvSpPr>
            <a:spLocks noGrp="1"/>
          </p:cNvSpPr>
          <p:nvPr>
            <p:ph type="body" sz="quarter" idx="20"/>
          </p:nvPr>
        </p:nvSpPr>
        <p:spPr>
          <a:xfrm>
            <a:off x="8855182" y="1487595"/>
            <a:ext cx="2759181" cy="522581"/>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6" name="Picture Placeholder 7">
            <a:extLst>
              <a:ext uri="{FF2B5EF4-FFF2-40B4-BE49-F238E27FC236}">
                <a16:creationId xmlns:a16="http://schemas.microsoft.com/office/drawing/2014/main" id="{830D074D-01E1-4932-A37B-4050A540FB0F}"/>
              </a:ext>
            </a:extLst>
          </p:cNvPr>
          <p:cNvSpPr>
            <a:spLocks noGrp="1"/>
          </p:cNvSpPr>
          <p:nvPr>
            <p:ph type="pic" sz="quarter" idx="21"/>
          </p:nvPr>
        </p:nvSpPr>
        <p:spPr>
          <a:xfrm>
            <a:off x="8855182" y="1904145"/>
            <a:ext cx="2759181" cy="4376255"/>
          </a:xfrm>
          <a:prstGeom prst="roundRect">
            <a:avLst>
              <a:gd name="adj" fmla="val 2681"/>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21" name="Text Placeholder 2">
            <a:extLst>
              <a:ext uri="{FF2B5EF4-FFF2-40B4-BE49-F238E27FC236}">
                <a16:creationId xmlns:a16="http://schemas.microsoft.com/office/drawing/2014/main" id="{6078F100-7CF5-4CA5-B198-4D0776A22E4D}"/>
              </a:ext>
            </a:extLst>
          </p:cNvPr>
          <p:cNvSpPr>
            <a:spLocks noGrp="1"/>
          </p:cNvSpPr>
          <p:nvPr>
            <p:ph type="body" sz="quarter" idx="19"/>
          </p:nvPr>
        </p:nvSpPr>
        <p:spPr>
          <a:xfrm>
            <a:off x="577638" y="3844870"/>
            <a:ext cx="5081284" cy="939362"/>
          </a:xfrm>
        </p:spPr>
        <p:txBody>
          <a:bodyPr/>
          <a:lstStyle>
            <a:lvl2pPr marL="216599" indent="-216599">
              <a:defRPr/>
            </a:lvl2pPr>
            <a:lvl3pPr marL="381213" indent="-174242">
              <a:defRPr/>
            </a:lvl3pPr>
            <a:lvl4pPr marL="926079" indent="-183868">
              <a:defRPr/>
            </a:lvl4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365664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Members / Objectives | Companie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Iconography with text</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accent1"/>
            </a:solidFill>
          </a:ln>
        </p:spPr>
        <p:txBody>
          <a:bodyPr wrap="square" lIns="0" tIns="0" rIns="0" bIns="0" rtlCol="0"/>
          <a:lstStyle/>
          <a:p>
            <a:endParaRPr sz="1092"/>
          </a:p>
        </p:txBody>
      </p:sp>
      <p:sp>
        <p:nvSpPr>
          <p:cNvPr id="33" name="Text Placeholder 9">
            <a:extLst>
              <a:ext uri="{FF2B5EF4-FFF2-40B4-BE49-F238E27FC236}">
                <a16:creationId xmlns:a16="http://schemas.microsoft.com/office/drawing/2014/main" id="{DA0263E3-9D44-44C4-88DC-79995A9CEA0D}"/>
              </a:ext>
            </a:extLst>
          </p:cNvPr>
          <p:cNvSpPr>
            <a:spLocks noGrp="1"/>
          </p:cNvSpPr>
          <p:nvPr>
            <p:ph type="body" sz="quarter" idx="13"/>
          </p:nvPr>
        </p:nvSpPr>
        <p:spPr>
          <a:xfrm>
            <a:off x="577638" y="1487595"/>
            <a:ext cx="5081284" cy="261290"/>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4" name="Text Placeholder 9">
            <a:extLst>
              <a:ext uri="{FF2B5EF4-FFF2-40B4-BE49-F238E27FC236}">
                <a16:creationId xmlns:a16="http://schemas.microsoft.com/office/drawing/2014/main" id="{219E0B61-44AD-498D-9A5E-D4CD2F464A75}"/>
              </a:ext>
            </a:extLst>
          </p:cNvPr>
          <p:cNvSpPr>
            <a:spLocks noGrp="1"/>
          </p:cNvSpPr>
          <p:nvPr>
            <p:ph type="body" sz="quarter" idx="18"/>
          </p:nvPr>
        </p:nvSpPr>
        <p:spPr>
          <a:xfrm>
            <a:off x="577638" y="3444957"/>
            <a:ext cx="5081284" cy="261290"/>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5" name="Text Placeholder 9">
            <a:extLst>
              <a:ext uri="{FF2B5EF4-FFF2-40B4-BE49-F238E27FC236}">
                <a16:creationId xmlns:a16="http://schemas.microsoft.com/office/drawing/2014/main" id="{B5D028AE-F44C-46F5-9CEE-FD53C5404316}"/>
              </a:ext>
            </a:extLst>
          </p:cNvPr>
          <p:cNvSpPr>
            <a:spLocks noGrp="1"/>
          </p:cNvSpPr>
          <p:nvPr>
            <p:ph type="body" sz="quarter" idx="20"/>
          </p:nvPr>
        </p:nvSpPr>
        <p:spPr>
          <a:xfrm>
            <a:off x="8855182" y="1487595"/>
            <a:ext cx="2759181" cy="522581"/>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6" name="Picture Placeholder 7">
            <a:extLst>
              <a:ext uri="{FF2B5EF4-FFF2-40B4-BE49-F238E27FC236}">
                <a16:creationId xmlns:a16="http://schemas.microsoft.com/office/drawing/2014/main" id="{830D074D-01E1-4932-A37B-4050A540FB0F}"/>
              </a:ext>
            </a:extLst>
          </p:cNvPr>
          <p:cNvSpPr>
            <a:spLocks noGrp="1"/>
          </p:cNvSpPr>
          <p:nvPr>
            <p:ph type="pic" sz="quarter" idx="21"/>
          </p:nvPr>
        </p:nvSpPr>
        <p:spPr>
          <a:xfrm>
            <a:off x="8855182" y="1904145"/>
            <a:ext cx="2759181" cy="4376255"/>
          </a:xfrm>
          <a:prstGeom prst="roundRect">
            <a:avLst>
              <a:gd name="adj" fmla="val 2681"/>
            </a:avLst>
          </a:prstGeom>
          <a:solidFill>
            <a:schemeClr val="bg1"/>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21" name="Picture Placeholder 4">
            <a:extLst>
              <a:ext uri="{FF2B5EF4-FFF2-40B4-BE49-F238E27FC236}">
                <a16:creationId xmlns:a16="http://schemas.microsoft.com/office/drawing/2014/main" id="{C5CE2C7D-2E7C-4C4A-AD70-D95AE7635BFB}"/>
              </a:ext>
            </a:extLst>
          </p:cNvPr>
          <p:cNvSpPr>
            <a:spLocks noGrp="1"/>
          </p:cNvSpPr>
          <p:nvPr>
            <p:ph type="pic" sz="quarter" idx="10"/>
          </p:nvPr>
        </p:nvSpPr>
        <p:spPr>
          <a:xfrm>
            <a:off x="575060" y="1954398"/>
            <a:ext cx="2873834" cy="253787"/>
          </a:xfrm>
        </p:spPr>
        <p:txBody>
          <a:bodyPr/>
          <a:lstStyle/>
          <a:p>
            <a:r>
              <a:rPr lang="en-US"/>
              <a:t>Click icon to add picture</a:t>
            </a:r>
            <a:endParaRPr lang="en-GB"/>
          </a:p>
        </p:txBody>
      </p:sp>
      <p:sp>
        <p:nvSpPr>
          <p:cNvPr id="22" name="Picture Placeholder 4">
            <a:extLst>
              <a:ext uri="{FF2B5EF4-FFF2-40B4-BE49-F238E27FC236}">
                <a16:creationId xmlns:a16="http://schemas.microsoft.com/office/drawing/2014/main" id="{C9D30B78-B412-4432-80AB-05215E5B05E3}"/>
              </a:ext>
            </a:extLst>
          </p:cNvPr>
          <p:cNvSpPr>
            <a:spLocks noGrp="1"/>
          </p:cNvSpPr>
          <p:nvPr>
            <p:ph type="pic" sz="quarter" idx="22"/>
          </p:nvPr>
        </p:nvSpPr>
        <p:spPr>
          <a:xfrm>
            <a:off x="3785451" y="1954398"/>
            <a:ext cx="2873834" cy="253787"/>
          </a:xfrm>
        </p:spPr>
        <p:txBody>
          <a:bodyPr/>
          <a:lstStyle/>
          <a:p>
            <a:r>
              <a:rPr lang="en-US"/>
              <a:t>Click icon to add picture</a:t>
            </a:r>
            <a:endParaRPr lang="en-GB"/>
          </a:p>
        </p:txBody>
      </p:sp>
      <p:sp>
        <p:nvSpPr>
          <p:cNvPr id="16" name="Text Placeholder 2">
            <a:extLst>
              <a:ext uri="{FF2B5EF4-FFF2-40B4-BE49-F238E27FC236}">
                <a16:creationId xmlns:a16="http://schemas.microsoft.com/office/drawing/2014/main" id="{A51CA350-E600-49F4-98C4-196B708DFE5A}"/>
              </a:ext>
            </a:extLst>
          </p:cNvPr>
          <p:cNvSpPr>
            <a:spLocks noGrp="1"/>
          </p:cNvSpPr>
          <p:nvPr>
            <p:ph type="body" sz="quarter" idx="19"/>
          </p:nvPr>
        </p:nvSpPr>
        <p:spPr>
          <a:xfrm>
            <a:off x="577638" y="3844870"/>
            <a:ext cx="5081284" cy="939362"/>
          </a:xfrm>
        </p:spPr>
        <p:txBody>
          <a:bodyPr/>
          <a:lstStyle>
            <a:lvl2pPr marL="216599" indent="-216599">
              <a:defRPr/>
            </a:lvl2pPr>
            <a:lvl3pPr marL="381213" indent="-174242">
              <a:defRPr/>
            </a:lvl3pPr>
            <a:lvl4pPr marL="926079" indent="-183868">
              <a:defRPr/>
            </a:lvl4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787558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Infographic | source tex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5081283" cy="403133"/>
          </a:xfrm>
        </p:spPr>
        <p:txBody>
          <a:bodyPr lIns="0" tIns="0" rIns="0" bIns="0" anchor="t" anchorCtr="0"/>
          <a:lstStyle>
            <a:lvl1pPr>
              <a:defRPr/>
            </a:lvl1pPr>
          </a:lstStyle>
          <a:p>
            <a:r>
              <a:rPr lang="en-US"/>
              <a:t>Infographic</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 name="Chart Placeholder 2">
            <a:extLst>
              <a:ext uri="{FF2B5EF4-FFF2-40B4-BE49-F238E27FC236}">
                <a16:creationId xmlns:a16="http://schemas.microsoft.com/office/drawing/2014/main" id="{23227BC4-3697-49CB-8C94-2ABB376D0980}"/>
              </a:ext>
            </a:extLst>
          </p:cNvPr>
          <p:cNvSpPr>
            <a:spLocks noGrp="1"/>
          </p:cNvSpPr>
          <p:nvPr>
            <p:ph type="chart" sz="quarter" idx="16"/>
          </p:nvPr>
        </p:nvSpPr>
        <p:spPr>
          <a:xfrm>
            <a:off x="1497044" y="3517204"/>
            <a:ext cx="9198321" cy="253787"/>
          </a:xfrm>
        </p:spPr>
        <p:txBody>
          <a:bodyPr anchor="ctr"/>
          <a:lstStyle>
            <a:lvl1pPr algn="ctr">
              <a:defRPr/>
            </a:lvl1pPr>
          </a:lstStyle>
          <a:p>
            <a:r>
              <a:rPr lang="en-US"/>
              <a:t>Click icon to add chart</a:t>
            </a:r>
            <a:endParaRPr lang="en-GB"/>
          </a:p>
        </p:txBody>
      </p:sp>
      <p:sp>
        <p:nvSpPr>
          <p:cNvPr id="5" name="Text Placeholder 4">
            <a:extLst>
              <a:ext uri="{FF2B5EF4-FFF2-40B4-BE49-F238E27FC236}">
                <a16:creationId xmlns:a16="http://schemas.microsoft.com/office/drawing/2014/main" id="{832FEDC8-D0DD-425E-97D5-0F98C2977CA1}"/>
              </a:ext>
            </a:extLst>
          </p:cNvPr>
          <p:cNvSpPr>
            <a:spLocks noGrp="1"/>
          </p:cNvSpPr>
          <p:nvPr>
            <p:ph type="body" sz="quarter" idx="17"/>
          </p:nvPr>
        </p:nvSpPr>
        <p:spPr>
          <a:xfrm>
            <a:off x="571861" y="5903487"/>
            <a:ext cx="11048278" cy="148117"/>
          </a:xfrm>
        </p:spPr>
        <p:txBody>
          <a:bodyPr/>
          <a:lstStyle>
            <a:lvl1pPr>
              <a:defRPr sz="849"/>
            </a:lvl1pPr>
          </a:lstStyle>
          <a:p>
            <a:pPr lvl="0"/>
            <a:r>
              <a:rPr lang="en-US"/>
              <a:t>Click to edit Master text styles</a:t>
            </a:r>
          </a:p>
        </p:txBody>
      </p:sp>
    </p:spTree>
    <p:extLst>
      <p:ext uri="{BB962C8B-B14F-4D97-AF65-F5344CB8AC3E}">
        <p14:creationId xmlns:p14="http://schemas.microsoft.com/office/powerpoint/2010/main" val="40820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Iconography + Text x 4">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Iconography with text</a:t>
            </a:r>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550681" y="1979471"/>
            <a:ext cx="1381938" cy="1438241"/>
          </a:xfrm>
          <a:prstGeom prst="rect">
            <a:avLst/>
          </a:prstGeom>
          <a:no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22" name="Picture Placeholder 7">
            <a:extLst>
              <a:ext uri="{FF2B5EF4-FFF2-40B4-BE49-F238E27FC236}">
                <a16:creationId xmlns:a16="http://schemas.microsoft.com/office/drawing/2014/main" id="{6619BFD5-09E1-4FC5-85E9-AA0D4F90A8B1}"/>
              </a:ext>
            </a:extLst>
          </p:cNvPr>
          <p:cNvSpPr>
            <a:spLocks noGrp="1"/>
          </p:cNvSpPr>
          <p:nvPr>
            <p:ph type="pic" sz="quarter" idx="17"/>
          </p:nvPr>
        </p:nvSpPr>
        <p:spPr>
          <a:xfrm>
            <a:off x="550681" y="4163789"/>
            <a:ext cx="1381938" cy="1438241"/>
          </a:xfrm>
          <a:prstGeom prst="rect">
            <a:avLst/>
          </a:prstGeom>
          <a:no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24" name="Picture Placeholder 7">
            <a:extLst>
              <a:ext uri="{FF2B5EF4-FFF2-40B4-BE49-F238E27FC236}">
                <a16:creationId xmlns:a16="http://schemas.microsoft.com/office/drawing/2014/main" id="{3B63B8AA-3795-43D0-9A7E-B431EEF93941}"/>
              </a:ext>
            </a:extLst>
          </p:cNvPr>
          <p:cNvSpPr>
            <a:spLocks noGrp="1"/>
          </p:cNvSpPr>
          <p:nvPr>
            <p:ph type="pic" sz="quarter" idx="19"/>
          </p:nvPr>
        </p:nvSpPr>
        <p:spPr>
          <a:xfrm>
            <a:off x="6069043" y="1979471"/>
            <a:ext cx="1381938" cy="1438241"/>
          </a:xfrm>
          <a:prstGeom prst="rect">
            <a:avLst/>
          </a:prstGeom>
          <a:no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26" name="Picture Placeholder 7">
            <a:extLst>
              <a:ext uri="{FF2B5EF4-FFF2-40B4-BE49-F238E27FC236}">
                <a16:creationId xmlns:a16="http://schemas.microsoft.com/office/drawing/2014/main" id="{CD81F978-7C37-4A2F-A2FB-25726566C18A}"/>
              </a:ext>
            </a:extLst>
          </p:cNvPr>
          <p:cNvSpPr>
            <a:spLocks noGrp="1"/>
          </p:cNvSpPr>
          <p:nvPr>
            <p:ph type="pic" sz="quarter" idx="21"/>
          </p:nvPr>
        </p:nvSpPr>
        <p:spPr>
          <a:xfrm>
            <a:off x="6069043" y="4163789"/>
            <a:ext cx="1381938" cy="1438241"/>
          </a:xfrm>
          <a:prstGeom prst="rect">
            <a:avLst/>
          </a:prstGeom>
          <a:no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8" name="Text Placeholder 12">
            <a:extLst>
              <a:ext uri="{FF2B5EF4-FFF2-40B4-BE49-F238E27FC236}">
                <a16:creationId xmlns:a16="http://schemas.microsoft.com/office/drawing/2014/main" id="{A34D31A6-0100-4F14-A575-2F91CDA458FF}"/>
              </a:ext>
            </a:extLst>
          </p:cNvPr>
          <p:cNvSpPr>
            <a:spLocks noGrp="1"/>
          </p:cNvSpPr>
          <p:nvPr>
            <p:ph type="body" sz="quarter" idx="14" hasCustomPrompt="1"/>
          </p:nvPr>
        </p:nvSpPr>
        <p:spPr>
          <a:xfrm>
            <a:off x="2411458" y="2336208"/>
            <a:ext cx="3242472" cy="724770"/>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20" name="Text Placeholder 12">
            <a:extLst>
              <a:ext uri="{FF2B5EF4-FFF2-40B4-BE49-F238E27FC236}">
                <a16:creationId xmlns:a16="http://schemas.microsoft.com/office/drawing/2014/main" id="{332C0157-8A57-4567-AD90-B772A579ECAA}"/>
              </a:ext>
            </a:extLst>
          </p:cNvPr>
          <p:cNvSpPr>
            <a:spLocks noGrp="1"/>
          </p:cNvSpPr>
          <p:nvPr>
            <p:ph type="body" sz="quarter" idx="22" hasCustomPrompt="1"/>
          </p:nvPr>
        </p:nvSpPr>
        <p:spPr>
          <a:xfrm>
            <a:off x="7929820" y="2336208"/>
            <a:ext cx="3242472" cy="724770"/>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27" name="Text Placeholder 12">
            <a:extLst>
              <a:ext uri="{FF2B5EF4-FFF2-40B4-BE49-F238E27FC236}">
                <a16:creationId xmlns:a16="http://schemas.microsoft.com/office/drawing/2014/main" id="{B71F1D49-461A-49E8-B21D-5F49561734FA}"/>
              </a:ext>
            </a:extLst>
          </p:cNvPr>
          <p:cNvSpPr>
            <a:spLocks noGrp="1"/>
          </p:cNvSpPr>
          <p:nvPr>
            <p:ph type="body" sz="quarter" idx="23" hasCustomPrompt="1"/>
          </p:nvPr>
        </p:nvSpPr>
        <p:spPr>
          <a:xfrm>
            <a:off x="2411458" y="4520525"/>
            <a:ext cx="3242472" cy="724770"/>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28" name="Text Placeholder 12">
            <a:extLst>
              <a:ext uri="{FF2B5EF4-FFF2-40B4-BE49-F238E27FC236}">
                <a16:creationId xmlns:a16="http://schemas.microsoft.com/office/drawing/2014/main" id="{585FA147-1037-4901-8E81-747525FB4DAA}"/>
              </a:ext>
            </a:extLst>
          </p:cNvPr>
          <p:cNvSpPr>
            <a:spLocks noGrp="1"/>
          </p:cNvSpPr>
          <p:nvPr>
            <p:ph type="body" sz="quarter" idx="24" hasCustomPrompt="1"/>
          </p:nvPr>
        </p:nvSpPr>
        <p:spPr>
          <a:xfrm>
            <a:off x="7929820" y="4520525"/>
            <a:ext cx="3242472" cy="724770"/>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Tree>
    <p:extLst>
      <p:ext uri="{BB962C8B-B14F-4D97-AF65-F5344CB8AC3E}">
        <p14:creationId xmlns:p14="http://schemas.microsoft.com/office/powerpoint/2010/main" val="828989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Iconography + Text x5">
    <p:spTree>
      <p:nvGrpSpPr>
        <p:cNvPr id="1" name=""/>
        <p:cNvGrpSpPr/>
        <p:nvPr/>
      </p:nvGrpSpPr>
      <p:grpSpPr>
        <a:xfrm>
          <a:off x="0" y="0"/>
          <a:ext cx="0" cy="0"/>
          <a:chOff x="0" y="0"/>
          <a:chExt cx="0" cy="0"/>
        </a:xfrm>
      </p:grpSpPr>
      <p:sp>
        <p:nvSpPr>
          <p:cNvPr id="47" name="Text Placeholder 46">
            <a:extLst>
              <a:ext uri="{FF2B5EF4-FFF2-40B4-BE49-F238E27FC236}">
                <a16:creationId xmlns:a16="http://schemas.microsoft.com/office/drawing/2014/main" id="{80AF144C-4F83-4A53-AEB3-4893C96DD04D}"/>
              </a:ext>
            </a:extLst>
          </p:cNvPr>
          <p:cNvSpPr>
            <a:spLocks noGrp="1"/>
          </p:cNvSpPr>
          <p:nvPr>
            <p:ph type="body" sz="quarter" idx="34"/>
          </p:nvPr>
        </p:nvSpPr>
        <p:spPr>
          <a:xfrm>
            <a:off x="577638" y="5936408"/>
            <a:ext cx="11046352" cy="444898"/>
          </a:xfrm>
          <a:solidFill>
            <a:schemeClr val="bg2"/>
          </a:solidFill>
        </p:spPr>
        <p:txBody>
          <a:bodyPr tIns="108000" bIns="144000"/>
          <a:lstStyle>
            <a:lvl1pPr algn="ctr">
              <a:defRPr sz="1092"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Iconography with text x5</a:t>
            </a:r>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458259" y="1340941"/>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 name="Text Placeholder 4">
            <a:extLst>
              <a:ext uri="{FF2B5EF4-FFF2-40B4-BE49-F238E27FC236}">
                <a16:creationId xmlns:a16="http://schemas.microsoft.com/office/drawing/2014/main" id="{0667D0C4-A52F-4BF3-998F-E46C1E9AB952}"/>
              </a:ext>
            </a:extLst>
          </p:cNvPr>
          <p:cNvSpPr>
            <a:spLocks noGrp="1"/>
          </p:cNvSpPr>
          <p:nvPr>
            <p:ph type="body" sz="quarter" idx="18"/>
          </p:nvPr>
        </p:nvSpPr>
        <p:spPr>
          <a:xfrm>
            <a:off x="577638" y="2381839"/>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27" name="Text Placeholder 4">
            <a:extLst>
              <a:ext uri="{FF2B5EF4-FFF2-40B4-BE49-F238E27FC236}">
                <a16:creationId xmlns:a16="http://schemas.microsoft.com/office/drawing/2014/main" id="{22323278-E89D-4D80-A18A-B49324F6E749}"/>
              </a:ext>
            </a:extLst>
          </p:cNvPr>
          <p:cNvSpPr>
            <a:spLocks noGrp="1"/>
          </p:cNvSpPr>
          <p:nvPr>
            <p:ph type="body" sz="quarter" idx="19"/>
          </p:nvPr>
        </p:nvSpPr>
        <p:spPr>
          <a:xfrm>
            <a:off x="577638" y="2952564"/>
            <a:ext cx="1838812" cy="394735"/>
          </a:xfrm>
        </p:spPr>
        <p:txBody>
          <a:bodyPr/>
          <a:lstStyle>
            <a:lvl1pPr marL="0" indent="0">
              <a:buFont typeface="Arial" panose="020B0604020202020204" pitchFamily="34" charset="0"/>
              <a:buNone/>
              <a:defRPr sz="1092" b="0" i="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US"/>
              <a:t>Click to edit Master text styles</a:t>
            </a: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5059141" y="1340941"/>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2" name="Text Placeholder 4">
            <a:extLst>
              <a:ext uri="{FF2B5EF4-FFF2-40B4-BE49-F238E27FC236}">
                <a16:creationId xmlns:a16="http://schemas.microsoft.com/office/drawing/2014/main" id="{6E72E6E5-210D-43FE-B069-74E7F6C1BD3E}"/>
              </a:ext>
            </a:extLst>
          </p:cNvPr>
          <p:cNvSpPr>
            <a:spLocks noGrp="1"/>
          </p:cNvSpPr>
          <p:nvPr>
            <p:ph type="body" sz="quarter" idx="21"/>
          </p:nvPr>
        </p:nvSpPr>
        <p:spPr>
          <a:xfrm>
            <a:off x="5178519" y="2381839"/>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3" name="Text Placeholder 4">
            <a:extLst>
              <a:ext uri="{FF2B5EF4-FFF2-40B4-BE49-F238E27FC236}">
                <a16:creationId xmlns:a16="http://schemas.microsoft.com/office/drawing/2014/main" id="{467E7BAB-F631-4062-8A88-65F51EC442A7}"/>
              </a:ext>
            </a:extLst>
          </p:cNvPr>
          <p:cNvSpPr>
            <a:spLocks noGrp="1"/>
          </p:cNvSpPr>
          <p:nvPr>
            <p:ph type="body" sz="quarter" idx="22"/>
          </p:nvPr>
        </p:nvSpPr>
        <p:spPr>
          <a:xfrm>
            <a:off x="5178519" y="2952564"/>
            <a:ext cx="1838812" cy="394735"/>
          </a:xfrm>
        </p:spPr>
        <p:txBody>
          <a:bodyPr/>
          <a:lstStyle>
            <a:lvl1pPr marL="0" indent="0">
              <a:buFont typeface="Arial" panose="020B0604020202020204" pitchFamily="34" charset="0"/>
              <a:buNone/>
              <a:defRPr sz="1092" b="0" i="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US"/>
              <a:t>Click to edit Master text styles</a:t>
            </a:r>
          </a:p>
        </p:txBody>
      </p:sp>
      <p:sp>
        <p:nvSpPr>
          <p:cNvPr id="34" name="Picture Placeholder 7">
            <a:extLst>
              <a:ext uri="{FF2B5EF4-FFF2-40B4-BE49-F238E27FC236}">
                <a16:creationId xmlns:a16="http://schemas.microsoft.com/office/drawing/2014/main" id="{AD28976D-1BC0-4F05-ABB1-4C595682B3CC}"/>
              </a:ext>
            </a:extLst>
          </p:cNvPr>
          <p:cNvSpPr>
            <a:spLocks noGrp="1"/>
          </p:cNvSpPr>
          <p:nvPr>
            <p:ph type="pic" sz="quarter" idx="23"/>
          </p:nvPr>
        </p:nvSpPr>
        <p:spPr>
          <a:xfrm>
            <a:off x="9660023" y="1340941"/>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5" name="Text Placeholder 4">
            <a:extLst>
              <a:ext uri="{FF2B5EF4-FFF2-40B4-BE49-F238E27FC236}">
                <a16:creationId xmlns:a16="http://schemas.microsoft.com/office/drawing/2014/main" id="{3A6BE899-EB40-48CF-AC4E-A642FFFB1AD3}"/>
              </a:ext>
            </a:extLst>
          </p:cNvPr>
          <p:cNvSpPr>
            <a:spLocks noGrp="1"/>
          </p:cNvSpPr>
          <p:nvPr>
            <p:ph type="body" sz="quarter" idx="24"/>
          </p:nvPr>
        </p:nvSpPr>
        <p:spPr>
          <a:xfrm>
            <a:off x="9779402" y="2381839"/>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6" name="Text Placeholder 4">
            <a:extLst>
              <a:ext uri="{FF2B5EF4-FFF2-40B4-BE49-F238E27FC236}">
                <a16:creationId xmlns:a16="http://schemas.microsoft.com/office/drawing/2014/main" id="{348F6FBC-9928-4ECC-8454-6B4856741FC2}"/>
              </a:ext>
            </a:extLst>
          </p:cNvPr>
          <p:cNvSpPr>
            <a:spLocks noGrp="1"/>
          </p:cNvSpPr>
          <p:nvPr>
            <p:ph type="body" sz="quarter" idx="25"/>
          </p:nvPr>
        </p:nvSpPr>
        <p:spPr>
          <a:xfrm>
            <a:off x="9779402" y="2952564"/>
            <a:ext cx="1838812" cy="394735"/>
          </a:xfrm>
        </p:spPr>
        <p:txBody>
          <a:bodyPr/>
          <a:lstStyle>
            <a:lvl1pPr marL="0" indent="0">
              <a:buFont typeface="Arial" panose="020B0604020202020204" pitchFamily="34" charset="0"/>
              <a:buNone/>
              <a:defRPr sz="1092" b="0" i="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US"/>
              <a:t>Click to edit Master text styles</a:t>
            </a:r>
          </a:p>
        </p:txBody>
      </p:sp>
      <p:sp>
        <p:nvSpPr>
          <p:cNvPr id="37" name="Picture Placeholder 7">
            <a:extLst>
              <a:ext uri="{FF2B5EF4-FFF2-40B4-BE49-F238E27FC236}">
                <a16:creationId xmlns:a16="http://schemas.microsoft.com/office/drawing/2014/main" id="{46A933C3-792E-4816-B704-72EAA7D1D4C9}"/>
              </a:ext>
            </a:extLst>
          </p:cNvPr>
          <p:cNvSpPr>
            <a:spLocks noGrp="1"/>
          </p:cNvSpPr>
          <p:nvPr>
            <p:ph type="pic" sz="quarter" idx="26"/>
          </p:nvPr>
        </p:nvSpPr>
        <p:spPr>
          <a:xfrm>
            <a:off x="7359581" y="1340941"/>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8" name="Text Placeholder 4">
            <a:extLst>
              <a:ext uri="{FF2B5EF4-FFF2-40B4-BE49-F238E27FC236}">
                <a16:creationId xmlns:a16="http://schemas.microsoft.com/office/drawing/2014/main" id="{8CE8A230-B6E3-43F3-A987-6673C0601152}"/>
              </a:ext>
            </a:extLst>
          </p:cNvPr>
          <p:cNvSpPr>
            <a:spLocks noGrp="1"/>
          </p:cNvSpPr>
          <p:nvPr>
            <p:ph type="body" sz="quarter" idx="27"/>
          </p:nvPr>
        </p:nvSpPr>
        <p:spPr>
          <a:xfrm>
            <a:off x="7478960" y="2381839"/>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9" name="Text Placeholder 4">
            <a:extLst>
              <a:ext uri="{FF2B5EF4-FFF2-40B4-BE49-F238E27FC236}">
                <a16:creationId xmlns:a16="http://schemas.microsoft.com/office/drawing/2014/main" id="{C46543DE-6963-4E6B-8D97-FBAB40255BEF}"/>
              </a:ext>
            </a:extLst>
          </p:cNvPr>
          <p:cNvSpPr>
            <a:spLocks noGrp="1"/>
          </p:cNvSpPr>
          <p:nvPr>
            <p:ph type="body" sz="quarter" idx="28"/>
          </p:nvPr>
        </p:nvSpPr>
        <p:spPr>
          <a:xfrm>
            <a:off x="7478960" y="2952564"/>
            <a:ext cx="1838812" cy="394735"/>
          </a:xfrm>
        </p:spPr>
        <p:txBody>
          <a:bodyPr/>
          <a:lstStyle>
            <a:lvl1pPr marL="0" indent="0">
              <a:buFont typeface="Arial" panose="020B0604020202020204" pitchFamily="34" charset="0"/>
              <a:buNone/>
              <a:defRPr sz="1092" b="0" i="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US"/>
              <a:t>Click to edit Master text styles</a:t>
            </a:r>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2758700" y="1340941"/>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1" name="Text Placeholder 4">
            <a:extLst>
              <a:ext uri="{FF2B5EF4-FFF2-40B4-BE49-F238E27FC236}">
                <a16:creationId xmlns:a16="http://schemas.microsoft.com/office/drawing/2014/main" id="{AC7F9CE2-C3F9-4791-8B8B-B5803FF1D6CE}"/>
              </a:ext>
            </a:extLst>
          </p:cNvPr>
          <p:cNvSpPr>
            <a:spLocks noGrp="1"/>
          </p:cNvSpPr>
          <p:nvPr>
            <p:ph type="body" sz="quarter" idx="30"/>
          </p:nvPr>
        </p:nvSpPr>
        <p:spPr>
          <a:xfrm>
            <a:off x="2878079" y="2381839"/>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42" name="Text Placeholder 4">
            <a:extLst>
              <a:ext uri="{FF2B5EF4-FFF2-40B4-BE49-F238E27FC236}">
                <a16:creationId xmlns:a16="http://schemas.microsoft.com/office/drawing/2014/main" id="{337E3A2C-8F9E-4585-9298-05F9DDA873B8}"/>
              </a:ext>
            </a:extLst>
          </p:cNvPr>
          <p:cNvSpPr>
            <a:spLocks noGrp="1"/>
          </p:cNvSpPr>
          <p:nvPr>
            <p:ph type="body" sz="quarter" idx="31"/>
          </p:nvPr>
        </p:nvSpPr>
        <p:spPr>
          <a:xfrm>
            <a:off x="2878079" y="2952564"/>
            <a:ext cx="1838812" cy="394735"/>
          </a:xfrm>
        </p:spPr>
        <p:txBody>
          <a:bodyPr/>
          <a:lstStyle>
            <a:lvl1pPr marL="0" indent="0">
              <a:buFont typeface="Arial" panose="020B0604020202020204" pitchFamily="34" charset="0"/>
              <a:buNone/>
              <a:defRPr sz="1092" b="0" i="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US"/>
              <a:t>Click to edit Master text styles</a:t>
            </a:r>
          </a:p>
        </p:txBody>
      </p:sp>
      <p:sp>
        <p:nvSpPr>
          <p:cNvPr id="46" name="Picture Placeholder 7">
            <a:extLst>
              <a:ext uri="{FF2B5EF4-FFF2-40B4-BE49-F238E27FC236}">
                <a16:creationId xmlns:a16="http://schemas.microsoft.com/office/drawing/2014/main" id="{21BD2F87-1775-4DA1-9F5C-C4C9D94FEDAB}"/>
              </a:ext>
            </a:extLst>
          </p:cNvPr>
          <p:cNvSpPr>
            <a:spLocks noGrp="1"/>
          </p:cNvSpPr>
          <p:nvPr>
            <p:ph type="pic" sz="quarter" idx="32"/>
          </p:nvPr>
        </p:nvSpPr>
        <p:spPr>
          <a:xfrm>
            <a:off x="2096317" y="5592104"/>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Tree>
    <p:extLst>
      <p:ext uri="{BB962C8B-B14F-4D97-AF65-F5344CB8AC3E}">
        <p14:creationId xmlns:p14="http://schemas.microsoft.com/office/powerpoint/2010/main" val="2394290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Iconography Multi-colum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26" name="Picture Placeholder 7">
            <a:extLst>
              <a:ext uri="{FF2B5EF4-FFF2-40B4-BE49-F238E27FC236}">
                <a16:creationId xmlns:a16="http://schemas.microsoft.com/office/drawing/2014/main" id="{491CD948-AEDF-48BE-92C5-5538CE9FE7C9}"/>
              </a:ext>
            </a:extLst>
          </p:cNvPr>
          <p:cNvSpPr>
            <a:spLocks noGrp="1"/>
          </p:cNvSpPr>
          <p:nvPr>
            <p:ph type="pic" sz="quarter" idx="15"/>
          </p:nvPr>
        </p:nvSpPr>
        <p:spPr>
          <a:xfrm>
            <a:off x="504470"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28" name="Text Placeholder 4">
            <a:extLst>
              <a:ext uri="{FF2B5EF4-FFF2-40B4-BE49-F238E27FC236}">
                <a16:creationId xmlns:a16="http://schemas.microsoft.com/office/drawing/2014/main" id="{65CB4B4F-829A-4844-A666-11265CE11D49}"/>
              </a:ext>
            </a:extLst>
          </p:cNvPr>
          <p:cNvSpPr>
            <a:spLocks noGrp="1"/>
          </p:cNvSpPr>
          <p:nvPr>
            <p:ph type="body" sz="quarter" idx="18"/>
          </p:nvPr>
        </p:nvSpPr>
        <p:spPr>
          <a:xfrm>
            <a:off x="577637" y="3595500"/>
            <a:ext cx="11049048" cy="406867"/>
          </a:xfrm>
        </p:spPr>
        <p:txBody>
          <a:bodyPr numCol="6" spcCol="360000" anchor="b" anchorCtr="0"/>
          <a:lstStyle>
            <a:lvl1pPr marL="0" indent="217561">
              <a:buClr>
                <a:schemeClr val="accent1"/>
              </a:buClr>
              <a:buSzPct val="100000"/>
              <a:buFont typeface="+mj-lt"/>
              <a:buAutoNum type="arabicPeriod"/>
              <a:defRPr sz="1698" b="0" i="0">
                <a:solidFill>
                  <a:schemeClr val="tx1"/>
                </a:solidFill>
                <a:latin typeface="Poppins Medium" pitchFamily="2" charset="77"/>
                <a:cs typeface="Poppins Medium" pitchFamily="2" charset="77"/>
              </a:defRPr>
            </a:lvl1pPr>
          </a:lstStyle>
          <a:p>
            <a:pPr lvl="0"/>
            <a:r>
              <a:rPr lang="en-US"/>
              <a:t>Click to edit Master text styles</a:t>
            </a:r>
          </a:p>
        </p:txBody>
      </p:sp>
      <p:sp>
        <p:nvSpPr>
          <p:cNvPr id="29" name="Text Placeholder 4">
            <a:extLst>
              <a:ext uri="{FF2B5EF4-FFF2-40B4-BE49-F238E27FC236}">
                <a16:creationId xmlns:a16="http://schemas.microsoft.com/office/drawing/2014/main" id="{C6547738-490D-47DE-A148-663CEC533EA6}"/>
              </a:ext>
            </a:extLst>
          </p:cNvPr>
          <p:cNvSpPr>
            <a:spLocks noGrp="1"/>
          </p:cNvSpPr>
          <p:nvPr>
            <p:ph type="body" sz="quarter" idx="19" hasCustomPrompt="1"/>
          </p:nvPr>
        </p:nvSpPr>
        <p:spPr>
          <a:xfrm>
            <a:off x="577638" y="4145140"/>
            <a:ext cx="11036725" cy="294885"/>
          </a:xfrm>
        </p:spPr>
        <p:txBody>
          <a:bodyPr numCol="6" spcCol="360000"/>
          <a:lstStyle>
            <a:lvl1pPr marL="0" indent="0" algn="l">
              <a:buFont typeface="Arial" panose="020B0604020202020204" pitchFamily="34" charset="0"/>
              <a:buNone/>
              <a:defRPr sz="1092" b="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GB"/>
              <a:t>Click to edit Master text styles </a:t>
            </a:r>
          </a:p>
        </p:txBody>
      </p:sp>
      <p:sp>
        <p:nvSpPr>
          <p:cNvPr id="30" name="Picture Placeholder 7">
            <a:extLst>
              <a:ext uri="{FF2B5EF4-FFF2-40B4-BE49-F238E27FC236}">
                <a16:creationId xmlns:a16="http://schemas.microsoft.com/office/drawing/2014/main" id="{71E669C7-3F15-4404-9192-6B03E3E08724}"/>
              </a:ext>
            </a:extLst>
          </p:cNvPr>
          <p:cNvSpPr>
            <a:spLocks noGrp="1"/>
          </p:cNvSpPr>
          <p:nvPr>
            <p:ph type="pic" sz="quarter" idx="20"/>
          </p:nvPr>
        </p:nvSpPr>
        <p:spPr>
          <a:xfrm>
            <a:off x="4246020"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3" name="Picture Placeholder 7">
            <a:extLst>
              <a:ext uri="{FF2B5EF4-FFF2-40B4-BE49-F238E27FC236}">
                <a16:creationId xmlns:a16="http://schemas.microsoft.com/office/drawing/2014/main" id="{6BDECDBF-1E7F-429C-B857-BC3BE17D9B43}"/>
              </a:ext>
            </a:extLst>
          </p:cNvPr>
          <p:cNvSpPr>
            <a:spLocks noGrp="1"/>
          </p:cNvSpPr>
          <p:nvPr>
            <p:ph type="pic" sz="quarter" idx="29"/>
          </p:nvPr>
        </p:nvSpPr>
        <p:spPr>
          <a:xfrm>
            <a:off x="2375245"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4" name="Picture Placeholder 7">
            <a:extLst>
              <a:ext uri="{FF2B5EF4-FFF2-40B4-BE49-F238E27FC236}">
                <a16:creationId xmlns:a16="http://schemas.microsoft.com/office/drawing/2014/main" id="{458D35B0-2ABD-4A88-AD9C-250F5B0BFFFE}"/>
              </a:ext>
            </a:extLst>
          </p:cNvPr>
          <p:cNvSpPr>
            <a:spLocks noGrp="1"/>
          </p:cNvSpPr>
          <p:nvPr>
            <p:ph type="pic" sz="quarter" idx="30"/>
          </p:nvPr>
        </p:nvSpPr>
        <p:spPr>
          <a:xfrm>
            <a:off x="6115016"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5" name="Picture Placeholder 7">
            <a:extLst>
              <a:ext uri="{FF2B5EF4-FFF2-40B4-BE49-F238E27FC236}">
                <a16:creationId xmlns:a16="http://schemas.microsoft.com/office/drawing/2014/main" id="{7B333D88-0458-48F5-97FB-D2D7718EC7CA}"/>
              </a:ext>
            </a:extLst>
          </p:cNvPr>
          <p:cNvSpPr>
            <a:spLocks noGrp="1"/>
          </p:cNvSpPr>
          <p:nvPr>
            <p:ph type="pic" sz="quarter" idx="31"/>
          </p:nvPr>
        </p:nvSpPr>
        <p:spPr>
          <a:xfrm>
            <a:off x="9856566"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8" name="Picture Placeholder 7">
            <a:extLst>
              <a:ext uri="{FF2B5EF4-FFF2-40B4-BE49-F238E27FC236}">
                <a16:creationId xmlns:a16="http://schemas.microsoft.com/office/drawing/2014/main" id="{463A1320-1804-44CE-8DBA-867CC87A9DBA}"/>
              </a:ext>
            </a:extLst>
          </p:cNvPr>
          <p:cNvSpPr>
            <a:spLocks noGrp="1"/>
          </p:cNvSpPr>
          <p:nvPr>
            <p:ph type="pic" sz="quarter" idx="32"/>
          </p:nvPr>
        </p:nvSpPr>
        <p:spPr>
          <a:xfrm>
            <a:off x="7985791"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9" name="Title 1">
            <a:extLst>
              <a:ext uri="{FF2B5EF4-FFF2-40B4-BE49-F238E27FC236}">
                <a16:creationId xmlns:a16="http://schemas.microsoft.com/office/drawing/2014/main" id="{797DADDD-4137-4C8B-B442-114D65CCBBF0}"/>
              </a:ext>
            </a:extLst>
          </p:cNvPr>
          <p:cNvSpPr>
            <a:spLocks noGrp="1"/>
          </p:cNvSpPr>
          <p:nvPr>
            <p:ph type="title" hasCustomPrompt="1"/>
          </p:nvPr>
        </p:nvSpPr>
        <p:spPr>
          <a:xfrm>
            <a:off x="577639" y="537198"/>
            <a:ext cx="7134106" cy="403133"/>
          </a:xfrm>
        </p:spPr>
        <p:txBody>
          <a:bodyPr lIns="0" tIns="0" rIns="0" bIns="0" anchor="t" anchorCtr="0"/>
          <a:lstStyle>
            <a:lvl1pPr>
              <a:defRPr/>
            </a:lvl1pPr>
          </a:lstStyle>
          <a:p>
            <a:r>
              <a:rPr lang="en-US"/>
              <a:t>Iconography with text multi-column</a:t>
            </a:r>
            <a:endParaRPr lang="en-GB"/>
          </a:p>
        </p:txBody>
      </p:sp>
    </p:spTree>
    <p:extLst>
      <p:ext uri="{BB962C8B-B14F-4D97-AF65-F5344CB8AC3E}">
        <p14:creationId xmlns:p14="http://schemas.microsoft.com/office/powerpoint/2010/main" val="41640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Large Iconography + Text x3">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7177775" cy="403133"/>
          </a:xfrm>
        </p:spPr>
        <p:txBody>
          <a:bodyPr lIns="0" tIns="0" rIns="0" bIns="0" anchor="t" anchorCtr="0"/>
          <a:lstStyle>
            <a:lvl1pPr>
              <a:defRPr/>
            </a:lvl1pPr>
          </a:lstStyle>
          <a:p>
            <a:r>
              <a:rPr lang="en-US"/>
              <a:t>Iconography with text multi-column</a:t>
            </a:r>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504470" y="2500281"/>
            <a:ext cx="1399808" cy="1456839"/>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 name="Text Placeholder 4">
            <a:extLst>
              <a:ext uri="{FF2B5EF4-FFF2-40B4-BE49-F238E27FC236}">
                <a16:creationId xmlns:a16="http://schemas.microsoft.com/office/drawing/2014/main" id="{0667D0C4-A52F-4BF3-998F-E46C1E9AB952}"/>
              </a:ext>
            </a:extLst>
          </p:cNvPr>
          <p:cNvSpPr>
            <a:spLocks noGrp="1"/>
          </p:cNvSpPr>
          <p:nvPr>
            <p:ph type="body" sz="quarter" idx="18"/>
          </p:nvPr>
        </p:nvSpPr>
        <p:spPr>
          <a:xfrm>
            <a:off x="577637" y="4327381"/>
            <a:ext cx="11049048" cy="406867"/>
          </a:xfrm>
        </p:spPr>
        <p:txBody>
          <a:bodyPr numCol="3" spcCol="720000" anchor="t" anchorCtr="0"/>
          <a:lstStyle>
            <a:lvl1pPr marL="0" indent="217561">
              <a:buClr>
                <a:schemeClr val="accent1"/>
              </a:buClr>
              <a:buSzPct val="100000"/>
              <a:buFont typeface="+mj-lt"/>
              <a:buAutoNum type="arabicPeriod"/>
              <a:defRPr sz="1698" b="0" i="0">
                <a:solidFill>
                  <a:schemeClr val="tx1"/>
                </a:solidFill>
                <a:latin typeface="Poppins Medium" pitchFamily="2" charset="77"/>
                <a:cs typeface="Poppins Medium" pitchFamily="2" charset="77"/>
              </a:defRPr>
            </a:lvl1pPr>
          </a:lstStyle>
          <a:p>
            <a:pPr lvl="0"/>
            <a:r>
              <a:rPr lang="en-US"/>
              <a:t>Click to edit Master text styles</a:t>
            </a: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8162016" y="2500281"/>
            <a:ext cx="1399808" cy="1456839"/>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4359237" y="2500281"/>
            <a:ext cx="1399808" cy="1456839"/>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Tree>
    <p:extLst>
      <p:ext uri="{BB962C8B-B14F-4D97-AF65-F5344CB8AC3E}">
        <p14:creationId xmlns:p14="http://schemas.microsoft.com/office/powerpoint/2010/main" val="292264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mall Iconography + Text x3">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504470" y="517912"/>
            <a:ext cx="907035" cy="943990"/>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 name="Text Placeholder 4">
            <a:extLst>
              <a:ext uri="{FF2B5EF4-FFF2-40B4-BE49-F238E27FC236}">
                <a16:creationId xmlns:a16="http://schemas.microsoft.com/office/drawing/2014/main" id="{0667D0C4-A52F-4BF3-998F-E46C1E9AB952}"/>
              </a:ext>
            </a:extLst>
          </p:cNvPr>
          <p:cNvSpPr>
            <a:spLocks noGrp="1"/>
          </p:cNvSpPr>
          <p:nvPr>
            <p:ph type="body" sz="quarter" idx="18"/>
          </p:nvPr>
        </p:nvSpPr>
        <p:spPr>
          <a:xfrm>
            <a:off x="577637" y="1719313"/>
            <a:ext cx="11049048" cy="406867"/>
          </a:xfrm>
        </p:spPr>
        <p:txBody>
          <a:bodyPr numCol="3" spcCol="720000" anchor="t" anchorCtr="0"/>
          <a:lstStyle>
            <a:lvl1pPr marL="0" indent="217561">
              <a:buClr>
                <a:schemeClr val="accent1"/>
              </a:buClr>
              <a:buSzPct val="100000"/>
              <a:buFont typeface="+mj-lt"/>
              <a:buAutoNum type="arabicPeriod"/>
              <a:defRPr sz="1698" b="0" i="0">
                <a:solidFill>
                  <a:schemeClr val="tx1"/>
                </a:solidFill>
                <a:latin typeface="Poppins Medium" pitchFamily="2" charset="77"/>
                <a:cs typeface="Poppins Medium" pitchFamily="2" charset="77"/>
              </a:defRPr>
            </a:lvl1pPr>
          </a:lstStyle>
          <a:p>
            <a:pPr lvl="0"/>
            <a:r>
              <a:rPr lang="en-US"/>
              <a:t>Click to edit Master text styles</a:t>
            </a: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8162016" y="517912"/>
            <a:ext cx="907035" cy="943990"/>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4359237" y="517912"/>
            <a:ext cx="907035" cy="943990"/>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20" name="Text Placeholder 2">
            <a:extLst>
              <a:ext uri="{FF2B5EF4-FFF2-40B4-BE49-F238E27FC236}">
                <a16:creationId xmlns:a16="http://schemas.microsoft.com/office/drawing/2014/main" id="{ABBCEB9F-975E-4B56-A29F-0854EDFB008C}"/>
              </a:ext>
            </a:extLst>
          </p:cNvPr>
          <p:cNvSpPr>
            <a:spLocks noGrp="1"/>
          </p:cNvSpPr>
          <p:nvPr>
            <p:ph type="body" sz="quarter" idx="32"/>
          </p:nvPr>
        </p:nvSpPr>
        <p:spPr>
          <a:xfrm>
            <a:off x="577638" y="2735922"/>
            <a:ext cx="3336819" cy="253787"/>
          </a:xfrm>
        </p:spPr>
        <p:txBody>
          <a:bodyPr numCol="1" spcCol="720000"/>
          <a:lstStyle>
            <a:lvl1pPr marL="0" indent="0">
              <a:buClr>
                <a:schemeClr val="accent2"/>
              </a:buClr>
              <a:buSzPct val="100000"/>
              <a:buFont typeface="Wingdings" panose="05000000000000000000" pitchFamily="2" charset="2"/>
              <a:buChar char="§"/>
              <a:defRPr sz="1455" b="0"/>
            </a:lvl1pPr>
            <a:lvl2pPr marL="0" indent="0">
              <a:buFont typeface="Arial" panose="020B0604020202020204" pitchFamily="34" charset="0"/>
              <a:buNone/>
              <a:defRPr sz="1092"/>
            </a:lvl2pPr>
            <a:lvl3pPr marL="217561" indent="-217561">
              <a:defRPr lang="en-GB" sz="1092" kern="1200" dirty="0">
                <a:solidFill>
                  <a:schemeClr val="tx1"/>
                </a:solidFill>
                <a:latin typeface="+mn-lt"/>
                <a:ea typeface="+mn-ea"/>
                <a:cs typeface="+mn-cs"/>
              </a:defRPr>
            </a:lvl3pPr>
          </a:lstStyle>
          <a:p>
            <a:pPr marL="0" marR="0" lvl="0" indent="-217561" algn="l" defTabSz="554492" rtl="0" eaLnBrk="1" fontAlgn="auto" latinLnBrk="0" hangingPunct="1">
              <a:lnSpc>
                <a:spcPct val="120000"/>
              </a:lnSpc>
              <a:spcBef>
                <a:spcPts val="303"/>
              </a:spcBef>
              <a:spcAft>
                <a:spcPts val="364"/>
              </a:spcAft>
              <a:buClrTx/>
              <a:buSzPct val="75000"/>
              <a:tabLst/>
              <a:defRPr/>
            </a:pPr>
            <a:r>
              <a:rPr lang="en-US"/>
              <a:t>Click to edit Master text styles</a:t>
            </a:r>
          </a:p>
        </p:txBody>
      </p:sp>
      <p:sp>
        <p:nvSpPr>
          <p:cNvPr id="21" name="Text Placeholder 2">
            <a:extLst>
              <a:ext uri="{FF2B5EF4-FFF2-40B4-BE49-F238E27FC236}">
                <a16:creationId xmlns:a16="http://schemas.microsoft.com/office/drawing/2014/main" id="{9B9D6AFE-0A37-46FD-833E-9282879972A7}"/>
              </a:ext>
            </a:extLst>
          </p:cNvPr>
          <p:cNvSpPr>
            <a:spLocks noGrp="1"/>
          </p:cNvSpPr>
          <p:nvPr>
            <p:ph type="body" sz="quarter" idx="33"/>
          </p:nvPr>
        </p:nvSpPr>
        <p:spPr>
          <a:xfrm>
            <a:off x="8269882" y="2735922"/>
            <a:ext cx="3336819" cy="253787"/>
          </a:xfrm>
        </p:spPr>
        <p:txBody>
          <a:bodyPr numCol="1" spcCol="720000"/>
          <a:lstStyle>
            <a:lvl1pPr marL="0" indent="0">
              <a:buClr>
                <a:schemeClr val="accent2"/>
              </a:buClr>
              <a:buSzPct val="100000"/>
              <a:buFont typeface="Wingdings" panose="05000000000000000000" pitchFamily="2" charset="2"/>
              <a:buChar char="§"/>
              <a:defRPr sz="1455" b="0"/>
            </a:lvl1pPr>
            <a:lvl2pPr marL="0" indent="0">
              <a:buFont typeface="Arial" panose="020B0604020202020204" pitchFamily="34" charset="0"/>
              <a:buNone/>
              <a:defRPr sz="1092"/>
            </a:lvl2pPr>
            <a:lvl3pPr marL="217561" indent="-217561">
              <a:defRPr lang="en-GB" sz="1092" kern="1200" dirty="0">
                <a:solidFill>
                  <a:schemeClr val="tx1"/>
                </a:solidFill>
                <a:latin typeface="+mn-lt"/>
                <a:ea typeface="+mn-ea"/>
                <a:cs typeface="+mn-cs"/>
              </a:defRPr>
            </a:lvl3pPr>
          </a:lstStyle>
          <a:p>
            <a:pPr marL="0" marR="0" lvl="0" indent="-217561" algn="l" defTabSz="554492" rtl="0" eaLnBrk="1" fontAlgn="auto" latinLnBrk="0" hangingPunct="1">
              <a:lnSpc>
                <a:spcPct val="120000"/>
              </a:lnSpc>
              <a:spcBef>
                <a:spcPts val="303"/>
              </a:spcBef>
              <a:spcAft>
                <a:spcPts val="364"/>
              </a:spcAft>
              <a:buClrTx/>
              <a:buSzPct val="75000"/>
              <a:tabLst/>
              <a:defRPr/>
            </a:pPr>
            <a:r>
              <a:rPr lang="en-US"/>
              <a:t>Click to edit Master text styles</a:t>
            </a:r>
          </a:p>
        </p:txBody>
      </p:sp>
      <p:sp>
        <p:nvSpPr>
          <p:cNvPr id="22" name="Text Placeholder 2">
            <a:extLst>
              <a:ext uri="{FF2B5EF4-FFF2-40B4-BE49-F238E27FC236}">
                <a16:creationId xmlns:a16="http://schemas.microsoft.com/office/drawing/2014/main" id="{8FC94985-AFDD-4DF6-992E-19087D2130F7}"/>
              </a:ext>
            </a:extLst>
          </p:cNvPr>
          <p:cNvSpPr>
            <a:spLocks noGrp="1"/>
          </p:cNvSpPr>
          <p:nvPr>
            <p:ph type="body" sz="quarter" idx="34"/>
          </p:nvPr>
        </p:nvSpPr>
        <p:spPr>
          <a:xfrm>
            <a:off x="4423760" y="2735922"/>
            <a:ext cx="3336819" cy="253787"/>
          </a:xfrm>
        </p:spPr>
        <p:txBody>
          <a:bodyPr numCol="1" spcCol="720000"/>
          <a:lstStyle>
            <a:lvl1pPr marL="0" indent="0">
              <a:buClr>
                <a:schemeClr val="accent2"/>
              </a:buClr>
              <a:buSzPct val="100000"/>
              <a:buFont typeface="Wingdings" panose="05000000000000000000" pitchFamily="2" charset="2"/>
              <a:buChar char="§"/>
              <a:defRPr sz="1455" b="0"/>
            </a:lvl1pPr>
            <a:lvl2pPr marL="0" indent="0">
              <a:buFont typeface="Arial" panose="020B0604020202020204" pitchFamily="34" charset="0"/>
              <a:buNone/>
              <a:defRPr sz="1092"/>
            </a:lvl2pPr>
            <a:lvl3pPr marL="217561" indent="-217561">
              <a:defRPr lang="en-GB" sz="1092" kern="1200" dirty="0">
                <a:solidFill>
                  <a:schemeClr val="tx1"/>
                </a:solidFill>
                <a:latin typeface="+mn-lt"/>
                <a:ea typeface="+mn-ea"/>
                <a:cs typeface="+mn-cs"/>
              </a:defRPr>
            </a:lvl3pPr>
          </a:lstStyle>
          <a:p>
            <a:pPr marL="0" marR="0" lvl="0" indent="-217561" algn="l" defTabSz="554492" rtl="0" eaLnBrk="1" fontAlgn="auto" latinLnBrk="0" hangingPunct="1">
              <a:lnSpc>
                <a:spcPct val="120000"/>
              </a:lnSpc>
              <a:spcBef>
                <a:spcPts val="303"/>
              </a:spcBef>
              <a:spcAft>
                <a:spcPts val="364"/>
              </a:spcAft>
              <a:buClrTx/>
              <a:buSzPct val="75000"/>
              <a:tabLst/>
              <a:defRPr/>
            </a:pPr>
            <a:r>
              <a:rPr lang="en-US"/>
              <a:t>Click to edit Master text styles</a:t>
            </a:r>
          </a:p>
        </p:txBody>
      </p:sp>
    </p:spTree>
    <p:extLst>
      <p:ext uri="{BB962C8B-B14F-4D97-AF65-F5344CB8AC3E}">
        <p14:creationId xmlns:p14="http://schemas.microsoft.com/office/powerpoint/2010/main" val="690444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Iconography + Text Multi-colum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Iconography with text x5</a:t>
            </a:r>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458259" y="1587267"/>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5059141" y="1587267"/>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4" name="Picture Placeholder 7">
            <a:extLst>
              <a:ext uri="{FF2B5EF4-FFF2-40B4-BE49-F238E27FC236}">
                <a16:creationId xmlns:a16="http://schemas.microsoft.com/office/drawing/2014/main" id="{AD28976D-1BC0-4F05-ABB1-4C595682B3CC}"/>
              </a:ext>
            </a:extLst>
          </p:cNvPr>
          <p:cNvSpPr>
            <a:spLocks noGrp="1"/>
          </p:cNvSpPr>
          <p:nvPr>
            <p:ph type="pic" sz="quarter" idx="23"/>
          </p:nvPr>
        </p:nvSpPr>
        <p:spPr>
          <a:xfrm>
            <a:off x="9660023" y="1587267"/>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7" name="Picture Placeholder 7">
            <a:extLst>
              <a:ext uri="{FF2B5EF4-FFF2-40B4-BE49-F238E27FC236}">
                <a16:creationId xmlns:a16="http://schemas.microsoft.com/office/drawing/2014/main" id="{46A933C3-792E-4816-B704-72EAA7D1D4C9}"/>
              </a:ext>
            </a:extLst>
          </p:cNvPr>
          <p:cNvSpPr>
            <a:spLocks noGrp="1"/>
          </p:cNvSpPr>
          <p:nvPr>
            <p:ph type="pic" sz="quarter" idx="26"/>
          </p:nvPr>
        </p:nvSpPr>
        <p:spPr>
          <a:xfrm>
            <a:off x="7359581" y="1587267"/>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2758700" y="1587267"/>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 name="Text Placeholder 2">
            <a:extLst>
              <a:ext uri="{FF2B5EF4-FFF2-40B4-BE49-F238E27FC236}">
                <a16:creationId xmlns:a16="http://schemas.microsoft.com/office/drawing/2014/main" id="{E9252E3C-0AA5-469B-ACE4-9A227101D8C1}"/>
              </a:ext>
            </a:extLst>
          </p:cNvPr>
          <p:cNvSpPr>
            <a:spLocks noGrp="1"/>
          </p:cNvSpPr>
          <p:nvPr>
            <p:ph type="body" sz="quarter" idx="32"/>
          </p:nvPr>
        </p:nvSpPr>
        <p:spPr>
          <a:xfrm>
            <a:off x="577638" y="2735923"/>
            <a:ext cx="1838812" cy="1062270"/>
          </a:xfrm>
        </p:spPr>
        <p:txBody>
          <a:bodyPr/>
          <a:lstStyle>
            <a:lvl1pPr>
              <a:defRPr sz="1092" b="1" i="0">
                <a:latin typeface="Poppins" pitchFamily="2" charset="77"/>
                <a:cs typeface="Poppins" pitchFamily="2" charset="77"/>
              </a:defRPr>
            </a:lvl1pPr>
            <a:lvl2pPr marL="0" indent="0">
              <a:buFont typeface="Arial" panose="020B0604020202020204" pitchFamily="34" charset="0"/>
              <a:buNone/>
              <a:defRPr sz="1092">
                <a:latin typeface="Poppins" pitchFamily="2" charset="77"/>
                <a:cs typeface="Poppins" pitchFamily="2" charset="77"/>
              </a:defRPr>
            </a:lvl2pPr>
            <a:lvl3pPr marL="217561" indent="-217561">
              <a:defRPr lang="en-GB" sz="1092" kern="1200" dirty="0">
                <a:solidFill>
                  <a:schemeClr val="tx1"/>
                </a:solidFill>
                <a:latin typeface="Poppins" pitchFamily="2" charset="77"/>
                <a:ea typeface="+mn-ea"/>
                <a:cs typeface="Poppins" pitchFamily="2" charset="77"/>
              </a:defRPr>
            </a:lvl3pPr>
          </a:lstStyle>
          <a:p>
            <a:pPr lvl="0"/>
            <a:r>
              <a:rPr lang="en-US"/>
              <a:t>Click to edit Master text styles</a:t>
            </a:r>
          </a:p>
          <a:p>
            <a:pPr lvl="1"/>
            <a:r>
              <a:rPr lang="en-US"/>
              <a:t>Second level</a:t>
            </a:r>
          </a:p>
          <a:p>
            <a:pPr lvl="2"/>
            <a:r>
              <a:rPr lang="en-US"/>
              <a:t>Third level</a:t>
            </a:r>
          </a:p>
        </p:txBody>
      </p:sp>
      <p:sp>
        <p:nvSpPr>
          <p:cNvPr id="28" name="Text Placeholder 2">
            <a:extLst>
              <a:ext uri="{FF2B5EF4-FFF2-40B4-BE49-F238E27FC236}">
                <a16:creationId xmlns:a16="http://schemas.microsoft.com/office/drawing/2014/main" id="{3E32ADA5-A0D2-4524-B1E4-2B46413B84BC}"/>
              </a:ext>
            </a:extLst>
          </p:cNvPr>
          <p:cNvSpPr>
            <a:spLocks noGrp="1"/>
          </p:cNvSpPr>
          <p:nvPr>
            <p:ph type="body" sz="quarter" idx="33"/>
          </p:nvPr>
        </p:nvSpPr>
        <p:spPr>
          <a:xfrm>
            <a:off x="2877116" y="2735924"/>
            <a:ext cx="1838812" cy="1062270"/>
          </a:xfrm>
        </p:spPr>
        <p:txBody>
          <a:bodyPr/>
          <a:lstStyle>
            <a:lvl1pPr>
              <a:defRPr sz="1092" b="1" i="0">
                <a:latin typeface="Poppins" pitchFamily="2" charset="77"/>
                <a:cs typeface="Poppins" pitchFamily="2" charset="77"/>
              </a:defRPr>
            </a:lvl1pPr>
            <a:lvl2pPr marL="0" indent="0">
              <a:buFont typeface="Arial" panose="020B0604020202020204" pitchFamily="34" charset="0"/>
              <a:buNone/>
              <a:defRPr sz="1092">
                <a:latin typeface="Poppins" pitchFamily="2" charset="77"/>
                <a:cs typeface="Poppins" pitchFamily="2" charset="77"/>
              </a:defRPr>
            </a:lvl2pPr>
            <a:lvl3pPr marL="217561" indent="-217561">
              <a:defRPr lang="en-GB" sz="1092" kern="1200" dirty="0">
                <a:solidFill>
                  <a:schemeClr val="tx1"/>
                </a:solidFill>
                <a:latin typeface="Poppins" pitchFamily="2" charset="77"/>
                <a:ea typeface="+mn-ea"/>
                <a:cs typeface="Poppins" pitchFamily="2" charset="77"/>
              </a:defRPr>
            </a:lvl3pPr>
          </a:lstStyle>
          <a:p>
            <a:pPr lvl="0"/>
            <a:r>
              <a:rPr lang="en-US"/>
              <a:t>Click to edit Master text styles</a:t>
            </a:r>
          </a:p>
          <a:p>
            <a:pPr lvl="1"/>
            <a:r>
              <a:rPr lang="en-US"/>
              <a:t>Second level</a:t>
            </a:r>
          </a:p>
          <a:p>
            <a:pPr lvl="2"/>
            <a:r>
              <a:rPr lang="en-US"/>
              <a:t>Third level</a:t>
            </a:r>
          </a:p>
        </p:txBody>
      </p:sp>
      <p:sp>
        <p:nvSpPr>
          <p:cNvPr id="29" name="Text Placeholder 2">
            <a:extLst>
              <a:ext uri="{FF2B5EF4-FFF2-40B4-BE49-F238E27FC236}">
                <a16:creationId xmlns:a16="http://schemas.microsoft.com/office/drawing/2014/main" id="{CF999747-8F91-4BF8-B89A-418788FD5011}"/>
              </a:ext>
            </a:extLst>
          </p:cNvPr>
          <p:cNvSpPr>
            <a:spLocks noGrp="1"/>
          </p:cNvSpPr>
          <p:nvPr>
            <p:ph type="body" sz="quarter" idx="34"/>
          </p:nvPr>
        </p:nvSpPr>
        <p:spPr>
          <a:xfrm>
            <a:off x="5176595" y="2735924"/>
            <a:ext cx="1838812" cy="1062270"/>
          </a:xfrm>
        </p:spPr>
        <p:txBody>
          <a:bodyPr/>
          <a:lstStyle>
            <a:lvl1pPr>
              <a:defRPr sz="1092" b="1" i="0">
                <a:latin typeface="Poppins" pitchFamily="2" charset="77"/>
                <a:cs typeface="Poppins" pitchFamily="2" charset="77"/>
              </a:defRPr>
            </a:lvl1pPr>
            <a:lvl2pPr marL="0" indent="0">
              <a:buFont typeface="Arial" panose="020B0604020202020204" pitchFamily="34" charset="0"/>
              <a:buNone/>
              <a:defRPr sz="1092">
                <a:latin typeface="Poppins" pitchFamily="2" charset="77"/>
                <a:cs typeface="Poppins" pitchFamily="2" charset="77"/>
              </a:defRPr>
            </a:lvl2pPr>
            <a:lvl3pPr marL="217561" indent="-217561">
              <a:spcAft>
                <a:spcPts val="364"/>
              </a:spcAft>
              <a:defRPr>
                <a:latin typeface="Poppins" pitchFamily="2" charset="77"/>
                <a:cs typeface="Poppins" pitchFamily="2" charset="77"/>
              </a:defRPr>
            </a:lvl3pPr>
          </a:lstStyle>
          <a:p>
            <a:pPr lvl="0"/>
            <a:r>
              <a:rPr lang="en-US"/>
              <a:t>Click to edit Master text styles</a:t>
            </a:r>
          </a:p>
          <a:p>
            <a:pPr lvl="1"/>
            <a:r>
              <a:rPr lang="en-US"/>
              <a:t>Second level</a:t>
            </a:r>
          </a:p>
          <a:p>
            <a:pPr lvl="2"/>
            <a:r>
              <a:rPr lang="en-US"/>
              <a:t>Third level</a:t>
            </a:r>
          </a:p>
        </p:txBody>
      </p:sp>
      <p:sp>
        <p:nvSpPr>
          <p:cNvPr id="30" name="Text Placeholder 2">
            <a:extLst>
              <a:ext uri="{FF2B5EF4-FFF2-40B4-BE49-F238E27FC236}">
                <a16:creationId xmlns:a16="http://schemas.microsoft.com/office/drawing/2014/main" id="{FF637A0C-4B6D-4207-A7D9-CAF1D2DFC8E2}"/>
              </a:ext>
            </a:extLst>
          </p:cNvPr>
          <p:cNvSpPr>
            <a:spLocks noGrp="1"/>
          </p:cNvSpPr>
          <p:nvPr>
            <p:ph type="body" sz="quarter" idx="35"/>
          </p:nvPr>
        </p:nvSpPr>
        <p:spPr>
          <a:xfrm>
            <a:off x="7476073" y="2735924"/>
            <a:ext cx="1838812" cy="1062270"/>
          </a:xfrm>
        </p:spPr>
        <p:txBody>
          <a:bodyPr/>
          <a:lstStyle>
            <a:lvl1pPr>
              <a:defRPr sz="1092" b="1" i="0">
                <a:latin typeface="Poppins" pitchFamily="2" charset="77"/>
                <a:cs typeface="Poppins" pitchFamily="2" charset="77"/>
              </a:defRPr>
            </a:lvl1pPr>
            <a:lvl2pPr marL="0" indent="0">
              <a:buFont typeface="Arial" panose="020B0604020202020204" pitchFamily="34" charset="0"/>
              <a:buNone/>
              <a:defRPr sz="1092">
                <a:latin typeface="Poppins" pitchFamily="2" charset="77"/>
                <a:cs typeface="Poppins" pitchFamily="2" charset="77"/>
              </a:defRPr>
            </a:lvl2pPr>
            <a:lvl3pPr marL="217561" indent="-217561">
              <a:defRPr lang="en-GB" sz="1092" kern="1200" dirty="0">
                <a:solidFill>
                  <a:schemeClr val="tx1"/>
                </a:solidFill>
                <a:latin typeface="Poppins" pitchFamily="2" charset="77"/>
                <a:ea typeface="+mn-ea"/>
                <a:cs typeface="Poppins" pitchFamily="2" charset="77"/>
              </a:defRPr>
            </a:lvl3pPr>
          </a:lstStyle>
          <a:p>
            <a:pPr lvl="0"/>
            <a:r>
              <a:rPr lang="en-US"/>
              <a:t>Click to edit Master text styles</a:t>
            </a:r>
          </a:p>
          <a:p>
            <a:pPr lvl="1"/>
            <a:r>
              <a:rPr lang="en-US"/>
              <a:t>Second level</a:t>
            </a:r>
          </a:p>
          <a:p>
            <a:pPr lvl="2"/>
            <a:r>
              <a:rPr lang="en-US"/>
              <a:t>Third level</a:t>
            </a:r>
          </a:p>
        </p:txBody>
      </p:sp>
      <p:sp>
        <p:nvSpPr>
          <p:cNvPr id="43" name="Text Placeholder 2">
            <a:extLst>
              <a:ext uri="{FF2B5EF4-FFF2-40B4-BE49-F238E27FC236}">
                <a16:creationId xmlns:a16="http://schemas.microsoft.com/office/drawing/2014/main" id="{69D094B4-29B2-4197-A8AD-66F9F9CAAF39}"/>
              </a:ext>
            </a:extLst>
          </p:cNvPr>
          <p:cNvSpPr>
            <a:spLocks noGrp="1"/>
          </p:cNvSpPr>
          <p:nvPr>
            <p:ph type="body" sz="quarter" idx="36"/>
          </p:nvPr>
        </p:nvSpPr>
        <p:spPr>
          <a:xfrm>
            <a:off x="9775551" y="2735923"/>
            <a:ext cx="1838812" cy="1062270"/>
          </a:xfrm>
        </p:spPr>
        <p:txBody>
          <a:bodyPr/>
          <a:lstStyle>
            <a:lvl1pPr>
              <a:defRPr sz="1092" b="1" i="0">
                <a:latin typeface="Poppins" pitchFamily="2" charset="77"/>
                <a:cs typeface="Poppins" pitchFamily="2" charset="77"/>
              </a:defRPr>
            </a:lvl1pPr>
            <a:lvl2pPr marL="0" indent="0">
              <a:buFont typeface="Arial" panose="020B0604020202020204" pitchFamily="34" charset="0"/>
              <a:buNone/>
              <a:defRPr sz="1092">
                <a:latin typeface="Poppins" pitchFamily="2" charset="77"/>
                <a:cs typeface="Poppins" pitchFamily="2" charset="77"/>
              </a:defRPr>
            </a:lvl2pPr>
            <a:lvl3pPr marL="217561" indent="-217561">
              <a:defRPr lang="en-GB" sz="1092" kern="1200" dirty="0">
                <a:solidFill>
                  <a:schemeClr val="tx1"/>
                </a:solidFill>
                <a:latin typeface="Poppins" pitchFamily="2" charset="77"/>
                <a:ea typeface="+mn-ea"/>
                <a:cs typeface="Poppins" pitchFamily="2" charset="77"/>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623098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Iconography + Text x5+1">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Iconography with text x5+1</a:t>
            </a:r>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458259" y="3164626"/>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 name="Text Placeholder 4">
            <a:extLst>
              <a:ext uri="{FF2B5EF4-FFF2-40B4-BE49-F238E27FC236}">
                <a16:creationId xmlns:a16="http://schemas.microsoft.com/office/drawing/2014/main" id="{0667D0C4-A52F-4BF3-998F-E46C1E9AB952}"/>
              </a:ext>
            </a:extLst>
          </p:cNvPr>
          <p:cNvSpPr>
            <a:spLocks noGrp="1"/>
          </p:cNvSpPr>
          <p:nvPr>
            <p:ph type="body" sz="quarter" idx="18"/>
          </p:nvPr>
        </p:nvSpPr>
        <p:spPr>
          <a:xfrm>
            <a:off x="577638" y="4205525"/>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27" name="Text Placeholder 4">
            <a:extLst>
              <a:ext uri="{FF2B5EF4-FFF2-40B4-BE49-F238E27FC236}">
                <a16:creationId xmlns:a16="http://schemas.microsoft.com/office/drawing/2014/main" id="{22323278-E89D-4D80-A18A-B49324F6E749}"/>
              </a:ext>
            </a:extLst>
          </p:cNvPr>
          <p:cNvSpPr>
            <a:spLocks noGrp="1"/>
          </p:cNvSpPr>
          <p:nvPr>
            <p:ph type="body" sz="quarter" idx="19"/>
          </p:nvPr>
        </p:nvSpPr>
        <p:spPr>
          <a:xfrm>
            <a:off x="577638" y="4572255"/>
            <a:ext cx="1838812" cy="526314"/>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5059141" y="3164626"/>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2" name="Text Placeholder 4">
            <a:extLst>
              <a:ext uri="{FF2B5EF4-FFF2-40B4-BE49-F238E27FC236}">
                <a16:creationId xmlns:a16="http://schemas.microsoft.com/office/drawing/2014/main" id="{6E72E6E5-210D-43FE-B069-74E7F6C1BD3E}"/>
              </a:ext>
            </a:extLst>
          </p:cNvPr>
          <p:cNvSpPr>
            <a:spLocks noGrp="1"/>
          </p:cNvSpPr>
          <p:nvPr>
            <p:ph type="body" sz="quarter" idx="21"/>
          </p:nvPr>
        </p:nvSpPr>
        <p:spPr>
          <a:xfrm>
            <a:off x="5178519" y="4205525"/>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3" name="Text Placeholder 4">
            <a:extLst>
              <a:ext uri="{FF2B5EF4-FFF2-40B4-BE49-F238E27FC236}">
                <a16:creationId xmlns:a16="http://schemas.microsoft.com/office/drawing/2014/main" id="{467E7BAB-F631-4062-8A88-65F51EC442A7}"/>
              </a:ext>
            </a:extLst>
          </p:cNvPr>
          <p:cNvSpPr>
            <a:spLocks noGrp="1"/>
          </p:cNvSpPr>
          <p:nvPr>
            <p:ph type="body" sz="quarter" idx="22"/>
          </p:nvPr>
        </p:nvSpPr>
        <p:spPr>
          <a:xfrm>
            <a:off x="5178519" y="4572255"/>
            <a:ext cx="1838812" cy="526314"/>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
        <p:nvSpPr>
          <p:cNvPr id="34" name="Picture Placeholder 7">
            <a:extLst>
              <a:ext uri="{FF2B5EF4-FFF2-40B4-BE49-F238E27FC236}">
                <a16:creationId xmlns:a16="http://schemas.microsoft.com/office/drawing/2014/main" id="{AD28976D-1BC0-4F05-ABB1-4C595682B3CC}"/>
              </a:ext>
            </a:extLst>
          </p:cNvPr>
          <p:cNvSpPr>
            <a:spLocks noGrp="1"/>
          </p:cNvSpPr>
          <p:nvPr>
            <p:ph type="pic" sz="quarter" idx="23"/>
          </p:nvPr>
        </p:nvSpPr>
        <p:spPr>
          <a:xfrm>
            <a:off x="9660023" y="3164626"/>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5" name="Text Placeholder 4">
            <a:extLst>
              <a:ext uri="{FF2B5EF4-FFF2-40B4-BE49-F238E27FC236}">
                <a16:creationId xmlns:a16="http://schemas.microsoft.com/office/drawing/2014/main" id="{3A6BE899-EB40-48CF-AC4E-A642FFFB1AD3}"/>
              </a:ext>
            </a:extLst>
          </p:cNvPr>
          <p:cNvSpPr>
            <a:spLocks noGrp="1"/>
          </p:cNvSpPr>
          <p:nvPr>
            <p:ph type="body" sz="quarter" idx="24"/>
          </p:nvPr>
        </p:nvSpPr>
        <p:spPr>
          <a:xfrm>
            <a:off x="9779402" y="4205525"/>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6" name="Text Placeholder 4">
            <a:extLst>
              <a:ext uri="{FF2B5EF4-FFF2-40B4-BE49-F238E27FC236}">
                <a16:creationId xmlns:a16="http://schemas.microsoft.com/office/drawing/2014/main" id="{348F6FBC-9928-4ECC-8454-6B4856741FC2}"/>
              </a:ext>
            </a:extLst>
          </p:cNvPr>
          <p:cNvSpPr>
            <a:spLocks noGrp="1"/>
          </p:cNvSpPr>
          <p:nvPr>
            <p:ph type="body" sz="quarter" idx="25"/>
          </p:nvPr>
        </p:nvSpPr>
        <p:spPr>
          <a:xfrm>
            <a:off x="9779402" y="4572255"/>
            <a:ext cx="1838812" cy="526314"/>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
        <p:nvSpPr>
          <p:cNvPr id="37" name="Picture Placeholder 7">
            <a:extLst>
              <a:ext uri="{FF2B5EF4-FFF2-40B4-BE49-F238E27FC236}">
                <a16:creationId xmlns:a16="http://schemas.microsoft.com/office/drawing/2014/main" id="{46A933C3-792E-4816-B704-72EAA7D1D4C9}"/>
              </a:ext>
            </a:extLst>
          </p:cNvPr>
          <p:cNvSpPr>
            <a:spLocks noGrp="1"/>
          </p:cNvSpPr>
          <p:nvPr>
            <p:ph type="pic" sz="quarter" idx="26"/>
          </p:nvPr>
        </p:nvSpPr>
        <p:spPr>
          <a:xfrm>
            <a:off x="7359581" y="3164626"/>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8" name="Text Placeholder 4">
            <a:extLst>
              <a:ext uri="{FF2B5EF4-FFF2-40B4-BE49-F238E27FC236}">
                <a16:creationId xmlns:a16="http://schemas.microsoft.com/office/drawing/2014/main" id="{8CE8A230-B6E3-43F3-A987-6673C0601152}"/>
              </a:ext>
            </a:extLst>
          </p:cNvPr>
          <p:cNvSpPr>
            <a:spLocks noGrp="1"/>
          </p:cNvSpPr>
          <p:nvPr>
            <p:ph type="body" sz="quarter" idx="27"/>
          </p:nvPr>
        </p:nvSpPr>
        <p:spPr>
          <a:xfrm>
            <a:off x="7478960" y="4205525"/>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9" name="Text Placeholder 4">
            <a:extLst>
              <a:ext uri="{FF2B5EF4-FFF2-40B4-BE49-F238E27FC236}">
                <a16:creationId xmlns:a16="http://schemas.microsoft.com/office/drawing/2014/main" id="{C46543DE-6963-4E6B-8D97-FBAB40255BEF}"/>
              </a:ext>
            </a:extLst>
          </p:cNvPr>
          <p:cNvSpPr>
            <a:spLocks noGrp="1"/>
          </p:cNvSpPr>
          <p:nvPr>
            <p:ph type="body" sz="quarter" idx="28"/>
          </p:nvPr>
        </p:nvSpPr>
        <p:spPr>
          <a:xfrm>
            <a:off x="7478960" y="4572255"/>
            <a:ext cx="1838812" cy="526314"/>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2758700" y="3164626"/>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1" name="Text Placeholder 4">
            <a:extLst>
              <a:ext uri="{FF2B5EF4-FFF2-40B4-BE49-F238E27FC236}">
                <a16:creationId xmlns:a16="http://schemas.microsoft.com/office/drawing/2014/main" id="{AC7F9CE2-C3F9-4791-8B8B-B5803FF1D6CE}"/>
              </a:ext>
            </a:extLst>
          </p:cNvPr>
          <p:cNvSpPr>
            <a:spLocks noGrp="1"/>
          </p:cNvSpPr>
          <p:nvPr>
            <p:ph type="body" sz="quarter" idx="30"/>
          </p:nvPr>
        </p:nvSpPr>
        <p:spPr>
          <a:xfrm>
            <a:off x="2878079" y="4205525"/>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42" name="Text Placeholder 4">
            <a:extLst>
              <a:ext uri="{FF2B5EF4-FFF2-40B4-BE49-F238E27FC236}">
                <a16:creationId xmlns:a16="http://schemas.microsoft.com/office/drawing/2014/main" id="{337E3A2C-8F9E-4585-9298-05F9DDA873B8}"/>
              </a:ext>
            </a:extLst>
          </p:cNvPr>
          <p:cNvSpPr>
            <a:spLocks noGrp="1"/>
          </p:cNvSpPr>
          <p:nvPr>
            <p:ph type="body" sz="quarter" idx="31"/>
          </p:nvPr>
        </p:nvSpPr>
        <p:spPr>
          <a:xfrm>
            <a:off x="2878079" y="4572255"/>
            <a:ext cx="1838812" cy="526314"/>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
        <p:nvSpPr>
          <p:cNvPr id="26" name="Picture Placeholder 7">
            <a:extLst>
              <a:ext uri="{FF2B5EF4-FFF2-40B4-BE49-F238E27FC236}">
                <a16:creationId xmlns:a16="http://schemas.microsoft.com/office/drawing/2014/main" id="{EAABBEEF-0FF4-4074-9C40-9B691395E8D8}"/>
              </a:ext>
            </a:extLst>
          </p:cNvPr>
          <p:cNvSpPr>
            <a:spLocks noGrp="1"/>
          </p:cNvSpPr>
          <p:nvPr>
            <p:ph type="pic" sz="quarter" idx="32"/>
          </p:nvPr>
        </p:nvSpPr>
        <p:spPr>
          <a:xfrm>
            <a:off x="458259" y="1638314"/>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28" name="Text Placeholder 4">
            <a:extLst>
              <a:ext uri="{FF2B5EF4-FFF2-40B4-BE49-F238E27FC236}">
                <a16:creationId xmlns:a16="http://schemas.microsoft.com/office/drawing/2014/main" id="{992962D6-56F3-48D3-9A11-82CCFC1CC0E6}"/>
              </a:ext>
            </a:extLst>
          </p:cNvPr>
          <p:cNvSpPr>
            <a:spLocks noGrp="1"/>
          </p:cNvSpPr>
          <p:nvPr>
            <p:ph type="body" sz="quarter" idx="33"/>
          </p:nvPr>
        </p:nvSpPr>
        <p:spPr>
          <a:xfrm>
            <a:off x="1511485" y="1551340"/>
            <a:ext cx="4584515" cy="257558"/>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29" name="Text Placeholder 4">
            <a:extLst>
              <a:ext uri="{FF2B5EF4-FFF2-40B4-BE49-F238E27FC236}">
                <a16:creationId xmlns:a16="http://schemas.microsoft.com/office/drawing/2014/main" id="{9095E28A-06FE-49A2-AAE0-DD1F0C107A6E}"/>
              </a:ext>
            </a:extLst>
          </p:cNvPr>
          <p:cNvSpPr>
            <a:spLocks noGrp="1"/>
          </p:cNvSpPr>
          <p:nvPr>
            <p:ph type="body" sz="quarter" idx="34"/>
          </p:nvPr>
        </p:nvSpPr>
        <p:spPr>
          <a:xfrm>
            <a:off x="1511485" y="1918071"/>
            <a:ext cx="4584515" cy="257558"/>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Tree>
    <p:extLst>
      <p:ext uri="{BB962C8B-B14F-4D97-AF65-F5344CB8AC3E}">
        <p14:creationId xmlns:p14="http://schemas.microsoft.com/office/powerpoint/2010/main" val="692287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10.xml.rels><?xml version="1.0" encoding="UTF-8" standalone="yes"?>
<Relationships xmlns="http://schemas.openxmlformats.org/package/2006/relationships"><Relationship Id="rId8" Type="http://schemas.openxmlformats.org/officeDocument/2006/relationships/tags" Target="../tags/tag620.xml"/><Relationship Id="rId13" Type="http://schemas.openxmlformats.org/officeDocument/2006/relationships/tags" Target="../tags/tag625.xml"/><Relationship Id="rId18" Type="http://schemas.openxmlformats.org/officeDocument/2006/relationships/tags" Target="../tags/tag630.xml"/><Relationship Id="rId3" Type="http://schemas.openxmlformats.org/officeDocument/2006/relationships/tags" Target="../tags/tag615.xml"/><Relationship Id="rId21" Type="http://schemas.openxmlformats.org/officeDocument/2006/relationships/tags" Target="../tags/tag633.xml"/><Relationship Id="rId7" Type="http://schemas.openxmlformats.org/officeDocument/2006/relationships/tags" Target="../tags/tag619.xml"/><Relationship Id="rId12" Type="http://schemas.openxmlformats.org/officeDocument/2006/relationships/tags" Target="../tags/tag624.xml"/><Relationship Id="rId17" Type="http://schemas.openxmlformats.org/officeDocument/2006/relationships/tags" Target="../tags/tag629.xml"/><Relationship Id="rId25" Type="http://schemas.openxmlformats.org/officeDocument/2006/relationships/image" Target="../media/image25.emf"/><Relationship Id="rId2" Type="http://schemas.openxmlformats.org/officeDocument/2006/relationships/theme" Target="../theme/theme10.xml"/><Relationship Id="rId16" Type="http://schemas.openxmlformats.org/officeDocument/2006/relationships/tags" Target="../tags/tag628.xml"/><Relationship Id="rId20" Type="http://schemas.openxmlformats.org/officeDocument/2006/relationships/tags" Target="../tags/tag632.xml"/><Relationship Id="rId1" Type="http://schemas.openxmlformats.org/officeDocument/2006/relationships/slideLayout" Target="../slideLayouts/slideLayout274.xml"/><Relationship Id="rId6" Type="http://schemas.openxmlformats.org/officeDocument/2006/relationships/tags" Target="../tags/tag618.xml"/><Relationship Id="rId11" Type="http://schemas.openxmlformats.org/officeDocument/2006/relationships/tags" Target="../tags/tag623.xml"/><Relationship Id="rId24" Type="http://schemas.openxmlformats.org/officeDocument/2006/relationships/oleObject" Target="../embeddings/oleObject89.bin"/><Relationship Id="rId5" Type="http://schemas.openxmlformats.org/officeDocument/2006/relationships/tags" Target="../tags/tag617.xml"/><Relationship Id="rId15" Type="http://schemas.openxmlformats.org/officeDocument/2006/relationships/tags" Target="../tags/tag627.xml"/><Relationship Id="rId23" Type="http://schemas.openxmlformats.org/officeDocument/2006/relationships/tags" Target="../tags/tag635.xml"/><Relationship Id="rId10" Type="http://schemas.openxmlformats.org/officeDocument/2006/relationships/tags" Target="../tags/tag622.xml"/><Relationship Id="rId19" Type="http://schemas.openxmlformats.org/officeDocument/2006/relationships/tags" Target="../tags/tag631.xml"/><Relationship Id="rId4" Type="http://schemas.openxmlformats.org/officeDocument/2006/relationships/tags" Target="../tags/tag616.xml"/><Relationship Id="rId9" Type="http://schemas.openxmlformats.org/officeDocument/2006/relationships/tags" Target="../tags/tag621.xml"/><Relationship Id="rId14" Type="http://schemas.openxmlformats.org/officeDocument/2006/relationships/tags" Target="../tags/tag626.xml"/><Relationship Id="rId22" Type="http://schemas.openxmlformats.org/officeDocument/2006/relationships/tags" Target="../tags/tag63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82.xml"/><Relationship Id="rId13" Type="http://schemas.openxmlformats.org/officeDocument/2006/relationships/slideLayout" Target="../slideLayouts/slideLayout287.xml"/><Relationship Id="rId18" Type="http://schemas.openxmlformats.org/officeDocument/2006/relationships/slideLayout" Target="../slideLayouts/slideLayout292.xml"/><Relationship Id="rId3" Type="http://schemas.openxmlformats.org/officeDocument/2006/relationships/slideLayout" Target="../slideLayouts/slideLayout277.xml"/><Relationship Id="rId21" Type="http://schemas.openxmlformats.org/officeDocument/2006/relationships/image" Target="../media/image38.png"/><Relationship Id="rId7" Type="http://schemas.openxmlformats.org/officeDocument/2006/relationships/slideLayout" Target="../slideLayouts/slideLayout281.xml"/><Relationship Id="rId12" Type="http://schemas.openxmlformats.org/officeDocument/2006/relationships/slideLayout" Target="../slideLayouts/slideLayout286.xml"/><Relationship Id="rId17" Type="http://schemas.openxmlformats.org/officeDocument/2006/relationships/slideLayout" Target="../slideLayouts/slideLayout291.xml"/><Relationship Id="rId2" Type="http://schemas.openxmlformats.org/officeDocument/2006/relationships/slideLayout" Target="../slideLayouts/slideLayout276.xml"/><Relationship Id="rId16" Type="http://schemas.openxmlformats.org/officeDocument/2006/relationships/slideLayout" Target="../slideLayouts/slideLayout290.xml"/><Relationship Id="rId20" Type="http://schemas.openxmlformats.org/officeDocument/2006/relationships/theme" Target="../theme/theme11.xml"/><Relationship Id="rId1" Type="http://schemas.openxmlformats.org/officeDocument/2006/relationships/slideLayout" Target="../slideLayouts/slideLayout275.xml"/><Relationship Id="rId6" Type="http://schemas.openxmlformats.org/officeDocument/2006/relationships/slideLayout" Target="../slideLayouts/slideLayout280.xml"/><Relationship Id="rId11" Type="http://schemas.openxmlformats.org/officeDocument/2006/relationships/slideLayout" Target="../slideLayouts/slideLayout285.xml"/><Relationship Id="rId5" Type="http://schemas.openxmlformats.org/officeDocument/2006/relationships/slideLayout" Target="../slideLayouts/slideLayout279.xml"/><Relationship Id="rId15" Type="http://schemas.openxmlformats.org/officeDocument/2006/relationships/slideLayout" Target="../slideLayouts/slideLayout289.xml"/><Relationship Id="rId10" Type="http://schemas.openxmlformats.org/officeDocument/2006/relationships/slideLayout" Target="../slideLayouts/slideLayout284.xml"/><Relationship Id="rId19" Type="http://schemas.openxmlformats.org/officeDocument/2006/relationships/slideLayout" Target="../slideLayouts/slideLayout293.xml"/><Relationship Id="rId4" Type="http://schemas.openxmlformats.org/officeDocument/2006/relationships/slideLayout" Target="../slideLayouts/slideLayout278.xml"/><Relationship Id="rId9" Type="http://schemas.openxmlformats.org/officeDocument/2006/relationships/slideLayout" Target="../slideLayouts/slideLayout283.xml"/><Relationship Id="rId14" Type="http://schemas.openxmlformats.org/officeDocument/2006/relationships/slideLayout" Target="../slideLayouts/slideLayout288.xml"/><Relationship Id="rId22" Type="http://schemas.openxmlformats.org/officeDocument/2006/relationships/image" Target="../media/image39.png"/></Relationships>
</file>

<file path=ppt/slideMasters/_rels/slideMaster12.xml.rels><?xml version="1.0" encoding="UTF-8" standalone="yes"?>
<Relationships xmlns="http://schemas.openxmlformats.org/package/2006/relationships"><Relationship Id="rId13" Type="http://schemas.openxmlformats.org/officeDocument/2006/relationships/slideLayout" Target="../slideLayouts/slideLayout306.xml"/><Relationship Id="rId18" Type="http://schemas.openxmlformats.org/officeDocument/2006/relationships/slideLayout" Target="../slideLayouts/slideLayout311.xml"/><Relationship Id="rId26" Type="http://schemas.openxmlformats.org/officeDocument/2006/relationships/slideLayout" Target="../slideLayouts/slideLayout319.xml"/><Relationship Id="rId39" Type="http://schemas.openxmlformats.org/officeDocument/2006/relationships/slideLayout" Target="../slideLayouts/slideLayout332.xml"/><Relationship Id="rId21" Type="http://schemas.openxmlformats.org/officeDocument/2006/relationships/slideLayout" Target="../slideLayouts/slideLayout314.xml"/><Relationship Id="rId34" Type="http://schemas.openxmlformats.org/officeDocument/2006/relationships/slideLayout" Target="../slideLayouts/slideLayout327.xml"/><Relationship Id="rId42" Type="http://schemas.openxmlformats.org/officeDocument/2006/relationships/slideLayout" Target="../slideLayouts/slideLayout335.xml"/><Relationship Id="rId47" Type="http://schemas.openxmlformats.org/officeDocument/2006/relationships/slideLayout" Target="../slideLayouts/slideLayout340.xml"/><Relationship Id="rId50" Type="http://schemas.openxmlformats.org/officeDocument/2006/relationships/slideLayout" Target="../slideLayouts/slideLayout343.xml"/><Relationship Id="rId55" Type="http://schemas.openxmlformats.org/officeDocument/2006/relationships/slideLayout" Target="../slideLayouts/slideLayout348.xml"/><Relationship Id="rId7" Type="http://schemas.openxmlformats.org/officeDocument/2006/relationships/slideLayout" Target="../slideLayouts/slideLayout300.xml"/><Relationship Id="rId2" Type="http://schemas.openxmlformats.org/officeDocument/2006/relationships/slideLayout" Target="../slideLayouts/slideLayout295.xml"/><Relationship Id="rId16" Type="http://schemas.openxmlformats.org/officeDocument/2006/relationships/slideLayout" Target="../slideLayouts/slideLayout309.xml"/><Relationship Id="rId29" Type="http://schemas.openxmlformats.org/officeDocument/2006/relationships/slideLayout" Target="../slideLayouts/slideLayout322.xml"/><Relationship Id="rId11" Type="http://schemas.openxmlformats.org/officeDocument/2006/relationships/slideLayout" Target="../slideLayouts/slideLayout304.xml"/><Relationship Id="rId24" Type="http://schemas.openxmlformats.org/officeDocument/2006/relationships/slideLayout" Target="../slideLayouts/slideLayout317.xml"/><Relationship Id="rId32" Type="http://schemas.openxmlformats.org/officeDocument/2006/relationships/slideLayout" Target="../slideLayouts/slideLayout325.xml"/><Relationship Id="rId37" Type="http://schemas.openxmlformats.org/officeDocument/2006/relationships/slideLayout" Target="../slideLayouts/slideLayout330.xml"/><Relationship Id="rId40" Type="http://schemas.openxmlformats.org/officeDocument/2006/relationships/slideLayout" Target="../slideLayouts/slideLayout333.xml"/><Relationship Id="rId45" Type="http://schemas.openxmlformats.org/officeDocument/2006/relationships/slideLayout" Target="../slideLayouts/slideLayout338.xml"/><Relationship Id="rId53" Type="http://schemas.openxmlformats.org/officeDocument/2006/relationships/slideLayout" Target="../slideLayouts/slideLayout346.xml"/><Relationship Id="rId58" Type="http://schemas.openxmlformats.org/officeDocument/2006/relationships/slideLayout" Target="../slideLayouts/slideLayout351.xml"/><Relationship Id="rId5" Type="http://schemas.openxmlformats.org/officeDocument/2006/relationships/slideLayout" Target="../slideLayouts/slideLayout298.xml"/><Relationship Id="rId61" Type="http://schemas.openxmlformats.org/officeDocument/2006/relationships/theme" Target="../theme/theme12.xml"/><Relationship Id="rId19" Type="http://schemas.openxmlformats.org/officeDocument/2006/relationships/slideLayout" Target="../slideLayouts/slideLayout312.xml"/><Relationship Id="rId14" Type="http://schemas.openxmlformats.org/officeDocument/2006/relationships/slideLayout" Target="../slideLayouts/slideLayout307.xml"/><Relationship Id="rId22" Type="http://schemas.openxmlformats.org/officeDocument/2006/relationships/slideLayout" Target="../slideLayouts/slideLayout315.xml"/><Relationship Id="rId27" Type="http://schemas.openxmlformats.org/officeDocument/2006/relationships/slideLayout" Target="../slideLayouts/slideLayout320.xml"/><Relationship Id="rId30" Type="http://schemas.openxmlformats.org/officeDocument/2006/relationships/slideLayout" Target="../slideLayouts/slideLayout323.xml"/><Relationship Id="rId35" Type="http://schemas.openxmlformats.org/officeDocument/2006/relationships/slideLayout" Target="../slideLayouts/slideLayout328.xml"/><Relationship Id="rId43" Type="http://schemas.openxmlformats.org/officeDocument/2006/relationships/slideLayout" Target="../slideLayouts/slideLayout336.xml"/><Relationship Id="rId48" Type="http://schemas.openxmlformats.org/officeDocument/2006/relationships/slideLayout" Target="../slideLayouts/slideLayout341.xml"/><Relationship Id="rId56" Type="http://schemas.openxmlformats.org/officeDocument/2006/relationships/slideLayout" Target="../slideLayouts/slideLayout349.xml"/><Relationship Id="rId8" Type="http://schemas.openxmlformats.org/officeDocument/2006/relationships/slideLayout" Target="../slideLayouts/slideLayout301.xml"/><Relationship Id="rId51" Type="http://schemas.openxmlformats.org/officeDocument/2006/relationships/slideLayout" Target="../slideLayouts/slideLayout344.xml"/><Relationship Id="rId3" Type="http://schemas.openxmlformats.org/officeDocument/2006/relationships/slideLayout" Target="../slideLayouts/slideLayout296.xml"/><Relationship Id="rId12" Type="http://schemas.openxmlformats.org/officeDocument/2006/relationships/slideLayout" Target="../slideLayouts/slideLayout305.xml"/><Relationship Id="rId17" Type="http://schemas.openxmlformats.org/officeDocument/2006/relationships/slideLayout" Target="../slideLayouts/slideLayout310.xml"/><Relationship Id="rId25" Type="http://schemas.openxmlformats.org/officeDocument/2006/relationships/slideLayout" Target="../slideLayouts/slideLayout318.xml"/><Relationship Id="rId33" Type="http://schemas.openxmlformats.org/officeDocument/2006/relationships/slideLayout" Target="../slideLayouts/slideLayout326.xml"/><Relationship Id="rId38" Type="http://schemas.openxmlformats.org/officeDocument/2006/relationships/slideLayout" Target="../slideLayouts/slideLayout331.xml"/><Relationship Id="rId46" Type="http://schemas.openxmlformats.org/officeDocument/2006/relationships/slideLayout" Target="../slideLayouts/slideLayout339.xml"/><Relationship Id="rId59" Type="http://schemas.openxmlformats.org/officeDocument/2006/relationships/slideLayout" Target="../slideLayouts/slideLayout352.xml"/><Relationship Id="rId20" Type="http://schemas.openxmlformats.org/officeDocument/2006/relationships/slideLayout" Target="../slideLayouts/slideLayout313.xml"/><Relationship Id="rId41" Type="http://schemas.openxmlformats.org/officeDocument/2006/relationships/slideLayout" Target="../slideLayouts/slideLayout334.xml"/><Relationship Id="rId54" Type="http://schemas.openxmlformats.org/officeDocument/2006/relationships/slideLayout" Target="../slideLayouts/slideLayout347.xml"/><Relationship Id="rId1" Type="http://schemas.openxmlformats.org/officeDocument/2006/relationships/slideLayout" Target="../slideLayouts/slideLayout294.xml"/><Relationship Id="rId6" Type="http://schemas.openxmlformats.org/officeDocument/2006/relationships/slideLayout" Target="../slideLayouts/slideLayout299.xml"/><Relationship Id="rId15" Type="http://schemas.openxmlformats.org/officeDocument/2006/relationships/slideLayout" Target="../slideLayouts/slideLayout308.xml"/><Relationship Id="rId23" Type="http://schemas.openxmlformats.org/officeDocument/2006/relationships/slideLayout" Target="../slideLayouts/slideLayout316.xml"/><Relationship Id="rId28" Type="http://schemas.openxmlformats.org/officeDocument/2006/relationships/slideLayout" Target="../slideLayouts/slideLayout321.xml"/><Relationship Id="rId36" Type="http://schemas.openxmlformats.org/officeDocument/2006/relationships/slideLayout" Target="../slideLayouts/slideLayout329.xml"/><Relationship Id="rId49" Type="http://schemas.openxmlformats.org/officeDocument/2006/relationships/slideLayout" Target="../slideLayouts/slideLayout342.xml"/><Relationship Id="rId57" Type="http://schemas.openxmlformats.org/officeDocument/2006/relationships/slideLayout" Target="../slideLayouts/slideLayout350.xml"/><Relationship Id="rId10" Type="http://schemas.openxmlformats.org/officeDocument/2006/relationships/slideLayout" Target="../slideLayouts/slideLayout303.xml"/><Relationship Id="rId31" Type="http://schemas.openxmlformats.org/officeDocument/2006/relationships/slideLayout" Target="../slideLayouts/slideLayout324.xml"/><Relationship Id="rId44" Type="http://schemas.openxmlformats.org/officeDocument/2006/relationships/slideLayout" Target="../slideLayouts/slideLayout337.xml"/><Relationship Id="rId52" Type="http://schemas.openxmlformats.org/officeDocument/2006/relationships/slideLayout" Target="../slideLayouts/slideLayout345.xml"/><Relationship Id="rId60" Type="http://schemas.openxmlformats.org/officeDocument/2006/relationships/slideLayout" Target="../slideLayouts/slideLayout353.xml"/><Relationship Id="rId4" Type="http://schemas.openxmlformats.org/officeDocument/2006/relationships/slideLayout" Target="../slideLayouts/slideLayout297.xml"/><Relationship Id="rId9" Type="http://schemas.openxmlformats.org/officeDocument/2006/relationships/slideLayout" Target="../slideLayouts/slideLayout302.xml"/></Relationships>
</file>

<file path=ppt/slideMasters/_rels/slideMaster13.xml.rels><?xml version="1.0" encoding="UTF-8" standalone="yes"?>
<Relationships xmlns="http://schemas.openxmlformats.org/package/2006/relationships"><Relationship Id="rId8" Type="http://schemas.openxmlformats.org/officeDocument/2006/relationships/tags" Target="../tags/tag656.xml"/><Relationship Id="rId13" Type="http://schemas.openxmlformats.org/officeDocument/2006/relationships/tags" Target="../tags/tag661.xml"/><Relationship Id="rId18" Type="http://schemas.openxmlformats.org/officeDocument/2006/relationships/tags" Target="../tags/tag666.xml"/><Relationship Id="rId3" Type="http://schemas.openxmlformats.org/officeDocument/2006/relationships/tags" Target="../tags/tag651.xml"/><Relationship Id="rId21" Type="http://schemas.openxmlformats.org/officeDocument/2006/relationships/tags" Target="../tags/tag669.xml"/><Relationship Id="rId7" Type="http://schemas.openxmlformats.org/officeDocument/2006/relationships/tags" Target="../tags/tag655.xml"/><Relationship Id="rId12" Type="http://schemas.openxmlformats.org/officeDocument/2006/relationships/tags" Target="../tags/tag660.xml"/><Relationship Id="rId17" Type="http://schemas.openxmlformats.org/officeDocument/2006/relationships/tags" Target="../tags/tag665.xml"/><Relationship Id="rId2" Type="http://schemas.openxmlformats.org/officeDocument/2006/relationships/theme" Target="../theme/theme13.xml"/><Relationship Id="rId16" Type="http://schemas.openxmlformats.org/officeDocument/2006/relationships/tags" Target="../tags/tag664.xml"/><Relationship Id="rId20" Type="http://schemas.openxmlformats.org/officeDocument/2006/relationships/tags" Target="../tags/tag668.xml"/><Relationship Id="rId1" Type="http://schemas.openxmlformats.org/officeDocument/2006/relationships/slideLayout" Target="../slideLayouts/slideLayout354.xml"/><Relationship Id="rId6" Type="http://schemas.openxmlformats.org/officeDocument/2006/relationships/tags" Target="../tags/tag654.xml"/><Relationship Id="rId11" Type="http://schemas.openxmlformats.org/officeDocument/2006/relationships/tags" Target="../tags/tag659.xml"/><Relationship Id="rId24" Type="http://schemas.openxmlformats.org/officeDocument/2006/relationships/image" Target="../media/image24.emf"/><Relationship Id="rId5" Type="http://schemas.openxmlformats.org/officeDocument/2006/relationships/tags" Target="../tags/tag653.xml"/><Relationship Id="rId15" Type="http://schemas.openxmlformats.org/officeDocument/2006/relationships/tags" Target="../tags/tag663.xml"/><Relationship Id="rId23" Type="http://schemas.openxmlformats.org/officeDocument/2006/relationships/oleObject" Target="../embeddings/oleObject92.bin"/><Relationship Id="rId10" Type="http://schemas.openxmlformats.org/officeDocument/2006/relationships/tags" Target="../tags/tag658.xml"/><Relationship Id="rId19" Type="http://schemas.openxmlformats.org/officeDocument/2006/relationships/tags" Target="../tags/tag667.xml"/><Relationship Id="rId4" Type="http://schemas.openxmlformats.org/officeDocument/2006/relationships/tags" Target="../tags/tag652.xml"/><Relationship Id="rId9" Type="http://schemas.openxmlformats.org/officeDocument/2006/relationships/tags" Target="../tags/tag657.xml"/><Relationship Id="rId14" Type="http://schemas.openxmlformats.org/officeDocument/2006/relationships/tags" Target="../tags/tag662.xml"/><Relationship Id="rId22" Type="http://schemas.openxmlformats.org/officeDocument/2006/relationships/tags" Target="../tags/tag670.xml"/></Relationships>
</file>

<file path=ppt/slideMasters/_rels/slideMaster14.xml.rels><?xml version="1.0" encoding="UTF-8" standalone="yes"?>
<Relationships xmlns="http://schemas.openxmlformats.org/package/2006/relationships"><Relationship Id="rId13" Type="http://schemas.openxmlformats.org/officeDocument/2006/relationships/slideLayout" Target="../slideLayouts/slideLayout367.xml"/><Relationship Id="rId18" Type="http://schemas.openxmlformats.org/officeDocument/2006/relationships/slideLayout" Target="../slideLayouts/slideLayout372.xml"/><Relationship Id="rId26" Type="http://schemas.openxmlformats.org/officeDocument/2006/relationships/theme" Target="../theme/theme14.xml"/><Relationship Id="rId39" Type="http://schemas.openxmlformats.org/officeDocument/2006/relationships/tags" Target="../tags/tag691.xml"/><Relationship Id="rId21" Type="http://schemas.openxmlformats.org/officeDocument/2006/relationships/slideLayout" Target="../slideLayouts/slideLayout375.xml"/><Relationship Id="rId34" Type="http://schemas.openxmlformats.org/officeDocument/2006/relationships/tags" Target="../tags/tag686.xml"/><Relationship Id="rId42" Type="http://schemas.openxmlformats.org/officeDocument/2006/relationships/tags" Target="../tags/tag694.xml"/><Relationship Id="rId47" Type="http://schemas.openxmlformats.org/officeDocument/2006/relationships/oleObject" Target="../embeddings/oleObject94.bin"/><Relationship Id="rId7" Type="http://schemas.openxmlformats.org/officeDocument/2006/relationships/slideLayout" Target="../slideLayouts/slideLayout361.xml"/><Relationship Id="rId2" Type="http://schemas.openxmlformats.org/officeDocument/2006/relationships/slideLayout" Target="../slideLayouts/slideLayout356.xml"/><Relationship Id="rId16" Type="http://schemas.openxmlformats.org/officeDocument/2006/relationships/slideLayout" Target="../slideLayouts/slideLayout370.xml"/><Relationship Id="rId29" Type="http://schemas.openxmlformats.org/officeDocument/2006/relationships/tags" Target="../tags/tag681.xml"/><Relationship Id="rId1" Type="http://schemas.openxmlformats.org/officeDocument/2006/relationships/slideLayout" Target="../slideLayouts/slideLayout355.xml"/><Relationship Id="rId6" Type="http://schemas.openxmlformats.org/officeDocument/2006/relationships/slideLayout" Target="../slideLayouts/slideLayout360.xml"/><Relationship Id="rId11" Type="http://schemas.openxmlformats.org/officeDocument/2006/relationships/slideLayout" Target="../slideLayouts/slideLayout365.xml"/><Relationship Id="rId24" Type="http://schemas.openxmlformats.org/officeDocument/2006/relationships/slideLayout" Target="../slideLayouts/slideLayout378.xml"/><Relationship Id="rId32" Type="http://schemas.openxmlformats.org/officeDocument/2006/relationships/tags" Target="../tags/tag684.xml"/><Relationship Id="rId37" Type="http://schemas.openxmlformats.org/officeDocument/2006/relationships/tags" Target="../tags/tag689.xml"/><Relationship Id="rId40" Type="http://schemas.openxmlformats.org/officeDocument/2006/relationships/tags" Target="../tags/tag692.xml"/><Relationship Id="rId45" Type="http://schemas.openxmlformats.org/officeDocument/2006/relationships/tags" Target="../tags/tag697.xml"/><Relationship Id="rId5" Type="http://schemas.openxmlformats.org/officeDocument/2006/relationships/slideLayout" Target="../slideLayouts/slideLayout359.xml"/><Relationship Id="rId15" Type="http://schemas.openxmlformats.org/officeDocument/2006/relationships/slideLayout" Target="../slideLayouts/slideLayout369.xml"/><Relationship Id="rId23" Type="http://schemas.openxmlformats.org/officeDocument/2006/relationships/slideLayout" Target="../slideLayouts/slideLayout377.xml"/><Relationship Id="rId28" Type="http://schemas.openxmlformats.org/officeDocument/2006/relationships/tags" Target="../tags/tag680.xml"/><Relationship Id="rId36" Type="http://schemas.openxmlformats.org/officeDocument/2006/relationships/tags" Target="../tags/tag688.xml"/><Relationship Id="rId10" Type="http://schemas.openxmlformats.org/officeDocument/2006/relationships/slideLayout" Target="../slideLayouts/slideLayout364.xml"/><Relationship Id="rId19" Type="http://schemas.openxmlformats.org/officeDocument/2006/relationships/slideLayout" Target="../slideLayouts/slideLayout373.xml"/><Relationship Id="rId31" Type="http://schemas.openxmlformats.org/officeDocument/2006/relationships/tags" Target="../tags/tag683.xml"/><Relationship Id="rId44" Type="http://schemas.openxmlformats.org/officeDocument/2006/relationships/tags" Target="../tags/tag696.xml"/><Relationship Id="rId4" Type="http://schemas.openxmlformats.org/officeDocument/2006/relationships/slideLayout" Target="../slideLayouts/slideLayout358.xml"/><Relationship Id="rId9" Type="http://schemas.openxmlformats.org/officeDocument/2006/relationships/slideLayout" Target="../slideLayouts/slideLayout363.xml"/><Relationship Id="rId14" Type="http://schemas.openxmlformats.org/officeDocument/2006/relationships/slideLayout" Target="../slideLayouts/slideLayout368.xml"/><Relationship Id="rId22" Type="http://schemas.openxmlformats.org/officeDocument/2006/relationships/slideLayout" Target="../slideLayouts/slideLayout376.xml"/><Relationship Id="rId27" Type="http://schemas.openxmlformats.org/officeDocument/2006/relationships/tags" Target="../tags/tag679.xml"/><Relationship Id="rId30" Type="http://schemas.openxmlformats.org/officeDocument/2006/relationships/tags" Target="../tags/tag682.xml"/><Relationship Id="rId35" Type="http://schemas.openxmlformats.org/officeDocument/2006/relationships/tags" Target="../tags/tag687.xml"/><Relationship Id="rId43" Type="http://schemas.openxmlformats.org/officeDocument/2006/relationships/tags" Target="../tags/tag695.xml"/><Relationship Id="rId48" Type="http://schemas.openxmlformats.org/officeDocument/2006/relationships/image" Target="../media/image24.emf"/><Relationship Id="rId8" Type="http://schemas.openxmlformats.org/officeDocument/2006/relationships/slideLayout" Target="../slideLayouts/slideLayout362.xml"/><Relationship Id="rId3" Type="http://schemas.openxmlformats.org/officeDocument/2006/relationships/slideLayout" Target="../slideLayouts/slideLayout357.xml"/><Relationship Id="rId12" Type="http://schemas.openxmlformats.org/officeDocument/2006/relationships/slideLayout" Target="../slideLayouts/slideLayout366.xml"/><Relationship Id="rId17" Type="http://schemas.openxmlformats.org/officeDocument/2006/relationships/slideLayout" Target="../slideLayouts/slideLayout371.xml"/><Relationship Id="rId25" Type="http://schemas.openxmlformats.org/officeDocument/2006/relationships/slideLayout" Target="../slideLayouts/slideLayout379.xml"/><Relationship Id="rId33" Type="http://schemas.openxmlformats.org/officeDocument/2006/relationships/tags" Target="../tags/tag685.xml"/><Relationship Id="rId38" Type="http://schemas.openxmlformats.org/officeDocument/2006/relationships/tags" Target="../tags/tag690.xml"/><Relationship Id="rId46" Type="http://schemas.openxmlformats.org/officeDocument/2006/relationships/tags" Target="../tags/tag698.xml"/><Relationship Id="rId20" Type="http://schemas.openxmlformats.org/officeDocument/2006/relationships/slideLayout" Target="../slideLayouts/slideLayout374.xml"/><Relationship Id="rId41" Type="http://schemas.openxmlformats.org/officeDocument/2006/relationships/tags" Target="../tags/tag69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slideLayout" Target="../slideLayouts/slideLayout76.xml"/><Relationship Id="rId39" Type="http://schemas.openxmlformats.org/officeDocument/2006/relationships/slideLayout" Target="../slideLayouts/slideLayout89.xml"/><Relationship Id="rId21" Type="http://schemas.openxmlformats.org/officeDocument/2006/relationships/slideLayout" Target="../slideLayouts/slideLayout71.xml"/><Relationship Id="rId34" Type="http://schemas.openxmlformats.org/officeDocument/2006/relationships/slideLayout" Target="../slideLayouts/slideLayout84.xml"/><Relationship Id="rId42" Type="http://schemas.openxmlformats.org/officeDocument/2006/relationships/slideLayout" Target="../slideLayouts/slideLayout92.xml"/><Relationship Id="rId47" Type="http://schemas.openxmlformats.org/officeDocument/2006/relationships/slideLayout" Target="../slideLayouts/slideLayout97.xml"/><Relationship Id="rId50" Type="http://schemas.openxmlformats.org/officeDocument/2006/relationships/slideLayout" Target="../slideLayouts/slideLayout100.xml"/><Relationship Id="rId55" Type="http://schemas.openxmlformats.org/officeDocument/2006/relationships/slideLayout" Target="../slideLayouts/slideLayout105.xml"/><Relationship Id="rId63" Type="http://schemas.openxmlformats.org/officeDocument/2006/relationships/slideLayout" Target="../slideLayouts/slideLayout113.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9" Type="http://schemas.openxmlformats.org/officeDocument/2006/relationships/slideLayout" Target="../slideLayouts/slideLayout79.xml"/><Relationship Id="rId11" Type="http://schemas.openxmlformats.org/officeDocument/2006/relationships/slideLayout" Target="../slideLayouts/slideLayout61.xml"/><Relationship Id="rId24" Type="http://schemas.openxmlformats.org/officeDocument/2006/relationships/slideLayout" Target="../slideLayouts/slideLayout74.xml"/><Relationship Id="rId32" Type="http://schemas.openxmlformats.org/officeDocument/2006/relationships/slideLayout" Target="../slideLayouts/slideLayout82.xml"/><Relationship Id="rId37" Type="http://schemas.openxmlformats.org/officeDocument/2006/relationships/slideLayout" Target="../slideLayouts/slideLayout87.xml"/><Relationship Id="rId40" Type="http://schemas.openxmlformats.org/officeDocument/2006/relationships/slideLayout" Target="../slideLayouts/slideLayout90.xml"/><Relationship Id="rId45" Type="http://schemas.openxmlformats.org/officeDocument/2006/relationships/slideLayout" Target="../slideLayouts/slideLayout95.xml"/><Relationship Id="rId53" Type="http://schemas.openxmlformats.org/officeDocument/2006/relationships/slideLayout" Target="../slideLayouts/slideLayout103.xml"/><Relationship Id="rId58" Type="http://schemas.openxmlformats.org/officeDocument/2006/relationships/slideLayout" Target="../slideLayouts/slideLayout108.xml"/><Relationship Id="rId5" Type="http://schemas.openxmlformats.org/officeDocument/2006/relationships/slideLayout" Target="../slideLayouts/slideLayout55.xml"/><Relationship Id="rId61" Type="http://schemas.openxmlformats.org/officeDocument/2006/relationships/slideLayout" Target="../slideLayouts/slideLayout111.xml"/><Relationship Id="rId19" Type="http://schemas.openxmlformats.org/officeDocument/2006/relationships/slideLayout" Target="../slideLayouts/slideLayout69.xml"/><Relationship Id="rId14" Type="http://schemas.openxmlformats.org/officeDocument/2006/relationships/slideLayout" Target="../slideLayouts/slideLayout64.xml"/><Relationship Id="rId22" Type="http://schemas.openxmlformats.org/officeDocument/2006/relationships/slideLayout" Target="../slideLayouts/slideLayout72.xml"/><Relationship Id="rId27" Type="http://schemas.openxmlformats.org/officeDocument/2006/relationships/slideLayout" Target="../slideLayouts/slideLayout77.xml"/><Relationship Id="rId30" Type="http://schemas.openxmlformats.org/officeDocument/2006/relationships/slideLayout" Target="../slideLayouts/slideLayout80.xml"/><Relationship Id="rId35" Type="http://schemas.openxmlformats.org/officeDocument/2006/relationships/slideLayout" Target="../slideLayouts/slideLayout85.xml"/><Relationship Id="rId43" Type="http://schemas.openxmlformats.org/officeDocument/2006/relationships/slideLayout" Target="../slideLayouts/slideLayout93.xml"/><Relationship Id="rId48" Type="http://schemas.openxmlformats.org/officeDocument/2006/relationships/slideLayout" Target="../slideLayouts/slideLayout98.xml"/><Relationship Id="rId56" Type="http://schemas.openxmlformats.org/officeDocument/2006/relationships/slideLayout" Target="../slideLayouts/slideLayout106.xml"/><Relationship Id="rId64" Type="http://schemas.openxmlformats.org/officeDocument/2006/relationships/theme" Target="../theme/theme2.xml"/><Relationship Id="rId8" Type="http://schemas.openxmlformats.org/officeDocument/2006/relationships/slideLayout" Target="../slideLayouts/slideLayout58.xml"/><Relationship Id="rId51" Type="http://schemas.openxmlformats.org/officeDocument/2006/relationships/slideLayout" Target="../slideLayouts/slideLayout101.xml"/><Relationship Id="rId3" Type="http://schemas.openxmlformats.org/officeDocument/2006/relationships/slideLayout" Target="../slideLayouts/slideLayout53.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slideLayout" Target="../slideLayouts/slideLayout75.xml"/><Relationship Id="rId33" Type="http://schemas.openxmlformats.org/officeDocument/2006/relationships/slideLayout" Target="../slideLayouts/slideLayout83.xml"/><Relationship Id="rId38" Type="http://schemas.openxmlformats.org/officeDocument/2006/relationships/slideLayout" Target="../slideLayouts/slideLayout88.xml"/><Relationship Id="rId46" Type="http://schemas.openxmlformats.org/officeDocument/2006/relationships/slideLayout" Target="../slideLayouts/slideLayout96.xml"/><Relationship Id="rId59" Type="http://schemas.openxmlformats.org/officeDocument/2006/relationships/slideLayout" Target="../slideLayouts/slideLayout109.xml"/><Relationship Id="rId20" Type="http://schemas.openxmlformats.org/officeDocument/2006/relationships/slideLayout" Target="../slideLayouts/slideLayout70.xml"/><Relationship Id="rId41" Type="http://schemas.openxmlformats.org/officeDocument/2006/relationships/slideLayout" Target="../slideLayouts/slideLayout91.xml"/><Relationship Id="rId54" Type="http://schemas.openxmlformats.org/officeDocument/2006/relationships/slideLayout" Target="../slideLayouts/slideLayout104.xml"/><Relationship Id="rId62" Type="http://schemas.openxmlformats.org/officeDocument/2006/relationships/slideLayout" Target="../slideLayouts/slideLayout11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5" Type="http://schemas.openxmlformats.org/officeDocument/2006/relationships/slideLayout" Target="../slideLayouts/slideLayout65.xml"/><Relationship Id="rId23" Type="http://schemas.openxmlformats.org/officeDocument/2006/relationships/slideLayout" Target="../slideLayouts/slideLayout73.xml"/><Relationship Id="rId28" Type="http://schemas.openxmlformats.org/officeDocument/2006/relationships/slideLayout" Target="../slideLayouts/slideLayout78.xml"/><Relationship Id="rId36" Type="http://schemas.openxmlformats.org/officeDocument/2006/relationships/slideLayout" Target="../slideLayouts/slideLayout86.xml"/><Relationship Id="rId49" Type="http://schemas.openxmlformats.org/officeDocument/2006/relationships/slideLayout" Target="../slideLayouts/slideLayout99.xml"/><Relationship Id="rId57" Type="http://schemas.openxmlformats.org/officeDocument/2006/relationships/slideLayout" Target="../slideLayouts/slideLayout107.xml"/><Relationship Id="rId10" Type="http://schemas.openxmlformats.org/officeDocument/2006/relationships/slideLayout" Target="../slideLayouts/slideLayout60.xml"/><Relationship Id="rId31" Type="http://schemas.openxmlformats.org/officeDocument/2006/relationships/slideLayout" Target="../slideLayouts/slideLayout81.xml"/><Relationship Id="rId44" Type="http://schemas.openxmlformats.org/officeDocument/2006/relationships/slideLayout" Target="../slideLayouts/slideLayout94.xml"/><Relationship Id="rId52" Type="http://schemas.openxmlformats.org/officeDocument/2006/relationships/slideLayout" Target="../slideLayouts/slideLayout102.xml"/><Relationship Id="rId60" Type="http://schemas.openxmlformats.org/officeDocument/2006/relationships/slideLayout" Target="../slideLayouts/slideLayout11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slideLayout" Target="../slideLayouts/slideLayout126.xml"/><Relationship Id="rId18" Type="http://schemas.openxmlformats.org/officeDocument/2006/relationships/theme" Target="../theme/theme3.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slideLayout" Target="../slideLayouts/slideLayout125.xml"/><Relationship Id="rId17" Type="http://schemas.openxmlformats.org/officeDocument/2006/relationships/slideLayout" Target="../slideLayouts/slideLayout130.xml"/><Relationship Id="rId2" Type="http://schemas.openxmlformats.org/officeDocument/2006/relationships/slideLayout" Target="../slideLayouts/slideLayout115.xml"/><Relationship Id="rId16" Type="http://schemas.openxmlformats.org/officeDocument/2006/relationships/slideLayout" Target="../slideLayouts/slideLayout129.xml"/><Relationship Id="rId20" Type="http://schemas.openxmlformats.org/officeDocument/2006/relationships/image" Target="../media/image23.png"/><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5" Type="http://schemas.openxmlformats.org/officeDocument/2006/relationships/slideLayout" Target="../slideLayouts/slideLayout128.xml"/><Relationship Id="rId10" Type="http://schemas.openxmlformats.org/officeDocument/2006/relationships/slideLayout" Target="../slideLayouts/slideLayout123.xml"/><Relationship Id="rId19" Type="http://schemas.openxmlformats.org/officeDocument/2006/relationships/image" Target="../media/image22.png"/><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slideLayout" Target="../slideLayouts/slideLayout127.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43.xml"/><Relationship Id="rId18" Type="http://schemas.openxmlformats.org/officeDocument/2006/relationships/slideLayout" Target="../slideLayouts/slideLayout148.xml"/><Relationship Id="rId26" Type="http://schemas.openxmlformats.org/officeDocument/2006/relationships/slideLayout" Target="../slideLayouts/slideLayout156.xml"/><Relationship Id="rId39" Type="http://schemas.openxmlformats.org/officeDocument/2006/relationships/slideLayout" Target="../slideLayouts/slideLayout169.xml"/><Relationship Id="rId21" Type="http://schemas.openxmlformats.org/officeDocument/2006/relationships/slideLayout" Target="../slideLayouts/slideLayout151.xml"/><Relationship Id="rId34" Type="http://schemas.openxmlformats.org/officeDocument/2006/relationships/slideLayout" Target="../slideLayouts/slideLayout164.xml"/><Relationship Id="rId42" Type="http://schemas.openxmlformats.org/officeDocument/2006/relationships/slideLayout" Target="../slideLayouts/slideLayout172.xml"/><Relationship Id="rId47" Type="http://schemas.openxmlformats.org/officeDocument/2006/relationships/slideLayout" Target="../slideLayouts/slideLayout177.xml"/><Relationship Id="rId50" Type="http://schemas.openxmlformats.org/officeDocument/2006/relationships/slideLayout" Target="../slideLayouts/slideLayout180.xml"/><Relationship Id="rId55" Type="http://schemas.openxmlformats.org/officeDocument/2006/relationships/slideLayout" Target="../slideLayouts/slideLayout185.xml"/><Relationship Id="rId7" Type="http://schemas.openxmlformats.org/officeDocument/2006/relationships/slideLayout" Target="../slideLayouts/slideLayout137.xml"/><Relationship Id="rId2" Type="http://schemas.openxmlformats.org/officeDocument/2006/relationships/slideLayout" Target="../slideLayouts/slideLayout132.xml"/><Relationship Id="rId16" Type="http://schemas.openxmlformats.org/officeDocument/2006/relationships/slideLayout" Target="../slideLayouts/slideLayout146.xml"/><Relationship Id="rId29" Type="http://schemas.openxmlformats.org/officeDocument/2006/relationships/slideLayout" Target="../slideLayouts/slideLayout159.xml"/><Relationship Id="rId11" Type="http://schemas.openxmlformats.org/officeDocument/2006/relationships/slideLayout" Target="../slideLayouts/slideLayout141.xml"/><Relationship Id="rId24" Type="http://schemas.openxmlformats.org/officeDocument/2006/relationships/slideLayout" Target="../slideLayouts/slideLayout154.xml"/><Relationship Id="rId32" Type="http://schemas.openxmlformats.org/officeDocument/2006/relationships/slideLayout" Target="../slideLayouts/slideLayout162.xml"/><Relationship Id="rId37" Type="http://schemas.openxmlformats.org/officeDocument/2006/relationships/slideLayout" Target="../slideLayouts/slideLayout167.xml"/><Relationship Id="rId40" Type="http://schemas.openxmlformats.org/officeDocument/2006/relationships/slideLayout" Target="../slideLayouts/slideLayout170.xml"/><Relationship Id="rId45" Type="http://schemas.openxmlformats.org/officeDocument/2006/relationships/slideLayout" Target="../slideLayouts/slideLayout175.xml"/><Relationship Id="rId53" Type="http://schemas.openxmlformats.org/officeDocument/2006/relationships/slideLayout" Target="../slideLayouts/slideLayout183.xml"/><Relationship Id="rId58" Type="http://schemas.openxmlformats.org/officeDocument/2006/relationships/slideLayout" Target="../slideLayouts/slideLayout188.xml"/><Relationship Id="rId5" Type="http://schemas.openxmlformats.org/officeDocument/2006/relationships/slideLayout" Target="../slideLayouts/slideLayout135.xml"/><Relationship Id="rId19" Type="http://schemas.openxmlformats.org/officeDocument/2006/relationships/slideLayout" Target="../slideLayouts/slideLayout149.xml"/><Relationship Id="rId4" Type="http://schemas.openxmlformats.org/officeDocument/2006/relationships/slideLayout" Target="../slideLayouts/slideLayout134.xml"/><Relationship Id="rId9" Type="http://schemas.openxmlformats.org/officeDocument/2006/relationships/slideLayout" Target="../slideLayouts/slideLayout139.xml"/><Relationship Id="rId14" Type="http://schemas.openxmlformats.org/officeDocument/2006/relationships/slideLayout" Target="../slideLayouts/slideLayout144.xml"/><Relationship Id="rId22" Type="http://schemas.openxmlformats.org/officeDocument/2006/relationships/slideLayout" Target="../slideLayouts/slideLayout152.xml"/><Relationship Id="rId27" Type="http://schemas.openxmlformats.org/officeDocument/2006/relationships/slideLayout" Target="../slideLayouts/slideLayout157.xml"/><Relationship Id="rId30" Type="http://schemas.openxmlformats.org/officeDocument/2006/relationships/slideLayout" Target="../slideLayouts/slideLayout160.xml"/><Relationship Id="rId35" Type="http://schemas.openxmlformats.org/officeDocument/2006/relationships/slideLayout" Target="../slideLayouts/slideLayout165.xml"/><Relationship Id="rId43" Type="http://schemas.openxmlformats.org/officeDocument/2006/relationships/slideLayout" Target="../slideLayouts/slideLayout173.xml"/><Relationship Id="rId48" Type="http://schemas.openxmlformats.org/officeDocument/2006/relationships/slideLayout" Target="../slideLayouts/slideLayout178.xml"/><Relationship Id="rId56" Type="http://schemas.openxmlformats.org/officeDocument/2006/relationships/slideLayout" Target="../slideLayouts/slideLayout186.xml"/><Relationship Id="rId8" Type="http://schemas.openxmlformats.org/officeDocument/2006/relationships/slideLayout" Target="../slideLayouts/slideLayout138.xml"/><Relationship Id="rId51" Type="http://schemas.openxmlformats.org/officeDocument/2006/relationships/slideLayout" Target="../slideLayouts/slideLayout181.xml"/><Relationship Id="rId3" Type="http://schemas.openxmlformats.org/officeDocument/2006/relationships/slideLayout" Target="../slideLayouts/slideLayout133.xml"/><Relationship Id="rId12" Type="http://schemas.openxmlformats.org/officeDocument/2006/relationships/slideLayout" Target="../slideLayouts/slideLayout142.xml"/><Relationship Id="rId17" Type="http://schemas.openxmlformats.org/officeDocument/2006/relationships/slideLayout" Target="../slideLayouts/slideLayout147.xml"/><Relationship Id="rId25" Type="http://schemas.openxmlformats.org/officeDocument/2006/relationships/slideLayout" Target="../slideLayouts/slideLayout155.xml"/><Relationship Id="rId33" Type="http://schemas.openxmlformats.org/officeDocument/2006/relationships/slideLayout" Target="../slideLayouts/slideLayout163.xml"/><Relationship Id="rId38" Type="http://schemas.openxmlformats.org/officeDocument/2006/relationships/slideLayout" Target="../slideLayouts/slideLayout168.xml"/><Relationship Id="rId46" Type="http://schemas.openxmlformats.org/officeDocument/2006/relationships/slideLayout" Target="../slideLayouts/slideLayout176.xml"/><Relationship Id="rId59" Type="http://schemas.openxmlformats.org/officeDocument/2006/relationships/theme" Target="../theme/theme4.xml"/><Relationship Id="rId20" Type="http://schemas.openxmlformats.org/officeDocument/2006/relationships/slideLayout" Target="../slideLayouts/slideLayout150.xml"/><Relationship Id="rId41" Type="http://schemas.openxmlformats.org/officeDocument/2006/relationships/slideLayout" Target="../slideLayouts/slideLayout171.xml"/><Relationship Id="rId54" Type="http://schemas.openxmlformats.org/officeDocument/2006/relationships/slideLayout" Target="../slideLayouts/slideLayout184.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5" Type="http://schemas.openxmlformats.org/officeDocument/2006/relationships/slideLayout" Target="../slideLayouts/slideLayout145.xml"/><Relationship Id="rId23" Type="http://schemas.openxmlformats.org/officeDocument/2006/relationships/slideLayout" Target="../slideLayouts/slideLayout153.xml"/><Relationship Id="rId28" Type="http://schemas.openxmlformats.org/officeDocument/2006/relationships/slideLayout" Target="../slideLayouts/slideLayout158.xml"/><Relationship Id="rId36" Type="http://schemas.openxmlformats.org/officeDocument/2006/relationships/slideLayout" Target="../slideLayouts/slideLayout166.xml"/><Relationship Id="rId49" Type="http://schemas.openxmlformats.org/officeDocument/2006/relationships/slideLayout" Target="../slideLayouts/slideLayout179.xml"/><Relationship Id="rId57" Type="http://schemas.openxmlformats.org/officeDocument/2006/relationships/slideLayout" Target="../slideLayouts/slideLayout187.xml"/><Relationship Id="rId10" Type="http://schemas.openxmlformats.org/officeDocument/2006/relationships/slideLayout" Target="../slideLayouts/slideLayout140.xml"/><Relationship Id="rId31" Type="http://schemas.openxmlformats.org/officeDocument/2006/relationships/slideLayout" Target="../slideLayouts/slideLayout161.xml"/><Relationship Id="rId44" Type="http://schemas.openxmlformats.org/officeDocument/2006/relationships/slideLayout" Target="../slideLayouts/slideLayout174.xml"/><Relationship Id="rId52" Type="http://schemas.openxmlformats.org/officeDocument/2006/relationships/slideLayout" Target="../slideLayouts/slideLayout182.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201.xml"/><Relationship Id="rId18" Type="http://schemas.openxmlformats.org/officeDocument/2006/relationships/slideLayout" Target="../slideLayouts/slideLayout206.xml"/><Relationship Id="rId26" Type="http://schemas.openxmlformats.org/officeDocument/2006/relationships/tags" Target="../tags/tag8.xml"/><Relationship Id="rId39" Type="http://schemas.openxmlformats.org/officeDocument/2006/relationships/tags" Target="../tags/tag21.xml"/><Relationship Id="rId21" Type="http://schemas.openxmlformats.org/officeDocument/2006/relationships/tags" Target="../tags/tag3.xml"/><Relationship Id="rId34" Type="http://schemas.openxmlformats.org/officeDocument/2006/relationships/tags" Target="../tags/tag16.xml"/><Relationship Id="rId42" Type="http://schemas.openxmlformats.org/officeDocument/2006/relationships/image" Target="../media/image24.emf"/><Relationship Id="rId7" Type="http://schemas.openxmlformats.org/officeDocument/2006/relationships/slideLayout" Target="../slideLayouts/slideLayout195.xml"/><Relationship Id="rId2" Type="http://schemas.openxmlformats.org/officeDocument/2006/relationships/slideLayout" Target="../slideLayouts/slideLayout190.xml"/><Relationship Id="rId16" Type="http://schemas.openxmlformats.org/officeDocument/2006/relationships/slideLayout" Target="../slideLayouts/slideLayout204.xml"/><Relationship Id="rId20" Type="http://schemas.openxmlformats.org/officeDocument/2006/relationships/theme" Target="../theme/theme5.xml"/><Relationship Id="rId29" Type="http://schemas.openxmlformats.org/officeDocument/2006/relationships/tags" Target="../tags/tag11.xml"/><Relationship Id="rId41" Type="http://schemas.openxmlformats.org/officeDocument/2006/relationships/oleObject" Target="../embeddings/oleObject2.bin"/><Relationship Id="rId1" Type="http://schemas.openxmlformats.org/officeDocument/2006/relationships/slideLayout" Target="../slideLayouts/slideLayout189.xml"/><Relationship Id="rId6" Type="http://schemas.openxmlformats.org/officeDocument/2006/relationships/slideLayout" Target="../slideLayouts/slideLayout194.xml"/><Relationship Id="rId11" Type="http://schemas.openxmlformats.org/officeDocument/2006/relationships/slideLayout" Target="../slideLayouts/slideLayout199.xml"/><Relationship Id="rId24" Type="http://schemas.openxmlformats.org/officeDocument/2006/relationships/tags" Target="../tags/tag6.xml"/><Relationship Id="rId32" Type="http://schemas.openxmlformats.org/officeDocument/2006/relationships/tags" Target="../tags/tag14.xml"/><Relationship Id="rId37" Type="http://schemas.openxmlformats.org/officeDocument/2006/relationships/tags" Target="../tags/tag19.xml"/><Relationship Id="rId40" Type="http://schemas.openxmlformats.org/officeDocument/2006/relationships/tags" Target="../tags/tag22.xml"/><Relationship Id="rId5" Type="http://schemas.openxmlformats.org/officeDocument/2006/relationships/slideLayout" Target="../slideLayouts/slideLayout193.xml"/><Relationship Id="rId15" Type="http://schemas.openxmlformats.org/officeDocument/2006/relationships/slideLayout" Target="../slideLayouts/slideLayout203.xml"/><Relationship Id="rId23" Type="http://schemas.openxmlformats.org/officeDocument/2006/relationships/tags" Target="../tags/tag5.xml"/><Relationship Id="rId28" Type="http://schemas.openxmlformats.org/officeDocument/2006/relationships/tags" Target="../tags/tag10.xml"/><Relationship Id="rId36" Type="http://schemas.openxmlformats.org/officeDocument/2006/relationships/tags" Target="../tags/tag18.xml"/><Relationship Id="rId10" Type="http://schemas.openxmlformats.org/officeDocument/2006/relationships/slideLayout" Target="../slideLayouts/slideLayout198.xml"/><Relationship Id="rId19" Type="http://schemas.openxmlformats.org/officeDocument/2006/relationships/slideLayout" Target="../slideLayouts/slideLayout207.xml"/><Relationship Id="rId31" Type="http://schemas.openxmlformats.org/officeDocument/2006/relationships/tags" Target="../tags/tag13.xml"/><Relationship Id="rId4" Type="http://schemas.openxmlformats.org/officeDocument/2006/relationships/slideLayout" Target="../slideLayouts/slideLayout192.xml"/><Relationship Id="rId9" Type="http://schemas.openxmlformats.org/officeDocument/2006/relationships/slideLayout" Target="../slideLayouts/slideLayout197.xml"/><Relationship Id="rId14" Type="http://schemas.openxmlformats.org/officeDocument/2006/relationships/slideLayout" Target="../slideLayouts/slideLayout202.xml"/><Relationship Id="rId22" Type="http://schemas.openxmlformats.org/officeDocument/2006/relationships/tags" Target="../tags/tag4.xml"/><Relationship Id="rId27" Type="http://schemas.openxmlformats.org/officeDocument/2006/relationships/tags" Target="../tags/tag9.xml"/><Relationship Id="rId30" Type="http://schemas.openxmlformats.org/officeDocument/2006/relationships/tags" Target="../tags/tag12.xml"/><Relationship Id="rId35" Type="http://schemas.openxmlformats.org/officeDocument/2006/relationships/tags" Target="../tags/tag17.xml"/><Relationship Id="rId8" Type="http://schemas.openxmlformats.org/officeDocument/2006/relationships/slideLayout" Target="../slideLayouts/slideLayout196.xml"/><Relationship Id="rId3" Type="http://schemas.openxmlformats.org/officeDocument/2006/relationships/slideLayout" Target="../slideLayouts/slideLayout191.xml"/><Relationship Id="rId12" Type="http://schemas.openxmlformats.org/officeDocument/2006/relationships/slideLayout" Target="../slideLayouts/slideLayout200.xml"/><Relationship Id="rId17" Type="http://schemas.openxmlformats.org/officeDocument/2006/relationships/slideLayout" Target="../slideLayouts/slideLayout205.xml"/><Relationship Id="rId25" Type="http://schemas.openxmlformats.org/officeDocument/2006/relationships/tags" Target="../tags/tag7.xml"/><Relationship Id="rId33" Type="http://schemas.openxmlformats.org/officeDocument/2006/relationships/tags" Target="../tags/tag15.xml"/><Relationship Id="rId38" Type="http://schemas.openxmlformats.org/officeDocument/2006/relationships/tags" Target="../tags/tag20.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220.xml"/><Relationship Id="rId18" Type="http://schemas.openxmlformats.org/officeDocument/2006/relationships/tags" Target="../tags/tag128.xml"/><Relationship Id="rId26" Type="http://schemas.openxmlformats.org/officeDocument/2006/relationships/tags" Target="../tags/tag136.xml"/><Relationship Id="rId21" Type="http://schemas.openxmlformats.org/officeDocument/2006/relationships/tags" Target="../tags/tag131.xml"/><Relationship Id="rId34" Type="http://schemas.openxmlformats.org/officeDocument/2006/relationships/tags" Target="../tags/tag144.xml"/><Relationship Id="rId7" Type="http://schemas.openxmlformats.org/officeDocument/2006/relationships/slideLayout" Target="../slideLayouts/slideLayout214.xml"/><Relationship Id="rId12" Type="http://schemas.openxmlformats.org/officeDocument/2006/relationships/slideLayout" Target="../slideLayouts/slideLayout219.xml"/><Relationship Id="rId17" Type="http://schemas.openxmlformats.org/officeDocument/2006/relationships/tags" Target="../tags/tag127.xml"/><Relationship Id="rId25" Type="http://schemas.openxmlformats.org/officeDocument/2006/relationships/tags" Target="../tags/tag135.xml"/><Relationship Id="rId33" Type="http://schemas.openxmlformats.org/officeDocument/2006/relationships/tags" Target="../tags/tag143.xml"/><Relationship Id="rId38" Type="http://schemas.openxmlformats.org/officeDocument/2006/relationships/image" Target="../media/image24.emf"/><Relationship Id="rId2" Type="http://schemas.openxmlformats.org/officeDocument/2006/relationships/slideLayout" Target="../slideLayouts/slideLayout209.xml"/><Relationship Id="rId16" Type="http://schemas.openxmlformats.org/officeDocument/2006/relationships/tags" Target="../tags/tag126.xml"/><Relationship Id="rId20" Type="http://schemas.openxmlformats.org/officeDocument/2006/relationships/tags" Target="../tags/tag130.xml"/><Relationship Id="rId29" Type="http://schemas.openxmlformats.org/officeDocument/2006/relationships/tags" Target="../tags/tag139.xml"/><Relationship Id="rId1" Type="http://schemas.openxmlformats.org/officeDocument/2006/relationships/slideLayout" Target="../slideLayouts/slideLayout208.xml"/><Relationship Id="rId6" Type="http://schemas.openxmlformats.org/officeDocument/2006/relationships/slideLayout" Target="../slideLayouts/slideLayout213.xml"/><Relationship Id="rId11" Type="http://schemas.openxmlformats.org/officeDocument/2006/relationships/slideLayout" Target="../slideLayouts/slideLayout218.xml"/><Relationship Id="rId24" Type="http://schemas.openxmlformats.org/officeDocument/2006/relationships/tags" Target="../tags/tag134.xml"/><Relationship Id="rId32" Type="http://schemas.openxmlformats.org/officeDocument/2006/relationships/tags" Target="../tags/tag142.xml"/><Relationship Id="rId37" Type="http://schemas.openxmlformats.org/officeDocument/2006/relationships/oleObject" Target="../embeddings/oleObject21.bin"/><Relationship Id="rId5" Type="http://schemas.openxmlformats.org/officeDocument/2006/relationships/slideLayout" Target="../slideLayouts/slideLayout212.xml"/><Relationship Id="rId15" Type="http://schemas.openxmlformats.org/officeDocument/2006/relationships/theme" Target="../theme/theme6.xml"/><Relationship Id="rId23" Type="http://schemas.openxmlformats.org/officeDocument/2006/relationships/tags" Target="../tags/tag133.xml"/><Relationship Id="rId28" Type="http://schemas.openxmlformats.org/officeDocument/2006/relationships/tags" Target="../tags/tag138.xml"/><Relationship Id="rId36" Type="http://schemas.openxmlformats.org/officeDocument/2006/relationships/tags" Target="../tags/tag146.xml"/><Relationship Id="rId10" Type="http://schemas.openxmlformats.org/officeDocument/2006/relationships/slideLayout" Target="../slideLayouts/slideLayout217.xml"/><Relationship Id="rId19" Type="http://schemas.openxmlformats.org/officeDocument/2006/relationships/tags" Target="../tags/tag129.xml"/><Relationship Id="rId31" Type="http://schemas.openxmlformats.org/officeDocument/2006/relationships/tags" Target="../tags/tag141.xml"/><Relationship Id="rId4" Type="http://schemas.openxmlformats.org/officeDocument/2006/relationships/slideLayout" Target="../slideLayouts/slideLayout211.xml"/><Relationship Id="rId9" Type="http://schemas.openxmlformats.org/officeDocument/2006/relationships/slideLayout" Target="../slideLayouts/slideLayout216.xml"/><Relationship Id="rId14" Type="http://schemas.openxmlformats.org/officeDocument/2006/relationships/slideLayout" Target="../slideLayouts/slideLayout221.xml"/><Relationship Id="rId22" Type="http://schemas.openxmlformats.org/officeDocument/2006/relationships/tags" Target="../tags/tag132.xml"/><Relationship Id="rId27" Type="http://schemas.openxmlformats.org/officeDocument/2006/relationships/tags" Target="../tags/tag137.xml"/><Relationship Id="rId30" Type="http://schemas.openxmlformats.org/officeDocument/2006/relationships/tags" Target="../tags/tag140.xml"/><Relationship Id="rId35" Type="http://schemas.openxmlformats.org/officeDocument/2006/relationships/tags" Target="../tags/tag145.xml"/><Relationship Id="rId8" Type="http://schemas.openxmlformats.org/officeDocument/2006/relationships/slideLayout" Target="../slideLayouts/slideLayout215.xml"/><Relationship Id="rId3" Type="http://schemas.openxmlformats.org/officeDocument/2006/relationships/slideLayout" Target="../slideLayouts/slideLayout210.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234.xml"/><Relationship Id="rId18" Type="http://schemas.openxmlformats.org/officeDocument/2006/relationships/tags" Target="../tags/tag236.xml"/><Relationship Id="rId26" Type="http://schemas.openxmlformats.org/officeDocument/2006/relationships/tags" Target="../tags/tag244.xml"/><Relationship Id="rId21" Type="http://schemas.openxmlformats.org/officeDocument/2006/relationships/tags" Target="../tags/tag239.xml"/><Relationship Id="rId34" Type="http://schemas.openxmlformats.org/officeDocument/2006/relationships/tags" Target="../tags/tag252.xml"/><Relationship Id="rId7" Type="http://schemas.openxmlformats.org/officeDocument/2006/relationships/slideLayout" Target="../slideLayouts/slideLayout228.xml"/><Relationship Id="rId12" Type="http://schemas.openxmlformats.org/officeDocument/2006/relationships/slideLayout" Target="../slideLayouts/slideLayout233.xml"/><Relationship Id="rId17" Type="http://schemas.openxmlformats.org/officeDocument/2006/relationships/tags" Target="../tags/tag235.xml"/><Relationship Id="rId25" Type="http://schemas.openxmlformats.org/officeDocument/2006/relationships/tags" Target="../tags/tag243.xml"/><Relationship Id="rId33" Type="http://schemas.openxmlformats.org/officeDocument/2006/relationships/tags" Target="../tags/tag251.xml"/><Relationship Id="rId38" Type="http://schemas.openxmlformats.org/officeDocument/2006/relationships/image" Target="../media/image24.emf"/><Relationship Id="rId2" Type="http://schemas.openxmlformats.org/officeDocument/2006/relationships/slideLayout" Target="../slideLayouts/slideLayout223.xml"/><Relationship Id="rId16" Type="http://schemas.openxmlformats.org/officeDocument/2006/relationships/theme" Target="../theme/theme7.xml"/><Relationship Id="rId20" Type="http://schemas.openxmlformats.org/officeDocument/2006/relationships/tags" Target="../tags/tag238.xml"/><Relationship Id="rId29" Type="http://schemas.openxmlformats.org/officeDocument/2006/relationships/tags" Target="../tags/tag247.xml"/><Relationship Id="rId1" Type="http://schemas.openxmlformats.org/officeDocument/2006/relationships/slideLayout" Target="../slideLayouts/slideLayout222.xml"/><Relationship Id="rId6" Type="http://schemas.openxmlformats.org/officeDocument/2006/relationships/slideLayout" Target="../slideLayouts/slideLayout227.xml"/><Relationship Id="rId11" Type="http://schemas.openxmlformats.org/officeDocument/2006/relationships/slideLayout" Target="../slideLayouts/slideLayout232.xml"/><Relationship Id="rId24" Type="http://schemas.openxmlformats.org/officeDocument/2006/relationships/tags" Target="../tags/tag242.xml"/><Relationship Id="rId32" Type="http://schemas.openxmlformats.org/officeDocument/2006/relationships/tags" Target="../tags/tag250.xml"/><Relationship Id="rId37" Type="http://schemas.openxmlformats.org/officeDocument/2006/relationships/oleObject" Target="../embeddings/oleObject36.bin"/><Relationship Id="rId5" Type="http://schemas.openxmlformats.org/officeDocument/2006/relationships/slideLayout" Target="../slideLayouts/slideLayout226.xml"/><Relationship Id="rId15" Type="http://schemas.openxmlformats.org/officeDocument/2006/relationships/slideLayout" Target="../slideLayouts/slideLayout236.xml"/><Relationship Id="rId23" Type="http://schemas.openxmlformats.org/officeDocument/2006/relationships/tags" Target="../tags/tag241.xml"/><Relationship Id="rId28" Type="http://schemas.openxmlformats.org/officeDocument/2006/relationships/tags" Target="../tags/tag246.xml"/><Relationship Id="rId36" Type="http://schemas.openxmlformats.org/officeDocument/2006/relationships/tags" Target="../tags/tag254.xml"/><Relationship Id="rId10" Type="http://schemas.openxmlformats.org/officeDocument/2006/relationships/slideLayout" Target="../slideLayouts/slideLayout231.xml"/><Relationship Id="rId19" Type="http://schemas.openxmlformats.org/officeDocument/2006/relationships/tags" Target="../tags/tag237.xml"/><Relationship Id="rId31" Type="http://schemas.openxmlformats.org/officeDocument/2006/relationships/tags" Target="../tags/tag249.xml"/><Relationship Id="rId4" Type="http://schemas.openxmlformats.org/officeDocument/2006/relationships/slideLayout" Target="../slideLayouts/slideLayout225.xml"/><Relationship Id="rId9" Type="http://schemas.openxmlformats.org/officeDocument/2006/relationships/slideLayout" Target="../slideLayouts/slideLayout230.xml"/><Relationship Id="rId14" Type="http://schemas.openxmlformats.org/officeDocument/2006/relationships/slideLayout" Target="../slideLayouts/slideLayout235.xml"/><Relationship Id="rId22" Type="http://schemas.openxmlformats.org/officeDocument/2006/relationships/tags" Target="../tags/tag240.xml"/><Relationship Id="rId27" Type="http://schemas.openxmlformats.org/officeDocument/2006/relationships/tags" Target="../tags/tag245.xml"/><Relationship Id="rId30" Type="http://schemas.openxmlformats.org/officeDocument/2006/relationships/tags" Target="../tags/tag248.xml"/><Relationship Id="rId35" Type="http://schemas.openxmlformats.org/officeDocument/2006/relationships/tags" Target="../tags/tag253.xml"/><Relationship Id="rId8" Type="http://schemas.openxmlformats.org/officeDocument/2006/relationships/slideLayout" Target="../slideLayouts/slideLayout229.xml"/><Relationship Id="rId3" Type="http://schemas.openxmlformats.org/officeDocument/2006/relationships/slideLayout" Target="../slideLayouts/slideLayout224.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249.xml"/><Relationship Id="rId18" Type="http://schemas.openxmlformats.org/officeDocument/2006/relationships/tags" Target="../tags/tag350.xml"/><Relationship Id="rId26" Type="http://schemas.openxmlformats.org/officeDocument/2006/relationships/tags" Target="../tags/tag358.xml"/><Relationship Id="rId39" Type="http://schemas.openxmlformats.org/officeDocument/2006/relationships/image" Target="../media/image24.emf"/><Relationship Id="rId21" Type="http://schemas.openxmlformats.org/officeDocument/2006/relationships/tags" Target="../tags/tag353.xml"/><Relationship Id="rId34" Type="http://schemas.openxmlformats.org/officeDocument/2006/relationships/tags" Target="../tags/tag366.xml"/><Relationship Id="rId7" Type="http://schemas.openxmlformats.org/officeDocument/2006/relationships/slideLayout" Target="../slideLayouts/slideLayout243.xml"/><Relationship Id="rId12" Type="http://schemas.openxmlformats.org/officeDocument/2006/relationships/slideLayout" Target="../slideLayouts/slideLayout248.xml"/><Relationship Id="rId17" Type="http://schemas.openxmlformats.org/officeDocument/2006/relationships/theme" Target="../theme/theme8.xml"/><Relationship Id="rId25" Type="http://schemas.openxmlformats.org/officeDocument/2006/relationships/tags" Target="../tags/tag357.xml"/><Relationship Id="rId33" Type="http://schemas.openxmlformats.org/officeDocument/2006/relationships/tags" Target="../tags/tag365.xml"/><Relationship Id="rId38" Type="http://schemas.openxmlformats.org/officeDocument/2006/relationships/oleObject" Target="../embeddings/oleObject52.bin"/><Relationship Id="rId2" Type="http://schemas.openxmlformats.org/officeDocument/2006/relationships/slideLayout" Target="../slideLayouts/slideLayout238.xml"/><Relationship Id="rId16" Type="http://schemas.openxmlformats.org/officeDocument/2006/relationships/slideLayout" Target="../slideLayouts/slideLayout252.xml"/><Relationship Id="rId20" Type="http://schemas.openxmlformats.org/officeDocument/2006/relationships/tags" Target="../tags/tag352.xml"/><Relationship Id="rId29" Type="http://schemas.openxmlformats.org/officeDocument/2006/relationships/tags" Target="../tags/tag361.xml"/><Relationship Id="rId1" Type="http://schemas.openxmlformats.org/officeDocument/2006/relationships/slideLayout" Target="../slideLayouts/slideLayout237.xml"/><Relationship Id="rId6" Type="http://schemas.openxmlformats.org/officeDocument/2006/relationships/slideLayout" Target="../slideLayouts/slideLayout242.xml"/><Relationship Id="rId11" Type="http://schemas.openxmlformats.org/officeDocument/2006/relationships/slideLayout" Target="../slideLayouts/slideLayout247.xml"/><Relationship Id="rId24" Type="http://schemas.openxmlformats.org/officeDocument/2006/relationships/tags" Target="../tags/tag356.xml"/><Relationship Id="rId32" Type="http://schemas.openxmlformats.org/officeDocument/2006/relationships/tags" Target="../tags/tag364.xml"/><Relationship Id="rId37" Type="http://schemas.openxmlformats.org/officeDocument/2006/relationships/tags" Target="../tags/tag369.xml"/><Relationship Id="rId40" Type="http://schemas.openxmlformats.org/officeDocument/2006/relationships/image" Target="../media/image33.wmf"/><Relationship Id="rId5" Type="http://schemas.openxmlformats.org/officeDocument/2006/relationships/slideLayout" Target="../slideLayouts/slideLayout241.xml"/><Relationship Id="rId15" Type="http://schemas.openxmlformats.org/officeDocument/2006/relationships/slideLayout" Target="../slideLayouts/slideLayout251.xml"/><Relationship Id="rId23" Type="http://schemas.openxmlformats.org/officeDocument/2006/relationships/tags" Target="../tags/tag355.xml"/><Relationship Id="rId28" Type="http://schemas.openxmlformats.org/officeDocument/2006/relationships/tags" Target="../tags/tag360.xml"/><Relationship Id="rId36" Type="http://schemas.openxmlformats.org/officeDocument/2006/relationships/tags" Target="../tags/tag368.xml"/><Relationship Id="rId10" Type="http://schemas.openxmlformats.org/officeDocument/2006/relationships/slideLayout" Target="../slideLayouts/slideLayout246.xml"/><Relationship Id="rId19" Type="http://schemas.openxmlformats.org/officeDocument/2006/relationships/tags" Target="../tags/tag351.xml"/><Relationship Id="rId31" Type="http://schemas.openxmlformats.org/officeDocument/2006/relationships/tags" Target="../tags/tag363.xml"/><Relationship Id="rId4" Type="http://schemas.openxmlformats.org/officeDocument/2006/relationships/slideLayout" Target="../slideLayouts/slideLayout240.xml"/><Relationship Id="rId9" Type="http://schemas.openxmlformats.org/officeDocument/2006/relationships/slideLayout" Target="../slideLayouts/slideLayout245.xml"/><Relationship Id="rId14" Type="http://schemas.openxmlformats.org/officeDocument/2006/relationships/slideLayout" Target="../slideLayouts/slideLayout250.xml"/><Relationship Id="rId22" Type="http://schemas.openxmlformats.org/officeDocument/2006/relationships/tags" Target="../tags/tag354.xml"/><Relationship Id="rId27" Type="http://schemas.openxmlformats.org/officeDocument/2006/relationships/tags" Target="../tags/tag359.xml"/><Relationship Id="rId30" Type="http://schemas.openxmlformats.org/officeDocument/2006/relationships/tags" Target="../tags/tag362.xml"/><Relationship Id="rId35" Type="http://schemas.openxmlformats.org/officeDocument/2006/relationships/tags" Target="../tags/tag367.xml"/><Relationship Id="rId8" Type="http://schemas.openxmlformats.org/officeDocument/2006/relationships/slideLayout" Target="../slideLayouts/slideLayout244.xml"/><Relationship Id="rId3" Type="http://schemas.openxmlformats.org/officeDocument/2006/relationships/slideLayout" Target="../slideLayouts/slideLayout239.xml"/></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265.xml"/><Relationship Id="rId18" Type="http://schemas.openxmlformats.org/officeDocument/2006/relationships/slideLayout" Target="../slideLayouts/slideLayout270.xml"/><Relationship Id="rId26" Type="http://schemas.openxmlformats.org/officeDocument/2006/relationships/tags" Target="../tags/tag462.xml"/><Relationship Id="rId39" Type="http://schemas.openxmlformats.org/officeDocument/2006/relationships/tags" Target="../tags/tag475.xml"/><Relationship Id="rId21" Type="http://schemas.openxmlformats.org/officeDocument/2006/relationships/slideLayout" Target="../slideLayouts/slideLayout273.xml"/><Relationship Id="rId34" Type="http://schemas.openxmlformats.org/officeDocument/2006/relationships/tags" Target="../tags/tag470.xml"/><Relationship Id="rId42" Type="http://schemas.openxmlformats.org/officeDocument/2006/relationships/tags" Target="../tags/tag478.xml"/><Relationship Id="rId7" Type="http://schemas.openxmlformats.org/officeDocument/2006/relationships/slideLayout" Target="../slideLayouts/slideLayout259.xml"/><Relationship Id="rId2" Type="http://schemas.openxmlformats.org/officeDocument/2006/relationships/slideLayout" Target="../slideLayouts/slideLayout254.xml"/><Relationship Id="rId16" Type="http://schemas.openxmlformats.org/officeDocument/2006/relationships/slideLayout" Target="../slideLayouts/slideLayout268.xml"/><Relationship Id="rId29" Type="http://schemas.openxmlformats.org/officeDocument/2006/relationships/tags" Target="../tags/tag465.xml"/><Relationship Id="rId1" Type="http://schemas.openxmlformats.org/officeDocument/2006/relationships/slideLayout" Target="../slideLayouts/slideLayout253.xml"/><Relationship Id="rId6" Type="http://schemas.openxmlformats.org/officeDocument/2006/relationships/slideLayout" Target="../slideLayouts/slideLayout258.xml"/><Relationship Id="rId11" Type="http://schemas.openxmlformats.org/officeDocument/2006/relationships/slideLayout" Target="../slideLayouts/slideLayout263.xml"/><Relationship Id="rId24" Type="http://schemas.openxmlformats.org/officeDocument/2006/relationships/tags" Target="../tags/tag460.xml"/><Relationship Id="rId32" Type="http://schemas.openxmlformats.org/officeDocument/2006/relationships/tags" Target="../tags/tag468.xml"/><Relationship Id="rId37" Type="http://schemas.openxmlformats.org/officeDocument/2006/relationships/tags" Target="../tags/tag473.xml"/><Relationship Id="rId40" Type="http://schemas.openxmlformats.org/officeDocument/2006/relationships/tags" Target="../tags/tag476.xml"/><Relationship Id="rId45" Type="http://schemas.openxmlformats.org/officeDocument/2006/relationships/image" Target="../media/image25.emf"/><Relationship Id="rId5" Type="http://schemas.openxmlformats.org/officeDocument/2006/relationships/slideLayout" Target="../slideLayouts/slideLayout257.xml"/><Relationship Id="rId15" Type="http://schemas.openxmlformats.org/officeDocument/2006/relationships/slideLayout" Target="../slideLayouts/slideLayout267.xml"/><Relationship Id="rId23" Type="http://schemas.openxmlformats.org/officeDocument/2006/relationships/tags" Target="../tags/tag459.xml"/><Relationship Id="rId28" Type="http://schemas.openxmlformats.org/officeDocument/2006/relationships/tags" Target="../tags/tag464.xml"/><Relationship Id="rId36" Type="http://schemas.openxmlformats.org/officeDocument/2006/relationships/tags" Target="../tags/tag472.xml"/><Relationship Id="rId10" Type="http://schemas.openxmlformats.org/officeDocument/2006/relationships/slideLayout" Target="../slideLayouts/slideLayout262.xml"/><Relationship Id="rId19" Type="http://schemas.openxmlformats.org/officeDocument/2006/relationships/slideLayout" Target="../slideLayouts/slideLayout271.xml"/><Relationship Id="rId31" Type="http://schemas.openxmlformats.org/officeDocument/2006/relationships/tags" Target="../tags/tag467.xml"/><Relationship Id="rId44" Type="http://schemas.openxmlformats.org/officeDocument/2006/relationships/oleObject" Target="../embeddings/oleObject67.bin"/><Relationship Id="rId4" Type="http://schemas.openxmlformats.org/officeDocument/2006/relationships/slideLayout" Target="../slideLayouts/slideLayout256.xml"/><Relationship Id="rId9" Type="http://schemas.openxmlformats.org/officeDocument/2006/relationships/slideLayout" Target="../slideLayouts/slideLayout261.xml"/><Relationship Id="rId14" Type="http://schemas.openxmlformats.org/officeDocument/2006/relationships/slideLayout" Target="../slideLayouts/slideLayout266.xml"/><Relationship Id="rId22" Type="http://schemas.openxmlformats.org/officeDocument/2006/relationships/theme" Target="../theme/theme9.xml"/><Relationship Id="rId27" Type="http://schemas.openxmlformats.org/officeDocument/2006/relationships/tags" Target="../tags/tag463.xml"/><Relationship Id="rId30" Type="http://schemas.openxmlformats.org/officeDocument/2006/relationships/tags" Target="../tags/tag466.xml"/><Relationship Id="rId35" Type="http://schemas.openxmlformats.org/officeDocument/2006/relationships/tags" Target="../tags/tag471.xml"/><Relationship Id="rId43" Type="http://schemas.openxmlformats.org/officeDocument/2006/relationships/tags" Target="../tags/tag479.xml"/><Relationship Id="rId8" Type="http://schemas.openxmlformats.org/officeDocument/2006/relationships/slideLayout" Target="../slideLayouts/slideLayout260.xml"/><Relationship Id="rId3" Type="http://schemas.openxmlformats.org/officeDocument/2006/relationships/slideLayout" Target="../slideLayouts/slideLayout255.xml"/><Relationship Id="rId12" Type="http://schemas.openxmlformats.org/officeDocument/2006/relationships/slideLayout" Target="../slideLayouts/slideLayout264.xml"/><Relationship Id="rId17" Type="http://schemas.openxmlformats.org/officeDocument/2006/relationships/slideLayout" Target="../slideLayouts/slideLayout269.xml"/><Relationship Id="rId25" Type="http://schemas.openxmlformats.org/officeDocument/2006/relationships/tags" Target="../tags/tag461.xml"/><Relationship Id="rId33" Type="http://schemas.openxmlformats.org/officeDocument/2006/relationships/tags" Target="../tags/tag469.xml"/><Relationship Id="rId38" Type="http://schemas.openxmlformats.org/officeDocument/2006/relationships/tags" Target="../tags/tag474.xml"/><Relationship Id="rId20" Type="http://schemas.openxmlformats.org/officeDocument/2006/relationships/slideLayout" Target="../slideLayouts/slideLayout272.xml"/><Relationship Id="rId41" Type="http://schemas.openxmlformats.org/officeDocument/2006/relationships/tags" Target="../tags/tag47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D9051C-C807-46F9-8511-7BA810EF25D2}"/>
              </a:ext>
            </a:extLst>
          </p:cNvPr>
          <p:cNvSpPr>
            <a:spLocks noGrp="1"/>
          </p:cNvSpPr>
          <p:nvPr>
            <p:ph type="title"/>
          </p:nvPr>
        </p:nvSpPr>
        <p:spPr>
          <a:xfrm>
            <a:off x="577638" y="537197"/>
            <a:ext cx="5693037" cy="414332"/>
          </a:xfrm>
          <a:prstGeom prst="rect">
            <a:avLst/>
          </a:prstGeom>
        </p:spPr>
        <p:txBody>
          <a:bodyPr vert="horz" wrap="square" lIns="0" tIns="0" rIns="0" bIns="0" rtlCol="0" anchor="t" anchorCtr="0">
            <a:sp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8925905-8E0F-4E1F-969B-102428583B30}"/>
              </a:ext>
            </a:extLst>
          </p:cNvPr>
          <p:cNvSpPr>
            <a:spLocks noGrp="1"/>
          </p:cNvSpPr>
          <p:nvPr>
            <p:ph type="body" idx="1"/>
          </p:nvPr>
        </p:nvSpPr>
        <p:spPr>
          <a:xfrm>
            <a:off x="577638" y="1551583"/>
            <a:ext cx="10775825" cy="1564243"/>
          </a:xfrm>
          <a:prstGeom prst="rect">
            <a:avLst/>
          </a:prstGeom>
        </p:spPr>
        <p:txBody>
          <a:bodyPr vert="horz" wrap="square" lIns="0" tIns="0" rIns="0" bIns="0" rtlCol="0" anchor="t" anchorCtr="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8CE7121D-1697-409F-80BF-51B7EAFBB29E}"/>
              </a:ext>
            </a:extLst>
          </p:cNvPr>
          <p:cNvSpPr>
            <a:spLocks noGrp="1"/>
          </p:cNvSpPr>
          <p:nvPr>
            <p:ph type="ftr" sz="quarter" idx="3"/>
          </p:nvPr>
        </p:nvSpPr>
        <p:spPr>
          <a:xfrm>
            <a:off x="577638" y="6482886"/>
            <a:ext cx="7575715" cy="112018"/>
          </a:xfrm>
          <a:prstGeom prst="rect">
            <a:avLst/>
          </a:prstGeom>
        </p:spPr>
        <p:txBody>
          <a:bodyPr vert="horz" lIns="0" tIns="0" rIns="0" bIns="0" rtlCol="0" anchor="t" anchorCtr="0">
            <a:spAutoFit/>
          </a:bodyPr>
          <a:lstStyle>
            <a:lvl1pPr algn="l">
              <a:defRPr sz="728">
                <a:solidFill>
                  <a:schemeClr val="tx1">
                    <a:tint val="75000"/>
                  </a:schemeClr>
                </a:solidFill>
                <a:latin typeface="Poppins" pitchFamily="2" charset="77"/>
                <a:cs typeface="Poppins" pitchFamily="2" charset="77"/>
              </a:defRPr>
            </a:lvl1pPr>
          </a:lstStyle>
          <a:p>
            <a:pPr marL="7701">
              <a:spcBef>
                <a:spcPts val="76"/>
              </a:spcBef>
            </a:pPr>
            <a:r>
              <a:rPr lang="en-GB" spc="3"/>
              <a:t>Immunization, Vaccines and Biologicals</a:t>
            </a:r>
          </a:p>
        </p:txBody>
      </p:sp>
      <p:sp>
        <p:nvSpPr>
          <p:cNvPr id="6" name="Slide Number Placeholder 5">
            <a:extLst>
              <a:ext uri="{FF2B5EF4-FFF2-40B4-BE49-F238E27FC236}">
                <a16:creationId xmlns:a16="http://schemas.microsoft.com/office/drawing/2014/main" id="{6D226665-F903-468B-9EDC-63D86E71F62F}"/>
              </a:ext>
            </a:extLst>
          </p:cNvPr>
          <p:cNvSpPr>
            <a:spLocks noGrp="1"/>
          </p:cNvSpPr>
          <p:nvPr>
            <p:ph type="sldNum" sz="quarter" idx="4"/>
          </p:nvPr>
        </p:nvSpPr>
        <p:spPr>
          <a:xfrm>
            <a:off x="10693993" y="6482886"/>
            <a:ext cx="897196" cy="111982"/>
          </a:xfrm>
          <a:prstGeom prst="rect">
            <a:avLst/>
          </a:prstGeom>
        </p:spPr>
        <p:txBody>
          <a:bodyPr vert="horz" wrap="square" lIns="0" tIns="0" rIns="0" bIns="0" rtlCol="0" anchor="t" anchorCtr="0">
            <a:spAutoFit/>
          </a:bodyPr>
          <a:lstStyle>
            <a:lvl1pPr algn="r">
              <a:defRPr sz="728">
                <a:solidFill>
                  <a:schemeClr val="tx1">
                    <a:tint val="75000"/>
                  </a:schemeClr>
                </a:solidFill>
                <a:latin typeface="Poppins" pitchFamily="2" charset="77"/>
                <a:cs typeface="Poppins" pitchFamily="2" charset="77"/>
              </a:defRPr>
            </a:lvl1pPr>
          </a:lstStyle>
          <a:p>
            <a:fld id="{E2E31AFC-DF42-41A5-B57C-06A83BBA6616}" type="slidenum">
              <a:rPr lang="en-GB" smtClean="0"/>
              <a:pPr/>
              <a:t>‹Nº›</a:t>
            </a:fld>
            <a:endParaRPr lang="en-GB"/>
          </a:p>
        </p:txBody>
      </p:sp>
    </p:spTree>
    <p:extLst>
      <p:ext uri="{BB962C8B-B14F-4D97-AF65-F5344CB8AC3E}">
        <p14:creationId xmlns:p14="http://schemas.microsoft.com/office/powerpoint/2010/main" val="4600264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554492" rtl="0" eaLnBrk="1" latinLnBrk="0" hangingPunct="1">
        <a:lnSpc>
          <a:spcPct val="90000"/>
        </a:lnSpc>
        <a:spcBef>
          <a:spcPct val="0"/>
        </a:spcBef>
        <a:buNone/>
        <a:defRPr sz="2911" b="1" i="0" kern="1200">
          <a:solidFill>
            <a:schemeClr val="tx1"/>
          </a:solidFill>
          <a:latin typeface="Poppins SemiBold" pitchFamily="2" charset="77"/>
          <a:ea typeface="Roboto" panose="02000000000000000000" pitchFamily="2" charset="0"/>
          <a:cs typeface="Poppins SemiBold" pitchFamily="2" charset="77"/>
        </a:defRPr>
      </a:lvl1pPr>
    </p:titleStyle>
    <p:bodyStyle>
      <a:lvl1pPr marL="0" indent="0" algn="l" defTabSz="554492" rtl="0" eaLnBrk="1" latinLnBrk="0" hangingPunct="1">
        <a:lnSpc>
          <a:spcPct val="120000"/>
        </a:lnSpc>
        <a:spcBef>
          <a:spcPts val="606"/>
        </a:spcBef>
        <a:spcAft>
          <a:spcPts val="728"/>
        </a:spcAft>
        <a:buSzPct val="75000"/>
        <a:buFontTx/>
        <a:buNone/>
        <a:defRPr sz="1455" kern="1200">
          <a:solidFill>
            <a:schemeClr val="tx1"/>
          </a:solidFill>
          <a:latin typeface="Poppins" pitchFamily="2" charset="77"/>
          <a:ea typeface="Roboto" panose="02000000000000000000" pitchFamily="2" charset="0"/>
          <a:cs typeface="Poppins" pitchFamily="2" charset="77"/>
        </a:defRPr>
      </a:lvl1pPr>
      <a:lvl2pPr marL="480269"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1213" kern="1200">
          <a:solidFill>
            <a:schemeClr val="tx1"/>
          </a:solidFill>
          <a:latin typeface="Poppins" pitchFamily="2" charset="77"/>
          <a:ea typeface="Roboto" panose="02000000000000000000" pitchFamily="2" charset="0"/>
          <a:cs typeface="Poppins" pitchFamily="2" charset="77"/>
        </a:defRPr>
      </a:lvl2pPr>
      <a:lvl3pPr marL="698573"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1092" kern="1200">
          <a:solidFill>
            <a:schemeClr val="tx1"/>
          </a:solidFill>
          <a:latin typeface="Poppins" pitchFamily="2" charset="77"/>
          <a:ea typeface="Roboto" panose="02000000000000000000" pitchFamily="2" charset="0"/>
          <a:cs typeface="Poppins" pitchFamily="2" charset="77"/>
        </a:defRPr>
      </a:lvl3pPr>
      <a:lvl4pPr marL="916877"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970" kern="1200">
          <a:solidFill>
            <a:schemeClr val="tx1"/>
          </a:solidFill>
          <a:latin typeface="Poppins" pitchFamily="2" charset="77"/>
          <a:ea typeface="Roboto" panose="02000000000000000000" pitchFamily="2" charset="0"/>
          <a:cs typeface="Poppins" pitchFamily="2" charset="77"/>
        </a:defRPr>
      </a:lvl4pPr>
      <a:lvl5pPr marL="1135181"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970" kern="1200">
          <a:solidFill>
            <a:schemeClr val="tx1"/>
          </a:solidFill>
          <a:latin typeface="Poppins" pitchFamily="2" charset="77"/>
          <a:ea typeface="Roboto" panose="02000000000000000000" pitchFamily="2" charset="0"/>
          <a:cs typeface="Poppins" pitchFamily="2" charset="77"/>
        </a:defRPr>
      </a:lvl5pPr>
      <a:lvl6pPr marL="1524853"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6pPr>
      <a:lvl7pPr marL="1802100"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7pPr>
      <a:lvl8pPr marL="2079346"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8pPr>
      <a:lvl9pPr marL="2356592"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9pPr>
    </p:bodyStyle>
    <p:otherStyle>
      <a:defPPr>
        <a:defRPr lang="en-US"/>
      </a:defPPr>
      <a:lvl1pPr marL="0" algn="l" defTabSz="554492" rtl="0" eaLnBrk="1" latinLnBrk="0" hangingPunct="1">
        <a:defRPr sz="1092" kern="1200">
          <a:solidFill>
            <a:schemeClr val="tx1"/>
          </a:solidFill>
          <a:latin typeface="+mn-lt"/>
          <a:ea typeface="+mn-ea"/>
          <a:cs typeface="+mn-cs"/>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1D1D1D"/>
          </p15:clr>
        </p15:guide>
        <p15:guide id="2" pos="12664">
          <p15:clr>
            <a:srgbClr val="1D1D1D"/>
          </p15:clr>
        </p15:guide>
        <p15:guide id="3" pos="600">
          <p15:clr>
            <a:srgbClr val="1D1D1D"/>
          </p15:clr>
        </p15:guide>
        <p15:guide id="4" pos="1555">
          <p15:clr>
            <a:srgbClr val="1D1D1D"/>
          </p15:clr>
        </p15:guide>
        <p15:guide id="5" pos="2510">
          <p15:clr>
            <a:srgbClr val="1D1D1D"/>
          </p15:clr>
        </p15:guide>
        <p15:guide id="6" pos="3466">
          <p15:clr>
            <a:srgbClr val="1D1D1D"/>
          </p15:clr>
        </p15:guide>
        <p15:guide id="7" pos="4421">
          <p15:clr>
            <a:srgbClr val="1D1D1D"/>
          </p15:clr>
        </p15:guide>
        <p15:guide id="8" pos="5376">
          <p15:clr>
            <a:srgbClr val="1D1D1D"/>
          </p15:clr>
        </p15:guide>
        <p15:guide id="9" pos="6332">
          <p15:clr>
            <a:srgbClr val="1D1D1D"/>
          </p15:clr>
        </p15:guide>
        <p15:guide id="10" pos="7287">
          <p15:clr>
            <a:srgbClr val="1D1D1D"/>
          </p15:clr>
        </p15:guide>
        <p15:guide id="11" pos="8242">
          <p15:clr>
            <a:srgbClr val="1D1D1D"/>
          </p15:clr>
        </p15:guide>
        <p15:guide id="12" pos="9198">
          <p15:clr>
            <a:srgbClr val="1D1D1D"/>
          </p15:clr>
        </p15:guide>
        <p15:guide id="13" pos="10153">
          <p15:clr>
            <a:srgbClr val="1D1D1D"/>
          </p15:clr>
        </p15:guide>
        <p15:guide id="14" pos="11108">
          <p15:clr>
            <a:srgbClr val="1D1D1D"/>
          </p15:clr>
        </p15:guide>
        <p15:guide id="15" pos="12064">
          <p15:clr>
            <a:srgbClr val="1D1D1D"/>
          </p15:clr>
        </p15:guide>
        <p15:guide id="16" orient="horz">
          <p15:clr>
            <a:srgbClr val="1D1D1D"/>
          </p15:clr>
        </p15:guide>
        <p15:guide id="17" orient="horz" pos="7124">
          <p15:clr>
            <a:srgbClr val="1D1D1D"/>
          </p15:clr>
        </p15:guide>
        <p15:guide id="18" orient="horz" pos="600">
          <p15:clr>
            <a:srgbClr val="1D1D1D"/>
          </p15:clr>
        </p15:guide>
        <p15:guide id="19" orient="horz" pos="3562">
          <p15:clr>
            <a:srgbClr val="1D1D1D"/>
          </p15:clr>
        </p15:guide>
        <p15:guide id="20" orient="horz" pos="6524">
          <p15:clr>
            <a:srgbClr val="1D1D1D"/>
          </p15:clr>
        </p15:guide>
        <p15:guide id="21" pos="6786">
          <p15:clr>
            <a:srgbClr val="1D1D1D"/>
          </p15:clr>
        </p15:guide>
        <p15:guide id="22" pos="5878">
          <p15:clr>
            <a:srgbClr val="1D1D1D"/>
          </p15:clr>
        </p15:guide>
        <p15:guide id="23" orient="horz" pos="3018">
          <p15:clr>
            <a:srgbClr val="1D1D1D"/>
          </p15:clr>
        </p15:guide>
        <p15:guide id="24" orient="horz" pos="6646">
          <p15:clr>
            <a:srgbClr val="1D1D1D"/>
          </p15:clr>
        </p15:guide>
        <p15:guide id="25" orient="horz" pos="2836">
          <p15:clr>
            <a:srgbClr val="1D1D1D"/>
          </p15:clr>
        </p15:guide>
        <p15:guide id="26" orient="horz" pos="6283">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40B17A4-151A-442A-85BB-61D97FD47CDC}"/>
              </a:ext>
            </a:extLst>
          </p:cNvPr>
          <p:cNvGraphicFramePr>
            <a:graphicFrameLocks noChangeAspect="1"/>
          </p:cNvGraphicFramePr>
          <p:nvPr userDrawn="1">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4" imgW="592" imgH="591" progId="TCLayout.ActiveDocument.1">
                  <p:embed/>
                </p:oleObj>
              </mc:Choice>
              <mc:Fallback>
                <p:oleObj name="think-cell Slide" r:id="rId24" imgW="592" imgH="591" progId="TCLayout.ActiveDocument.1">
                  <p:embed/>
                  <p:pic>
                    <p:nvPicPr>
                      <p:cNvPr id="3" name="Object 2" hidden="1">
                        <a:extLst>
                          <a:ext uri="{FF2B5EF4-FFF2-40B4-BE49-F238E27FC236}">
                            <a16:creationId xmlns:a16="http://schemas.microsoft.com/office/drawing/2014/main" id="{740B17A4-151A-442A-85BB-61D97FD47CDC}"/>
                          </a:ext>
                        </a:extLst>
                      </p:cNvPr>
                      <p:cNvPicPr/>
                      <p:nvPr/>
                    </p:nvPicPr>
                    <p:blipFill>
                      <a:blip r:embed="rId2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B3399E7-290D-4CE6-AA08-2DA0CF307E1C}"/>
              </a:ext>
            </a:extLst>
          </p:cNvPr>
          <p:cNvSpPr/>
          <p:nvPr userDrawn="1">
            <p:custDataLst>
              <p:tags r:id="rId4"/>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53" name="2. Slide Title">
            <a:extLst>
              <a:ext uri="{FF2B5EF4-FFF2-40B4-BE49-F238E27FC236}">
                <a16:creationId xmlns:a16="http://schemas.microsoft.com/office/drawing/2014/main" id="{7C8D601E-A2E1-4979-AE83-B694B9829662}"/>
              </a:ext>
            </a:extLst>
          </p:cNvPr>
          <p:cNvSpPr>
            <a:spLocks noGrp="1"/>
          </p:cNvSpPr>
          <p:nvPr>
            <p:ph type="title"/>
            <p:custDataLst>
              <p:tags r:id="rId5"/>
            </p:custDataLst>
          </p:nvPr>
        </p:nvSpPr>
        <p:spPr>
          <a:xfrm>
            <a:off x="554736" y="172212"/>
            <a:ext cx="11082528" cy="384721"/>
          </a:xfrm>
          <a:prstGeom prst="rect">
            <a:avLst/>
          </a:prstGeom>
        </p:spPr>
        <p:txBody>
          <a:bodyPr vert="horz" wrap="square" lIns="0" tIns="0" rIns="0" bIns="0" rtlCol="0" anchor="t" anchorCtr="0">
            <a:spAutoFit/>
          </a:bodyPr>
          <a:lstStyle/>
          <a:p>
            <a:pPr lvl="0"/>
            <a:r>
              <a:rPr lang="en-US"/>
              <a:t>Click to edit Master title style</a:t>
            </a:r>
          </a:p>
        </p:txBody>
      </p:sp>
      <p:grpSp>
        <p:nvGrpSpPr>
          <p:cNvPr id="55" name="Grid" hidden="1">
            <a:extLst>
              <a:ext uri="{FF2B5EF4-FFF2-40B4-BE49-F238E27FC236}">
                <a16:creationId xmlns:a16="http://schemas.microsoft.com/office/drawing/2014/main" id="{DEFB2FD9-7CD8-4FAE-9553-EBB1883173D8}"/>
              </a:ext>
            </a:extLst>
          </p:cNvPr>
          <p:cNvGrpSpPr/>
          <p:nvPr userDrawn="1">
            <p:custDataLst>
              <p:tags r:id="rId6"/>
            </p:custDataLst>
          </p:nvPr>
        </p:nvGrpSpPr>
        <p:grpSpPr>
          <a:xfrm>
            <a:off x="1524" y="0"/>
            <a:ext cx="12190476" cy="6858000"/>
            <a:chOff x="0" y="0"/>
            <a:chExt cx="12190476" cy="6858000"/>
          </a:xfrm>
        </p:grpSpPr>
        <p:sp>
          <p:nvSpPr>
            <p:cNvPr id="56" name="slide margin">
              <a:extLst>
                <a:ext uri="{FF2B5EF4-FFF2-40B4-BE49-F238E27FC236}">
                  <a16:creationId xmlns:a16="http://schemas.microsoft.com/office/drawing/2014/main" id="{38DD344F-AD20-46A3-A11B-2D82C3344FEC}"/>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latin typeface="+mn-lt"/>
              </a:endParaRPr>
            </a:p>
          </p:txBody>
        </p:sp>
        <p:cxnSp>
          <p:nvCxnSpPr>
            <p:cNvPr id="57" name="Straight Connector 56">
              <a:extLst>
                <a:ext uri="{FF2B5EF4-FFF2-40B4-BE49-F238E27FC236}">
                  <a16:creationId xmlns:a16="http://schemas.microsoft.com/office/drawing/2014/main" id="{6C7601CF-5E5B-457D-847F-427610DA2FB7}"/>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31F3C21-0066-454F-858F-CF8DE7C15746}"/>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62C2F96-141D-4584-8AFC-7B03AC967AD5}"/>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FFAB406-01C7-4D16-B756-95AABF69356F}"/>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C0947A7-511E-40BC-89AC-7FB57EB8253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E13BF7D-FE79-4AD9-BD1E-86E33F888F0B}"/>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9CD20B4-6A15-49A2-A59E-FCCFB641E09C}"/>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8C9107F-AE78-4984-826C-0B2406DAF134}"/>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34F056F-D81A-4196-9B3A-AE8FD5591CB2}"/>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4C1E84A-C73C-43D4-BA3C-8DBC74530EF8}"/>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BE85AE8D-58C3-4AA0-B6F0-E5B277CA7900}"/>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7C36F9C0-4B83-4C02-9FB8-FE87C7414EE2}"/>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69" name="Freeform: Shape 68">
              <a:extLst>
                <a:ext uri="{FF2B5EF4-FFF2-40B4-BE49-F238E27FC236}">
                  <a16:creationId xmlns:a16="http://schemas.microsoft.com/office/drawing/2014/main" id="{33B3485C-D98D-4843-9430-BAB5037871BA}"/>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0" name="Freeform: Shape 69">
              <a:extLst>
                <a:ext uri="{FF2B5EF4-FFF2-40B4-BE49-F238E27FC236}">
                  <a16:creationId xmlns:a16="http://schemas.microsoft.com/office/drawing/2014/main" id="{D4711F5E-C124-4817-92AB-CA50490512E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1" name="Freeform: Shape 70">
              <a:extLst>
                <a:ext uri="{FF2B5EF4-FFF2-40B4-BE49-F238E27FC236}">
                  <a16:creationId xmlns:a16="http://schemas.microsoft.com/office/drawing/2014/main" id="{287B4A93-F9FF-464C-9429-7F0508C752D8}"/>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2" name="Freeform: Shape 71">
              <a:extLst>
                <a:ext uri="{FF2B5EF4-FFF2-40B4-BE49-F238E27FC236}">
                  <a16:creationId xmlns:a16="http://schemas.microsoft.com/office/drawing/2014/main" id="{F30BD8E3-A9FF-4CAF-AFCE-78BAF967AB1A}"/>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3" name="Freeform: Shape 72">
              <a:extLst>
                <a:ext uri="{FF2B5EF4-FFF2-40B4-BE49-F238E27FC236}">
                  <a16:creationId xmlns:a16="http://schemas.microsoft.com/office/drawing/2014/main" id="{68DFD3D7-8227-4BAE-92E3-7A8D1D9D120B}"/>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B1BDBD63-521E-429E-88F1-146A189AC445}"/>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A0B0088A-AB05-469E-9D5A-008850E9B532}"/>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19BCFA35-14ED-4686-918B-E003CB0183E0}"/>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2C9479A-9B75-4DAD-BD6F-ACA06F40053D}"/>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0E502045-AFEE-46BD-82EF-7FDCA210A972}"/>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8331B978-23AB-4D1C-BDEB-D3F9BEDAA2DB}"/>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B5C2958A-8756-4F5D-9D2E-8609AF3FE7F3}"/>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405E51A7-0B73-4EDC-8853-4C4885C3CD12}"/>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A655BB02-C70B-4783-95E3-349A9749DE81}"/>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BF414889-E577-40C3-8CDF-DA20200FC4BB}"/>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10578B73-0DC8-40FE-8A21-280C0818D286}"/>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2A3EAB8C-6F2A-4487-A2BB-0984642F92BD}"/>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07D70175-6613-45BC-AF43-015C72F13A7B}"/>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9B942F25-6CDB-4981-97B7-D7BDEBE5ADF5}"/>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01315AFB-F00B-4517-B2CA-2588A030EFF4}"/>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F2EAC9B8-160B-4F7F-8029-F358F771D704}"/>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42671AAA-F5BF-4B8E-9B20-12F8E97A3021}"/>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23FB4F88-2E32-42AF-931D-73EEE391186B}"/>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E4A1769F-CE92-4633-87B1-DDCB8F121456}"/>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4B597847-9D21-4E79-A3C1-CD09A72ED17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4" name="Straight Connector 93">
              <a:extLst>
                <a:ext uri="{FF2B5EF4-FFF2-40B4-BE49-F238E27FC236}">
                  <a16:creationId xmlns:a16="http://schemas.microsoft.com/office/drawing/2014/main" id="{A4475F4C-A18C-4D1A-BA57-171FB0889ED5}"/>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CB668352-A3AB-4B2E-9A58-3447022124C4}"/>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7FB43971-E513-473C-A51D-9EE94E61083C}"/>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45DF1BF3-81AD-4891-9BB0-2F7A0C9D4E46}"/>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00BDB8E3-D6DD-4760-8A19-73C078A70F87}"/>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CF12D775-122F-40DE-9D53-9EE07EEAA8F5}"/>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AD2CAD56-BA05-4C75-8034-7BE3F452236F}"/>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790E0245-1DD4-47DE-874E-81EEEC5BC8F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1CFFCCA0-3335-4A1D-ABE0-05033DB06A2E}"/>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F4D72CB9-C1AD-44DE-9701-7AC2B6FF96CE}"/>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889B3321-C5E9-4805-BC66-EA0432C4C15B}"/>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ACEEB3E-3F13-47FD-9363-059ECF85CA24}"/>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373AB56B-1DBC-4E4B-A722-E8BD0ECD1B41}"/>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7406E6C7-24A3-4B83-8726-B30607709EF5}"/>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ABF470C1-8F17-46A7-9CF6-68959FCC27C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BDFB440D-CD6D-4896-879A-A739507A9DA0}"/>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213BC5EF-1845-45CB-A034-F5C2FECB524D}"/>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52206814-DAB9-4959-9312-D81139D2AED1}"/>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863072DF-59FF-4A0A-BAA0-5A11E1D2E4E3}"/>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8A4BE5F7-9CDA-49D9-BFEC-F2B196770FC3}"/>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CC5C0C16-0A28-498B-9C6F-5032271897D0}"/>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91131945-8EE6-4545-BF8A-AF353687BEB3}"/>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75DD299-052D-4F8E-A9FE-D093F95B0FF2}"/>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58EBC29A-6A7B-40D5-897C-5DEEBEE6A4B2}"/>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C66B5FDD-F1EC-4F2C-B392-BC178AD8DA90}"/>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D93E83BE-872E-48AC-9FFE-A9F5597742DF}"/>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D9D1C528-2748-4906-ABB1-D32D60EC43E0}"/>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982271F-16E6-4B46-8B36-C850AA36014C}"/>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8A678F6B-D7A6-4C5F-A60A-68F375965733}"/>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B1F16AAE-3D56-49D9-B1F8-CF0D668C4625}"/>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46BA71-43F2-4516-96BC-46C1F7150D1F}"/>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6B2820DA-E0D5-407B-9227-F00335F2855C}"/>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A6A61357-206A-4A6B-82AD-45174279B301}"/>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6FD4E7D7-1920-4CDF-8C8E-2C8843C3234E}"/>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B6B52954-99B2-4CA1-BC58-BC2CE3144C2E}"/>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58B8F17-F2CF-4C8B-9384-4763AEB46266}"/>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BF4D57F3-3690-4C8F-9DD3-6514140E8449}"/>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F1248E6-58FC-4800-A342-F266640388C0}"/>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9B8011EA-A67B-4792-899C-6F30861FB41B}"/>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4E187538-C1B6-4AB3-9E92-1CBE573E39EA}"/>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F725F436-5B17-4F6D-B174-9FD6324175C9}"/>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3DD99996-2943-48E4-B56E-D3F05FDFEC4F}"/>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E8B8D663-5E52-4EA2-8D3F-41F6121FAE3C}"/>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11F6EC2A-C5C1-4266-92CE-81F84B827556}"/>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1" name="main body box">
              <a:extLst>
                <a:ext uri="{FF2B5EF4-FFF2-40B4-BE49-F238E27FC236}">
                  <a16:creationId xmlns:a16="http://schemas.microsoft.com/office/drawing/2014/main" id="{B218B8DC-43D2-4BF0-8019-414A6C978B50}"/>
                </a:ext>
              </a:extLst>
            </p:cNvPr>
            <p:cNvSpPr/>
            <p:nvPr userDrawn="1"/>
          </p:nvSpPr>
          <p:spPr bwMode="invGray">
            <a:xfrm>
              <a:off x="554736" y="1399032"/>
              <a:ext cx="11082528" cy="4818888"/>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2" name="Straight Connector 141">
              <a:extLst>
                <a:ext uri="{FF2B5EF4-FFF2-40B4-BE49-F238E27FC236}">
                  <a16:creationId xmlns:a16="http://schemas.microsoft.com/office/drawing/2014/main" id="{F8A6CBCB-2578-43F1-B7A4-69F595E6E013}"/>
                </a:ext>
              </a:extLst>
            </p:cNvPr>
            <p:cNvCxnSpPr/>
            <p:nvPr userDrawn="1"/>
          </p:nvCxnSpPr>
          <p:spPr bwMode="invGray">
            <a:xfrm>
              <a:off x="554736" y="1865376"/>
              <a:ext cx="11082528" cy="0"/>
            </a:xfrm>
            <a:prstGeom prst="line">
              <a:avLst/>
            </a:prstGeom>
            <a:noFill/>
            <a:ln w="12700">
              <a:solidFill>
                <a:srgbClr val="19D3C5">
                  <a:alpha val="50000"/>
                </a:srgbClr>
              </a:solidFill>
            </a:ln>
          </p:spPr>
        </p:cxnSp>
        <p:cxnSp>
          <p:nvCxnSpPr>
            <p:cNvPr id="143" name="Straight Connector 142">
              <a:extLst>
                <a:ext uri="{FF2B5EF4-FFF2-40B4-BE49-F238E27FC236}">
                  <a16:creationId xmlns:a16="http://schemas.microsoft.com/office/drawing/2014/main" id="{62E19C48-49CD-490C-82AF-6A807F4A91F8}"/>
                </a:ext>
              </a:extLst>
            </p:cNvPr>
            <p:cNvCxnSpPr/>
            <p:nvPr userDrawn="1"/>
          </p:nvCxnSpPr>
          <p:spPr bwMode="invGray">
            <a:xfrm>
              <a:off x="554736" y="1399033"/>
              <a:ext cx="11082528" cy="0"/>
            </a:xfrm>
            <a:prstGeom prst="line">
              <a:avLst/>
            </a:prstGeom>
            <a:noFill/>
            <a:ln w="12700">
              <a:solidFill>
                <a:srgbClr val="19D3C5">
                  <a:alpha val="50000"/>
                </a:srgbClr>
              </a:solidFill>
            </a:ln>
          </p:spPr>
        </p:cxnSp>
      </p:grpSp>
      <p:sp>
        <p:nvSpPr>
          <p:cNvPr id="145" name="4. Footnote" hidden="1">
            <a:extLst>
              <a:ext uri="{FF2B5EF4-FFF2-40B4-BE49-F238E27FC236}">
                <a16:creationId xmlns:a16="http://schemas.microsoft.com/office/drawing/2014/main" id="{56E3DC21-21DB-42FE-8721-1BC0E89F13AE}"/>
              </a:ext>
            </a:extLst>
          </p:cNvPr>
          <p:cNvSpPr txBox="1"/>
          <p:nvPr userDrawn="1">
            <p:custDataLst>
              <p:tags r:id="rId7"/>
            </p:custDataLst>
          </p:nvPr>
        </p:nvSpPr>
        <p:spPr>
          <a:xfrm>
            <a:off x="553972" y="6278400"/>
            <a:ext cx="9144000"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176" name="Sticker" hidden="1">
            <a:extLst>
              <a:ext uri="{FF2B5EF4-FFF2-40B4-BE49-F238E27FC236}">
                <a16:creationId xmlns:a16="http://schemas.microsoft.com/office/drawing/2014/main" id="{F05F3D84-B1F2-4969-91DD-7BB0F78A4159}"/>
              </a:ext>
            </a:extLst>
          </p:cNvPr>
          <p:cNvSpPr txBox="1"/>
          <p:nvPr userDrawn="1"/>
        </p:nvSpPr>
        <p:spPr>
          <a:xfrm>
            <a:off x="554736" y="1026807"/>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207" name="ACET" hidden="1">
            <a:extLst>
              <a:ext uri="{FF2B5EF4-FFF2-40B4-BE49-F238E27FC236}">
                <a16:creationId xmlns:a16="http://schemas.microsoft.com/office/drawing/2014/main" id="{9C1AB688-8E46-4BED-871D-3FE073C183F2}"/>
              </a:ext>
            </a:extLst>
          </p:cNvPr>
          <p:cNvSpPr txBox="1"/>
          <p:nvPr userDrawn="1">
            <p:custDataLst>
              <p:tags r:id="rId8"/>
            </p:custDataLst>
          </p:nvPr>
        </p:nvSpPr>
        <p:spPr>
          <a:xfrm>
            <a:off x="5987738" y="1874464"/>
            <a:ext cx="3049253" cy="461665"/>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br>
              <a:rPr lang="en-US"/>
            </a:br>
            <a:r>
              <a:rPr lang="en-US" sz="1400" b="0"/>
              <a:t>Unit of Measure</a:t>
            </a:r>
          </a:p>
        </p:txBody>
      </p:sp>
      <p:sp>
        <p:nvSpPr>
          <p:cNvPr id="4" name="Text Placeholder 3">
            <a:extLst>
              <a:ext uri="{FF2B5EF4-FFF2-40B4-BE49-F238E27FC236}">
                <a16:creationId xmlns:a16="http://schemas.microsoft.com/office/drawing/2014/main" id="{AEA8BC65-10CC-4404-9B17-2797DDA47747}"/>
              </a:ext>
            </a:extLst>
          </p:cNvPr>
          <p:cNvSpPr>
            <a:spLocks noGrp="1"/>
          </p:cNvSpPr>
          <p:nvPr>
            <p:ph type="body" idx="1"/>
          </p:nvPr>
        </p:nvSpPr>
        <p:spPr>
          <a:xfrm>
            <a:off x="554736" y="1874464"/>
            <a:ext cx="2484655" cy="1631216"/>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46" name="LegendBoxes" hidden="1">
            <a:extLst>
              <a:ext uri="{FF2B5EF4-FFF2-40B4-BE49-F238E27FC236}">
                <a16:creationId xmlns:a16="http://schemas.microsoft.com/office/drawing/2014/main" id="{2158B4C2-7070-4970-9075-074579651292}"/>
              </a:ext>
            </a:extLst>
          </p:cNvPr>
          <p:cNvGrpSpPr/>
          <p:nvPr userDrawn="1"/>
        </p:nvGrpSpPr>
        <p:grpSpPr>
          <a:xfrm>
            <a:off x="10714801" y="4381500"/>
            <a:ext cx="922463" cy="1717282"/>
            <a:chOff x="10554770" y="4322824"/>
            <a:chExt cx="922463" cy="1717282"/>
          </a:xfrm>
        </p:grpSpPr>
        <p:sp>
          <p:nvSpPr>
            <p:cNvPr id="147" name="RectangleLegend1">
              <a:extLst>
                <a:ext uri="{FF2B5EF4-FFF2-40B4-BE49-F238E27FC236}">
                  <a16:creationId xmlns:a16="http://schemas.microsoft.com/office/drawing/2014/main" id="{379EC487-940B-4265-95EA-3CF79E6CCE55}"/>
                </a:ext>
              </a:extLst>
            </p:cNvPr>
            <p:cNvSpPr/>
            <p:nvPr/>
          </p:nvSpPr>
          <p:spPr>
            <a:xfrm>
              <a:off x="1055477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148" name="RectangleLegend2">
              <a:extLst>
                <a:ext uri="{FF2B5EF4-FFF2-40B4-BE49-F238E27FC236}">
                  <a16:creationId xmlns:a16="http://schemas.microsoft.com/office/drawing/2014/main" id="{DC88818F-F297-43BB-9A43-2422F2B83A55}"/>
                </a:ext>
              </a:extLst>
            </p:cNvPr>
            <p:cNvSpPr/>
            <p:nvPr/>
          </p:nvSpPr>
          <p:spPr>
            <a:xfrm>
              <a:off x="1055477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149" name="RectangleLegend3">
              <a:extLst>
                <a:ext uri="{FF2B5EF4-FFF2-40B4-BE49-F238E27FC236}">
                  <a16:creationId xmlns:a16="http://schemas.microsoft.com/office/drawing/2014/main" id="{9816F140-9A98-49D2-977D-9B52999B3367}"/>
                </a:ext>
              </a:extLst>
            </p:cNvPr>
            <p:cNvSpPr/>
            <p:nvPr/>
          </p:nvSpPr>
          <p:spPr>
            <a:xfrm>
              <a:off x="1055477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150" name="RectangleLegend4">
              <a:extLst>
                <a:ext uri="{FF2B5EF4-FFF2-40B4-BE49-F238E27FC236}">
                  <a16:creationId xmlns:a16="http://schemas.microsoft.com/office/drawing/2014/main" id="{E7C4606A-A53F-435D-8A35-C2D915A32B2A}"/>
                </a:ext>
              </a:extLst>
            </p:cNvPr>
            <p:cNvSpPr/>
            <p:nvPr/>
          </p:nvSpPr>
          <p:spPr>
            <a:xfrm>
              <a:off x="1055477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151" name="RectangleLegend5">
              <a:extLst>
                <a:ext uri="{FF2B5EF4-FFF2-40B4-BE49-F238E27FC236}">
                  <a16:creationId xmlns:a16="http://schemas.microsoft.com/office/drawing/2014/main" id="{FD0F07AB-B842-40A6-8158-C6EACA4D7043}"/>
                </a:ext>
              </a:extLst>
            </p:cNvPr>
            <p:cNvSpPr/>
            <p:nvPr/>
          </p:nvSpPr>
          <p:spPr>
            <a:xfrm>
              <a:off x="1055477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152" name="Legend1">
              <a:extLst>
                <a:ext uri="{FF2B5EF4-FFF2-40B4-BE49-F238E27FC236}">
                  <a16:creationId xmlns:a16="http://schemas.microsoft.com/office/drawing/2014/main" id="{2CAAF451-70AF-4DB0-A7C2-B67E73F2DC8C}"/>
                </a:ext>
              </a:extLst>
            </p:cNvPr>
            <p:cNvSpPr txBox="1"/>
            <p:nvPr/>
          </p:nvSpPr>
          <p:spPr>
            <a:xfrm>
              <a:off x="1088091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53" name="Legend2">
              <a:extLst>
                <a:ext uri="{FF2B5EF4-FFF2-40B4-BE49-F238E27FC236}">
                  <a16:creationId xmlns:a16="http://schemas.microsoft.com/office/drawing/2014/main" id="{42990AC1-9FE9-4C07-841E-21C2FFF810CF}"/>
                </a:ext>
              </a:extLst>
            </p:cNvPr>
            <p:cNvSpPr txBox="1"/>
            <p:nvPr/>
          </p:nvSpPr>
          <p:spPr>
            <a:xfrm>
              <a:off x="1088091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54" name="Legend3">
              <a:extLst>
                <a:ext uri="{FF2B5EF4-FFF2-40B4-BE49-F238E27FC236}">
                  <a16:creationId xmlns:a16="http://schemas.microsoft.com/office/drawing/2014/main" id="{F6F89546-15EF-48A6-8CAD-1604BC838B33}"/>
                </a:ext>
              </a:extLst>
            </p:cNvPr>
            <p:cNvSpPr txBox="1"/>
            <p:nvPr/>
          </p:nvSpPr>
          <p:spPr>
            <a:xfrm>
              <a:off x="1088091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55" name="Legend4">
              <a:extLst>
                <a:ext uri="{FF2B5EF4-FFF2-40B4-BE49-F238E27FC236}">
                  <a16:creationId xmlns:a16="http://schemas.microsoft.com/office/drawing/2014/main" id="{A6A85DAF-9B0F-4C6A-9A37-364FF621CA74}"/>
                </a:ext>
              </a:extLst>
            </p:cNvPr>
            <p:cNvSpPr txBox="1"/>
            <p:nvPr/>
          </p:nvSpPr>
          <p:spPr>
            <a:xfrm>
              <a:off x="1088091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56" name="Legend5">
              <a:extLst>
                <a:ext uri="{FF2B5EF4-FFF2-40B4-BE49-F238E27FC236}">
                  <a16:creationId xmlns:a16="http://schemas.microsoft.com/office/drawing/2014/main" id="{06E8EAAF-EFFD-46C7-9BBA-63ACDCA4EC39}"/>
                </a:ext>
              </a:extLst>
            </p:cNvPr>
            <p:cNvSpPr txBox="1"/>
            <p:nvPr/>
          </p:nvSpPr>
          <p:spPr>
            <a:xfrm>
              <a:off x="1088091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grpSp>
        <p:nvGrpSpPr>
          <p:cNvPr id="157" name="LegendLines" hidden="1">
            <a:extLst>
              <a:ext uri="{FF2B5EF4-FFF2-40B4-BE49-F238E27FC236}">
                <a16:creationId xmlns:a16="http://schemas.microsoft.com/office/drawing/2014/main" id="{14507677-EABF-4F00-AEF6-AD841D8DFDD2}"/>
              </a:ext>
            </a:extLst>
          </p:cNvPr>
          <p:cNvGrpSpPr/>
          <p:nvPr userDrawn="1"/>
        </p:nvGrpSpPr>
        <p:grpSpPr>
          <a:xfrm>
            <a:off x="10317304" y="3150831"/>
            <a:ext cx="1319960" cy="958286"/>
            <a:chOff x="10162879" y="3243772"/>
            <a:chExt cx="1319960" cy="958286"/>
          </a:xfrm>
        </p:grpSpPr>
        <p:sp>
          <p:nvSpPr>
            <p:cNvPr id="158" name="Legend1">
              <a:extLst>
                <a:ext uri="{FF2B5EF4-FFF2-40B4-BE49-F238E27FC236}">
                  <a16:creationId xmlns:a16="http://schemas.microsoft.com/office/drawing/2014/main" id="{30B7C886-F3A4-457E-AA05-AC7FE391B524}"/>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59" name="Legend2">
              <a:extLst>
                <a:ext uri="{FF2B5EF4-FFF2-40B4-BE49-F238E27FC236}">
                  <a16:creationId xmlns:a16="http://schemas.microsoft.com/office/drawing/2014/main" id="{D58E36DB-226C-4DC2-A542-CA2DC06237EC}"/>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60" name="Legend3">
              <a:extLst>
                <a:ext uri="{FF2B5EF4-FFF2-40B4-BE49-F238E27FC236}">
                  <a16:creationId xmlns:a16="http://schemas.microsoft.com/office/drawing/2014/main" id="{9B255207-0C46-4B12-BCF2-E308280B9716}"/>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61" name="LineLegend3">
              <a:extLst>
                <a:ext uri="{FF2B5EF4-FFF2-40B4-BE49-F238E27FC236}">
                  <a16:creationId xmlns:a16="http://schemas.microsoft.com/office/drawing/2014/main" id="{1756B2E5-AAD1-4147-ADA6-58981440C73B}"/>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a:latin typeface="+mn-lt"/>
                <a:ea typeface="+mn-ea"/>
              </a:endParaRPr>
            </a:p>
          </p:txBody>
        </p:sp>
        <p:sp>
          <p:nvSpPr>
            <p:cNvPr id="162" name="LineLegend2">
              <a:extLst>
                <a:ext uri="{FF2B5EF4-FFF2-40B4-BE49-F238E27FC236}">
                  <a16:creationId xmlns:a16="http://schemas.microsoft.com/office/drawing/2014/main" id="{75E7C7ED-D2DB-401C-A6B9-4A61F9BE329E}"/>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a:latin typeface="+mn-lt"/>
                <a:ea typeface="+mn-ea"/>
              </a:endParaRPr>
            </a:p>
          </p:txBody>
        </p:sp>
        <p:sp>
          <p:nvSpPr>
            <p:cNvPr id="163" name="LineLegend1">
              <a:extLst>
                <a:ext uri="{FF2B5EF4-FFF2-40B4-BE49-F238E27FC236}">
                  <a16:creationId xmlns:a16="http://schemas.microsoft.com/office/drawing/2014/main" id="{A868A205-634B-41FC-A2B3-B610E22F573B}"/>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a:latin typeface="+mn-lt"/>
                <a:ea typeface="+mn-ea"/>
              </a:endParaRPr>
            </a:p>
          </p:txBody>
        </p:sp>
      </p:grpSp>
      <p:grpSp>
        <p:nvGrpSpPr>
          <p:cNvPr id="164" name="LegendMoons" hidden="1">
            <a:extLst>
              <a:ext uri="{FF2B5EF4-FFF2-40B4-BE49-F238E27FC236}">
                <a16:creationId xmlns:a16="http://schemas.microsoft.com/office/drawing/2014/main" id="{66A4250B-677E-4C4E-AF29-565E1756B4E6}"/>
              </a:ext>
            </a:extLst>
          </p:cNvPr>
          <p:cNvGrpSpPr/>
          <p:nvPr userDrawn="1"/>
        </p:nvGrpSpPr>
        <p:grpSpPr>
          <a:xfrm>
            <a:off x="10684859" y="1146588"/>
            <a:ext cx="948949" cy="1731859"/>
            <a:chOff x="7716535" y="2630582"/>
            <a:chExt cx="948949" cy="1731859"/>
          </a:xfrm>
        </p:grpSpPr>
        <p:sp>
          <p:nvSpPr>
            <p:cNvPr id="165" name="Legend1">
              <a:extLst>
                <a:ext uri="{FF2B5EF4-FFF2-40B4-BE49-F238E27FC236}">
                  <a16:creationId xmlns:a16="http://schemas.microsoft.com/office/drawing/2014/main" id="{3A16F2B1-DABD-4244-BECC-395671CB9AD9}"/>
                </a:ext>
              </a:extLst>
            </p:cNvPr>
            <p:cNvSpPr txBox="1"/>
            <p:nvPr/>
          </p:nvSpPr>
          <p:spPr>
            <a:xfrm>
              <a:off x="8069167" y="26379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66" name="Legend2">
              <a:extLst>
                <a:ext uri="{FF2B5EF4-FFF2-40B4-BE49-F238E27FC236}">
                  <a16:creationId xmlns:a16="http://schemas.microsoft.com/office/drawing/2014/main" id="{8AAB6DFA-45A6-4DEF-BF38-832804EF80B2}"/>
                </a:ext>
              </a:extLst>
            </p:cNvPr>
            <p:cNvSpPr txBox="1"/>
            <p:nvPr/>
          </p:nvSpPr>
          <p:spPr>
            <a:xfrm>
              <a:off x="8069167" y="301340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67" name="Legend3">
              <a:extLst>
                <a:ext uri="{FF2B5EF4-FFF2-40B4-BE49-F238E27FC236}">
                  <a16:creationId xmlns:a16="http://schemas.microsoft.com/office/drawing/2014/main" id="{3048649E-EF9F-474C-B03C-62ADE0392297}"/>
                </a:ext>
              </a:extLst>
            </p:cNvPr>
            <p:cNvSpPr txBox="1"/>
            <p:nvPr/>
          </p:nvSpPr>
          <p:spPr>
            <a:xfrm>
              <a:off x="8069167" y="3388859"/>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08" name="Legend4">
              <a:extLst>
                <a:ext uri="{FF2B5EF4-FFF2-40B4-BE49-F238E27FC236}">
                  <a16:creationId xmlns:a16="http://schemas.microsoft.com/office/drawing/2014/main" id="{4DF192CD-E2C3-4E79-8630-7F138D27FAA8}"/>
                </a:ext>
              </a:extLst>
            </p:cNvPr>
            <p:cNvSpPr txBox="1"/>
            <p:nvPr/>
          </p:nvSpPr>
          <p:spPr>
            <a:xfrm>
              <a:off x="8069167" y="3764318"/>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09" name="Legend5">
              <a:extLst>
                <a:ext uri="{FF2B5EF4-FFF2-40B4-BE49-F238E27FC236}">
                  <a16:creationId xmlns:a16="http://schemas.microsoft.com/office/drawing/2014/main" id="{F17DDB48-40F6-4778-BB7C-991F3C552CE1}"/>
                </a:ext>
              </a:extLst>
            </p:cNvPr>
            <p:cNvSpPr txBox="1"/>
            <p:nvPr/>
          </p:nvSpPr>
          <p:spPr>
            <a:xfrm>
              <a:off x="8069167" y="4139779"/>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nvGrpSpPr>
            <p:cNvPr id="210" name="MoonLegend1">
              <a:extLst>
                <a:ext uri="{FF2B5EF4-FFF2-40B4-BE49-F238E27FC236}">
                  <a16:creationId xmlns:a16="http://schemas.microsoft.com/office/drawing/2014/main" id="{E325A43E-3E33-4930-BE7D-513DE821B49C}"/>
                </a:ext>
              </a:extLst>
            </p:cNvPr>
            <p:cNvGrpSpPr>
              <a:grpSpLocks noChangeAspect="1"/>
            </p:cNvGrpSpPr>
            <p:nvPr>
              <p:custDataLst>
                <p:tags r:id="rId9"/>
              </p:custDataLst>
            </p:nvPr>
          </p:nvGrpSpPr>
          <p:grpSpPr>
            <a:xfrm>
              <a:off x="7716535" y="2630582"/>
              <a:ext cx="228600" cy="228600"/>
              <a:chOff x="762000" y="1270000"/>
              <a:chExt cx="254000" cy="254000"/>
            </a:xfrm>
          </p:grpSpPr>
          <p:sp>
            <p:nvSpPr>
              <p:cNvPr id="223" name="Oval 222">
                <a:extLst>
                  <a:ext uri="{FF2B5EF4-FFF2-40B4-BE49-F238E27FC236}">
                    <a16:creationId xmlns:a16="http://schemas.microsoft.com/office/drawing/2014/main" id="{502208D2-CD1A-4712-AF4D-09F82319A6AD}"/>
                  </a:ext>
                </a:extLst>
              </p:cNvPr>
              <p:cNvSpPr/>
              <p:nvPr>
                <p:custDataLst>
                  <p:tags r:id="rId2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24" name="Arc 223">
                <a:extLst>
                  <a:ext uri="{FF2B5EF4-FFF2-40B4-BE49-F238E27FC236}">
                    <a16:creationId xmlns:a16="http://schemas.microsoft.com/office/drawing/2014/main" id="{81B1BDC0-71B2-4620-ABBF-AF5BAEF77D78}"/>
                  </a:ext>
                </a:extLst>
              </p:cNvPr>
              <p:cNvSpPr/>
              <p:nvPr>
                <p:custDataLst>
                  <p:tags r:id="rId23"/>
                </p:custDataLst>
              </p:nvPr>
            </p:nvSpPr>
            <p:spPr>
              <a:xfrm>
                <a:off x="762000" y="1270000"/>
                <a:ext cx="254000" cy="254000"/>
              </a:xfrm>
              <a:prstGeom prst="arc">
                <a:avLst>
                  <a:gd name="adj1" fmla="val 16200000"/>
                  <a:gd name="adj2" fmla="val 54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11" name="MoonLegend2">
              <a:extLst>
                <a:ext uri="{FF2B5EF4-FFF2-40B4-BE49-F238E27FC236}">
                  <a16:creationId xmlns:a16="http://schemas.microsoft.com/office/drawing/2014/main" id="{19F131A6-85CB-4AD6-A06B-5193162AD063}"/>
                </a:ext>
              </a:extLst>
            </p:cNvPr>
            <p:cNvGrpSpPr>
              <a:grpSpLocks noChangeAspect="1"/>
            </p:cNvGrpSpPr>
            <p:nvPr>
              <p:custDataLst>
                <p:tags r:id="rId10"/>
              </p:custDataLst>
            </p:nvPr>
          </p:nvGrpSpPr>
          <p:grpSpPr>
            <a:xfrm>
              <a:off x="7716535" y="3006395"/>
              <a:ext cx="228600" cy="228600"/>
              <a:chOff x="762000" y="1270000"/>
              <a:chExt cx="254000" cy="254000"/>
            </a:xfrm>
          </p:grpSpPr>
          <p:sp>
            <p:nvSpPr>
              <p:cNvPr id="221" name="Oval 220">
                <a:extLst>
                  <a:ext uri="{FF2B5EF4-FFF2-40B4-BE49-F238E27FC236}">
                    <a16:creationId xmlns:a16="http://schemas.microsoft.com/office/drawing/2014/main" id="{CB5D8F0C-A24D-4C23-8702-57B3F4C8D2C8}"/>
                  </a:ext>
                </a:extLst>
              </p:cNvPr>
              <p:cNvSpPr/>
              <p:nvPr>
                <p:custDataLst>
                  <p:tags r:id="rId2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22" name="Arc 221">
                <a:extLst>
                  <a:ext uri="{FF2B5EF4-FFF2-40B4-BE49-F238E27FC236}">
                    <a16:creationId xmlns:a16="http://schemas.microsoft.com/office/drawing/2014/main" id="{49A7DA05-A2C9-43C6-8B99-0883F4108C99}"/>
                  </a:ext>
                </a:extLst>
              </p:cNvPr>
              <p:cNvSpPr/>
              <p:nvPr>
                <p:custDataLst>
                  <p:tags r:id="rId21"/>
                </p:custDataLst>
              </p:nvPr>
            </p:nvSpPr>
            <p:spPr>
              <a:xfrm>
                <a:off x="762000" y="1270000"/>
                <a:ext cx="254000" cy="254000"/>
              </a:xfrm>
              <a:prstGeom prst="arc">
                <a:avLst>
                  <a:gd name="adj1" fmla="val 16200000"/>
                  <a:gd name="adj2" fmla="val 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12" name="MoonLegend3">
              <a:extLst>
                <a:ext uri="{FF2B5EF4-FFF2-40B4-BE49-F238E27FC236}">
                  <a16:creationId xmlns:a16="http://schemas.microsoft.com/office/drawing/2014/main" id="{D5846526-557E-406A-B4CE-BD6D0F4E670C}"/>
                </a:ext>
              </a:extLst>
            </p:cNvPr>
            <p:cNvGrpSpPr>
              <a:grpSpLocks noChangeAspect="1"/>
            </p:cNvGrpSpPr>
            <p:nvPr>
              <p:custDataLst>
                <p:tags r:id="rId11"/>
              </p:custDataLst>
            </p:nvPr>
          </p:nvGrpSpPr>
          <p:grpSpPr>
            <a:xfrm>
              <a:off x="7716535" y="3382210"/>
              <a:ext cx="228600" cy="228600"/>
              <a:chOff x="762000" y="1270000"/>
              <a:chExt cx="254000" cy="254000"/>
            </a:xfrm>
          </p:grpSpPr>
          <p:sp>
            <p:nvSpPr>
              <p:cNvPr id="219" name="Oval 218">
                <a:extLst>
                  <a:ext uri="{FF2B5EF4-FFF2-40B4-BE49-F238E27FC236}">
                    <a16:creationId xmlns:a16="http://schemas.microsoft.com/office/drawing/2014/main" id="{2E6DFB59-C2BA-4F0F-B3CE-3D41D5C09056}"/>
                  </a:ext>
                </a:extLst>
              </p:cNvPr>
              <p:cNvSpPr/>
              <p:nvPr>
                <p:custDataLst>
                  <p:tags r:id="rId1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20" name="Arc 219">
                <a:extLst>
                  <a:ext uri="{FF2B5EF4-FFF2-40B4-BE49-F238E27FC236}">
                    <a16:creationId xmlns:a16="http://schemas.microsoft.com/office/drawing/2014/main" id="{88C508BD-0DFC-444E-B5D5-C5D8E79E44EE}"/>
                  </a:ext>
                </a:extLst>
              </p:cNvPr>
              <p:cNvSpPr/>
              <p:nvPr>
                <p:custDataLst>
                  <p:tags r:id="rId19"/>
                </p:custDataLst>
              </p:nvPr>
            </p:nvSpPr>
            <p:spPr>
              <a:xfrm>
                <a:off x="762000" y="1270000"/>
                <a:ext cx="254000" cy="254000"/>
              </a:xfrm>
              <a:prstGeom prst="arc">
                <a:avLst>
                  <a:gd name="adj1" fmla="val 16200000"/>
                  <a:gd name="adj2" fmla="val 54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13" name="MoonLegend4">
              <a:extLst>
                <a:ext uri="{FF2B5EF4-FFF2-40B4-BE49-F238E27FC236}">
                  <a16:creationId xmlns:a16="http://schemas.microsoft.com/office/drawing/2014/main" id="{85A9AEAF-42C3-405E-933E-2CFC97C51BB8}"/>
                </a:ext>
              </a:extLst>
            </p:cNvPr>
            <p:cNvGrpSpPr>
              <a:grpSpLocks noChangeAspect="1"/>
            </p:cNvGrpSpPr>
            <p:nvPr>
              <p:custDataLst>
                <p:tags r:id="rId12"/>
              </p:custDataLst>
            </p:nvPr>
          </p:nvGrpSpPr>
          <p:grpSpPr>
            <a:xfrm>
              <a:off x="7716535" y="3758025"/>
              <a:ext cx="228600" cy="228600"/>
              <a:chOff x="762000" y="1270000"/>
              <a:chExt cx="254000" cy="254000"/>
            </a:xfrm>
          </p:grpSpPr>
          <p:sp>
            <p:nvSpPr>
              <p:cNvPr id="217" name="Oval 216">
                <a:extLst>
                  <a:ext uri="{FF2B5EF4-FFF2-40B4-BE49-F238E27FC236}">
                    <a16:creationId xmlns:a16="http://schemas.microsoft.com/office/drawing/2014/main" id="{BC04D552-54D4-452F-B36D-B26D8DF62AFE}"/>
                  </a:ext>
                </a:extLst>
              </p:cNvPr>
              <p:cNvSpPr/>
              <p:nvPr>
                <p:custDataLst>
                  <p:tags r:id="rId1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8" name="Arc 217">
                <a:extLst>
                  <a:ext uri="{FF2B5EF4-FFF2-40B4-BE49-F238E27FC236}">
                    <a16:creationId xmlns:a16="http://schemas.microsoft.com/office/drawing/2014/main" id="{94A381D6-5B9C-4731-8CC1-EF095BA2345C}"/>
                  </a:ext>
                </a:extLst>
              </p:cNvPr>
              <p:cNvSpPr/>
              <p:nvPr>
                <p:custDataLst>
                  <p:tags r:id="rId17"/>
                </p:custDataLst>
              </p:nvPr>
            </p:nvSpPr>
            <p:spPr>
              <a:xfrm>
                <a:off x="762000" y="1270000"/>
                <a:ext cx="254000" cy="254000"/>
              </a:xfrm>
              <a:prstGeom prst="arc">
                <a:avLst>
                  <a:gd name="adj1" fmla="val 16200000"/>
                  <a:gd name="adj2" fmla="val 108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14" name="MoonLegend5">
              <a:extLst>
                <a:ext uri="{FF2B5EF4-FFF2-40B4-BE49-F238E27FC236}">
                  <a16:creationId xmlns:a16="http://schemas.microsoft.com/office/drawing/2014/main" id="{DD8F3B51-EA52-4C42-A46A-E5ACEBAFAD24}"/>
                </a:ext>
              </a:extLst>
            </p:cNvPr>
            <p:cNvGrpSpPr>
              <a:grpSpLocks noChangeAspect="1"/>
            </p:cNvGrpSpPr>
            <p:nvPr>
              <p:custDataLst>
                <p:tags r:id="rId13"/>
              </p:custDataLst>
            </p:nvPr>
          </p:nvGrpSpPr>
          <p:grpSpPr>
            <a:xfrm>
              <a:off x="7716535" y="4133841"/>
              <a:ext cx="228600" cy="228600"/>
              <a:chOff x="762000" y="1270000"/>
              <a:chExt cx="254000" cy="254000"/>
            </a:xfrm>
          </p:grpSpPr>
          <p:sp>
            <p:nvSpPr>
              <p:cNvPr id="215" name="Oval 214">
                <a:extLst>
                  <a:ext uri="{FF2B5EF4-FFF2-40B4-BE49-F238E27FC236}">
                    <a16:creationId xmlns:a16="http://schemas.microsoft.com/office/drawing/2014/main" id="{42F219B6-5632-4728-AE24-34BB86314787}"/>
                  </a:ext>
                </a:extLst>
              </p:cNvPr>
              <p:cNvSpPr/>
              <p:nvPr>
                <p:custDataLst>
                  <p:tags r:id="rId1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6" name="Arc 215">
                <a:extLst>
                  <a:ext uri="{FF2B5EF4-FFF2-40B4-BE49-F238E27FC236}">
                    <a16:creationId xmlns:a16="http://schemas.microsoft.com/office/drawing/2014/main" id="{D157541D-6626-49B4-90BC-E6119A72DD0B}"/>
                  </a:ext>
                </a:extLst>
              </p:cNvPr>
              <p:cNvSpPr/>
              <p:nvPr>
                <p:custDataLst>
                  <p:tags r:id="rId15"/>
                </p:custDataLst>
              </p:nvPr>
            </p:nvSpPr>
            <p:spPr>
              <a:xfrm>
                <a:off x="762000" y="1270000"/>
                <a:ext cx="254000" cy="254000"/>
              </a:xfrm>
              <a:prstGeom prst="arc">
                <a:avLst>
                  <a:gd name="adj1" fmla="val 16200000"/>
                  <a:gd name="adj2" fmla="val 162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cxnSp>
        <p:nvCxnSpPr>
          <p:cNvPr id="168" name="Straight Connector 167">
            <a:extLst>
              <a:ext uri="{FF2B5EF4-FFF2-40B4-BE49-F238E27FC236}">
                <a16:creationId xmlns:a16="http://schemas.microsoft.com/office/drawing/2014/main" id="{842624AC-9390-4348-93AA-B2971A57E125}"/>
              </a:ext>
            </a:extLst>
          </p:cNvPr>
          <p:cNvCxnSpPr>
            <a:cxnSpLocks/>
          </p:cNvCxnSpPr>
          <p:nvPr userDrawn="1"/>
        </p:nvCxnSpPr>
        <p:spPr bwMode="invGray">
          <a:xfrm>
            <a:off x="554736" y="6450133"/>
            <a:ext cx="11082528" cy="0"/>
          </a:xfrm>
          <a:prstGeom prst="line">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44" name="Freeform 76">
            <a:extLst>
              <a:ext uri="{FF2B5EF4-FFF2-40B4-BE49-F238E27FC236}">
                <a16:creationId xmlns:a16="http://schemas.microsoft.com/office/drawing/2014/main" id="{AEBE6396-A6F4-4CD0-A040-090C743A6E91}"/>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 name="MSIPCMContentMarking" descr="{&quot;HashCode&quot;:2027334168,&quot;Placement&quot;:&quot;Header&quot;,&quot;Top&quot;:0.0,&quot;Left&quot;:0.0,&quot;SlideWidth&quot;:960,&quot;SlideHeight&quot;:540}">
            <a:extLst>
              <a:ext uri="{FF2B5EF4-FFF2-40B4-BE49-F238E27FC236}">
                <a16:creationId xmlns:a16="http://schemas.microsoft.com/office/drawing/2014/main" id="{BCF4BA2D-F0D6-4691-8AC0-B33DA9731B59}"/>
              </a:ext>
            </a:extLst>
          </p:cNvPr>
          <p:cNvSpPr txBox="1"/>
          <p:nvPr userDrawn="1"/>
        </p:nvSpPr>
        <p:spPr>
          <a:xfrm>
            <a:off x="0" y="0"/>
            <a:ext cx="1349761" cy="262344"/>
          </a:xfrm>
          <a:prstGeom prst="rect">
            <a:avLst/>
          </a:prstGeom>
          <a:ln w="6350">
            <a:noFill/>
            <a:miter lim="800000"/>
          </a:ln>
        </p:spPr>
        <p:txBody>
          <a:bodyPr vert="horz" wrap="square" lIns="0" tIns="0" rIns="0" bIns="0" rtlCol="0" anchor="ctr" anchorCtr="1">
            <a:noAutofit/>
          </a:bodyPr>
          <a:lstStyle/>
          <a:p>
            <a:pPr algn="l">
              <a:spcBef>
                <a:spcPts val="0"/>
              </a:spcBef>
              <a:spcAft>
                <a:spcPts val="0"/>
              </a:spcAft>
              <a:buNone/>
            </a:pPr>
            <a:r>
              <a:rPr lang="en-US" sz="1000">
                <a:solidFill>
                  <a:srgbClr val="000000"/>
                </a:solidFill>
                <a:latin typeface="Calibri" panose="020F0502020204030204" pitchFamily="34" charset="0"/>
              </a:rPr>
              <a:t>Classified as Internal</a:t>
            </a:r>
          </a:p>
        </p:txBody>
      </p:sp>
    </p:spTree>
    <p:extLst>
      <p:ext uri="{BB962C8B-B14F-4D97-AF65-F5344CB8AC3E}">
        <p14:creationId xmlns:p14="http://schemas.microsoft.com/office/powerpoint/2010/main" val="1096824095"/>
      </p:ext>
    </p:extLst>
  </p:cSld>
  <p:clrMap bg1="lt1" tx1="dk1" bg2="lt2" tx2="dk2" accent1="accent1" accent2="accent2" accent3="accent3" accent4="accent4" accent5="accent5" accent6="accent6" hlink="hlink" folHlink="folHlink"/>
  <p:sldLayoutIdLst>
    <p:sldLayoutId id="2147484071" r:id="rId1"/>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479999" y="133174"/>
            <a:ext cx="8160000" cy="720000"/>
          </a:xfrm>
          <a:prstGeom prst="rect">
            <a:avLst/>
          </a:prstGeom>
        </p:spPr>
        <p:txBody>
          <a:bodyPr vert="horz" lIns="18000" tIns="0" rIns="360000" bIns="0" rtlCol="0" anchor="b">
            <a:noAutofit/>
          </a:bodyPr>
          <a:lstStyle/>
          <a:p>
            <a:r>
              <a:rPr lang="en-GB" noProof="0"/>
              <a:t>Click to edit Master title style</a:t>
            </a:r>
          </a:p>
        </p:txBody>
      </p:sp>
      <p:sp>
        <p:nvSpPr>
          <p:cNvPr id="3" name="Text Placeholder 2"/>
          <p:cNvSpPr>
            <a:spLocks noGrp="1"/>
          </p:cNvSpPr>
          <p:nvPr>
            <p:ph type="body" idx="1"/>
          </p:nvPr>
        </p:nvSpPr>
        <p:spPr bwMode="invGray">
          <a:xfrm>
            <a:off x="480000" y="1800000"/>
            <a:ext cx="11232001" cy="4237200"/>
          </a:xfrm>
          <a:prstGeom prst="rect">
            <a:avLst/>
          </a:prstGeom>
        </p:spPr>
        <p:txBody>
          <a:bodyPr vert="horz" lIns="18000" tIns="0" rIns="18000" bIns="0" rtlCol="0">
            <a:noAutofit/>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Sixth level</a:t>
            </a:r>
          </a:p>
        </p:txBody>
      </p:sp>
      <p:sp>
        <p:nvSpPr>
          <p:cNvPr id="4" name="Date Placeholder 3"/>
          <p:cNvSpPr>
            <a:spLocks noGrp="1"/>
          </p:cNvSpPr>
          <p:nvPr>
            <p:ph type="dt" sz="half" idx="2"/>
          </p:nvPr>
        </p:nvSpPr>
        <p:spPr bwMode="invGray">
          <a:xfrm>
            <a:off x="480000" y="6580588"/>
            <a:ext cx="790001" cy="1800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fld id="{9FD3510A-415C-415B-B110-AE4B24C8CED3}" type="datetime1">
              <a:rPr lang="en-US" smtClean="0"/>
              <a:pPr/>
              <a:t>3/24/2022</a:t>
            </a:fld>
            <a:endParaRPr lang="en-GB"/>
          </a:p>
        </p:txBody>
      </p:sp>
      <p:sp>
        <p:nvSpPr>
          <p:cNvPr id="5" name="Footer Placeholder 4"/>
          <p:cNvSpPr>
            <a:spLocks noGrp="1"/>
          </p:cNvSpPr>
          <p:nvPr>
            <p:ph type="ftr" sz="quarter" idx="3"/>
          </p:nvPr>
        </p:nvSpPr>
        <p:spPr bwMode="invGray">
          <a:xfrm>
            <a:off x="1392992" y="6580588"/>
            <a:ext cx="2264608" cy="1800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endParaRPr lang="en-GB"/>
          </a:p>
        </p:txBody>
      </p:sp>
      <p:sp>
        <p:nvSpPr>
          <p:cNvPr id="6" name="Slide Number Placeholder 5"/>
          <p:cNvSpPr>
            <a:spLocks noGrp="1"/>
          </p:cNvSpPr>
          <p:nvPr>
            <p:ph type="sldNum" sz="quarter" idx="4"/>
          </p:nvPr>
        </p:nvSpPr>
        <p:spPr bwMode="invGray">
          <a:xfrm>
            <a:off x="11416433" y="6580588"/>
            <a:ext cx="289931" cy="180000"/>
          </a:xfrm>
          <a:prstGeom prst="rect">
            <a:avLst/>
          </a:prstGeom>
        </p:spPr>
        <p:txBody>
          <a:bodyPr vert="horz" lIns="0" tIns="0" rIns="0" bIns="0" rtlCol="0" anchor="t"/>
          <a:lstStyle>
            <a:lvl1pPr algn="r">
              <a:defRPr sz="800" b="0">
                <a:solidFill>
                  <a:schemeClr val="tx1"/>
                </a:solidFill>
                <a:latin typeface="+mn-lt"/>
                <a:cs typeface="Times New Roman" panose="02020603050405020304" pitchFamily="18" charset="0"/>
              </a:defRPr>
            </a:lvl1pPr>
          </a:lstStyle>
          <a:p>
            <a:fld id="{A74CE0EA-F3B5-4684-BA10-C594598FDB9C}" type="slidenum">
              <a:rPr lang="en-GB" smtClean="0"/>
              <a:pPr/>
              <a:t>‹Nº›</a:t>
            </a:fld>
            <a:endParaRPr lang="en-GB"/>
          </a:p>
        </p:txBody>
      </p:sp>
      <p:sp>
        <p:nvSpPr>
          <p:cNvPr id="9" name="Rectangle 8"/>
          <p:cNvSpPr/>
          <p:nvPr userDrawn="1"/>
        </p:nvSpPr>
        <p:spPr bwMode="invGray">
          <a:xfrm>
            <a:off x="9735601" y="2128187"/>
            <a:ext cx="1976400" cy="694800"/>
          </a:xfrm>
          <a:prstGeom prst="rect">
            <a:avLst/>
          </a:prstGeom>
          <a:blipFill dpi="0" rotWithShape="1">
            <a:blip r:embed="rId21"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12" name="Rectangle 11"/>
          <p:cNvSpPr/>
          <p:nvPr userDrawn="1"/>
        </p:nvSpPr>
        <p:spPr bwMode="gray">
          <a:xfrm>
            <a:off x="10210515" y="3899"/>
            <a:ext cx="1976400" cy="694800"/>
          </a:xfrm>
          <a:prstGeom prst="rect">
            <a:avLst/>
          </a:prstGeom>
          <a:blipFill dpi="0" rotWithShape="1">
            <a:blip r:embed="rId2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Tree>
    <p:extLst>
      <p:ext uri="{BB962C8B-B14F-4D97-AF65-F5344CB8AC3E}">
        <p14:creationId xmlns:p14="http://schemas.microsoft.com/office/powerpoint/2010/main" val="111414211"/>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 id="2147484000" r:id="rId12"/>
    <p:sldLayoutId id="2147484001" r:id="rId13"/>
    <p:sldLayoutId id="2147484002" r:id="rId14"/>
    <p:sldLayoutId id="2147484003" r:id="rId15"/>
    <p:sldLayoutId id="2147484004" r:id="rId16"/>
    <p:sldLayoutId id="2147484005" r:id="rId17"/>
    <p:sldLayoutId id="2147484006" r:id="rId18"/>
    <p:sldLayoutId id="2147484007" r:id="rId19"/>
  </p:sldLayoutIdLst>
  <p:hf hdr="0" ftr="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1">
          <p15:clr>
            <a:srgbClr val="F26B43"/>
          </p15:clr>
        </p15:guide>
        <p15:guide id="2" orient="horz" pos="3809">
          <p15:clr>
            <a:srgbClr val="F26B43"/>
          </p15:clr>
        </p15:guide>
        <p15:guide id="3" pos="3840">
          <p15:clr>
            <a:srgbClr val="F26B43"/>
          </p15:clr>
        </p15:guide>
        <p15:guide id="4" pos="302">
          <p15:clr>
            <a:srgbClr val="F26B43"/>
          </p15:clr>
        </p15:guide>
        <p15:guide id="5" pos="7379">
          <p15:clr>
            <a:srgbClr val="F26B43"/>
          </p15:clr>
        </p15:guide>
        <p15:guide id="6" pos="3761">
          <p15:clr>
            <a:srgbClr val="F26B43"/>
          </p15:clr>
        </p15:guide>
        <p15:guide id="7" pos="3919">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D9051C-C807-46F9-8511-7BA810EF25D2}"/>
              </a:ext>
            </a:extLst>
          </p:cNvPr>
          <p:cNvSpPr>
            <a:spLocks noGrp="1"/>
          </p:cNvSpPr>
          <p:nvPr>
            <p:ph type="title"/>
          </p:nvPr>
        </p:nvSpPr>
        <p:spPr>
          <a:xfrm>
            <a:off x="577638" y="537197"/>
            <a:ext cx="5693037" cy="414332"/>
          </a:xfrm>
          <a:prstGeom prst="rect">
            <a:avLst/>
          </a:prstGeom>
        </p:spPr>
        <p:txBody>
          <a:bodyPr vert="horz" wrap="square" lIns="0" tIns="0" rIns="0" bIns="0" rtlCol="0" anchor="t" anchorCtr="0">
            <a:sp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8925905-8E0F-4E1F-969B-102428583B30}"/>
              </a:ext>
            </a:extLst>
          </p:cNvPr>
          <p:cNvSpPr>
            <a:spLocks noGrp="1"/>
          </p:cNvSpPr>
          <p:nvPr>
            <p:ph type="body" idx="1"/>
          </p:nvPr>
        </p:nvSpPr>
        <p:spPr>
          <a:xfrm>
            <a:off x="577638" y="1551583"/>
            <a:ext cx="10775825" cy="1564243"/>
          </a:xfrm>
          <a:prstGeom prst="rect">
            <a:avLst/>
          </a:prstGeom>
        </p:spPr>
        <p:txBody>
          <a:bodyPr vert="horz" wrap="square" lIns="0" tIns="0" rIns="0" bIns="0" rtlCol="0" anchor="t" anchorCtr="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8CE7121D-1697-409F-80BF-51B7EAFBB29E}"/>
              </a:ext>
            </a:extLst>
          </p:cNvPr>
          <p:cNvSpPr>
            <a:spLocks noGrp="1"/>
          </p:cNvSpPr>
          <p:nvPr>
            <p:ph type="ftr" sz="quarter" idx="3"/>
          </p:nvPr>
        </p:nvSpPr>
        <p:spPr>
          <a:xfrm>
            <a:off x="577638" y="6482886"/>
            <a:ext cx="7575715" cy="112018"/>
          </a:xfrm>
          <a:prstGeom prst="rect">
            <a:avLst/>
          </a:prstGeom>
        </p:spPr>
        <p:txBody>
          <a:bodyPr vert="horz" lIns="0" tIns="0" rIns="0" bIns="0" rtlCol="0" anchor="t" anchorCtr="0">
            <a:spAutoFit/>
          </a:bodyPr>
          <a:lstStyle>
            <a:lvl1pPr algn="l">
              <a:defRPr sz="728">
                <a:solidFill>
                  <a:schemeClr val="tx1">
                    <a:tint val="75000"/>
                  </a:schemeClr>
                </a:solidFill>
                <a:latin typeface="Poppins" pitchFamily="2" charset="77"/>
                <a:cs typeface="Poppins" pitchFamily="2" charset="77"/>
              </a:defRPr>
            </a:lvl1pPr>
          </a:lstStyle>
          <a:p>
            <a:pPr marL="7701">
              <a:spcBef>
                <a:spcPts val="76"/>
              </a:spcBef>
            </a:pPr>
            <a:r>
              <a:rPr lang="en-GB" spc="3"/>
              <a:t>Immunization, Vaccines and Biologicals</a:t>
            </a:r>
          </a:p>
        </p:txBody>
      </p:sp>
      <p:sp>
        <p:nvSpPr>
          <p:cNvPr id="6" name="Slide Number Placeholder 5">
            <a:extLst>
              <a:ext uri="{FF2B5EF4-FFF2-40B4-BE49-F238E27FC236}">
                <a16:creationId xmlns:a16="http://schemas.microsoft.com/office/drawing/2014/main" id="{6D226665-F903-468B-9EDC-63D86E71F62F}"/>
              </a:ext>
            </a:extLst>
          </p:cNvPr>
          <p:cNvSpPr>
            <a:spLocks noGrp="1"/>
          </p:cNvSpPr>
          <p:nvPr>
            <p:ph type="sldNum" sz="quarter" idx="4"/>
          </p:nvPr>
        </p:nvSpPr>
        <p:spPr>
          <a:xfrm>
            <a:off x="10693993" y="6482886"/>
            <a:ext cx="897196" cy="111982"/>
          </a:xfrm>
          <a:prstGeom prst="rect">
            <a:avLst/>
          </a:prstGeom>
        </p:spPr>
        <p:txBody>
          <a:bodyPr vert="horz" wrap="square" lIns="0" tIns="0" rIns="0" bIns="0" rtlCol="0" anchor="t" anchorCtr="0">
            <a:spAutoFit/>
          </a:bodyPr>
          <a:lstStyle>
            <a:lvl1pPr algn="r">
              <a:defRPr sz="728">
                <a:solidFill>
                  <a:schemeClr val="tx1">
                    <a:tint val="75000"/>
                  </a:schemeClr>
                </a:solidFill>
                <a:latin typeface="Poppins" pitchFamily="2" charset="77"/>
                <a:cs typeface="Poppins" pitchFamily="2" charset="77"/>
              </a:defRPr>
            </a:lvl1pPr>
          </a:lstStyle>
          <a:p>
            <a:fld id="{E2E31AFC-DF42-41A5-B57C-06A83BBA6616}" type="slidenum">
              <a:rPr lang="en-GB" smtClean="0"/>
              <a:pPr/>
              <a:t>‹Nº›</a:t>
            </a:fld>
            <a:endParaRPr lang="en-GB"/>
          </a:p>
        </p:txBody>
      </p:sp>
    </p:spTree>
    <p:extLst>
      <p:ext uri="{BB962C8B-B14F-4D97-AF65-F5344CB8AC3E}">
        <p14:creationId xmlns:p14="http://schemas.microsoft.com/office/powerpoint/2010/main" val="1465637462"/>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 id="2147484020" r:id="rId12"/>
    <p:sldLayoutId id="2147484021" r:id="rId13"/>
    <p:sldLayoutId id="2147484022" r:id="rId14"/>
    <p:sldLayoutId id="2147484023" r:id="rId15"/>
    <p:sldLayoutId id="2147484024" r:id="rId16"/>
    <p:sldLayoutId id="2147484025" r:id="rId17"/>
    <p:sldLayoutId id="2147484026" r:id="rId18"/>
    <p:sldLayoutId id="2147484027" r:id="rId19"/>
    <p:sldLayoutId id="2147484028" r:id="rId20"/>
    <p:sldLayoutId id="2147484029" r:id="rId21"/>
    <p:sldLayoutId id="2147484030" r:id="rId22"/>
    <p:sldLayoutId id="2147484031" r:id="rId23"/>
    <p:sldLayoutId id="2147484032" r:id="rId24"/>
    <p:sldLayoutId id="2147484033" r:id="rId25"/>
    <p:sldLayoutId id="2147484034" r:id="rId26"/>
    <p:sldLayoutId id="2147484035" r:id="rId27"/>
    <p:sldLayoutId id="2147484036" r:id="rId28"/>
    <p:sldLayoutId id="2147484037" r:id="rId29"/>
    <p:sldLayoutId id="2147484038" r:id="rId30"/>
    <p:sldLayoutId id="2147484039" r:id="rId31"/>
    <p:sldLayoutId id="2147484040" r:id="rId32"/>
    <p:sldLayoutId id="2147484041" r:id="rId33"/>
    <p:sldLayoutId id="2147484042" r:id="rId34"/>
    <p:sldLayoutId id="2147484043" r:id="rId35"/>
    <p:sldLayoutId id="2147484044" r:id="rId36"/>
    <p:sldLayoutId id="2147484045" r:id="rId37"/>
    <p:sldLayoutId id="2147484046" r:id="rId38"/>
    <p:sldLayoutId id="2147484047" r:id="rId39"/>
    <p:sldLayoutId id="2147484048" r:id="rId40"/>
    <p:sldLayoutId id="2147484049" r:id="rId41"/>
    <p:sldLayoutId id="2147484050" r:id="rId42"/>
    <p:sldLayoutId id="2147484051" r:id="rId43"/>
    <p:sldLayoutId id="2147484052" r:id="rId44"/>
    <p:sldLayoutId id="2147484053" r:id="rId45"/>
    <p:sldLayoutId id="2147484054" r:id="rId46"/>
    <p:sldLayoutId id="2147484055" r:id="rId47"/>
    <p:sldLayoutId id="2147484056" r:id="rId48"/>
    <p:sldLayoutId id="2147484057" r:id="rId49"/>
    <p:sldLayoutId id="2147484058" r:id="rId50"/>
    <p:sldLayoutId id="2147484059" r:id="rId51"/>
    <p:sldLayoutId id="2147484060" r:id="rId52"/>
    <p:sldLayoutId id="2147484061" r:id="rId53"/>
    <p:sldLayoutId id="2147484062" r:id="rId54"/>
    <p:sldLayoutId id="2147484063" r:id="rId55"/>
    <p:sldLayoutId id="2147484064" r:id="rId56"/>
    <p:sldLayoutId id="2147484065" r:id="rId57"/>
    <p:sldLayoutId id="2147484066" r:id="rId58"/>
    <p:sldLayoutId id="2147484067" r:id="rId59"/>
    <p:sldLayoutId id="2147484068" r:id="rId6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554492" rtl="0" eaLnBrk="1" latinLnBrk="0" hangingPunct="1">
        <a:lnSpc>
          <a:spcPct val="90000"/>
        </a:lnSpc>
        <a:spcBef>
          <a:spcPct val="0"/>
        </a:spcBef>
        <a:buNone/>
        <a:defRPr sz="2911" b="1" i="0" kern="1200">
          <a:solidFill>
            <a:schemeClr val="tx1"/>
          </a:solidFill>
          <a:latin typeface="Poppins SemiBold" pitchFamily="2" charset="77"/>
          <a:ea typeface="Roboto" panose="02000000000000000000" pitchFamily="2" charset="0"/>
          <a:cs typeface="Poppins SemiBold" pitchFamily="2" charset="77"/>
        </a:defRPr>
      </a:lvl1pPr>
    </p:titleStyle>
    <p:bodyStyle>
      <a:lvl1pPr marL="0" indent="0" algn="l" defTabSz="554492" rtl="0" eaLnBrk="1" latinLnBrk="0" hangingPunct="1">
        <a:lnSpc>
          <a:spcPct val="120000"/>
        </a:lnSpc>
        <a:spcBef>
          <a:spcPts val="606"/>
        </a:spcBef>
        <a:spcAft>
          <a:spcPts val="728"/>
        </a:spcAft>
        <a:buSzPct val="75000"/>
        <a:buFontTx/>
        <a:buNone/>
        <a:defRPr sz="1455" kern="1200">
          <a:solidFill>
            <a:schemeClr val="tx1"/>
          </a:solidFill>
          <a:latin typeface="Poppins" pitchFamily="2" charset="77"/>
          <a:ea typeface="Roboto" panose="02000000000000000000" pitchFamily="2" charset="0"/>
          <a:cs typeface="Poppins" pitchFamily="2" charset="77"/>
        </a:defRPr>
      </a:lvl1pPr>
      <a:lvl2pPr marL="480269"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1213" kern="1200">
          <a:solidFill>
            <a:schemeClr val="tx1"/>
          </a:solidFill>
          <a:latin typeface="Poppins" pitchFamily="2" charset="77"/>
          <a:ea typeface="Roboto" panose="02000000000000000000" pitchFamily="2" charset="0"/>
          <a:cs typeface="Poppins" pitchFamily="2" charset="77"/>
        </a:defRPr>
      </a:lvl2pPr>
      <a:lvl3pPr marL="698573"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1092" kern="1200">
          <a:solidFill>
            <a:schemeClr val="tx1"/>
          </a:solidFill>
          <a:latin typeface="Poppins" pitchFamily="2" charset="77"/>
          <a:ea typeface="Roboto" panose="02000000000000000000" pitchFamily="2" charset="0"/>
          <a:cs typeface="Poppins" pitchFamily="2" charset="77"/>
        </a:defRPr>
      </a:lvl3pPr>
      <a:lvl4pPr marL="916877"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970" kern="1200">
          <a:solidFill>
            <a:schemeClr val="tx1"/>
          </a:solidFill>
          <a:latin typeface="Poppins" pitchFamily="2" charset="77"/>
          <a:ea typeface="Roboto" panose="02000000000000000000" pitchFamily="2" charset="0"/>
          <a:cs typeface="Poppins" pitchFamily="2" charset="77"/>
        </a:defRPr>
      </a:lvl4pPr>
      <a:lvl5pPr marL="1135181"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970" kern="1200">
          <a:solidFill>
            <a:schemeClr val="tx1"/>
          </a:solidFill>
          <a:latin typeface="Poppins" pitchFamily="2" charset="77"/>
          <a:ea typeface="Roboto" panose="02000000000000000000" pitchFamily="2" charset="0"/>
          <a:cs typeface="Poppins" pitchFamily="2" charset="77"/>
        </a:defRPr>
      </a:lvl5pPr>
      <a:lvl6pPr marL="1524853"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6pPr>
      <a:lvl7pPr marL="1802100"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7pPr>
      <a:lvl8pPr marL="2079346"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8pPr>
      <a:lvl9pPr marL="2356592"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9pPr>
    </p:bodyStyle>
    <p:otherStyle>
      <a:defPPr>
        <a:defRPr lang="en-US"/>
      </a:defPPr>
      <a:lvl1pPr marL="0" algn="l" defTabSz="554492" rtl="0" eaLnBrk="1" latinLnBrk="0" hangingPunct="1">
        <a:defRPr sz="1092" kern="1200">
          <a:solidFill>
            <a:schemeClr val="tx1"/>
          </a:solidFill>
          <a:latin typeface="+mn-lt"/>
          <a:ea typeface="+mn-ea"/>
          <a:cs typeface="+mn-cs"/>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1D1D1D"/>
          </p15:clr>
        </p15:guide>
        <p15:guide id="2" pos="12664">
          <p15:clr>
            <a:srgbClr val="1D1D1D"/>
          </p15:clr>
        </p15:guide>
        <p15:guide id="3" pos="600">
          <p15:clr>
            <a:srgbClr val="1D1D1D"/>
          </p15:clr>
        </p15:guide>
        <p15:guide id="4" pos="1555">
          <p15:clr>
            <a:srgbClr val="1D1D1D"/>
          </p15:clr>
        </p15:guide>
        <p15:guide id="5" pos="2510">
          <p15:clr>
            <a:srgbClr val="1D1D1D"/>
          </p15:clr>
        </p15:guide>
        <p15:guide id="6" pos="3466">
          <p15:clr>
            <a:srgbClr val="1D1D1D"/>
          </p15:clr>
        </p15:guide>
        <p15:guide id="7" pos="4421">
          <p15:clr>
            <a:srgbClr val="1D1D1D"/>
          </p15:clr>
        </p15:guide>
        <p15:guide id="8" pos="5376">
          <p15:clr>
            <a:srgbClr val="1D1D1D"/>
          </p15:clr>
        </p15:guide>
        <p15:guide id="9" pos="6332">
          <p15:clr>
            <a:srgbClr val="1D1D1D"/>
          </p15:clr>
        </p15:guide>
        <p15:guide id="10" pos="7287">
          <p15:clr>
            <a:srgbClr val="1D1D1D"/>
          </p15:clr>
        </p15:guide>
        <p15:guide id="11" pos="8242">
          <p15:clr>
            <a:srgbClr val="1D1D1D"/>
          </p15:clr>
        </p15:guide>
        <p15:guide id="12" pos="9198">
          <p15:clr>
            <a:srgbClr val="1D1D1D"/>
          </p15:clr>
        </p15:guide>
        <p15:guide id="13" pos="10153">
          <p15:clr>
            <a:srgbClr val="1D1D1D"/>
          </p15:clr>
        </p15:guide>
        <p15:guide id="14" pos="11108">
          <p15:clr>
            <a:srgbClr val="1D1D1D"/>
          </p15:clr>
        </p15:guide>
        <p15:guide id="15" pos="12064">
          <p15:clr>
            <a:srgbClr val="1D1D1D"/>
          </p15:clr>
        </p15:guide>
        <p15:guide id="16" orient="horz">
          <p15:clr>
            <a:srgbClr val="1D1D1D"/>
          </p15:clr>
        </p15:guide>
        <p15:guide id="17" orient="horz" pos="7124">
          <p15:clr>
            <a:srgbClr val="1D1D1D"/>
          </p15:clr>
        </p15:guide>
        <p15:guide id="18" orient="horz" pos="600">
          <p15:clr>
            <a:srgbClr val="1D1D1D"/>
          </p15:clr>
        </p15:guide>
        <p15:guide id="19" orient="horz" pos="3562">
          <p15:clr>
            <a:srgbClr val="1D1D1D"/>
          </p15:clr>
        </p15:guide>
        <p15:guide id="20" orient="horz" pos="6524">
          <p15:clr>
            <a:srgbClr val="1D1D1D"/>
          </p15:clr>
        </p15:guide>
        <p15:guide id="21" pos="6786">
          <p15:clr>
            <a:srgbClr val="1D1D1D"/>
          </p15:clr>
        </p15:guide>
        <p15:guide id="22" pos="5878">
          <p15:clr>
            <a:srgbClr val="1D1D1D"/>
          </p15:clr>
        </p15:guide>
        <p15:guide id="23" orient="horz" pos="3018">
          <p15:clr>
            <a:srgbClr val="1D1D1D"/>
          </p15:clr>
        </p15:guide>
        <p15:guide id="24" orient="horz" pos="6646">
          <p15:clr>
            <a:srgbClr val="1D1D1D"/>
          </p15:clr>
        </p15:guide>
        <p15:guide id="25" orient="horz" pos="2836">
          <p15:clr>
            <a:srgbClr val="1D1D1D"/>
          </p15:clr>
        </p15:guide>
        <p15:guide id="26" orient="horz" pos="6283">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3"/>
            </p:custDataLst>
            <p:extLst>
              <p:ext uri="{D42A27DB-BD31-4B8C-83A1-F6EECF244321}">
                <p14:modId xmlns:p14="http://schemas.microsoft.com/office/powerpoint/2010/main" val="3674728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3" imgW="413" imgH="416" progId="TCLayout.ActiveDocument.1">
                  <p:embed/>
                </p:oleObj>
              </mc:Choice>
              <mc:Fallback>
                <p:oleObj name="think-cell Slide" r:id="rId23"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24"/>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5B28737-798E-48D4-BBDB-8EB35CB9FFFB}"/>
              </a:ext>
            </a:extLst>
          </p:cNvPr>
          <p:cNvSpPr/>
          <p:nvPr userDrawn="1">
            <p:custDataLst>
              <p:tags r:id="rId4"/>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5"/>
            </p:custDataLst>
          </p:nvPr>
        </p:nvSpPr>
        <p:spPr>
          <a:xfrm>
            <a:off x="553972" y="6278400"/>
            <a:ext cx="9144000"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6"/>
            </p:custDataLst>
          </p:nvPr>
        </p:nvSpPr>
        <p:spPr>
          <a:xfrm>
            <a:off x="554736" y="197613"/>
            <a:ext cx="11082528" cy="384721"/>
          </a:xfrm>
          <a:prstGeom prst="rect">
            <a:avLst/>
          </a:prstGeom>
        </p:spPr>
        <p:txBody>
          <a:bodyPr vert="horz" wrap="square" lIns="0" tIns="0" rIns="0" bIns="0" rtlCol="0" anchor="t" anchorCtr="0">
            <a:spAutoFit/>
          </a:bodyPr>
          <a:lstStyle/>
          <a:p>
            <a:pPr lvl="0"/>
            <a:r>
              <a:rPr lang="en-US"/>
              <a:t>Click to edit Master title style</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393235"/>
              <a:ext cx="11082528" cy="4824685"/>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186537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39903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026807"/>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7"/>
            </p:custDataLst>
          </p:nvPr>
        </p:nvSpPr>
        <p:spPr>
          <a:xfrm>
            <a:off x="5987738" y="1872797"/>
            <a:ext cx="3049253" cy="461665"/>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br>
              <a:rPr lang="en-US"/>
            </a:br>
            <a:r>
              <a:rPr lang="en-US" sz="1400" b="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1872797"/>
            <a:ext cx="2484655" cy="1631216"/>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70" name="LegendLines" hidden="1">
            <a:extLst>
              <a:ext uri="{FF2B5EF4-FFF2-40B4-BE49-F238E27FC236}">
                <a16:creationId xmlns:a16="http://schemas.microsoft.com/office/drawing/2014/main" id="{002554E5-F124-4BE6-A938-5466B27EEA82}"/>
              </a:ext>
            </a:extLst>
          </p:cNvPr>
          <p:cNvGrpSpPr/>
          <p:nvPr userDrawn="1"/>
        </p:nvGrpSpPr>
        <p:grpSpPr>
          <a:xfrm>
            <a:off x="10317304" y="3150223"/>
            <a:ext cx="1319960" cy="958286"/>
            <a:chOff x="10162879" y="3243772"/>
            <a:chExt cx="1319960" cy="958286"/>
          </a:xfrm>
        </p:grpSpPr>
        <p:sp>
          <p:nvSpPr>
            <p:cNvPr id="171" name="Legend1">
              <a:extLst>
                <a:ext uri="{FF2B5EF4-FFF2-40B4-BE49-F238E27FC236}">
                  <a16:creationId xmlns:a16="http://schemas.microsoft.com/office/drawing/2014/main" id="{CEE6DB68-2DAA-4E75-A4FB-B516116DB3CA}"/>
                </a:ext>
              </a:extLst>
            </p:cNvPr>
            <p:cNvSpPr txBox="1"/>
            <p:nvPr/>
          </p:nvSpPr>
          <p:spPr>
            <a:xfrm>
              <a:off x="10886522" y="3243772"/>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172" name="Legend2">
              <a:extLst>
                <a:ext uri="{FF2B5EF4-FFF2-40B4-BE49-F238E27FC236}">
                  <a16:creationId xmlns:a16="http://schemas.microsoft.com/office/drawing/2014/main" id="{97754DDF-C63C-4248-AC3D-45C182524B57}"/>
                </a:ext>
              </a:extLst>
            </p:cNvPr>
            <p:cNvSpPr txBox="1"/>
            <p:nvPr/>
          </p:nvSpPr>
          <p:spPr>
            <a:xfrm>
              <a:off x="10886522" y="3615193"/>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173" name="Legend3">
              <a:extLst>
                <a:ext uri="{FF2B5EF4-FFF2-40B4-BE49-F238E27FC236}">
                  <a16:creationId xmlns:a16="http://schemas.microsoft.com/office/drawing/2014/main" id="{89886DF4-DD3E-43D5-9864-2A2BC0616D1C}"/>
                </a:ext>
              </a:extLst>
            </p:cNvPr>
            <p:cNvSpPr txBox="1"/>
            <p:nvPr/>
          </p:nvSpPr>
          <p:spPr>
            <a:xfrm>
              <a:off x="10886522" y="398661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174" name="LineLegend3">
              <a:extLst>
                <a:ext uri="{FF2B5EF4-FFF2-40B4-BE49-F238E27FC236}">
                  <a16:creationId xmlns:a16="http://schemas.microsoft.com/office/drawing/2014/main" id="{5B110060-5E69-4634-973F-ED6AF02A8B0A}"/>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endParaRPr lang="en-US" sz="1400" baseline="0">
                <a:ea typeface="+mn-ea"/>
              </a:endParaRPr>
            </a:p>
          </p:txBody>
        </p:sp>
        <p:sp>
          <p:nvSpPr>
            <p:cNvPr id="175" name="LineLegend2">
              <a:extLst>
                <a:ext uri="{FF2B5EF4-FFF2-40B4-BE49-F238E27FC236}">
                  <a16:creationId xmlns:a16="http://schemas.microsoft.com/office/drawing/2014/main" id="{A5842F53-F9C3-4E5A-9778-7B4054EBD6F0}"/>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endParaRPr lang="en-US" sz="1400" baseline="0">
                <a:ea typeface="+mn-ea"/>
              </a:endParaRPr>
            </a:p>
          </p:txBody>
        </p:sp>
        <p:sp>
          <p:nvSpPr>
            <p:cNvPr id="176" name="LineLegend1">
              <a:extLst>
                <a:ext uri="{FF2B5EF4-FFF2-40B4-BE49-F238E27FC236}">
                  <a16:creationId xmlns:a16="http://schemas.microsoft.com/office/drawing/2014/main" id="{72EA63FA-FE11-4A99-A68C-855D137252EB}"/>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endParaRPr lang="en-US" sz="1400" baseline="0">
                <a:ea typeface="+mn-ea"/>
              </a:endParaRPr>
            </a:p>
          </p:txBody>
        </p:sp>
      </p:grpSp>
      <p:grpSp>
        <p:nvGrpSpPr>
          <p:cNvPr id="177" name="LegendMoons" hidden="1">
            <a:extLst>
              <a:ext uri="{FF2B5EF4-FFF2-40B4-BE49-F238E27FC236}">
                <a16:creationId xmlns:a16="http://schemas.microsoft.com/office/drawing/2014/main" id="{F95EF70E-BD62-4CF1-994F-3618D22DBDD8}"/>
              </a:ext>
            </a:extLst>
          </p:cNvPr>
          <p:cNvGrpSpPr/>
          <p:nvPr userDrawn="1"/>
        </p:nvGrpSpPr>
        <p:grpSpPr>
          <a:xfrm>
            <a:off x="10688315" y="1145373"/>
            <a:ext cx="948949" cy="1731859"/>
            <a:chOff x="7723680" y="1702457"/>
            <a:chExt cx="948949" cy="1731859"/>
          </a:xfrm>
        </p:grpSpPr>
        <p:sp>
          <p:nvSpPr>
            <p:cNvPr id="178" name="Legend1">
              <a:extLst>
                <a:ext uri="{FF2B5EF4-FFF2-40B4-BE49-F238E27FC236}">
                  <a16:creationId xmlns:a16="http://schemas.microsoft.com/office/drawing/2014/main" id="{D795E26E-87CE-4D50-B9D8-767FFAEC9672}"/>
                </a:ext>
              </a:extLst>
            </p:cNvPr>
            <p:cNvSpPr txBox="1"/>
            <p:nvPr/>
          </p:nvSpPr>
          <p:spPr>
            <a:xfrm>
              <a:off x="8076312" y="1709816"/>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186" name="Legend2">
              <a:extLst>
                <a:ext uri="{FF2B5EF4-FFF2-40B4-BE49-F238E27FC236}">
                  <a16:creationId xmlns:a16="http://schemas.microsoft.com/office/drawing/2014/main" id="{908F05FD-ED3E-4BF0-8391-02CD4F900501}"/>
                </a:ext>
              </a:extLst>
            </p:cNvPr>
            <p:cNvSpPr txBox="1"/>
            <p:nvPr/>
          </p:nvSpPr>
          <p:spPr>
            <a:xfrm>
              <a:off x="8076312" y="2085275"/>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198" name="Legend3">
              <a:extLst>
                <a:ext uri="{FF2B5EF4-FFF2-40B4-BE49-F238E27FC236}">
                  <a16:creationId xmlns:a16="http://schemas.microsoft.com/office/drawing/2014/main" id="{39906D3E-93D3-4FD5-AB5F-0C22E3781CAB}"/>
                </a:ext>
              </a:extLst>
            </p:cNvPr>
            <p:cNvSpPr txBox="1"/>
            <p:nvPr/>
          </p:nvSpPr>
          <p:spPr>
            <a:xfrm>
              <a:off x="8076312" y="246073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199" name="Legend4">
              <a:extLst>
                <a:ext uri="{FF2B5EF4-FFF2-40B4-BE49-F238E27FC236}">
                  <a16:creationId xmlns:a16="http://schemas.microsoft.com/office/drawing/2014/main" id="{35D69CAE-F33C-476C-B254-909EA95E89F9}"/>
                </a:ext>
              </a:extLst>
            </p:cNvPr>
            <p:cNvSpPr txBox="1"/>
            <p:nvPr/>
          </p:nvSpPr>
          <p:spPr>
            <a:xfrm>
              <a:off x="8076312" y="2836193"/>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200" name="Legend5">
              <a:extLst>
                <a:ext uri="{FF2B5EF4-FFF2-40B4-BE49-F238E27FC236}">
                  <a16:creationId xmlns:a16="http://schemas.microsoft.com/office/drawing/2014/main" id="{E09D790D-7056-424F-A8DA-5C868D0B35EE}"/>
                </a:ext>
              </a:extLst>
            </p:cNvPr>
            <p:cNvSpPr txBox="1"/>
            <p:nvPr/>
          </p:nvSpPr>
          <p:spPr>
            <a:xfrm>
              <a:off x="8076312" y="321165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grpSp>
          <p:nvGrpSpPr>
            <p:cNvPr id="201" name="MoonLegend1">
              <a:extLst>
                <a:ext uri="{FF2B5EF4-FFF2-40B4-BE49-F238E27FC236}">
                  <a16:creationId xmlns:a16="http://schemas.microsoft.com/office/drawing/2014/main" id="{259D1037-7873-4435-BBB9-6E249A6F2976}"/>
                </a:ext>
              </a:extLst>
            </p:cNvPr>
            <p:cNvGrpSpPr>
              <a:grpSpLocks noChangeAspect="1"/>
            </p:cNvGrpSpPr>
            <p:nvPr>
              <p:custDataLst>
                <p:tags r:id="rId8"/>
              </p:custDataLst>
            </p:nvPr>
          </p:nvGrpSpPr>
          <p:grpSpPr>
            <a:xfrm>
              <a:off x="7723680" y="1702457"/>
              <a:ext cx="228600" cy="228600"/>
              <a:chOff x="762000" y="1270000"/>
              <a:chExt cx="254000" cy="254000"/>
            </a:xfrm>
          </p:grpSpPr>
          <p:sp>
            <p:nvSpPr>
              <p:cNvPr id="214" name="Oval 213">
                <a:extLst>
                  <a:ext uri="{FF2B5EF4-FFF2-40B4-BE49-F238E27FC236}">
                    <a16:creationId xmlns:a16="http://schemas.microsoft.com/office/drawing/2014/main" id="{6ED72A14-997E-43A1-8277-64E43B8C35F3}"/>
                  </a:ext>
                </a:extLst>
              </p:cNvPr>
              <p:cNvSpPr/>
              <p:nvPr>
                <p:custDataLst>
                  <p:tags r:id="rId2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a:solidFill>
                    <a:schemeClr val="tx1"/>
                  </a:solidFill>
                </a:endParaRPr>
              </a:p>
            </p:txBody>
          </p:sp>
          <p:sp>
            <p:nvSpPr>
              <p:cNvPr id="215" name="Arc 214">
                <a:extLst>
                  <a:ext uri="{FF2B5EF4-FFF2-40B4-BE49-F238E27FC236}">
                    <a16:creationId xmlns:a16="http://schemas.microsoft.com/office/drawing/2014/main" id="{F9B15371-13C6-4FC5-A65B-0EDE237980EC}"/>
                  </a:ext>
                </a:extLst>
              </p:cNvPr>
              <p:cNvSpPr/>
              <p:nvPr>
                <p:custDataLst>
                  <p:tags r:id="rId22"/>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202" name="MoonLegend2">
              <a:extLst>
                <a:ext uri="{FF2B5EF4-FFF2-40B4-BE49-F238E27FC236}">
                  <a16:creationId xmlns:a16="http://schemas.microsoft.com/office/drawing/2014/main" id="{5B25FABC-A1CB-4179-93E5-2B0E2705BFF1}"/>
                </a:ext>
              </a:extLst>
            </p:cNvPr>
            <p:cNvGrpSpPr>
              <a:grpSpLocks noChangeAspect="1"/>
            </p:cNvGrpSpPr>
            <p:nvPr>
              <p:custDataLst>
                <p:tags r:id="rId9"/>
              </p:custDataLst>
            </p:nvPr>
          </p:nvGrpSpPr>
          <p:grpSpPr>
            <a:xfrm>
              <a:off x="7723680" y="2078270"/>
              <a:ext cx="228600" cy="228600"/>
              <a:chOff x="762000" y="1270000"/>
              <a:chExt cx="254000" cy="254000"/>
            </a:xfrm>
          </p:grpSpPr>
          <p:sp>
            <p:nvSpPr>
              <p:cNvPr id="212" name="Oval 211">
                <a:extLst>
                  <a:ext uri="{FF2B5EF4-FFF2-40B4-BE49-F238E27FC236}">
                    <a16:creationId xmlns:a16="http://schemas.microsoft.com/office/drawing/2014/main" id="{DE5B7F2A-8FB0-41B4-8C1B-EA8A313794A0}"/>
                  </a:ext>
                </a:extLst>
              </p:cNvPr>
              <p:cNvSpPr/>
              <p:nvPr>
                <p:custDataLst>
                  <p:tags r:id="rId1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a:solidFill>
                    <a:schemeClr val="tx1"/>
                  </a:solidFill>
                </a:endParaRPr>
              </a:p>
            </p:txBody>
          </p:sp>
          <p:sp>
            <p:nvSpPr>
              <p:cNvPr id="213" name="Arc 212">
                <a:extLst>
                  <a:ext uri="{FF2B5EF4-FFF2-40B4-BE49-F238E27FC236}">
                    <a16:creationId xmlns:a16="http://schemas.microsoft.com/office/drawing/2014/main" id="{D743921E-6D1E-4571-B683-6DAA333BDEC0}"/>
                  </a:ext>
                </a:extLst>
              </p:cNvPr>
              <p:cNvSpPr/>
              <p:nvPr>
                <p:custDataLst>
                  <p:tags r:id="rId20"/>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203" name="MoonLegend3">
              <a:extLst>
                <a:ext uri="{FF2B5EF4-FFF2-40B4-BE49-F238E27FC236}">
                  <a16:creationId xmlns:a16="http://schemas.microsoft.com/office/drawing/2014/main" id="{EFE8AD28-8704-4A66-90FB-0D38F38CA97A}"/>
                </a:ext>
              </a:extLst>
            </p:cNvPr>
            <p:cNvGrpSpPr>
              <a:grpSpLocks noChangeAspect="1"/>
            </p:cNvGrpSpPr>
            <p:nvPr>
              <p:custDataLst>
                <p:tags r:id="rId10"/>
              </p:custDataLst>
            </p:nvPr>
          </p:nvGrpSpPr>
          <p:grpSpPr>
            <a:xfrm>
              <a:off x="7723680" y="2454085"/>
              <a:ext cx="228600" cy="228600"/>
              <a:chOff x="762000" y="1270000"/>
              <a:chExt cx="254000" cy="254000"/>
            </a:xfrm>
          </p:grpSpPr>
          <p:sp>
            <p:nvSpPr>
              <p:cNvPr id="210" name="Oval 209">
                <a:extLst>
                  <a:ext uri="{FF2B5EF4-FFF2-40B4-BE49-F238E27FC236}">
                    <a16:creationId xmlns:a16="http://schemas.microsoft.com/office/drawing/2014/main" id="{9FF5ED0A-DB5E-486D-948E-C524BDCBA3FF}"/>
                  </a:ext>
                </a:extLst>
              </p:cNvPr>
              <p:cNvSpPr/>
              <p:nvPr>
                <p:custDataLst>
                  <p:tags r:id="rId1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a:solidFill>
                    <a:schemeClr val="tx1"/>
                  </a:solidFill>
                </a:endParaRPr>
              </a:p>
            </p:txBody>
          </p:sp>
          <p:sp>
            <p:nvSpPr>
              <p:cNvPr id="211" name="Arc 210">
                <a:extLst>
                  <a:ext uri="{FF2B5EF4-FFF2-40B4-BE49-F238E27FC236}">
                    <a16:creationId xmlns:a16="http://schemas.microsoft.com/office/drawing/2014/main" id="{03D44525-7618-42C3-A26B-9CC5DF2D2566}"/>
                  </a:ext>
                </a:extLst>
              </p:cNvPr>
              <p:cNvSpPr/>
              <p:nvPr>
                <p:custDataLst>
                  <p:tags r:id="rId18"/>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204" name="MoonLegend4">
              <a:extLst>
                <a:ext uri="{FF2B5EF4-FFF2-40B4-BE49-F238E27FC236}">
                  <a16:creationId xmlns:a16="http://schemas.microsoft.com/office/drawing/2014/main" id="{A5A294A2-58B5-4E0F-A069-8841C3D7E9E3}"/>
                </a:ext>
              </a:extLst>
            </p:cNvPr>
            <p:cNvGrpSpPr>
              <a:grpSpLocks noChangeAspect="1"/>
            </p:cNvGrpSpPr>
            <p:nvPr>
              <p:custDataLst>
                <p:tags r:id="rId11"/>
              </p:custDataLst>
            </p:nvPr>
          </p:nvGrpSpPr>
          <p:grpSpPr>
            <a:xfrm>
              <a:off x="7723680" y="2829900"/>
              <a:ext cx="228600" cy="228600"/>
              <a:chOff x="762000" y="1270000"/>
              <a:chExt cx="254000" cy="254000"/>
            </a:xfrm>
          </p:grpSpPr>
          <p:sp>
            <p:nvSpPr>
              <p:cNvPr id="208" name="Oval 207">
                <a:extLst>
                  <a:ext uri="{FF2B5EF4-FFF2-40B4-BE49-F238E27FC236}">
                    <a16:creationId xmlns:a16="http://schemas.microsoft.com/office/drawing/2014/main" id="{132E0E44-FAA6-4DC8-BBFA-E67911DFBAD7}"/>
                  </a:ext>
                </a:extLst>
              </p:cNvPr>
              <p:cNvSpPr/>
              <p:nvPr>
                <p:custDataLst>
                  <p:tags r:id="rId1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a:solidFill>
                    <a:schemeClr val="tx1"/>
                  </a:solidFill>
                </a:endParaRPr>
              </a:p>
            </p:txBody>
          </p:sp>
          <p:sp>
            <p:nvSpPr>
              <p:cNvPr id="209" name="Arc 208">
                <a:extLst>
                  <a:ext uri="{FF2B5EF4-FFF2-40B4-BE49-F238E27FC236}">
                    <a16:creationId xmlns:a16="http://schemas.microsoft.com/office/drawing/2014/main" id="{4EE447D4-D1F3-48FC-A5DF-CC5107A778A6}"/>
                  </a:ext>
                </a:extLst>
              </p:cNvPr>
              <p:cNvSpPr/>
              <p:nvPr>
                <p:custDataLst>
                  <p:tags r:id="rId16"/>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205" name="MoonLegend5">
              <a:extLst>
                <a:ext uri="{FF2B5EF4-FFF2-40B4-BE49-F238E27FC236}">
                  <a16:creationId xmlns:a16="http://schemas.microsoft.com/office/drawing/2014/main" id="{8DC9BA04-93EE-4E6C-A59A-D77D8E3E66EF}"/>
                </a:ext>
              </a:extLst>
            </p:cNvPr>
            <p:cNvGrpSpPr>
              <a:grpSpLocks noChangeAspect="1"/>
            </p:cNvGrpSpPr>
            <p:nvPr>
              <p:custDataLst>
                <p:tags r:id="rId12"/>
              </p:custDataLst>
            </p:nvPr>
          </p:nvGrpSpPr>
          <p:grpSpPr>
            <a:xfrm>
              <a:off x="7723680" y="3205716"/>
              <a:ext cx="228600" cy="228600"/>
              <a:chOff x="762000" y="1270000"/>
              <a:chExt cx="254000" cy="254000"/>
            </a:xfrm>
          </p:grpSpPr>
          <p:sp>
            <p:nvSpPr>
              <p:cNvPr id="206" name="Oval 205">
                <a:extLst>
                  <a:ext uri="{FF2B5EF4-FFF2-40B4-BE49-F238E27FC236}">
                    <a16:creationId xmlns:a16="http://schemas.microsoft.com/office/drawing/2014/main" id="{EE99225C-33E4-450B-9E02-9EAE60978205}"/>
                  </a:ext>
                </a:extLst>
              </p:cNvPr>
              <p:cNvSpPr/>
              <p:nvPr>
                <p:custDataLst>
                  <p:tags r:id="rId1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a:solidFill>
                    <a:schemeClr val="tx1"/>
                  </a:solidFill>
                </a:endParaRPr>
              </a:p>
            </p:txBody>
          </p:sp>
          <p:sp>
            <p:nvSpPr>
              <p:cNvPr id="207" name="Arc 206">
                <a:extLst>
                  <a:ext uri="{FF2B5EF4-FFF2-40B4-BE49-F238E27FC236}">
                    <a16:creationId xmlns:a16="http://schemas.microsoft.com/office/drawing/2014/main" id="{044D8867-620D-4691-A0DD-79E16FC985B3}"/>
                  </a:ext>
                </a:extLst>
              </p:cNvPr>
              <p:cNvSpPr/>
              <p:nvPr>
                <p:custDataLst>
                  <p:tags r:id="rId14"/>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grpSp>
        <p:nvGrpSpPr>
          <p:cNvPr id="216" name="LegendBoxes" hidden="1">
            <a:extLst>
              <a:ext uri="{FF2B5EF4-FFF2-40B4-BE49-F238E27FC236}">
                <a16:creationId xmlns:a16="http://schemas.microsoft.com/office/drawing/2014/main" id="{A0E654AE-5F79-4BF0-8FB5-7F13C251CAAD}"/>
              </a:ext>
            </a:extLst>
          </p:cNvPr>
          <p:cNvGrpSpPr/>
          <p:nvPr userDrawn="1"/>
        </p:nvGrpSpPr>
        <p:grpSpPr>
          <a:xfrm>
            <a:off x="10714801" y="4381500"/>
            <a:ext cx="922463" cy="1717282"/>
            <a:chOff x="10652400" y="4322824"/>
            <a:chExt cx="922463" cy="1717282"/>
          </a:xfrm>
        </p:grpSpPr>
        <p:sp>
          <p:nvSpPr>
            <p:cNvPr id="217" name="RectangleLegend1">
              <a:extLst>
                <a:ext uri="{FF2B5EF4-FFF2-40B4-BE49-F238E27FC236}">
                  <a16:creationId xmlns:a16="http://schemas.microsoft.com/office/drawing/2014/main" id="{9DA215AB-9F91-423A-93B2-0C935900AD9C}"/>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a:solidFill>
                  <a:schemeClr val="tx1"/>
                </a:solidFill>
              </a:endParaRPr>
            </a:p>
          </p:txBody>
        </p:sp>
        <p:sp>
          <p:nvSpPr>
            <p:cNvPr id="218" name="RectangleLegend2">
              <a:extLst>
                <a:ext uri="{FF2B5EF4-FFF2-40B4-BE49-F238E27FC236}">
                  <a16:creationId xmlns:a16="http://schemas.microsoft.com/office/drawing/2014/main" id="{E73033B1-9970-4145-B36A-4ADB5EA17FD3}"/>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a:solidFill>
                  <a:schemeClr val="tx1"/>
                </a:solidFill>
              </a:endParaRPr>
            </a:p>
          </p:txBody>
        </p:sp>
        <p:sp>
          <p:nvSpPr>
            <p:cNvPr id="219" name="RectangleLegend3">
              <a:extLst>
                <a:ext uri="{FF2B5EF4-FFF2-40B4-BE49-F238E27FC236}">
                  <a16:creationId xmlns:a16="http://schemas.microsoft.com/office/drawing/2014/main" id="{CBF00C76-B394-4C0D-B57E-83F32D114FAC}"/>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a:solidFill>
                  <a:schemeClr val="tx1"/>
                </a:solidFill>
              </a:endParaRPr>
            </a:p>
          </p:txBody>
        </p:sp>
        <p:sp>
          <p:nvSpPr>
            <p:cNvPr id="220" name="RectangleLegend4">
              <a:extLst>
                <a:ext uri="{FF2B5EF4-FFF2-40B4-BE49-F238E27FC236}">
                  <a16:creationId xmlns:a16="http://schemas.microsoft.com/office/drawing/2014/main" id="{530948E3-0246-4F0C-B58A-498D999088C1}"/>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a:solidFill>
                  <a:schemeClr val="tx1"/>
                </a:solidFill>
              </a:endParaRPr>
            </a:p>
          </p:txBody>
        </p:sp>
        <p:sp>
          <p:nvSpPr>
            <p:cNvPr id="221" name="RectangleLegend5">
              <a:extLst>
                <a:ext uri="{FF2B5EF4-FFF2-40B4-BE49-F238E27FC236}">
                  <a16:creationId xmlns:a16="http://schemas.microsoft.com/office/drawing/2014/main" id="{CD801A43-CDAA-4DE6-95F8-A05BCF4CDA7C}"/>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a:solidFill>
                  <a:schemeClr val="tx1"/>
                </a:solidFill>
              </a:endParaRPr>
            </a:p>
          </p:txBody>
        </p:sp>
        <p:sp>
          <p:nvSpPr>
            <p:cNvPr id="222" name="Legend1">
              <a:extLst>
                <a:ext uri="{FF2B5EF4-FFF2-40B4-BE49-F238E27FC236}">
                  <a16:creationId xmlns:a16="http://schemas.microsoft.com/office/drawing/2014/main" id="{1A78357B-86E2-4C37-8D1D-92F48BB78A96}"/>
                </a:ext>
              </a:extLst>
            </p:cNvPr>
            <p:cNvSpPr txBox="1"/>
            <p:nvPr/>
          </p:nvSpPr>
          <p:spPr>
            <a:xfrm>
              <a:off x="10978546" y="432282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223" name="Legend2">
              <a:extLst>
                <a:ext uri="{FF2B5EF4-FFF2-40B4-BE49-F238E27FC236}">
                  <a16:creationId xmlns:a16="http://schemas.microsoft.com/office/drawing/2014/main" id="{85737C2C-6F82-42F9-8CBB-E747145B866E}"/>
                </a:ext>
              </a:extLst>
            </p:cNvPr>
            <p:cNvSpPr txBox="1"/>
            <p:nvPr/>
          </p:nvSpPr>
          <p:spPr>
            <a:xfrm>
              <a:off x="10978546" y="4702322"/>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224" name="Legend3">
              <a:extLst>
                <a:ext uri="{FF2B5EF4-FFF2-40B4-BE49-F238E27FC236}">
                  <a16:creationId xmlns:a16="http://schemas.microsoft.com/office/drawing/2014/main" id="{2A03EBFC-AC29-4924-8142-8B62E83E58D0}"/>
                </a:ext>
              </a:extLst>
            </p:cNvPr>
            <p:cNvSpPr txBox="1"/>
            <p:nvPr/>
          </p:nvSpPr>
          <p:spPr>
            <a:xfrm>
              <a:off x="10978546" y="5081820"/>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225" name="Legend4">
              <a:extLst>
                <a:ext uri="{FF2B5EF4-FFF2-40B4-BE49-F238E27FC236}">
                  <a16:creationId xmlns:a16="http://schemas.microsoft.com/office/drawing/2014/main" id="{F950371F-39A1-4467-977F-0ED0F9F75DF4}"/>
                </a:ext>
              </a:extLst>
            </p:cNvPr>
            <p:cNvSpPr txBox="1"/>
            <p:nvPr/>
          </p:nvSpPr>
          <p:spPr>
            <a:xfrm>
              <a:off x="10978546" y="5453241"/>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226" name="Legend5">
              <a:extLst>
                <a:ext uri="{FF2B5EF4-FFF2-40B4-BE49-F238E27FC236}">
                  <a16:creationId xmlns:a16="http://schemas.microsoft.com/office/drawing/2014/main" id="{E95AA835-DC23-4AEB-914C-A6D459337EA1}"/>
                </a:ext>
              </a:extLst>
            </p:cNvPr>
            <p:cNvSpPr txBox="1"/>
            <p:nvPr/>
          </p:nvSpPr>
          <p:spPr>
            <a:xfrm>
              <a:off x="10978545" y="5824662"/>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grpSp>
      <p:cxnSp>
        <p:nvCxnSpPr>
          <p:cNvPr id="149" name="Straight Connector 148">
            <a:extLst>
              <a:ext uri="{FF2B5EF4-FFF2-40B4-BE49-F238E27FC236}">
                <a16:creationId xmlns:a16="http://schemas.microsoft.com/office/drawing/2014/main" id="{CF962E25-52A0-4B53-86F8-9B97218918E7}"/>
              </a:ext>
            </a:extLst>
          </p:cNvPr>
          <p:cNvCxnSpPr>
            <a:cxnSpLocks/>
          </p:cNvCxnSpPr>
          <p:nvPr userDrawn="1"/>
        </p:nvCxnSpPr>
        <p:spPr bwMode="ltGray">
          <a:xfrm>
            <a:off x="554736" y="6450133"/>
            <a:ext cx="11082528" cy="0"/>
          </a:xfrm>
          <a:prstGeom prst="line">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28" name="Freeform 76">
            <a:extLst>
              <a:ext uri="{FF2B5EF4-FFF2-40B4-BE49-F238E27FC236}">
                <a16:creationId xmlns:a16="http://schemas.microsoft.com/office/drawing/2014/main" id="{1F5F280D-2C3D-42CA-A5E9-C0DDA34CDB97}"/>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794691575"/>
      </p:ext>
    </p:extLst>
  </p:cSld>
  <p:clrMap bg1="lt1" tx1="dk1" bg2="lt2" tx2="dk2" accent1="accent1" accent2="accent2" accent3="accent3" accent4="accent4" accent5="accent5" accent6="accent6" hlink="hlink" folHlink="folHlink"/>
  <p:sldLayoutIdLst>
    <p:sldLayoutId id="2147484070" r:id="rId1"/>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27"/>
            </p:custDataLst>
            <p:extLst>
              <p:ext uri="{D42A27DB-BD31-4B8C-83A1-F6EECF244321}">
                <p14:modId xmlns:p14="http://schemas.microsoft.com/office/powerpoint/2010/main" val="20026156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7" imgW="413" imgH="416" progId="TCLayout.ActiveDocument.1">
                  <p:embed/>
                </p:oleObj>
              </mc:Choice>
              <mc:Fallback>
                <p:oleObj name="think-cell Slide" r:id="rId47"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4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5B28737-798E-48D4-BBDB-8EB35CB9FFFB}"/>
              </a:ext>
            </a:extLst>
          </p:cNvPr>
          <p:cNvSpPr/>
          <p:nvPr userDrawn="1">
            <p:custDataLst>
              <p:tags r:id="rId28"/>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29"/>
            </p:custDataLst>
          </p:nvPr>
        </p:nvSpPr>
        <p:spPr>
          <a:xfrm>
            <a:off x="553972" y="6278400"/>
            <a:ext cx="9144000"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30"/>
            </p:custDataLst>
          </p:nvPr>
        </p:nvSpPr>
        <p:spPr>
          <a:xfrm>
            <a:off x="554736" y="197613"/>
            <a:ext cx="11082528" cy="384721"/>
          </a:xfrm>
          <a:prstGeom prst="rect">
            <a:avLst/>
          </a:prstGeom>
        </p:spPr>
        <p:txBody>
          <a:bodyPr vert="horz" wrap="square" lIns="0" tIns="0" rIns="0" bIns="0" rtlCol="0" anchor="t" anchorCtr="0">
            <a:spAutoFit/>
          </a:bodyPr>
          <a:lstStyle/>
          <a:p>
            <a:pPr lvl="0"/>
            <a:r>
              <a:rPr lang="en-GB"/>
              <a:t>Click to edit Master title style</a:t>
            </a:r>
            <a:endParaRPr lang="en-US"/>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393235"/>
              <a:ext cx="11082528" cy="4824685"/>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186537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39903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026807"/>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31"/>
            </p:custDataLst>
          </p:nvPr>
        </p:nvSpPr>
        <p:spPr>
          <a:xfrm>
            <a:off x="5987738" y="1872797"/>
            <a:ext cx="3049253" cy="461665"/>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br>
              <a:rPr lang="en-US"/>
            </a:br>
            <a:r>
              <a:rPr lang="en-US" sz="1400" b="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1872797"/>
            <a:ext cx="2484655" cy="1631216"/>
          </a:xfrm>
          <a:prstGeom prst="rect">
            <a:avLst/>
          </a:prstGeom>
        </p:spPr>
        <p:txBody>
          <a:bodyPr vert="horz" wrap="square" lIns="0" tIns="0" rIns="0" bIns="0" rtlCol="0">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grpSp>
        <p:nvGrpSpPr>
          <p:cNvPr id="170" name="LegendLines" hidden="1">
            <a:extLst>
              <a:ext uri="{FF2B5EF4-FFF2-40B4-BE49-F238E27FC236}">
                <a16:creationId xmlns:a16="http://schemas.microsoft.com/office/drawing/2014/main" id="{002554E5-F124-4BE6-A938-5466B27EEA82}"/>
              </a:ext>
            </a:extLst>
          </p:cNvPr>
          <p:cNvGrpSpPr/>
          <p:nvPr userDrawn="1"/>
        </p:nvGrpSpPr>
        <p:grpSpPr>
          <a:xfrm>
            <a:off x="10317304" y="3150223"/>
            <a:ext cx="1319960" cy="958286"/>
            <a:chOff x="10162879" y="3243772"/>
            <a:chExt cx="1319960" cy="958286"/>
          </a:xfrm>
        </p:grpSpPr>
        <p:sp>
          <p:nvSpPr>
            <p:cNvPr id="171" name="Legend1">
              <a:extLst>
                <a:ext uri="{FF2B5EF4-FFF2-40B4-BE49-F238E27FC236}">
                  <a16:creationId xmlns:a16="http://schemas.microsoft.com/office/drawing/2014/main" id="{CEE6DB68-2DAA-4E75-A4FB-B516116DB3CA}"/>
                </a:ext>
              </a:extLst>
            </p:cNvPr>
            <p:cNvSpPr txBox="1"/>
            <p:nvPr/>
          </p:nvSpPr>
          <p:spPr>
            <a:xfrm>
              <a:off x="10886522" y="3243772"/>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172" name="Legend2">
              <a:extLst>
                <a:ext uri="{FF2B5EF4-FFF2-40B4-BE49-F238E27FC236}">
                  <a16:creationId xmlns:a16="http://schemas.microsoft.com/office/drawing/2014/main" id="{97754DDF-C63C-4248-AC3D-45C182524B57}"/>
                </a:ext>
              </a:extLst>
            </p:cNvPr>
            <p:cNvSpPr txBox="1"/>
            <p:nvPr/>
          </p:nvSpPr>
          <p:spPr>
            <a:xfrm>
              <a:off x="10886522" y="3615193"/>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173" name="Legend3">
              <a:extLst>
                <a:ext uri="{FF2B5EF4-FFF2-40B4-BE49-F238E27FC236}">
                  <a16:creationId xmlns:a16="http://schemas.microsoft.com/office/drawing/2014/main" id="{89886DF4-DD3E-43D5-9864-2A2BC0616D1C}"/>
                </a:ext>
              </a:extLst>
            </p:cNvPr>
            <p:cNvSpPr txBox="1"/>
            <p:nvPr/>
          </p:nvSpPr>
          <p:spPr>
            <a:xfrm>
              <a:off x="10886522" y="398661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174" name="LineLegend3">
              <a:extLst>
                <a:ext uri="{FF2B5EF4-FFF2-40B4-BE49-F238E27FC236}">
                  <a16:creationId xmlns:a16="http://schemas.microsoft.com/office/drawing/2014/main" id="{5B110060-5E69-4634-973F-ED6AF02A8B0A}"/>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endParaRPr lang="en-US" sz="1400" baseline="0">
                <a:ea typeface="+mn-ea"/>
              </a:endParaRPr>
            </a:p>
          </p:txBody>
        </p:sp>
        <p:sp>
          <p:nvSpPr>
            <p:cNvPr id="175" name="LineLegend2">
              <a:extLst>
                <a:ext uri="{FF2B5EF4-FFF2-40B4-BE49-F238E27FC236}">
                  <a16:creationId xmlns:a16="http://schemas.microsoft.com/office/drawing/2014/main" id="{A5842F53-F9C3-4E5A-9778-7B4054EBD6F0}"/>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endParaRPr lang="en-US" sz="1400" baseline="0">
                <a:ea typeface="+mn-ea"/>
              </a:endParaRPr>
            </a:p>
          </p:txBody>
        </p:sp>
        <p:sp>
          <p:nvSpPr>
            <p:cNvPr id="176" name="LineLegend1">
              <a:extLst>
                <a:ext uri="{FF2B5EF4-FFF2-40B4-BE49-F238E27FC236}">
                  <a16:creationId xmlns:a16="http://schemas.microsoft.com/office/drawing/2014/main" id="{72EA63FA-FE11-4A99-A68C-855D137252EB}"/>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endParaRPr lang="en-US" sz="1400" baseline="0">
                <a:ea typeface="+mn-ea"/>
              </a:endParaRPr>
            </a:p>
          </p:txBody>
        </p:sp>
      </p:grpSp>
      <p:grpSp>
        <p:nvGrpSpPr>
          <p:cNvPr id="177" name="LegendMoons" hidden="1">
            <a:extLst>
              <a:ext uri="{FF2B5EF4-FFF2-40B4-BE49-F238E27FC236}">
                <a16:creationId xmlns:a16="http://schemas.microsoft.com/office/drawing/2014/main" id="{F95EF70E-BD62-4CF1-994F-3618D22DBDD8}"/>
              </a:ext>
            </a:extLst>
          </p:cNvPr>
          <p:cNvGrpSpPr/>
          <p:nvPr userDrawn="1"/>
        </p:nvGrpSpPr>
        <p:grpSpPr>
          <a:xfrm>
            <a:off x="10688315" y="1145373"/>
            <a:ext cx="948949" cy="1731859"/>
            <a:chOff x="7723680" y="1702457"/>
            <a:chExt cx="948949" cy="1731859"/>
          </a:xfrm>
        </p:grpSpPr>
        <p:sp>
          <p:nvSpPr>
            <p:cNvPr id="178" name="Legend1">
              <a:extLst>
                <a:ext uri="{FF2B5EF4-FFF2-40B4-BE49-F238E27FC236}">
                  <a16:creationId xmlns:a16="http://schemas.microsoft.com/office/drawing/2014/main" id="{D795E26E-87CE-4D50-B9D8-767FFAEC9672}"/>
                </a:ext>
              </a:extLst>
            </p:cNvPr>
            <p:cNvSpPr txBox="1"/>
            <p:nvPr/>
          </p:nvSpPr>
          <p:spPr>
            <a:xfrm>
              <a:off x="8076312" y="1709816"/>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186" name="Legend2">
              <a:extLst>
                <a:ext uri="{FF2B5EF4-FFF2-40B4-BE49-F238E27FC236}">
                  <a16:creationId xmlns:a16="http://schemas.microsoft.com/office/drawing/2014/main" id="{908F05FD-ED3E-4BF0-8391-02CD4F900501}"/>
                </a:ext>
              </a:extLst>
            </p:cNvPr>
            <p:cNvSpPr txBox="1"/>
            <p:nvPr/>
          </p:nvSpPr>
          <p:spPr>
            <a:xfrm>
              <a:off x="8076312" y="2085275"/>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198" name="Legend3">
              <a:extLst>
                <a:ext uri="{FF2B5EF4-FFF2-40B4-BE49-F238E27FC236}">
                  <a16:creationId xmlns:a16="http://schemas.microsoft.com/office/drawing/2014/main" id="{39906D3E-93D3-4FD5-AB5F-0C22E3781CAB}"/>
                </a:ext>
              </a:extLst>
            </p:cNvPr>
            <p:cNvSpPr txBox="1"/>
            <p:nvPr/>
          </p:nvSpPr>
          <p:spPr>
            <a:xfrm>
              <a:off x="8076312" y="246073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199" name="Legend4">
              <a:extLst>
                <a:ext uri="{FF2B5EF4-FFF2-40B4-BE49-F238E27FC236}">
                  <a16:creationId xmlns:a16="http://schemas.microsoft.com/office/drawing/2014/main" id="{35D69CAE-F33C-476C-B254-909EA95E89F9}"/>
                </a:ext>
              </a:extLst>
            </p:cNvPr>
            <p:cNvSpPr txBox="1"/>
            <p:nvPr/>
          </p:nvSpPr>
          <p:spPr>
            <a:xfrm>
              <a:off x="8076312" y="2836193"/>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200" name="Legend5">
              <a:extLst>
                <a:ext uri="{FF2B5EF4-FFF2-40B4-BE49-F238E27FC236}">
                  <a16:creationId xmlns:a16="http://schemas.microsoft.com/office/drawing/2014/main" id="{E09D790D-7056-424F-A8DA-5C868D0B35EE}"/>
                </a:ext>
              </a:extLst>
            </p:cNvPr>
            <p:cNvSpPr txBox="1"/>
            <p:nvPr/>
          </p:nvSpPr>
          <p:spPr>
            <a:xfrm>
              <a:off x="8076312" y="321165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grpSp>
          <p:nvGrpSpPr>
            <p:cNvPr id="201" name="MoonLegend1">
              <a:extLst>
                <a:ext uri="{FF2B5EF4-FFF2-40B4-BE49-F238E27FC236}">
                  <a16:creationId xmlns:a16="http://schemas.microsoft.com/office/drawing/2014/main" id="{259D1037-7873-4435-BBB9-6E249A6F2976}"/>
                </a:ext>
              </a:extLst>
            </p:cNvPr>
            <p:cNvGrpSpPr>
              <a:grpSpLocks noChangeAspect="1"/>
            </p:cNvGrpSpPr>
            <p:nvPr>
              <p:custDataLst>
                <p:tags r:id="rId32"/>
              </p:custDataLst>
            </p:nvPr>
          </p:nvGrpSpPr>
          <p:grpSpPr>
            <a:xfrm>
              <a:off x="7723680" y="1702457"/>
              <a:ext cx="228600" cy="228600"/>
              <a:chOff x="762000" y="1270000"/>
              <a:chExt cx="254000" cy="254000"/>
            </a:xfrm>
          </p:grpSpPr>
          <p:sp>
            <p:nvSpPr>
              <p:cNvPr id="214" name="Oval 213">
                <a:extLst>
                  <a:ext uri="{FF2B5EF4-FFF2-40B4-BE49-F238E27FC236}">
                    <a16:creationId xmlns:a16="http://schemas.microsoft.com/office/drawing/2014/main" id="{6ED72A14-997E-43A1-8277-64E43B8C35F3}"/>
                  </a:ext>
                </a:extLst>
              </p:cNvPr>
              <p:cNvSpPr/>
              <p:nvPr>
                <p:custDataLst>
                  <p:tags r:id="rId4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a:solidFill>
                    <a:schemeClr val="tx1"/>
                  </a:solidFill>
                </a:endParaRPr>
              </a:p>
            </p:txBody>
          </p:sp>
          <p:sp>
            <p:nvSpPr>
              <p:cNvPr id="215" name="Arc 214">
                <a:extLst>
                  <a:ext uri="{FF2B5EF4-FFF2-40B4-BE49-F238E27FC236}">
                    <a16:creationId xmlns:a16="http://schemas.microsoft.com/office/drawing/2014/main" id="{F9B15371-13C6-4FC5-A65B-0EDE237980EC}"/>
                  </a:ext>
                </a:extLst>
              </p:cNvPr>
              <p:cNvSpPr/>
              <p:nvPr>
                <p:custDataLst>
                  <p:tags r:id="rId46"/>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202" name="MoonLegend2">
              <a:extLst>
                <a:ext uri="{FF2B5EF4-FFF2-40B4-BE49-F238E27FC236}">
                  <a16:creationId xmlns:a16="http://schemas.microsoft.com/office/drawing/2014/main" id="{5B25FABC-A1CB-4179-93E5-2B0E2705BFF1}"/>
                </a:ext>
              </a:extLst>
            </p:cNvPr>
            <p:cNvGrpSpPr>
              <a:grpSpLocks noChangeAspect="1"/>
            </p:cNvGrpSpPr>
            <p:nvPr>
              <p:custDataLst>
                <p:tags r:id="rId33"/>
              </p:custDataLst>
            </p:nvPr>
          </p:nvGrpSpPr>
          <p:grpSpPr>
            <a:xfrm>
              <a:off x="7723680" y="2078270"/>
              <a:ext cx="228600" cy="228600"/>
              <a:chOff x="762000" y="1270000"/>
              <a:chExt cx="254000" cy="254000"/>
            </a:xfrm>
          </p:grpSpPr>
          <p:sp>
            <p:nvSpPr>
              <p:cNvPr id="212" name="Oval 211">
                <a:extLst>
                  <a:ext uri="{FF2B5EF4-FFF2-40B4-BE49-F238E27FC236}">
                    <a16:creationId xmlns:a16="http://schemas.microsoft.com/office/drawing/2014/main" id="{DE5B7F2A-8FB0-41B4-8C1B-EA8A313794A0}"/>
                  </a:ext>
                </a:extLst>
              </p:cNvPr>
              <p:cNvSpPr/>
              <p:nvPr>
                <p:custDataLst>
                  <p:tags r:id="rId4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a:solidFill>
                    <a:schemeClr val="tx1"/>
                  </a:solidFill>
                </a:endParaRPr>
              </a:p>
            </p:txBody>
          </p:sp>
          <p:sp>
            <p:nvSpPr>
              <p:cNvPr id="213" name="Arc 212">
                <a:extLst>
                  <a:ext uri="{FF2B5EF4-FFF2-40B4-BE49-F238E27FC236}">
                    <a16:creationId xmlns:a16="http://schemas.microsoft.com/office/drawing/2014/main" id="{D743921E-6D1E-4571-B683-6DAA333BDEC0}"/>
                  </a:ext>
                </a:extLst>
              </p:cNvPr>
              <p:cNvSpPr/>
              <p:nvPr>
                <p:custDataLst>
                  <p:tags r:id="rId44"/>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203" name="MoonLegend3">
              <a:extLst>
                <a:ext uri="{FF2B5EF4-FFF2-40B4-BE49-F238E27FC236}">
                  <a16:creationId xmlns:a16="http://schemas.microsoft.com/office/drawing/2014/main" id="{EFE8AD28-8704-4A66-90FB-0D38F38CA97A}"/>
                </a:ext>
              </a:extLst>
            </p:cNvPr>
            <p:cNvGrpSpPr>
              <a:grpSpLocks noChangeAspect="1"/>
            </p:cNvGrpSpPr>
            <p:nvPr>
              <p:custDataLst>
                <p:tags r:id="rId34"/>
              </p:custDataLst>
            </p:nvPr>
          </p:nvGrpSpPr>
          <p:grpSpPr>
            <a:xfrm>
              <a:off x="7723680" y="2454085"/>
              <a:ext cx="228600" cy="228600"/>
              <a:chOff x="762000" y="1270000"/>
              <a:chExt cx="254000" cy="254000"/>
            </a:xfrm>
          </p:grpSpPr>
          <p:sp>
            <p:nvSpPr>
              <p:cNvPr id="210" name="Oval 209">
                <a:extLst>
                  <a:ext uri="{FF2B5EF4-FFF2-40B4-BE49-F238E27FC236}">
                    <a16:creationId xmlns:a16="http://schemas.microsoft.com/office/drawing/2014/main" id="{9FF5ED0A-DB5E-486D-948E-C524BDCBA3FF}"/>
                  </a:ext>
                </a:extLst>
              </p:cNvPr>
              <p:cNvSpPr/>
              <p:nvPr>
                <p:custDataLst>
                  <p:tags r:id="rId4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a:solidFill>
                    <a:schemeClr val="tx1"/>
                  </a:solidFill>
                </a:endParaRPr>
              </a:p>
            </p:txBody>
          </p:sp>
          <p:sp>
            <p:nvSpPr>
              <p:cNvPr id="211" name="Arc 210">
                <a:extLst>
                  <a:ext uri="{FF2B5EF4-FFF2-40B4-BE49-F238E27FC236}">
                    <a16:creationId xmlns:a16="http://schemas.microsoft.com/office/drawing/2014/main" id="{03D44525-7618-42C3-A26B-9CC5DF2D2566}"/>
                  </a:ext>
                </a:extLst>
              </p:cNvPr>
              <p:cNvSpPr/>
              <p:nvPr>
                <p:custDataLst>
                  <p:tags r:id="rId42"/>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204" name="MoonLegend4">
              <a:extLst>
                <a:ext uri="{FF2B5EF4-FFF2-40B4-BE49-F238E27FC236}">
                  <a16:creationId xmlns:a16="http://schemas.microsoft.com/office/drawing/2014/main" id="{A5A294A2-58B5-4E0F-A069-8841C3D7E9E3}"/>
                </a:ext>
              </a:extLst>
            </p:cNvPr>
            <p:cNvGrpSpPr>
              <a:grpSpLocks noChangeAspect="1"/>
            </p:cNvGrpSpPr>
            <p:nvPr>
              <p:custDataLst>
                <p:tags r:id="rId35"/>
              </p:custDataLst>
            </p:nvPr>
          </p:nvGrpSpPr>
          <p:grpSpPr>
            <a:xfrm>
              <a:off x="7723680" y="2829900"/>
              <a:ext cx="228600" cy="228600"/>
              <a:chOff x="762000" y="1270000"/>
              <a:chExt cx="254000" cy="254000"/>
            </a:xfrm>
          </p:grpSpPr>
          <p:sp>
            <p:nvSpPr>
              <p:cNvPr id="208" name="Oval 207">
                <a:extLst>
                  <a:ext uri="{FF2B5EF4-FFF2-40B4-BE49-F238E27FC236}">
                    <a16:creationId xmlns:a16="http://schemas.microsoft.com/office/drawing/2014/main" id="{132E0E44-FAA6-4DC8-BBFA-E67911DFBAD7}"/>
                  </a:ext>
                </a:extLst>
              </p:cNvPr>
              <p:cNvSpPr/>
              <p:nvPr>
                <p:custDataLst>
                  <p:tags r:id="rId3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a:solidFill>
                    <a:schemeClr val="tx1"/>
                  </a:solidFill>
                </a:endParaRPr>
              </a:p>
            </p:txBody>
          </p:sp>
          <p:sp>
            <p:nvSpPr>
              <p:cNvPr id="209" name="Arc 208">
                <a:extLst>
                  <a:ext uri="{FF2B5EF4-FFF2-40B4-BE49-F238E27FC236}">
                    <a16:creationId xmlns:a16="http://schemas.microsoft.com/office/drawing/2014/main" id="{4EE447D4-D1F3-48FC-A5DF-CC5107A778A6}"/>
                  </a:ext>
                </a:extLst>
              </p:cNvPr>
              <p:cNvSpPr/>
              <p:nvPr>
                <p:custDataLst>
                  <p:tags r:id="rId40"/>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205" name="MoonLegend5">
              <a:extLst>
                <a:ext uri="{FF2B5EF4-FFF2-40B4-BE49-F238E27FC236}">
                  <a16:creationId xmlns:a16="http://schemas.microsoft.com/office/drawing/2014/main" id="{8DC9BA04-93EE-4E6C-A59A-D77D8E3E66EF}"/>
                </a:ext>
              </a:extLst>
            </p:cNvPr>
            <p:cNvGrpSpPr>
              <a:grpSpLocks noChangeAspect="1"/>
            </p:cNvGrpSpPr>
            <p:nvPr>
              <p:custDataLst>
                <p:tags r:id="rId36"/>
              </p:custDataLst>
            </p:nvPr>
          </p:nvGrpSpPr>
          <p:grpSpPr>
            <a:xfrm>
              <a:off x="7723680" y="3205716"/>
              <a:ext cx="228600" cy="228600"/>
              <a:chOff x="762000" y="1270000"/>
              <a:chExt cx="254000" cy="254000"/>
            </a:xfrm>
          </p:grpSpPr>
          <p:sp>
            <p:nvSpPr>
              <p:cNvPr id="206" name="Oval 205">
                <a:extLst>
                  <a:ext uri="{FF2B5EF4-FFF2-40B4-BE49-F238E27FC236}">
                    <a16:creationId xmlns:a16="http://schemas.microsoft.com/office/drawing/2014/main" id="{EE99225C-33E4-450B-9E02-9EAE60978205}"/>
                  </a:ext>
                </a:extLst>
              </p:cNvPr>
              <p:cNvSpPr/>
              <p:nvPr>
                <p:custDataLst>
                  <p:tags r:id="rId3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a:solidFill>
                    <a:schemeClr val="tx1"/>
                  </a:solidFill>
                </a:endParaRPr>
              </a:p>
            </p:txBody>
          </p:sp>
          <p:sp>
            <p:nvSpPr>
              <p:cNvPr id="207" name="Arc 206">
                <a:extLst>
                  <a:ext uri="{FF2B5EF4-FFF2-40B4-BE49-F238E27FC236}">
                    <a16:creationId xmlns:a16="http://schemas.microsoft.com/office/drawing/2014/main" id="{044D8867-620D-4691-A0DD-79E16FC985B3}"/>
                  </a:ext>
                </a:extLst>
              </p:cNvPr>
              <p:cNvSpPr/>
              <p:nvPr>
                <p:custDataLst>
                  <p:tags r:id="rId38"/>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grpSp>
        <p:nvGrpSpPr>
          <p:cNvPr id="216" name="LegendBoxes" hidden="1">
            <a:extLst>
              <a:ext uri="{FF2B5EF4-FFF2-40B4-BE49-F238E27FC236}">
                <a16:creationId xmlns:a16="http://schemas.microsoft.com/office/drawing/2014/main" id="{A0E654AE-5F79-4BF0-8FB5-7F13C251CAAD}"/>
              </a:ext>
            </a:extLst>
          </p:cNvPr>
          <p:cNvGrpSpPr/>
          <p:nvPr userDrawn="1"/>
        </p:nvGrpSpPr>
        <p:grpSpPr>
          <a:xfrm>
            <a:off x="10714801" y="4381500"/>
            <a:ext cx="922463" cy="1717282"/>
            <a:chOff x="10652400" y="4322824"/>
            <a:chExt cx="922463" cy="1717282"/>
          </a:xfrm>
        </p:grpSpPr>
        <p:sp>
          <p:nvSpPr>
            <p:cNvPr id="217" name="RectangleLegend1">
              <a:extLst>
                <a:ext uri="{FF2B5EF4-FFF2-40B4-BE49-F238E27FC236}">
                  <a16:creationId xmlns:a16="http://schemas.microsoft.com/office/drawing/2014/main" id="{9DA215AB-9F91-423A-93B2-0C935900AD9C}"/>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a:solidFill>
                  <a:schemeClr val="tx1"/>
                </a:solidFill>
              </a:endParaRPr>
            </a:p>
          </p:txBody>
        </p:sp>
        <p:sp>
          <p:nvSpPr>
            <p:cNvPr id="218" name="RectangleLegend2">
              <a:extLst>
                <a:ext uri="{FF2B5EF4-FFF2-40B4-BE49-F238E27FC236}">
                  <a16:creationId xmlns:a16="http://schemas.microsoft.com/office/drawing/2014/main" id="{E73033B1-9970-4145-B36A-4ADB5EA17FD3}"/>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a:solidFill>
                  <a:schemeClr val="tx1"/>
                </a:solidFill>
              </a:endParaRPr>
            </a:p>
          </p:txBody>
        </p:sp>
        <p:sp>
          <p:nvSpPr>
            <p:cNvPr id="219" name="RectangleLegend3">
              <a:extLst>
                <a:ext uri="{FF2B5EF4-FFF2-40B4-BE49-F238E27FC236}">
                  <a16:creationId xmlns:a16="http://schemas.microsoft.com/office/drawing/2014/main" id="{CBF00C76-B394-4C0D-B57E-83F32D114FAC}"/>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a:solidFill>
                  <a:schemeClr val="tx1"/>
                </a:solidFill>
              </a:endParaRPr>
            </a:p>
          </p:txBody>
        </p:sp>
        <p:sp>
          <p:nvSpPr>
            <p:cNvPr id="220" name="RectangleLegend4">
              <a:extLst>
                <a:ext uri="{FF2B5EF4-FFF2-40B4-BE49-F238E27FC236}">
                  <a16:creationId xmlns:a16="http://schemas.microsoft.com/office/drawing/2014/main" id="{530948E3-0246-4F0C-B58A-498D999088C1}"/>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a:solidFill>
                  <a:schemeClr val="tx1"/>
                </a:solidFill>
              </a:endParaRPr>
            </a:p>
          </p:txBody>
        </p:sp>
        <p:sp>
          <p:nvSpPr>
            <p:cNvPr id="221" name="RectangleLegend5">
              <a:extLst>
                <a:ext uri="{FF2B5EF4-FFF2-40B4-BE49-F238E27FC236}">
                  <a16:creationId xmlns:a16="http://schemas.microsoft.com/office/drawing/2014/main" id="{CD801A43-CDAA-4DE6-95F8-A05BCF4CDA7C}"/>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a:solidFill>
                  <a:schemeClr val="tx1"/>
                </a:solidFill>
              </a:endParaRPr>
            </a:p>
          </p:txBody>
        </p:sp>
        <p:sp>
          <p:nvSpPr>
            <p:cNvPr id="222" name="Legend1">
              <a:extLst>
                <a:ext uri="{FF2B5EF4-FFF2-40B4-BE49-F238E27FC236}">
                  <a16:creationId xmlns:a16="http://schemas.microsoft.com/office/drawing/2014/main" id="{1A78357B-86E2-4C37-8D1D-92F48BB78A96}"/>
                </a:ext>
              </a:extLst>
            </p:cNvPr>
            <p:cNvSpPr txBox="1"/>
            <p:nvPr/>
          </p:nvSpPr>
          <p:spPr>
            <a:xfrm>
              <a:off x="10978546" y="432282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223" name="Legend2">
              <a:extLst>
                <a:ext uri="{FF2B5EF4-FFF2-40B4-BE49-F238E27FC236}">
                  <a16:creationId xmlns:a16="http://schemas.microsoft.com/office/drawing/2014/main" id="{85737C2C-6F82-42F9-8CBB-E747145B866E}"/>
                </a:ext>
              </a:extLst>
            </p:cNvPr>
            <p:cNvSpPr txBox="1"/>
            <p:nvPr/>
          </p:nvSpPr>
          <p:spPr>
            <a:xfrm>
              <a:off x="10978546" y="4702322"/>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224" name="Legend3">
              <a:extLst>
                <a:ext uri="{FF2B5EF4-FFF2-40B4-BE49-F238E27FC236}">
                  <a16:creationId xmlns:a16="http://schemas.microsoft.com/office/drawing/2014/main" id="{2A03EBFC-AC29-4924-8142-8B62E83E58D0}"/>
                </a:ext>
              </a:extLst>
            </p:cNvPr>
            <p:cNvSpPr txBox="1"/>
            <p:nvPr/>
          </p:nvSpPr>
          <p:spPr>
            <a:xfrm>
              <a:off x="10978546" y="5081820"/>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225" name="Legend4">
              <a:extLst>
                <a:ext uri="{FF2B5EF4-FFF2-40B4-BE49-F238E27FC236}">
                  <a16:creationId xmlns:a16="http://schemas.microsoft.com/office/drawing/2014/main" id="{F950371F-39A1-4467-977F-0ED0F9F75DF4}"/>
                </a:ext>
              </a:extLst>
            </p:cNvPr>
            <p:cNvSpPr txBox="1"/>
            <p:nvPr/>
          </p:nvSpPr>
          <p:spPr>
            <a:xfrm>
              <a:off x="10978546" y="5453241"/>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226" name="Legend5">
              <a:extLst>
                <a:ext uri="{FF2B5EF4-FFF2-40B4-BE49-F238E27FC236}">
                  <a16:creationId xmlns:a16="http://schemas.microsoft.com/office/drawing/2014/main" id="{E95AA835-DC23-4AEB-914C-A6D459337EA1}"/>
                </a:ext>
              </a:extLst>
            </p:cNvPr>
            <p:cNvSpPr txBox="1"/>
            <p:nvPr/>
          </p:nvSpPr>
          <p:spPr>
            <a:xfrm>
              <a:off x="10978545" y="5824662"/>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grpSp>
      <p:cxnSp>
        <p:nvCxnSpPr>
          <p:cNvPr id="149" name="Straight Connector 148">
            <a:extLst>
              <a:ext uri="{FF2B5EF4-FFF2-40B4-BE49-F238E27FC236}">
                <a16:creationId xmlns:a16="http://schemas.microsoft.com/office/drawing/2014/main" id="{CF962E25-52A0-4B53-86F8-9B97218918E7}"/>
              </a:ext>
            </a:extLst>
          </p:cNvPr>
          <p:cNvCxnSpPr>
            <a:cxnSpLocks/>
          </p:cNvCxnSpPr>
          <p:nvPr userDrawn="1"/>
        </p:nvCxnSpPr>
        <p:spPr bwMode="ltGray">
          <a:xfrm>
            <a:off x="554736" y="6450133"/>
            <a:ext cx="11082528" cy="0"/>
          </a:xfrm>
          <a:prstGeom prst="line">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7195508"/>
      </p:ext>
    </p:extLst>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 id="2147484082" r:id="rId10"/>
    <p:sldLayoutId id="2147484083" r:id="rId11"/>
    <p:sldLayoutId id="2147484084" r:id="rId12"/>
    <p:sldLayoutId id="2147484085" r:id="rId13"/>
    <p:sldLayoutId id="2147484086" r:id="rId14"/>
    <p:sldLayoutId id="2147484087" r:id="rId15"/>
    <p:sldLayoutId id="2147484088" r:id="rId16"/>
    <p:sldLayoutId id="2147484089" r:id="rId17"/>
    <p:sldLayoutId id="2147484090" r:id="rId18"/>
    <p:sldLayoutId id="2147484091" r:id="rId19"/>
    <p:sldLayoutId id="2147484092" r:id="rId20"/>
    <p:sldLayoutId id="2147484093" r:id="rId21"/>
    <p:sldLayoutId id="2147484094" r:id="rId22"/>
    <p:sldLayoutId id="2147484095" r:id="rId23"/>
    <p:sldLayoutId id="2147484096" r:id="rId24"/>
    <p:sldLayoutId id="2147484097" r:id="rId25"/>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D9051C-C807-46F9-8511-7BA810EF25D2}"/>
              </a:ext>
            </a:extLst>
          </p:cNvPr>
          <p:cNvSpPr>
            <a:spLocks noGrp="1"/>
          </p:cNvSpPr>
          <p:nvPr>
            <p:ph type="title"/>
          </p:nvPr>
        </p:nvSpPr>
        <p:spPr>
          <a:xfrm>
            <a:off x="577638" y="537197"/>
            <a:ext cx="5693037" cy="414332"/>
          </a:xfrm>
          <a:prstGeom prst="rect">
            <a:avLst/>
          </a:prstGeom>
        </p:spPr>
        <p:txBody>
          <a:bodyPr vert="horz" wrap="square" lIns="0" tIns="0" rIns="0" bIns="0" rtlCol="0" anchor="t" anchorCtr="0">
            <a:sp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8925905-8E0F-4E1F-969B-102428583B30}"/>
              </a:ext>
            </a:extLst>
          </p:cNvPr>
          <p:cNvSpPr>
            <a:spLocks noGrp="1"/>
          </p:cNvSpPr>
          <p:nvPr>
            <p:ph type="body" idx="1"/>
          </p:nvPr>
        </p:nvSpPr>
        <p:spPr>
          <a:xfrm>
            <a:off x="577638" y="1551583"/>
            <a:ext cx="10775825" cy="1564243"/>
          </a:xfrm>
          <a:prstGeom prst="rect">
            <a:avLst/>
          </a:prstGeom>
        </p:spPr>
        <p:txBody>
          <a:bodyPr vert="horz" wrap="square" lIns="0" tIns="0" rIns="0" bIns="0" rtlCol="0" anchor="t" anchorCtr="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8CE7121D-1697-409F-80BF-51B7EAFBB29E}"/>
              </a:ext>
            </a:extLst>
          </p:cNvPr>
          <p:cNvSpPr>
            <a:spLocks noGrp="1"/>
          </p:cNvSpPr>
          <p:nvPr>
            <p:ph type="ftr" sz="quarter" idx="3"/>
          </p:nvPr>
        </p:nvSpPr>
        <p:spPr>
          <a:xfrm>
            <a:off x="577638" y="6482886"/>
            <a:ext cx="7575715" cy="112018"/>
          </a:xfrm>
          <a:prstGeom prst="rect">
            <a:avLst/>
          </a:prstGeom>
        </p:spPr>
        <p:txBody>
          <a:bodyPr vert="horz" lIns="0" tIns="0" rIns="0" bIns="0" rtlCol="0" anchor="t" anchorCtr="0">
            <a:spAutoFit/>
          </a:bodyPr>
          <a:lstStyle>
            <a:lvl1pPr algn="l">
              <a:defRPr sz="728">
                <a:solidFill>
                  <a:schemeClr val="tx1">
                    <a:tint val="75000"/>
                  </a:schemeClr>
                </a:solidFill>
                <a:latin typeface="Poppins" pitchFamily="2" charset="77"/>
                <a:cs typeface="Poppins" pitchFamily="2" charset="77"/>
              </a:defRPr>
            </a:lvl1pPr>
          </a:lstStyle>
          <a:p>
            <a:pPr marL="7701">
              <a:spcBef>
                <a:spcPts val="76"/>
              </a:spcBef>
            </a:pPr>
            <a:r>
              <a:rPr lang="en-GB" spc="3"/>
              <a:t>Immunization, Vaccines and Biologicals</a:t>
            </a:r>
          </a:p>
        </p:txBody>
      </p:sp>
      <p:sp>
        <p:nvSpPr>
          <p:cNvPr id="6" name="Slide Number Placeholder 5">
            <a:extLst>
              <a:ext uri="{FF2B5EF4-FFF2-40B4-BE49-F238E27FC236}">
                <a16:creationId xmlns:a16="http://schemas.microsoft.com/office/drawing/2014/main" id="{6D226665-F903-468B-9EDC-63D86E71F62F}"/>
              </a:ext>
            </a:extLst>
          </p:cNvPr>
          <p:cNvSpPr>
            <a:spLocks noGrp="1"/>
          </p:cNvSpPr>
          <p:nvPr>
            <p:ph type="sldNum" sz="quarter" idx="4"/>
          </p:nvPr>
        </p:nvSpPr>
        <p:spPr>
          <a:xfrm>
            <a:off x="10901943" y="6445156"/>
            <a:ext cx="886606" cy="223963"/>
          </a:xfrm>
          <a:prstGeom prst="rect">
            <a:avLst/>
          </a:prstGeom>
        </p:spPr>
        <p:txBody>
          <a:bodyPr vert="horz" wrap="square" lIns="0" tIns="0" rIns="0" bIns="0" rtlCol="0" anchor="t" anchorCtr="0">
            <a:spAutoFit/>
          </a:bodyPr>
          <a:lstStyle>
            <a:lvl1pPr algn="r">
              <a:defRPr sz="1455">
                <a:solidFill>
                  <a:schemeClr val="tx1">
                    <a:tint val="75000"/>
                  </a:schemeClr>
                </a:solidFill>
                <a:latin typeface="Poppins" pitchFamily="2" charset="77"/>
                <a:cs typeface="Poppins" pitchFamily="2" charset="77"/>
              </a:defRPr>
            </a:lvl1pPr>
          </a:lstStyle>
          <a:p>
            <a:r>
              <a:rPr lang="en-GB"/>
              <a:t>Slide </a:t>
            </a:r>
            <a:fld id="{E2E31AFC-DF42-41A5-B57C-06A83BBA6616}" type="slidenum">
              <a:rPr lang="en-GB" smtClean="0"/>
              <a:pPr/>
              <a:t>‹Nº›</a:t>
            </a:fld>
            <a:endParaRPr lang="en-GB"/>
          </a:p>
        </p:txBody>
      </p:sp>
    </p:spTree>
    <p:extLst>
      <p:ext uri="{BB962C8B-B14F-4D97-AF65-F5344CB8AC3E}">
        <p14:creationId xmlns:p14="http://schemas.microsoft.com/office/powerpoint/2010/main" val="23198111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 id="2147483729" r:id="rId18"/>
    <p:sldLayoutId id="2147483730" r:id="rId19"/>
    <p:sldLayoutId id="2147483731" r:id="rId20"/>
    <p:sldLayoutId id="2147483732" r:id="rId21"/>
    <p:sldLayoutId id="2147483733" r:id="rId22"/>
    <p:sldLayoutId id="2147483734" r:id="rId23"/>
    <p:sldLayoutId id="2147483735" r:id="rId24"/>
    <p:sldLayoutId id="2147483736" r:id="rId25"/>
    <p:sldLayoutId id="2147483737" r:id="rId26"/>
    <p:sldLayoutId id="2147483738" r:id="rId27"/>
    <p:sldLayoutId id="2147483739" r:id="rId28"/>
    <p:sldLayoutId id="2147483740" r:id="rId29"/>
    <p:sldLayoutId id="2147483741" r:id="rId30"/>
    <p:sldLayoutId id="2147483742" r:id="rId31"/>
    <p:sldLayoutId id="2147483743" r:id="rId32"/>
    <p:sldLayoutId id="2147483744" r:id="rId33"/>
    <p:sldLayoutId id="2147483745" r:id="rId34"/>
    <p:sldLayoutId id="2147483746" r:id="rId35"/>
    <p:sldLayoutId id="2147483747" r:id="rId36"/>
    <p:sldLayoutId id="2147483748" r:id="rId37"/>
    <p:sldLayoutId id="2147483749" r:id="rId38"/>
    <p:sldLayoutId id="2147483750" r:id="rId39"/>
    <p:sldLayoutId id="2147483751" r:id="rId40"/>
    <p:sldLayoutId id="2147483752" r:id="rId41"/>
    <p:sldLayoutId id="2147483753" r:id="rId42"/>
    <p:sldLayoutId id="2147483754" r:id="rId43"/>
    <p:sldLayoutId id="2147483755" r:id="rId44"/>
    <p:sldLayoutId id="2147483756" r:id="rId45"/>
    <p:sldLayoutId id="2147483757" r:id="rId46"/>
    <p:sldLayoutId id="2147483758" r:id="rId47"/>
    <p:sldLayoutId id="2147483759" r:id="rId48"/>
    <p:sldLayoutId id="2147483760" r:id="rId49"/>
    <p:sldLayoutId id="2147483761" r:id="rId50"/>
    <p:sldLayoutId id="2147483762" r:id="rId51"/>
    <p:sldLayoutId id="2147483763" r:id="rId52"/>
    <p:sldLayoutId id="2147483764" r:id="rId53"/>
    <p:sldLayoutId id="2147483765" r:id="rId54"/>
    <p:sldLayoutId id="2147483766" r:id="rId55"/>
    <p:sldLayoutId id="2147483767" r:id="rId56"/>
    <p:sldLayoutId id="2147483768" r:id="rId57"/>
    <p:sldLayoutId id="2147483769" r:id="rId58"/>
    <p:sldLayoutId id="2147483770" r:id="rId59"/>
    <p:sldLayoutId id="2147483771" r:id="rId60"/>
    <p:sldLayoutId id="2147483772" r:id="rId61"/>
    <p:sldLayoutId id="2147483773" r:id="rId62"/>
    <p:sldLayoutId id="2147483774" r:id="rId6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554492" rtl="0" eaLnBrk="1" latinLnBrk="0" hangingPunct="1">
        <a:lnSpc>
          <a:spcPct val="90000"/>
        </a:lnSpc>
        <a:spcBef>
          <a:spcPct val="0"/>
        </a:spcBef>
        <a:buNone/>
        <a:defRPr sz="2911" b="1" i="0" kern="1200">
          <a:solidFill>
            <a:schemeClr val="tx1"/>
          </a:solidFill>
          <a:latin typeface="Poppins SemiBold" pitchFamily="2" charset="77"/>
          <a:ea typeface="Roboto" panose="02000000000000000000" pitchFamily="2" charset="0"/>
          <a:cs typeface="Poppins SemiBold" pitchFamily="2" charset="77"/>
        </a:defRPr>
      </a:lvl1pPr>
    </p:titleStyle>
    <p:bodyStyle>
      <a:lvl1pPr marL="0" indent="0" algn="l" defTabSz="554492" rtl="0" eaLnBrk="1" latinLnBrk="0" hangingPunct="1">
        <a:lnSpc>
          <a:spcPct val="120000"/>
        </a:lnSpc>
        <a:spcBef>
          <a:spcPts val="606"/>
        </a:spcBef>
        <a:spcAft>
          <a:spcPts val="728"/>
        </a:spcAft>
        <a:buSzPct val="75000"/>
        <a:buFontTx/>
        <a:buNone/>
        <a:defRPr sz="1455" kern="1200">
          <a:solidFill>
            <a:schemeClr val="tx1"/>
          </a:solidFill>
          <a:latin typeface="Poppins" pitchFamily="2" charset="77"/>
          <a:ea typeface="Roboto" panose="02000000000000000000" pitchFamily="2" charset="0"/>
          <a:cs typeface="Poppins" pitchFamily="2" charset="77"/>
        </a:defRPr>
      </a:lvl1pPr>
      <a:lvl2pPr marL="480269"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1213" kern="1200">
          <a:solidFill>
            <a:schemeClr val="tx1"/>
          </a:solidFill>
          <a:latin typeface="Poppins" pitchFamily="2" charset="77"/>
          <a:ea typeface="Roboto" panose="02000000000000000000" pitchFamily="2" charset="0"/>
          <a:cs typeface="Poppins" pitchFamily="2" charset="77"/>
        </a:defRPr>
      </a:lvl2pPr>
      <a:lvl3pPr marL="698573"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1092" kern="1200">
          <a:solidFill>
            <a:schemeClr val="tx1"/>
          </a:solidFill>
          <a:latin typeface="Poppins" pitchFamily="2" charset="77"/>
          <a:ea typeface="Roboto" panose="02000000000000000000" pitchFamily="2" charset="0"/>
          <a:cs typeface="Poppins" pitchFamily="2" charset="77"/>
        </a:defRPr>
      </a:lvl3pPr>
      <a:lvl4pPr marL="916877"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970" kern="1200">
          <a:solidFill>
            <a:schemeClr val="tx1"/>
          </a:solidFill>
          <a:latin typeface="Poppins" pitchFamily="2" charset="77"/>
          <a:ea typeface="Roboto" panose="02000000000000000000" pitchFamily="2" charset="0"/>
          <a:cs typeface="Poppins" pitchFamily="2" charset="77"/>
        </a:defRPr>
      </a:lvl4pPr>
      <a:lvl5pPr marL="1135181"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970" kern="1200">
          <a:solidFill>
            <a:schemeClr val="tx1"/>
          </a:solidFill>
          <a:latin typeface="Poppins" pitchFamily="2" charset="77"/>
          <a:ea typeface="Roboto" panose="02000000000000000000" pitchFamily="2" charset="0"/>
          <a:cs typeface="Poppins" pitchFamily="2" charset="77"/>
        </a:defRPr>
      </a:lvl5pPr>
      <a:lvl6pPr marL="1524853"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6pPr>
      <a:lvl7pPr marL="1802100"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7pPr>
      <a:lvl8pPr marL="2079346"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8pPr>
      <a:lvl9pPr marL="2356592"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9pPr>
    </p:bodyStyle>
    <p:otherStyle>
      <a:defPPr>
        <a:defRPr lang="en-US"/>
      </a:defPPr>
      <a:lvl1pPr marL="0" algn="l" defTabSz="554492" rtl="0" eaLnBrk="1" latinLnBrk="0" hangingPunct="1">
        <a:defRPr sz="1092" kern="1200">
          <a:solidFill>
            <a:schemeClr val="tx1"/>
          </a:solidFill>
          <a:latin typeface="+mn-lt"/>
          <a:ea typeface="+mn-ea"/>
          <a:cs typeface="+mn-cs"/>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1D1D1D"/>
          </p15:clr>
        </p15:guide>
        <p15:guide id="2" pos="12664">
          <p15:clr>
            <a:srgbClr val="1D1D1D"/>
          </p15:clr>
        </p15:guide>
        <p15:guide id="3" pos="600">
          <p15:clr>
            <a:srgbClr val="1D1D1D"/>
          </p15:clr>
        </p15:guide>
        <p15:guide id="4" pos="1555">
          <p15:clr>
            <a:srgbClr val="1D1D1D"/>
          </p15:clr>
        </p15:guide>
        <p15:guide id="5" pos="2510">
          <p15:clr>
            <a:srgbClr val="1D1D1D"/>
          </p15:clr>
        </p15:guide>
        <p15:guide id="6" pos="3466">
          <p15:clr>
            <a:srgbClr val="1D1D1D"/>
          </p15:clr>
        </p15:guide>
        <p15:guide id="7" pos="4421">
          <p15:clr>
            <a:srgbClr val="1D1D1D"/>
          </p15:clr>
        </p15:guide>
        <p15:guide id="8" pos="5376">
          <p15:clr>
            <a:srgbClr val="1D1D1D"/>
          </p15:clr>
        </p15:guide>
        <p15:guide id="9" pos="6332">
          <p15:clr>
            <a:srgbClr val="1D1D1D"/>
          </p15:clr>
        </p15:guide>
        <p15:guide id="10" pos="7287">
          <p15:clr>
            <a:srgbClr val="1D1D1D"/>
          </p15:clr>
        </p15:guide>
        <p15:guide id="11" pos="8242">
          <p15:clr>
            <a:srgbClr val="1D1D1D"/>
          </p15:clr>
        </p15:guide>
        <p15:guide id="12" pos="9198">
          <p15:clr>
            <a:srgbClr val="1D1D1D"/>
          </p15:clr>
        </p15:guide>
        <p15:guide id="13" pos="10153">
          <p15:clr>
            <a:srgbClr val="1D1D1D"/>
          </p15:clr>
        </p15:guide>
        <p15:guide id="14" pos="11108">
          <p15:clr>
            <a:srgbClr val="1D1D1D"/>
          </p15:clr>
        </p15:guide>
        <p15:guide id="15" pos="12064">
          <p15:clr>
            <a:srgbClr val="1D1D1D"/>
          </p15:clr>
        </p15:guide>
        <p15:guide id="16" orient="horz">
          <p15:clr>
            <a:srgbClr val="1D1D1D"/>
          </p15:clr>
        </p15:guide>
        <p15:guide id="17" orient="horz" pos="7124">
          <p15:clr>
            <a:srgbClr val="1D1D1D"/>
          </p15:clr>
        </p15:guide>
        <p15:guide id="18" orient="horz" pos="600">
          <p15:clr>
            <a:srgbClr val="1D1D1D"/>
          </p15:clr>
        </p15:guide>
        <p15:guide id="19" orient="horz" pos="3562">
          <p15:clr>
            <a:srgbClr val="1D1D1D"/>
          </p15:clr>
        </p15:guide>
        <p15:guide id="20" orient="horz" pos="6524">
          <p15:clr>
            <a:srgbClr val="1D1D1D"/>
          </p15:clr>
        </p15:guide>
        <p15:guide id="21" pos="6786">
          <p15:clr>
            <a:srgbClr val="1D1D1D"/>
          </p15:clr>
        </p15:guide>
        <p15:guide id="22" pos="5878">
          <p15:clr>
            <a:srgbClr val="1D1D1D"/>
          </p15:clr>
        </p15:guide>
        <p15:guide id="23" orient="horz" pos="3018">
          <p15:clr>
            <a:srgbClr val="1D1D1D"/>
          </p15:clr>
        </p15:guide>
        <p15:guide id="24" orient="horz" pos="6646">
          <p15:clr>
            <a:srgbClr val="1D1D1D"/>
          </p15:clr>
        </p15:guide>
        <p15:guide id="25" orient="horz" pos="2836">
          <p15:clr>
            <a:srgbClr val="1D1D1D"/>
          </p15:clr>
        </p15:guide>
        <p15:guide id="26" orient="horz" pos="628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479999" y="133174"/>
            <a:ext cx="8160000" cy="720000"/>
          </a:xfrm>
          <a:prstGeom prst="rect">
            <a:avLst/>
          </a:prstGeom>
        </p:spPr>
        <p:txBody>
          <a:bodyPr vert="horz" lIns="18000" tIns="0" rIns="360000" bIns="0" rtlCol="0" anchor="b">
            <a:noAutofit/>
          </a:bodyPr>
          <a:lstStyle/>
          <a:p>
            <a:r>
              <a:rPr lang="en-GB" noProof="0"/>
              <a:t>Click to edit Master title style</a:t>
            </a:r>
          </a:p>
        </p:txBody>
      </p:sp>
      <p:sp>
        <p:nvSpPr>
          <p:cNvPr id="3" name="Text Placeholder 2"/>
          <p:cNvSpPr>
            <a:spLocks noGrp="1"/>
          </p:cNvSpPr>
          <p:nvPr>
            <p:ph type="body" idx="1"/>
          </p:nvPr>
        </p:nvSpPr>
        <p:spPr bwMode="invGray">
          <a:xfrm>
            <a:off x="480000" y="1800000"/>
            <a:ext cx="11232001" cy="4237200"/>
          </a:xfrm>
          <a:prstGeom prst="rect">
            <a:avLst/>
          </a:prstGeom>
        </p:spPr>
        <p:txBody>
          <a:bodyPr vert="horz" lIns="18000" tIns="0" rIns="18000" bIns="0" rtlCol="0">
            <a:noAutofit/>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Sixth level</a:t>
            </a:r>
          </a:p>
        </p:txBody>
      </p:sp>
      <p:sp>
        <p:nvSpPr>
          <p:cNvPr id="4" name="Date Placeholder 3"/>
          <p:cNvSpPr>
            <a:spLocks noGrp="1"/>
          </p:cNvSpPr>
          <p:nvPr>
            <p:ph type="dt" sz="half" idx="2"/>
          </p:nvPr>
        </p:nvSpPr>
        <p:spPr bwMode="invGray">
          <a:xfrm>
            <a:off x="480000" y="6580588"/>
            <a:ext cx="790001" cy="1800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fld id="{9FD3510A-415C-415B-B110-AE4B24C8CED3}" type="datetime1">
              <a:rPr lang="en-US" smtClean="0"/>
              <a:t>3/24/2022</a:t>
            </a:fld>
            <a:endParaRPr lang="en-GB"/>
          </a:p>
        </p:txBody>
      </p:sp>
      <p:sp>
        <p:nvSpPr>
          <p:cNvPr id="5" name="Footer Placeholder 4"/>
          <p:cNvSpPr>
            <a:spLocks noGrp="1"/>
          </p:cNvSpPr>
          <p:nvPr>
            <p:ph type="ftr" sz="quarter" idx="3"/>
          </p:nvPr>
        </p:nvSpPr>
        <p:spPr bwMode="invGray">
          <a:xfrm>
            <a:off x="1392992" y="6580588"/>
            <a:ext cx="2264608" cy="1800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endParaRPr lang="en-GB"/>
          </a:p>
        </p:txBody>
      </p:sp>
      <p:sp>
        <p:nvSpPr>
          <p:cNvPr id="6" name="Slide Number Placeholder 5"/>
          <p:cNvSpPr>
            <a:spLocks noGrp="1"/>
          </p:cNvSpPr>
          <p:nvPr>
            <p:ph type="sldNum" sz="quarter" idx="4"/>
          </p:nvPr>
        </p:nvSpPr>
        <p:spPr bwMode="invGray">
          <a:xfrm>
            <a:off x="11416433" y="6580588"/>
            <a:ext cx="289931" cy="180000"/>
          </a:xfrm>
          <a:prstGeom prst="rect">
            <a:avLst/>
          </a:prstGeom>
        </p:spPr>
        <p:txBody>
          <a:bodyPr vert="horz" lIns="0" tIns="0" rIns="0" bIns="0" rtlCol="0" anchor="t"/>
          <a:lstStyle>
            <a:lvl1pPr algn="r">
              <a:defRPr sz="800" b="0">
                <a:solidFill>
                  <a:schemeClr val="tx1"/>
                </a:solidFill>
                <a:latin typeface="+mn-lt"/>
                <a:cs typeface="Times New Roman" panose="02020603050405020304" pitchFamily="18" charset="0"/>
              </a:defRPr>
            </a:lvl1pPr>
          </a:lstStyle>
          <a:p>
            <a:fld id="{A74CE0EA-F3B5-4684-BA10-C594598FDB9C}" type="slidenum">
              <a:rPr lang="en-GB" smtClean="0"/>
              <a:pPr/>
              <a:t>‹Nº›</a:t>
            </a:fld>
            <a:endParaRPr lang="en-GB"/>
          </a:p>
        </p:txBody>
      </p:sp>
      <p:sp>
        <p:nvSpPr>
          <p:cNvPr id="9" name="Rectangle 8"/>
          <p:cNvSpPr/>
          <p:nvPr userDrawn="1"/>
        </p:nvSpPr>
        <p:spPr bwMode="invGray">
          <a:xfrm>
            <a:off x="9735601" y="2128187"/>
            <a:ext cx="1976400" cy="694800"/>
          </a:xfrm>
          <a:prstGeom prst="rect">
            <a:avLst/>
          </a:prstGeom>
          <a:blipFill dpi="0" rotWithShape="1">
            <a:blip r:embed="rId19"/>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12" name="Rectangle 11"/>
          <p:cNvSpPr/>
          <p:nvPr userDrawn="1"/>
        </p:nvSpPr>
        <p:spPr bwMode="gray">
          <a:xfrm>
            <a:off x="10210515" y="3899"/>
            <a:ext cx="1976400" cy="694800"/>
          </a:xfrm>
          <a:prstGeom prst="rect">
            <a:avLst/>
          </a:prstGeom>
          <a:blipFill dpi="0" rotWithShape="1">
            <a:blip r:embed="rId20"/>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Tree>
    <p:extLst>
      <p:ext uri="{BB962C8B-B14F-4D97-AF65-F5344CB8AC3E}">
        <p14:creationId xmlns:p14="http://schemas.microsoft.com/office/powerpoint/2010/main" val="3667031142"/>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 id="2147483791" r:id="rId16"/>
    <p:sldLayoutId id="2147483792" r:id="rId17"/>
  </p:sldLayoutIdLst>
  <p:hf hdr="0" ftr="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1">
          <p15:clr>
            <a:srgbClr val="F26B43"/>
          </p15:clr>
        </p15:guide>
        <p15:guide id="2" orient="horz" pos="3809">
          <p15:clr>
            <a:srgbClr val="F26B43"/>
          </p15:clr>
        </p15:guide>
        <p15:guide id="3" pos="3840">
          <p15:clr>
            <a:srgbClr val="F26B43"/>
          </p15:clr>
        </p15:guide>
        <p15:guide id="4" pos="302">
          <p15:clr>
            <a:srgbClr val="F26B43"/>
          </p15:clr>
        </p15:guide>
        <p15:guide id="5" pos="7379">
          <p15:clr>
            <a:srgbClr val="F26B43"/>
          </p15:clr>
        </p15:guide>
        <p15:guide id="6" pos="3761">
          <p15:clr>
            <a:srgbClr val="F26B43"/>
          </p15:clr>
        </p15:guide>
        <p15:guide id="7" pos="3919">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D9051C-C807-46F9-8511-7BA810EF25D2}"/>
              </a:ext>
            </a:extLst>
          </p:cNvPr>
          <p:cNvSpPr>
            <a:spLocks noGrp="1"/>
          </p:cNvSpPr>
          <p:nvPr>
            <p:ph type="title"/>
          </p:nvPr>
        </p:nvSpPr>
        <p:spPr>
          <a:xfrm>
            <a:off x="577638" y="537197"/>
            <a:ext cx="5693037" cy="414332"/>
          </a:xfrm>
          <a:prstGeom prst="rect">
            <a:avLst/>
          </a:prstGeom>
        </p:spPr>
        <p:txBody>
          <a:bodyPr vert="horz" wrap="square" lIns="0" tIns="0" rIns="0" bIns="0" rtlCol="0" anchor="t" anchorCtr="0">
            <a:sp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8925905-8E0F-4E1F-969B-102428583B30}"/>
              </a:ext>
            </a:extLst>
          </p:cNvPr>
          <p:cNvSpPr>
            <a:spLocks noGrp="1"/>
          </p:cNvSpPr>
          <p:nvPr>
            <p:ph type="body" idx="1"/>
          </p:nvPr>
        </p:nvSpPr>
        <p:spPr>
          <a:xfrm>
            <a:off x="577638" y="1551583"/>
            <a:ext cx="10775825" cy="1564243"/>
          </a:xfrm>
          <a:prstGeom prst="rect">
            <a:avLst/>
          </a:prstGeom>
        </p:spPr>
        <p:txBody>
          <a:bodyPr vert="horz" wrap="square" lIns="0" tIns="0" rIns="0" bIns="0" rtlCol="0" anchor="t" anchorCtr="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8CE7121D-1697-409F-80BF-51B7EAFBB29E}"/>
              </a:ext>
            </a:extLst>
          </p:cNvPr>
          <p:cNvSpPr>
            <a:spLocks noGrp="1"/>
          </p:cNvSpPr>
          <p:nvPr>
            <p:ph type="ftr" sz="quarter" idx="3"/>
          </p:nvPr>
        </p:nvSpPr>
        <p:spPr>
          <a:xfrm>
            <a:off x="577638" y="6482886"/>
            <a:ext cx="7575715" cy="112018"/>
          </a:xfrm>
          <a:prstGeom prst="rect">
            <a:avLst/>
          </a:prstGeom>
        </p:spPr>
        <p:txBody>
          <a:bodyPr vert="horz" lIns="0" tIns="0" rIns="0" bIns="0" rtlCol="0" anchor="t" anchorCtr="0">
            <a:spAutoFit/>
          </a:bodyPr>
          <a:lstStyle>
            <a:lvl1pPr algn="l">
              <a:defRPr sz="728">
                <a:solidFill>
                  <a:schemeClr val="tx1">
                    <a:tint val="75000"/>
                  </a:schemeClr>
                </a:solidFill>
                <a:latin typeface="Poppins" pitchFamily="2" charset="77"/>
                <a:cs typeface="Poppins" pitchFamily="2" charset="77"/>
              </a:defRPr>
            </a:lvl1pPr>
          </a:lstStyle>
          <a:p>
            <a:pPr marL="7701">
              <a:spcBef>
                <a:spcPts val="76"/>
              </a:spcBef>
            </a:pPr>
            <a:r>
              <a:rPr lang="en-GB" spc="3"/>
              <a:t>Immunization, Vaccines and Biologicals</a:t>
            </a:r>
          </a:p>
        </p:txBody>
      </p:sp>
      <p:sp>
        <p:nvSpPr>
          <p:cNvPr id="6" name="Slide Number Placeholder 5">
            <a:extLst>
              <a:ext uri="{FF2B5EF4-FFF2-40B4-BE49-F238E27FC236}">
                <a16:creationId xmlns:a16="http://schemas.microsoft.com/office/drawing/2014/main" id="{6D226665-F903-468B-9EDC-63D86E71F62F}"/>
              </a:ext>
            </a:extLst>
          </p:cNvPr>
          <p:cNvSpPr>
            <a:spLocks noGrp="1"/>
          </p:cNvSpPr>
          <p:nvPr>
            <p:ph type="sldNum" sz="quarter" idx="4"/>
          </p:nvPr>
        </p:nvSpPr>
        <p:spPr>
          <a:xfrm>
            <a:off x="10693993" y="6482886"/>
            <a:ext cx="897196" cy="111982"/>
          </a:xfrm>
          <a:prstGeom prst="rect">
            <a:avLst/>
          </a:prstGeom>
        </p:spPr>
        <p:txBody>
          <a:bodyPr vert="horz" wrap="square" lIns="0" tIns="0" rIns="0" bIns="0" rtlCol="0" anchor="t" anchorCtr="0">
            <a:spAutoFit/>
          </a:bodyPr>
          <a:lstStyle>
            <a:lvl1pPr algn="r">
              <a:defRPr sz="728">
                <a:solidFill>
                  <a:schemeClr val="tx1">
                    <a:tint val="75000"/>
                  </a:schemeClr>
                </a:solidFill>
                <a:latin typeface="Poppins" pitchFamily="2" charset="77"/>
                <a:cs typeface="Poppins" pitchFamily="2" charset="77"/>
              </a:defRPr>
            </a:lvl1pPr>
          </a:lstStyle>
          <a:p>
            <a:fld id="{E2E31AFC-DF42-41A5-B57C-06A83BBA6616}" type="slidenum">
              <a:rPr lang="en-GB" smtClean="0"/>
              <a:pPr/>
              <a:t>‹Nº›</a:t>
            </a:fld>
            <a:endParaRPr lang="en-GB"/>
          </a:p>
        </p:txBody>
      </p:sp>
    </p:spTree>
    <p:extLst>
      <p:ext uri="{BB962C8B-B14F-4D97-AF65-F5344CB8AC3E}">
        <p14:creationId xmlns:p14="http://schemas.microsoft.com/office/powerpoint/2010/main" val="296581325"/>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 id="2147483807" r:id="rId14"/>
    <p:sldLayoutId id="2147483808" r:id="rId15"/>
    <p:sldLayoutId id="2147483809" r:id="rId16"/>
    <p:sldLayoutId id="2147483810" r:id="rId17"/>
    <p:sldLayoutId id="2147483811" r:id="rId18"/>
    <p:sldLayoutId id="2147483812" r:id="rId19"/>
    <p:sldLayoutId id="2147483813" r:id="rId20"/>
    <p:sldLayoutId id="2147483814" r:id="rId21"/>
    <p:sldLayoutId id="2147483815" r:id="rId22"/>
    <p:sldLayoutId id="2147483816" r:id="rId23"/>
    <p:sldLayoutId id="2147483817" r:id="rId24"/>
    <p:sldLayoutId id="2147483818" r:id="rId25"/>
    <p:sldLayoutId id="2147483819" r:id="rId26"/>
    <p:sldLayoutId id="2147483820" r:id="rId27"/>
    <p:sldLayoutId id="2147483821" r:id="rId28"/>
    <p:sldLayoutId id="2147483822" r:id="rId29"/>
    <p:sldLayoutId id="2147483823" r:id="rId30"/>
    <p:sldLayoutId id="2147483824" r:id="rId31"/>
    <p:sldLayoutId id="2147483825" r:id="rId32"/>
    <p:sldLayoutId id="2147483826" r:id="rId33"/>
    <p:sldLayoutId id="2147483827" r:id="rId34"/>
    <p:sldLayoutId id="2147483828" r:id="rId35"/>
    <p:sldLayoutId id="2147483829" r:id="rId36"/>
    <p:sldLayoutId id="2147483830" r:id="rId37"/>
    <p:sldLayoutId id="2147483831" r:id="rId38"/>
    <p:sldLayoutId id="2147483832" r:id="rId39"/>
    <p:sldLayoutId id="2147483833" r:id="rId40"/>
    <p:sldLayoutId id="2147483834" r:id="rId41"/>
    <p:sldLayoutId id="2147483835" r:id="rId42"/>
    <p:sldLayoutId id="2147483836" r:id="rId43"/>
    <p:sldLayoutId id="2147483837" r:id="rId44"/>
    <p:sldLayoutId id="2147483838" r:id="rId45"/>
    <p:sldLayoutId id="2147483839" r:id="rId46"/>
    <p:sldLayoutId id="2147483840" r:id="rId47"/>
    <p:sldLayoutId id="2147483841" r:id="rId48"/>
    <p:sldLayoutId id="2147483842" r:id="rId49"/>
    <p:sldLayoutId id="2147483843" r:id="rId50"/>
    <p:sldLayoutId id="2147483844" r:id="rId51"/>
    <p:sldLayoutId id="2147483845" r:id="rId52"/>
    <p:sldLayoutId id="2147483846" r:id="rId53"/>
    <p:sldLayoutId id="2147483847" r:id="rId54"/>
    <p:sldLayoutId id="2147483848" r:id="rId55"/>
    <p:sldLayoutId id="2147483849" r:id="rId56"/>
    <p:sldLayoutId id="2147483850" r:id="rId57"/>
    <p:sldLayoutId id="2147483851" r:id="rId5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554492" rtl="0" eaLnBrk="1" latinLnBrk="0" hangingPunct="1">
        <a:lnSpc>
          <a:spcPct val="90000"/>
        </a:lnSpc>
        <a:spcBef>
          <a:spcPct val="0"/>
        </a:spcBef>
        <a:buNone/>
        <a:defRPr sz="2911" b="1" i="0" kern="1200">
          <a:solidFill>
            <a:schemeClr val="tx1"/>
          </a:solidFill>
          <a:latin typeface="Poppins SemiBold" pitchFamily="2" charset="77"/>
          <a:ea typeface="Roboto" panose="02000000000000000000" pitchFamily="2" charset="0"/>
          <a:cs typeface="Poppins SemiBold" pitchFamily="2" charset="77"/>
        </a:defRPr>
      </a:lvl1pPr>
    </p:titleStyle>
    <p:bodyStyle>
      <a:lvl1pPr marL="0" indent="0" algn="l" defTabSz="554492" rtl="0" eaLnBrk="1" latinLnBrk="0" hangingPunct="1">
        <a:lnSpc>
          <a:spcPct val="120000"/>
        </a:lnSpc>
        <a:spcBef>
          <a:spcPts val="606"/>
        </a:spcBef>
        <a:spcAft>
          <a:spcPts val="728"/>
        </a:spcAft>
        <a:buSzPct val="75000"/>
        <a:buFontTx/>
        <a:buNone/>
        <a:defRPr sz="1455" kern="1200">
          <a:solidFill>
            <a:schemeClr val="tx1"/>
          </a:solidFill>
          <a:latin typeface="Poppins" pitchFamily="2" charset="77"/>
          <a:ea typeface="Roboto" panose="02000000000000000000" pitchFamily="2" charset="0"/>
          <a:cs typeface="Poppins" pitchFamily="2" charset="77"/>
        </a:defRPr>
      </a:lvl1pPr>
      <a:lvl2pPr marL="480269"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1213" kern="1200">
          <a:solidFill>
            <a:schemeClr val="tx1"/>
          </a:solidFill>
          <a:latin typeface="Poppins" pitchFamily="2" charset="77"/>
          <a:ea typeface="Roboto" panose="02000000000000000000" pitchFamily="2" charset="0"/>
          <a:cs typeface="Poppins" pitchFamily="2" charset="77"/>
        </a:defRPr>
      </a:lvl2pPr>
      <a:lvl3pPr marL="698573"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1092" kern="1200">
          <a:solidFill>
            <a:schemeClr val="tx1"/>
          </a:solidFill>
          <a:latin typeface="Poppins" pitchFamily="2" charset="77"/>
          <a:ea typeface="Roboto" panose="02000000000000000000" pitchFamily="2" charset="0"/>
          <a:cs typeface="Poppins" pitchFamily="2" charset="77"/>
        </a:defRPr>
      </a:lvl3pPr>
      <a:lvl4pPr marL="916877"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970" kern="1200">
          <a:solidFill>
            <a:schemeClr val="tx1"/>
          </a:solidFill>
          <a:latin typeface="Poppins" pitchFamily="2" charset="77"/>
          <a:ea typeface="Roboto" panose="02000000000000000000" pitchFamily="2" charset="0"/>
          <a:cs typeface="Poppins" pitchFamily="2" charset="77"/>
        </a:defRPr>
      </a:lvl4pPr>
      <a:lvl5pPr marL="1135181"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970" kern="1200">
          <a:solidFill>
            <a:schemeClr val="tx1"/>
          </a:solidFill>
          <a:latin typeface="Poppins" pitchFamily="2" charset="77"/>
          <a:ea typeface="Roboto" panose="02000000000000000000" pitchFamily="2" charset="0"/>
          <a:cs typeface="Poppins" pitchFamily="2" charset="77"/>
        </a:defRPr>
      </a:lvl5pPr>
      <a:lvl6pPr marL="1524853"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6pPr>
      <a:lvl7pPr marL="1802100"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7pPr>
      <a:lvl8pPr marL="2079346"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8pPr>
      <a:lvl9pPr marL="2356592"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9pPr>
    </p:bodyStyle>
    <p:otherStyle>
      <a:defPPr>
        <a:defRPr lang="en-US"/>
      </a:defPPr>
      <a:lvl1pPr marL="0" algn="l" defTabSz="554492" rtl="0" eaLnBrk="1" latinLnBrk="0" hangingPunct="1">
        <a:defRPr sz="1092" kern="1200">
          <a:solidFill>
            <a:schemeClr val="tx1"/>
          </a:solidFill>
          <a:latin typeface="+mn-lt"/>
          <a:ea typeface="+mn-ea"/>
          <a:cs typeface="+mn-cs"/>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1D1D1D"/>
          </p15:clr>
        </p15:guide>
        <p15:guide id="2" pos="12664">
          <p15:clr>
            <a:srgbClr val="1D1D1D"/>
          </p15:clr>
        </p15:guide>
        <p15:guide id="3" pos="600">
          <p15:clr>
            <a:srgbClr val="1D1D1D"/>
          </p15:clr>
        </p15:guide>
        <p15:guide id="4" pos="1555">
          <p15:clr>
            <a:srgbClr val="1D1D1D"/>
          </p15:clr>
        </p15:guide>
        <p15:guide id="5" pos="2510">
          <p15:clr>
            <a:srgbClr val="1D1D1D"/>
          </p15:clr>
        </p15:guide>
        <p15:guide id="6" pos="3466">
          <p15:clr>
            <a:srgbClr val="1D1D1D"/>
          </p15:clr>
        </p15:guide>
        <p15:guide id="7" pos="4421">
          <p15:clr>
            <a:srgbClr val="1D1D1D"/>
          </p15:clr>
        </p15:guide>
        <p15:guide id="8" pos="5376">
          <p15:clr>
            <a:srgbClr val="1D1D1D"/>
          </p15:clr>
        </p15:guide>
        <p15:guide id="9" pos="6332">
          <p15:clr>
            <a:srgbClr val="1D1D1D"/>
          </p15:clr>
        </p15:guide>
        <p15:guide id="10" pos="7287">
          <p15:clr>
            <a:srgbClr val="1D1D1D"/>
          </p15:clr>
        </p15:guide>
        <p15:guide id="11" pos="8242">
          <p15:clr>
            <a:srgbClr val="1D1D1D"/>
          </p15:clr>
        </p15:guide>
        <p15:guide id="12" pos="9198">
          <p15:clr>
            <a:srgbClr val="1D1D1D"/>
          </p15:clr>
        </p15:guide>
        <p15:guide id="13" pos="10153">
          <p15:clr>
            <a:srgbClr val="1D1D1D"/>
          </p15:clr>
        </p15:guide>
        <p15:guide id="14" pos="11108">
          <p15:clr>
            <a:srgbClr val="1D1D1D"/>
          </p15:clr>
        </p15:guide>
        <p15:guide id="15" pos="12064">
          <p15:clr>
            <a:srgbClr val="1D1D1D"/>
          </p15:clr>
        </p15:guide>
        <p15:guide id="16" orient="horz">
          <p15:clr>
            <a:srgbClr val="1D1D1D"/>
          </p15:clr>
        </p15:guide>
        <p15:guide id="17" orient="horz" pos="7124">
          <p15:clr>
            <a:srgbClr val="1D1D1D"/>
          </p15:clr>
        </p15:guide>
        <p15:guide id="18" orient="horz" pos="600">
          <p15:clr>
            <a:srgbClr val="1D1D1D"/>
          </p15:clr>
        </p15:guide>
        <p15:guide id="19" orient="horz" pos="3562">
          <p15:clr>
            <a:srgbClr val="1D1D1D"/>
          </p15:clr>
        </p15:guide>
        <p15:guide id="20" orient="horz" pos="6524">
          <p15:clr>
            <a:srgbClr val="1D1D1D"/>
          </p15:clr>
        </p15:guide>
        <p15:guide id="21" pos="6786">
          <p15:clr>
            <a:srgbClr val="1D1D1D"/>
          </p15:clr>
        </p15:guide>
        <p15:guide id="22" pos="5878">
          <p15:clr>
            <a:srgbClr val="1D1D1D"/>
          </p15:clr>
        </p15:guide>
        <p15:guide id="23" orient="horz" pos="3018">
          <p15:clr>
            <a:srgbClr val="1D1D1D"/>
          </p15:clr>
        </p15:guide>
        <p15:guide id="24" orient="horz" pos="6646">
          <p15:clr>
            <a:srgbClr val="1D1D1D"/>
          </p15:clr>
        </p15:guide>
        <p15:guide id="25" orient="horz" pos="2836">
          <p15:clr>
            <a:srgbClr val="1D1D1D"/>
          </p15:clr>
        </p15:guide>
        <p15:guide id="26" orient="horz" pos="6283">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21"/>
            </p:custDataLst>
            <p:extLst>
              <p:ext uri="{D42A27DB-BD31-4B8C-83A1-F6EECF244321}">
                <p14:modId xmlns:p14="http://schemas.microsoft.com/office/powerpoint/2010/main" val="33703370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1" imgW="413" imgH="416" progId="TCLayout.ActiveDocument.1">
                  <p:embed/>
                </p:oleObj>
              </mc:Choice>
              <mc:Fallback>
                <p:oleObj name="think-cell Slide" r:id="rId41"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4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5B28737-798E-48D4-BBDB-8EB35CB9FFFB}"/>
              </a:ext>
            </a:extLst>
          </p:cNvPr>
          <p:cNvSpPr/>
          <p:nvPr userDrawn="1">
            <p:custDataLst>
              <p:tags r:id="rId2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23"/>
            </p:custDataLst>
          </p:nvPr>
        </p:nvSpPr>
        <p:spPr>
          <a:xfrm>
            <a:off x="553972" y="6278400"/>
            <a:ext cx="9144000"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4"/>
            </p:custDataLst>
          </p:nvPr>
        </p:nvSpPr>
        <p:spPr>
          <a:xfrm>
            <a:off x="554736" y="197613"/>
            <a:ext cx="11082528" cy="384721"/>
          </a:xfrm>
          <a:prstGeom prst="rect">
            <a:avLst/>
          </a:prstGeom>
        </p:spPr>
        <p:txBody>
          <a:bodyPr vert="horz" wrap="square" lIns="0" tIns="0" rIns="0" bIns="0" rtlCol="0" anchor="t" anchorCtr="0">
            <a:spAutoFit/>
          </a:bodyPr>
          <a:lstStyle/>
          <a:p>
            <a:pPr lvl="0"/>
            <a:r>
              <a:rPr lang="en-US"/>
              <a:t>Click to edit Master title style</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err="1">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393235"/>
              <a:ext cx="11082528" cy="4824685"/>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186537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39903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026807"/>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5"/>
            </p:custDataLst>
          </p:nvPr>
        </p:nvSpPr>
        <p:spPr>
          <a:xfrm>
            <a:off x="5987738" y="1872797"/>
            <a:ext cx="3049253" cy="461665"/>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br>
              <a:rPr lang="en-US"/>
            </a:br>
            <a:r>
              <a:rPr lang="en-US" sz="1400" b="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1872797"/>
            <a:ext cx="2484655" cy="1631216"/>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70" name="LegendLines" hidden="1">
            <a:extLst>
              <a:ext uri="{FF2B5EF4-FFF2-40B4-BE49-F238E27FC236}">
                <a16:creationId xmlns:a16="http://schemas.microsoft.com/office/drawing/2014/main" id="{002554E5-F124-4BE6-A938-5466B27EEA82}"/>
              </a:ext>
            </a:extLst>
          </p:cNvPr>
          <p:cNvGrpSpPr/>
          <p:nvPr userDrawn="1"/>
        </p:nvGrpSpPr>
        <p:grpSpPr>
          <a:xfrm>
            <a:off x="10317304" y="3150223"/>
            <a:ext cx="1319960" cy="958286"/>
            <a:chOff x="10162879" y="3243772"/>
            <a:chExt cx="1319960" cy="958286"/>
          </a:xfrm>
        </p:grpSpPr>
        <p:sp>
          <p:nvSpPr>
            <p:cNvPr id="171" name="Legend1">
              <a:extLst>
                <a:ext uri="{FF2B5EF4-FFF2-40B4-BE49-F238E27FC236}">
                  <a16:creationId xmlns:a16="http://schemas.microsoft.com/office/drawing/2014/main" id="{CEE6DB68-2DAA-4E75-A4FB-B516116DB3CA}"/>
                </a:ext>
              </a:extLst>
            </p:cNvPr>
            <p:cNvSpPr txBox="1"/>
            <p:nvPr/>
          </p:nvSpPr>
          <p:spPr>
            <a:xfrm>
              <a:off x="10886522" y="3243772"/>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172" name="Legend2">
              <a:extLst>
                <a:ext uri="{FF2B5EF4-FFF2-40B4-BE49-F238E27FC236}">
                  <a16:creationId xmlns:a16="http://schemas.microsoft.com/office/drawing/2014/main" id="{97754DDF-C63C-4248-AC3D-45C182524B57}"/>
                </a:ext>
              </a:extLst>
            </p:cNvPr>
            <p:cNvSpPr txBox="1"/>
            <p:nvPr/>
          </p:nvSpPr>
          <p:spPr>
            <a:xfrm>
              <a:off x="10886522" y="3615193"/>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173" name="Legend3">
              <a:extLst>
                <a:ext uri="{FF2B5EF4-FFF2-40B4-BE49-F238E27FC236}">
                  <a16:creationId xmlns:a16="http://schemas.microsoft.com/office/drawing/2014/main" id="{89886DF4-DD3E-43D5-9864-2A2BC0616D1C}"/>
                </a:ext>
              </a:extLst>
            </p:cNvPr>
            <p:cNvSpPr txBox="1"/>
            <p:nvPr/>
          </p:nvSpPr>
          <p:spPr>
            <a:xfrm>
              <a:off x="10886522" y="398661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174" name="LineLegend3">
              <a:extLst>
                <a:ext uri="{FF2B5EF4-FFF2-40B4-BE49-F238E27FC236}">
                  <a16:creationId xmlns:a16="http://schemas.microsoft.com/office/drawing/2014/main" id="{5B110060-5E69-4634-973F-ED6AF02A8B0A}"/>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endParaRPr lang="en-US" sz="1400" baseline="0">
                <a:ea typeface="+mn-ea"/>
              </a:endParaRPr>
            </a:p>
          </p:txBody>
        </p:sp>
        <p:sp>
          <p:nvSpPr>
            <p:cNvPr id="175" name="LineLegend2">
              <a:extLst>
                <a:ext uri="{FF2B5EF4-FFF2-40B4-BE49-F238E27FC236}">
                  <a16:creationId xmlns:a16="http://schemas.microsoft.com/office/drawing/2014/main" id="{A5842F53-F9C3-4E5A-9778-7B4054EBD6F0}"/>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endParaRPr lang="en-US" sz="1400" baseline="0">
                <a:ea typeface="+mn-ea"/>
              </a:endParaRPr>
            </a:p>
          </p:txBody>
        </p:sp>
        <p:sp>
          <p:nvSpPr>
            <p:cNvPr id="176" name="LineLegend1">
              <a:extLst>
                <a:ext uri="{FF2B5EF4-FFF2-40B4-BE49-F238E27FC236}">
                  <a16:creationId xmlns:a16="http://schemas.microsoft.com/office/drawing/2014/main" id="{72EA63FA-FE11-4A99-A68C-855D137252EB}"/>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endParaRPr lang="en-US" sz="1400" baseline="0">
                <a:ea typeface="+mn-ea"/>
              </a:endParaRPr>
            </a:p>
          </p:txBody>
        </p:sp>
      </p:grpSp>
      <p:grpSp>
        <p:nvGrpSpPr>
          <p:cNvPr id="177" name="LegendMoons" hidden="1">
            <a:extLst>
              <a:ext uri="{FF2B5EF4-FFF2-40B4-BE49-F238E27FC236}">
                <a16:creationId xmlns:a16="http://schemas.microsoft.com/office/drawing/2014/main" id="{F95EF70E-BD62-4CF1-994F-3618D22DBDD8}"/>
              </a:ext>
            </a:extLst>
          </p:cNvPr>
          <p:cNvGrpSpPr/>
          <p:nvPr userDrawn="1"/>
        </p:nvGrpSpPr>
        <p:grpSpPr>
          <a:xfrm>
            <a:off x="10688315" y="1145373"/>
            <a:ext cx="948949" cy="1731859"/>
            <a:chOff x="7723680" y="1702457"/>
            <a:chExt cx="948949" cy="1731859"/>
          </a:xfrm>
        </p:grpSpPr>
        <p:sp>
          <p:nvSpPr>
            <p:cNvPr id="178" name="Legend1">
              <a:extLst>
                <a:ext uri="{FF2B5EF4-FFF2-40B4-BE49-F238E27FC236}">
                  <a16:creationId xmlns:a16="http://schemas.microsoft.com/office/drawing/2014/main" id="{D795E26E-87CE-4D50-B9D8-767FFAEC9672}"/>
                </a:ext>
              </a:extLst>
            </p:cNvPr>
            <p:cNvSpPr txBox="1"/>
            <p:nvPr/>
          </p:nvSpPr>
          <p:spPr>
            <a:xfrm>
              <a:off x="8076312" y="1709816"/>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186" name="Legend2">
              <a:extLst>
                <a:ext uri="{FF2B5EF4-FFF2-40B4-BE49-F238E27FC236}">
                  <a16:creationId xmlns:a16="http://schemas.microsoft.com/office/drawing/2014/main" id="{908F05FD-ED3E-4BF0-8391-02CD4F900501}"/>
                </a:ext>
              </a:extLst>
            </p:cNvPr>
            <p:cNvSpPr txBox="1"/>
            <p:nvPr/>
          </p:nvSpPr>
          <p:spPr>
            <a:xfrm>
              <a:off x="8076312" y="2085275"/>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198" name="Legend3">
              <a:extLst>
                <a:ext uri="{FF2B5EF4-FFF2-40B4-BE49-F238E27FC236}">
                  <a16:creationId xmlns:a16="http://schemas.microsoft.com/office/drawing/2014/main" id="{39906D3E-93D3-4FD5-AB5F-0C22E3781CAB}"/>
                </a:ext>
              </a:extLst>
            </p:cNvPr>
            <p:cNvSpPr txBox="1"/>
            <p:nvPr/>
          </p:nvSpPr>
          <p:spPr>
            <a:xfrm>
              <a:off x="8076312" y="246073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199" name="Legend4">
              <a:extLst>
                <a:ext uri="{FF2B5EF4-FFF2-40B4-BE49-F238E27FC236}">
                  <a16:creationId xmlns:a16="http://schemas.microsoft.com/office/drawing/2014/main" id="{35D69CAE-F33C-476C-B254-909EA95E89F9}"/>
                </a:ext>
              </a:extLst>
            </p:cNvPr>
            <p:cNvSpPr txBox="1"/>
            <p:nvPr/>
          </p:nvSpPr>
          <p:spPr>
            <a:xfrm>
              <a:off x="8076312" y="2836193"/>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200" name="Legend5">
              <a:extLst>
                <a:ext uri="{FF2B5EF4-FFF2-40B4-BE49-F238E27FC236}">
                  <a16:creationId xmlns:a16="http://schemas.microsoft.com/office/drawing/2014/main" id="{E09D790D-7056-424F-A8DA-5C868D0B35EE}"/>
                </a:ext>
              </a:extLst>
            </p:cNvPr>
            <p:cNvSpPr txBox="1"/>
            <p:nvPr/>
          </p:nvSpPr>
          <p:spPr>
            <a:xfrm>
              <a:off x="8076312" y="321165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grpSp>
          <p:nvGrpSpPr>
            <p:cNvPr id="201" name="MoonLegend1">
              <a:extLst>
                <a:ext uri="{FF2B5EF4-FFF2-40B4-BE49-F238E27FC236}">
                  <a16:creationId xmlns:a16="http://schemas.microsoft.com/office/drawing/2014/main" id="{259D1037-7873-4435-BBB9-6E249A6F2976}"/>
                </a:ext>
              </a:extLst>
            </p:cNvPr>
            <p:cNvGrpSpPr>
              <a:grpSpLocks noChangeAspect="1"/>
            </p:cNvGrpSpPr>
            <p:nvPr>
              <p:custDataLst>
                <p:tags r:id="rId26"/>
              </p:custDataLst>
            </p:nvPr>
          </p:nvGrpSpPr>
          <p:grpSpPr>
            <a:xfrm>
              <a:off x="7723680" y="1702457"/>
              <a:ext cx="228600" cy="228600"/>
              <a:chOff x="762000" y="1270000"/>
              <a:chExt cx="254000" cy="254000"/>
            </a:xfrm>
          </p:grpSpPr>
          <p:sp>
            <p:nvSpPr>
              <p:cNvPr id="214" name="Oval 213">
                <a:extLst>
                  <a:ext uri="{FF2B5EF4-FFF2-40B4-BE49-F238E27FC236}">
                    <a16:creationId xmlns:a16="http://schemas.microsoft.com/office/drawing/2014/main" id="{6ED72A14-997E-43A1-8277-64E43B8C35F3}"/>
                  </a:ext>
                </a:extLst>
              </p:cNvPr>
              <p:cNvSpPr/>
              <p:nvPr>
                <p:custDataLst>
                  <p:tags r:id="rId3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err="1">
                  <a:solidFill>
                    <a:schemeClr val="tx1"/>
                  </a:solidFill>
                </a:endParaRPr>
              </a:p>
            </p:txBody>
          </p:sp>
          <p:sp>
            <p:nvSpPr>
              <p:cNvPr id="215" name="Arc 214">
                <a:extLst>
                  <a:ext uri="{FF2B5EF4-FFF2-40B4-BE49-F238E27FC236}">
                    <a16:creationId xmlns:a16="http://schemas.microsoft.com/office/drawing/2014/main" id="{F9B15371-13C6-4FC5-A65B-0EDE237980EC}"/>
                  </a:ext>
                </a:extLst>
              </p:cNvPr>
              <p:cNvSpPr/>
              <p:nvPr>
                <p:custDataLst>
                  <p:tags r:id="rId40"/>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202" name="MoonLegend2">
              <a:extLst>
                <a:ext uri="{FF2B5EF4-FFF2-40B4-BE49-F238E27FC236}">
                  <a16:creationId xmlns:a16="http://schemas.microsoft.com/office/drawing/2014/main" id="{5B25FABC-A1CB-4179-93E5-2B0E2705BFF1}"/>
                </a:ext>
              </a:extLst>
            </p:cNvPr>
            <p:cNvGrpSpPr>
              <a:grpSpLocks noChangeAspect="1"/>
            </p:cNvGrpSpPr>
            <p:nvPr>
              <p:custDataLst>
                <p:tags r:id="rId27"/>
              </p:custDataLst>
            </p:nvPr>
          </p:nvGrpSpPr>
          <p:grpSpPr>
            <a:xfrm>
              <a:off x="7723680" y="2078270"/>
              <a:ext cx="228600" cy="228600"/>
              <a:chOff x="762000" y="1270000"/>
              <a:chExt cx="254000" cy="254000"/>
            </a:xfrm>
          </p:grpSpPr>
          <p:sp>
            <p:nvSpPr>
              <p:cNvPr id="212" name="Oval 211">
                <a:extLst>
                  <a:ext uri="{FF2B5EF4-FFF2-40B4-BE49-F238E27FC236}">
                    <a16:creationId xmlns:a16="http://schemas.microsoft.com/office/drawing/2014/main" id="{DE5B7F2A-8FB0-41B4-8C1B-EA8A313794A0}"/>
                  </a:ext>
                </a:extLst>
              </p:cNvPr>
              <p:cNvSpPr/>
              <p:nvPr>
                <p:custDataLst>
                  <p:tags r:id="rId3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err="1">
                  <a:solidFill>
                    <a:schemeClr val="tx1"/>
                  </a:solidFill>
                </a:endParaRPr>
              </a:p>
            </p:txBody>
          </p:sp>
          <p:sp>
            <p:nvSpPr>
              <p:cNvPr id="213" name="Arc 212">
                <a:extLst>
                  <a:ext uri="{FF2B5EF4-FFF2-40B4-BE49-F238E27FC236}">
                    <a16:creationId xmlns:a16="http://schemas.microsoft.com/office/drawing/2014/main" id="{D743921E-6D1E-4571-B683-6DAA333BDEC0}"/>
                  </a:ext>
                </a:extLst>
              </p:cNvPr>
              <p:cNvSpPr/>
              <p:nvPr>
                <p:custDataLst>
                  <p:tags r:id="rId38"/>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203" name="MoonLegend3">
              <a:extLst>
                <a:ext uri="{FF2B5EF4-FFF2-40B4-BE49-F238E27FC236}">
                  <a16:creationId xmlns:a16="http://schemas.microsoft.com/office/drawing/2014/main" id="{EFE8AD28-8704-4A66-90FB-0D38F38CA97A}"/>
                </a:ext>
              </a:extLst>
            </p:cNvPr>
            <p:cNvGrpSpPr>
              <a:grpSpLocks noChangeAspect="1"/>
            </p:cNvGrpSpPr>
            <p:nvPr>
              <p:custDataLst>
                <p:tags r:id="rId28"/>
              </p:custDataLst>
            </p:nvPr>
          </p:nvGrpSpPr>
          <p:grpSpPr>
            <a:xfrm>
              <a:off x="7723680" y="2454085"/>
              <a:ext cx="228600" cy="228600"/>
              <a:chOff x="762000" y="1270000"/>
              <a:chExt cx="254000" cy="254000"/>
            </a:xfrm>
          </p:grpSpPr>
          <p:sp>
            <p:nvSpPr>
              <p:cNvPr id="210" name="Oval 209">
                <a:extLst>
                  <a:ext uri="{FF2B5EF4-FFF2-40B4-BE49-F238E27FC236}">
                    <a16:creationId xmlns:a16="http://schemas.microsoft.com/office/drawing/2014/main" id="{9FF5ED0A-DB5E-486D-948E-C524BDCBA3FF}"/>
                  </a:ext>
                </a:extLst>
              </p:cNvPr>
              <p:cNvSpPr/>
              <p:nvPr>
                <p:custDataLst>
                  <p:tags r:id="rId3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err="1">
                  <a:solidFill>
                    <a:schemeClr val="tx1"/>
                  </a:solidFill>
                </a:endParaRPr>
              </a:p>
            </p:txBody>
          </p:sp>
          <p:sp>
            <p:nvSpPr>
              <p:cNvPr id="211" name="Arc 210">
                <a:extLst>
                  <a:ext uri="{FF2B5EF4-FFF2-40B4-BE49-F238E27FC236}">
                    <a16:creationId xmlns:a16="http://schemas.microsoft.com/office/drawing/2014/main" id="{03D44525-7618-42C3-A26B-9CC5DF2D2566}"/>
                  </a:ext>
                </a:extLst>
              </p:cNvPr>
              <p:cNvSpPr/>
              <p:nvPr>
                <p:custDataLst>
                  <p:tags r:id="rId36"/>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204" name="MoonLegend4">
              <a:extLst>
                <a:ext uri="{FF2B5EF4-FFF2-40B4-BE49-F238E27FC236}">
                  <a16:creationId xmlns:a16="http://schemas.microsoft.com/office/drawing/2014/main" id="{A5A294A2-58B5-4E0F-A069-8841C3D7E9E3}"/>
                </a:ext>
              </a:extLst>
            </p:cNvPr>
            <p:cNvGrpSpPr>
              <a:grpSpLocks noChangeAspect="1"/>
            </p:cNvGrpSpPr>
            <p:nvPr>
              <p:custDataLst>
                <p:tags r:id="rId29"/>
              </p:custDataLst>
            </p:nvPr>
          </p:nvGrpSpPr>
          <p:grpSpPr>
            <a:xfrm>
              <a:off x="7723680" y="2829900"/>
              <a:ext cx="228600" cy="228600"/>
              <a:chOff x="762000" y="1270000"/>
              <a:chExt cx="254000" cy="254000"/>
            </a:xfrm>
          </p:grpSpPr>
          <p:sp>
            <p:nvSpPr>
              <p:cNvPr id="208" name="Oval 207">
                <a:extLst>
                  <a:ext uri="{FF2B5EF4-FFF2-40B4-BE49-F238E27FC236}">
                    <a16:creationId xmlns:a16="http://schemas.microsoft.com/office/drawing/2014/main" id="{132E0E44-FAA6-4DC8-BBFA-E67911DFBAD7}"/>
                  </a:ext>
                </a:extLst>
              </p:cNvPr>
              <p:cNvSpPr/>
              <p:nvPr>
                <p:custDataLst>
                  <p:tags r:id="rId3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err="1">
                  <a:solidFill>
                    <a:schemeClr val="tx1"/>
                  </a:solidFill>
                </a:endParaRPr>
              </a:p>
            </p:txBody>
          </p:sp>
          <p:sp>
            <p:nvSpPr>
              <p:cNvPr id="209" name="Arc 208">
                <a:extLst>
                  <a:ext uri="{FF2B5EF4-FFF2-40B4-BE49-F238E27FC236}">
                    <a16:creationId xmlns:a16="http://schemas.microsoft.com/office/drawing/2014/main" id="{4EE447D4-D1F3-48FC-A5DF-CC5107A778A6}"/>
                  </a:ext>
                </a:extLst>
              </p:cNvPr>
              <p:cNvSpPr/>
              <p:nvPr>
                <p:custDataLst>
                  <p:tags r:id="rId34"/>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205" name="MoonLegend5">
              <a:extLst>
                <a:ext uri="{FF2B5EF4-FFF2-40B4-BE49-F238E27FC236}">
                  <a16:creationId xmlns:a16="http://schemas.microsoft.com/office/drawing/2014/main" id="{8DC9BA04-93EE-4E6C-A59A-D77D8E3E66EF}"/>
                </a:ext>
              </a:extLst>
            </p:cNvPr>
            <p:cNvGrpSpPr>
              <a:grpSpLocks noChangeAspect="1"/>
            </p:cNvGrpSpPr>
            <p:nvPr>
              <p:custDataLst>
                <p:tags r:id="rId30"/>
              </p:custDataLst>
            </p:nvPr>
          </p:nvGrpSpPr>
          <p:grpSpPr>
            <a:xfrm>
              <a:off x="7723680" y="3205716"/>
              <a:ext cx="228600" cy="228600"/>
              <a:chOff x="762000" y="1270000"/>
              <a:chExt cx="254000" cy="254000"/>
            </a:xfrm>
          </p:grpSpPr>
          <p:sp>
            <p:nvSpPr>
              <p:cNvPr id="206" name="Oval 205">
                <a:extLst>
                  <a:ext uri="{FF2B5EF4-FFF2-40B4-BE49-F238E27FC236}">
                    <a16:creationId xmlns:a16="http://schemas.microsoft.com/office/drawing/2014/main" id="{EE99225C-33E4-450B-9E02-9EAE60978205}"/>
                  </a:ext>
                </a:extLst>
              </p:cNvPr>
              <p:cNvSpPr/>
              <p:nvPr>
                <p:custDataLst>
                  <p:tags r:id="rId3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err="1">
                  <a:solidFill>
                    <a:schemeClr val="tx1"/>
                  </a:solidFill>
                </a:endParaRPr>
              </a:p>
            </p:txBody>
          </p:sp>
          <p:sp>
            <p:nvSpPr>
              <p:cNvPr id="207" name="Arc 206">
                <a:extLst>
                  <a:ext uri="{FF2B5EF4-FFF2-40B4-BE49-F238E27FC236}">
                    <a16:creationId xmlns:a16="http://schemas.microsoft.com/office/drawing/2014/main" id="{044D8867-620D-4691-A0DD-79E16FC985B3}"/>
                  </a:ext>
                </a:extLst>
              </p:cNvPr>
              <p:cNvSpPr/>
              <p:nvPr>
                <p:custDataLst>
                  <p:tags r:id="rId32"/>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grpSp>
        <p:nvGrpSpPr>
          <p:cNvPr id="216" name="LegendBoxes" hidden="1">
            <a:extLst>
              <a:ext uri="{FF2B5EF4-FFF2-40B4-BE49-F238E27FC236}">
                <a16:creationId xmlns:a16="http://schemas.microsoft.com/office/drawing/2014/main" id="{A0E654AE-5F79-4BF0-8FB5-7F13C251CAAD}"/>
              </a:ext>
            </a:extLst>
          </p:cNvPr>
          <p:cNvGrpSpPr/>
          <p:nvPr userDrawn="1"/>
        </p:nvGrpSpPr>
        <p:grpSpPr>
          <a:xfrm>
            <a:off x="10714801" y="4381500"/>
            <a:ext cx="922463" cy="1717282"/>
            <a:chOff x="10652400" y="4322824"/>
            <a:chExt cx="922463" cy="1717282"/>
          </a:xfrm>
        </p:grpSpPr>
        <p:sp>
          <p:nvSpPr>
            <p:cNvPr id="217" name="RectangleLegend1">
              <a:extLst>
                <a:ext uri="{FF2B5EF4-FFF2-40B4-BE49-F238E27FC236}">
                  <a16:creationId xmlns:a16="http://schemas.microsoft.com/office/drawing/2014/main" id="{9DA215AB-9F91-423A-93B2-0C935900AD9C}"/>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err="1">
                <a:solidFill>
                  <a:schemeClr val="tx1"/>
                </a:solidFill>
              </a:endParaRPr>
            </a:p>
          </p:txBody>
        </p:sp>
        <p:sp>
          <p:nvSpPr>
            <p:cNvPr id="218" name="RectangleLegend2">
              <a:extLst>
                <a:ext uri="{FF2B5EF4-FFF2-40B4-BE49-F238E27FC236}">
                  <a16:creationId xmlns:a16="http://schemas.microsoft.com/office/drawing/2014/main" id="{E73033B1-9970-4145-B36A-4ADB5EA17FD3}"/>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err="1">
                <a:solidFill>
                  <a:schemeClr val="tx1"/>
                </a:solidFill>
              </a:endParaRPr>
            </a:p>
          </p:txBody>
        </p:sp>
        <p:sp>
          <p:nvSpPr>
            <p:cNvPr id="219" name="RectangleLegend3">
              <a:extLst>
                <a:ext uri="{FF2B5EF4-FFF2-40B4-BE49-F238E27FC236}">
                  <a16:creationId xmlns:a16="http://schemas.microsoft.com/office/drawing/2014/main" id="{CBF00C76-B394-4C0D-B57E-83F32D114FAC}"/>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err="1">
                <a:solidFill>
                  <a:schemeClr val="tx1"/>
                </a:solidFill>
              </a:endParaRPr>
            </a:p>
          </p:txBody>
        </p:sp>
        <p:sp>
          <p:nvSpPr>
            <p:cNvPr id="220" name="RectangleLegend4">
              <a:extLst>
                <a:ext uri="{FF2B5EF4-FFF2-40B4-BE49-F238E27FC236}">
                  <a16:creationId xmlns:a16="http://schemas.microsoft.com/office/drawing/2014/main" id="{530948E3-0246-4F0C-B58A-498D999088C1}"/>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err="1">
                <a:solidFill>
                  <a:schemeClr val="tx1"/>
                </a:solidFill>
              </a:endParaRPr>
            </a:p>
          </p:txBody>
        </p:sp>
        <p:sp>
          <p:nvSpPr>
            <p:cNvPr id="221" name="RectangleLegend5">
              <a:extLst>
                <a:ext uri="{FF2B5EF4-FFF2-40B4-BE49-F238E27FC236}">
                  <a16:creationId xmlns:a16="http://schemas.microsoft.com/office/drawing/2014/main" id="{CD801A43-CDAA-4DE6-95F8-A05BCF4CDA7C}"/>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err="1">
                <a:solidFill>
                  <a:schemeClr val="tx1"/>
                </a:solidFill>
              </a:endParaRPr>
            </a:p>
          </p:txBody>
        </p:sp>
        <p:sp>
          <p:nvSpPr>
            <p:cNvPr id="222" name="Legend1">
              <a:extLst>
                <a:ext uri="{FF2B5EF4-FFF2-40B4-BE49-F238E27FC236}">
                  <a16:creationId xmlns:a16="http://schemas.microsoft.com/office/drawing/2014/main" id="{1A78357B-86E2-4C37-8D1D-92F48BB78A96}"/>
                </a:ext>
              </a:extLst>
            </p:cNvPr>
            <p:cNvSpPr txBox="1"/>
            <p:nvPr/>
          </p:nvSpPr>
          <p:spPr>
            <a:xfrm>
              <a:off x="10978546" y="432282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223" name="Legend2">
              <a:extLst>
                <a:ext uri="{FF2B5EF4-FFF2-40B4-BE49-F238E27FC236}">
                  <a16:creationId xmlns:a16="http://schemas.microsoft.com/office/drawing/2014/main" id="{85737C2C-6F82-42F9-8CBB-E747145B866E}"/>
                </a:ext>
              </a:extLst>
            </p:cNvPr>
            <p:cNvSpPr txBox="1"/>
            <p:nvPr/>
          </p:nvSpPr>
          <p:spPr>
            <a:xfrm>
              <a:off x="10978546" y="4702322"/>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224" name="Legend3">
              <a:extLst>
                <a:ext uri="{FF2B5EF4-FFF2-40B4-BE49-F238E27FC236}">
                  <a16:creationId xmlns:a16="http://schemas.microsoft.com/office/drawing/2014/main" id="{2A03EBFC-AC29-4924-8142-8B62E83E58D0}"/>
                </a:ext>
              </a:extLst>
            </p:cNvPr>
            <p:cNvSpPr txBox="1"/>
            <p:nvPr/>
          </p:nvSpPr>
          <p:spPr>
            <a:xfrm>
              <a:off x="10978546" y="5081820"/>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225" name="Legend4">
              <a:extLst>
                <a:ext uri="{FF2B5EF4-FFF2-40B4-BE49-F238E27FC236}">
                  <a16:creationId xmlns:a16="http://schemas.microsoft.com/office/drawing/2014/main" id="{F950371F-39A1-4467-977F-0ED0F9F75DF4}"/>
                </a:ext>
              </a:extLst>
            </p:cNvPr>
            <p:cNvSpPr txBox="1"/>
            <p:nvPr/>
          </p:nvSpPr>
          <p:spPr>
            <a:xfrm>
              <a:off x="10978546" y="5453241"/>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226" name="Legend5">
              <a:extLst>
                <a:ext uri="{FF2B5EF4-FFF2-40B4-BE49-F238E27FC236}">
                  <a16:creationId xmlns:a16="http://schemas.microsoft.com/office/drawing/2014/main" id="{E95AA835-DC23-4AEB-914C-A6D459337EA1}"/>
                </a:ext>
              </a:extLst>
            </p:cNvPr>
            <p:cNvSpPr txBox="1"/>
            <p:nvPr/>
          </p:nvSpPr>
          <p:spPr>
            <a:xfrm>
              <a:off x="10978545" y="5824662"/>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grpSp>
      <p:cxnSp>
        <p:nvCxnSpPr>
          <p:cNvPr id="149" name="Straight Connector 148">
            <a:extLst>
              <a:ext uri="{FF2B5EF4-FFF2-40B4-BE49-F238E27FC236}">
                <a16:creationId xmlns:a16="http://schemas.microsoft.com/office/drawing/2014/main" id="{CF962E25-52A0-4B53-86F8-9B97218918E7}"/>
              </a:ext>
            </a:extLst>
          </p:cNvPr>
          <p:cNvCxnSpPr>
            <a:cxnSpLocks/>
          </p:cNvCxnSpPr>
          <p:nvPr userDrawn="1"/>
        </p:nvCxnSpPr>
        <p:spPr bwMode="ltGray">
          <a:xfrm>
            <a:off x="554736" y="6450133"/>
            <a:ext cx="11082528" cy="0"/>
          </a:xfrm>
          <a:prstGeom prst="line">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28" name="Freeform 76">
            <a:extLst>
              <a:ext uri="{FF2B5EF4-FFF2-40B4-BE49-F238E27FC236}">
                <a16:creationId xmlns:a16="http://schemas.microsoft.com/office/drawing/2014/main" id="{1F5F280D-2C3D-42CA-A5E9-C0DDA34CDB97}"/>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 name="MSIPCMContentMarking" descr="{&quot;HashCode&quot;:2027334168,&quot;Placement&quot;:&quot;Header&quot;,&quot;Top&quot;:0.0,&quot;Left&quot;:0.0,&quot;SlideWidth&quot;:960,&quot;SlideHeight&quot;:540}">
            <a:extLst>
              <a:ext uri="{FF2B5EF4-FFF2-40B4-BE49-F238E27FC236}">
                <a16:creationId xmlns:a16="http://schemas.microsoft.com/office/drawing/2014/main" id="{09B809E2-C5CF-4E65-A30D-FB0DB4C31033}"/>
              </a:ext>
            </a:extLst>
          </p:cNvPr>
          <p:cNvSpPr txBox="1"/>
          <p:nvPr userDrawn="1"/>
        </p:nvSpPr>
        <p:spPr>
          <a:xfrm>
            <a:off x="0" y="0"/>
            <a:ext cx="1349761" cy="262344"/>
          </a:xfrm>
          <a:prstGeom prst="rect">
            <a:avLst/>
          </a:prstGeom>
          <a:ln w="6350">
            <a:noFill/>
            <a:miter lim="800000"/>
          </a:ln>
        </p:spPr>
        <p:txBody>
          <a:bodyPr vert="horz" wrap="square" lIns="0" tIns="0" rIns="0" bIns="0" rtlCol="0" anchor="ctr" anchorCtr="1">
            <a:noAutofit/>
          </a:bodyPr>
          <a:lstStyle/>
          <a:p>
            <a:pPr algn="l">
              <a:spcBef>
                <a:spcPts val="0"/>
              </a:spcBef>
              <a:spcAft>
                <a:spcPts val="0"/>
              </a:spcAft>
              <a:buNone/>
            </a:pPr>
            <a:r>
              <a:rPr lang="en-US" sz="1000">
                <a:solidFill>
                  <a:srgbClr val="000000"/>
                </a:solidFill>
                <a:latin typeface="Calibri" panose="020F0502020204030204" pitchFamily="34" charset="0"/>
              </a:rPr>
              <a:t>Classified as Internal</a:t>
            </a:r>
          </a:p>
        </p:txBody>
      </p:sp>
    </p:spTree>
    <p:extLst>
      <p:ext uri="{BB962C8B-B14F-4D97-AF65-F5344CB8AC3E}">
        <p14:creationId xmlns:p14="http://schemas.microsoft.com/office/powerpoint/2010/main" val="606290517"/>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 id="2147483866" r:id="rId14"/>
    <p:sldLayoutId id="2147483867" r:id="rId15"/>
    <p:sldLayoutId id="2147483868" r:id="rId16"/>
    <p:sldLayoutId id="2147483869" r:id="rId17"/>
    <p:sldLayoutId id="2147483870" r:id="rId18"/>
    <p:sldLayoutId id="2147483871" r:id="rId19"/>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16"/>
            </p:custDataLst>
            <p:extLst>
              <p:ext uri="{D42A27DB-BD31-4B8C-83A1-F6EECF244321}">
                <p14:modId xmlns:p14="http://schemas.microsoft.com/office/powerpoint/2010/main" val="9041859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7" imgW="413" imgH="416" progId="TCLayout.ActiveDocument.1">
                  <p:embed/>
                </p:oleObj>
              </mc:Choice>
              <mc:Fallback>
                <p:oleObj name="think-cell Slide" r:id="rId37"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3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5B28737-798E-48D4-BBDB-8EB35CB9FFFB}"/>
              </a:ext>
            </a:extLst>
          </p:cNvPr>
          <p:cNvSpPr/>
          <p:nvPr userDrawn="1">
            <p:custDataLst>
              <p:tags r:id="rId17"/>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18"/>
            </p:custDataLst>
          </p:nvPr>
        </p:nvSpPr>
        <p:spPr>
          <a:xfrm>
            <a:off x="553972" y="6278400"/>
            <a:ext cx="9144000"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19"/>
            </p:custDataLst>
          </p:nvPr>
        </p:nvSpPr>
        <p:spPr>
          <a:xfrm>
            <a:off x="554736" y="197613"/>
            <a:ext cx="11082528" cy="384721"/>
          </a:xfrm>
          <a:prstGeom prst="rect">
            <a:avLst/>
          </a:prstGeom>
        </p:spPr>
        <p:txBody>
          <a:bodyPr vert="horz" wrap="square" lIns="0" tIns="0" rIns="0" bIns="0" rtlCol="0" anchor="t" anchorCtr="0">
            <a:spAutoFit/>
          </a:bodyPr>
          <a:lstStyle/>
          <a:p>
            <a:pPr lvl="0"/>
            <a:r>
              <a:rPr lang="en-US"/>
              <a:t>Click to edit Master title style</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err="1">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393235"/>
              <a:ext cx="11082528" cy="4824685"/>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186537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39903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026807"/>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0"/>
            </p:custDataLst>
          </p:nvPr>
        </p:nvSpPr>
        <p:spPr>
          <a:xfrm>
            <a:off x="5987738" y="1872797"/>
            <a:ext cx="3049253" cy="461665"/>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br>
              <a:rPr lang="en-US"/>
            </a:br>
            <a:r>
              <a:rPr lang="en-US" sz="1400" b="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1872797"/>
            <a:ext cx="2484655" cy="1631216"/>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70" name="LegendLines" hidden="1">
            <a:extLst>
              <a:ext uri="{FF2B5EF4-FFF2-40B4-BE49-F238E27FC236}">
                <a16:creationId xmlns:a16="http://schemas.microsoft.com/office/drawing/2014/main" id="{002554E5-F124-4BE6-A938-5466B27EEA82}"/>
              </a:ext>
            </a:extLst>
          </p:cNvPr>
          <p:cNvGrpSpPr/>
          <p:nvPr userDrawn="1"/>
        </p:nvGrpSpPr>
        <p:grpSpPr>
          <a:xfrm>
            <a:off x="10317304" y="3150223"/>
            <a:ext cx="1319960" cy="958286"/>
            <a:chOff x="10162879" y="3243772"/>
            <a:chExt cx="1319960" cy="958286"/>
          </a:xfrm>
        </p:grpSpPr>
        <p:sp>
          <p:nvSpPr>
            <p:cNvPr id="171" name="Legend1">
              <a:extLst>
                <a:ext uri="{FF2B5EF4-FFF2-40B4-BE49-F238E27FC236}">
                  <a16:creationId xmlns:a16="http://schemas.microsoft.com/office/drawing/2014/main" id="{CEE6DB68-2DAA-4E75-A4FB-B516116DB3CA}"/>
                </a:ext>
              </a:extLst>
            </p:cNvPr>
            <p:cNvSpPr txBox="1"/>
            <p:nvPr/>
          </p:nvSpPr>
          <p:spPr>
            <a:xfrm>
              <a:off x="10886522" y="3243772"/>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172" name="Legend2">
              <a:extLst>
                <a:ext uri="{FF2B5EF4-FFF2-40B4-BE49-F238E27FC236}">
                  <a16:creationId xmlns:a16="http://schemas.microsoft.com/office/drawing/2014/main" id="{97754DDF-C63C-4248-AC3D-45C182524B57}"/>
                </a:ext>
              </a:extLst>
            </p:cNvPr>
            <p:cNvSpPr txBox="1"/>
            <p:nvPr/>
          </p:nvSpPr>
          <p:spPr>
            <a:xfrm>
              <a:off x="10886522" y="3615193"/>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173" name="Legend3">
              <a:extLst>
                <a:ext uri="{FF2B5EF4-FFF2-40B4-BE49-F238E27FC236}">
                  <a16:creationId xmlns:a16="http://schemas.microsoft.com/office/drawing/2014/main" id="{89886DF4-DD3E-43D5-9864-2A2BC0616D1C}"/>
                </a:ext>
              </a:extLst>
            </p:cNvPr>
            <p:cNvSpPr txBox="1"/>
            <p:nvPr/>
          </p:nvSpPr>
          <p:spPr>
            <a:xfrm>
              <a:off x="10886522" y="398661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174" name="LineLegend3">
              <a:extLst>
                <a:ext uri="{FF2B5EF4-FFF2-40B4-BE49-F238E27FC236}">
                  <a16:creationId xmlns:a16="http://schemas.microsoft.com/office/drawing/2014/main" id="{5B110060-5E69-4634-973F-ED6AF02A8B0A}"/>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endParaRPr lang="en-US" sz="1400" baseline="0">
                <a:ea typeface="+mn-ea"/>
              </a:endParaRPr>
            </a:p>
          </p:txBody>
        </p:sp>
        <p:sp>
          <p:nvSpPr>
            <p:cNvPr id="175" name="LineLegend2">
              <a:extLst>
                <a:ext uri="{FF2B5EF4-FFF2-40B4-BE49-F238E27FC236}">
                  <a16:creationId xmlns:a16="http://schemas.microsoft.com/office/drawing/2014/main" id="{A5842F53-F9C3-4E5A-9778-7B4054EBD6F0}"/>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endParaRPr lang="en-US" sz="1400" baseline="0">
                <a:ea typeface="+mn-ea"/>
              </a:endParaRPr>
            </a:p>
          </p:txBody>
        </p:sp>
        <p:sp>
          <p:nvSpPr>
            <p:cNvPr id="176" name="LineLegend1">
              <a:extLst>
                <a:ext uri="{FF2B5EF4-FFF2-40B4-BE49-F238E27FC236}">
                  <a16:creationId xmlns:a16="http://schemas.microsoft.com/office/drawing/2014/main" id="{72EA63FA-FE11-4A99-A68C-855D137252EB}"/>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endParaRPr lang="en-US" sz="1400" baseline="0">
                <a:ea typeface="+mn-ea"/>
              </a:endParaRPr>
            </a:p>
          </p:txBody>
        </p:sp>
      </p:grpSp>
      <p:grpSp>
        <p:nvGrpSpPr>
          <p:cNvPr id="177" name="LegendMoons" hidden="1">
            <a:extLst>
              <a:ext uri="{FF2B5EF4-FFF2-40B4-BE49-F238E27FC236}">
                <a16:creationId xmlns:a16="http://schemas.microsoft.com/office/drawing/2014/main" id="{F95EF70E-BD62-4CF1-994F-3618D22DBDD8}"/>
              </a:ext>
            </a:extLst>
          </p:cNvPr>
          <p:cNvGrpSpPr/>
          <p:nvPr userDrawn="1"/>
        </p:nvGrpSpPr>
        <p:grpSpPr>
          <a:xfrm>
            <a:off x="10688315" y="1145373"/>
            <a:ext cx="948949" cy="1731859"/>
            <a:chOff x="7723680" y="1702457"/>
            <a:chExt cx="948949" cy="1731859"/>
          </a:xfrm>
        </p:grpSpPr>
        <p:sp>
          <p:nvSpPr>
            <p:cNvPr id="178" name="Legend1">
              <a:extLst>
                <a:ext uri="{FF2B5EF4-FFF2-40B4-BE49-F238E27FC236}">
                  <a16:creationId xmlns:a16="http://schemas.microsoft.com/office/drawing/2014/main" id="{D795E26E-87CE-4D50-B9D8-767FFAEC9672}"/>
                </a:ext>
              </a:extLst>
            </p:cNvPr>
            <p:cNvSpPr txBox="1"/>
            <p:nvPr/>
          </p:nvSpPr>
          <p:spPr>
            <a:xfrm>
              <a:off x="8076312" y="1709816"/>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186" name="Legend2">
              <a:extLst>
                <a:ext uri="{FF2B5EF4-FFF2-40B4-BE49-F238E27FC236}">
                  <a16:creationId xmlns:a16="http://schemas.microsoft.com/office/drawing/2014/main" id="{908F05FD-ED3E-4BF0-8391-02CD4F900501}"/>
                </a:ext>
              </a:extLst>
            </p:cNvPr>
            <p:cNvSpPr txBox="1"/>
            <p:nvPr/>
          </p:nvSpPr>
          <p:spPr>
            <a:xfrm>
              <a:off x="8076312" y="2085275"/>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198" name="Legend3">
              <a:extLst>
                <a:ext uri="{FF2B5EF4-FFF2-40B4-BE49-F238E27FC236}">
                  <a16:creationId xmlns:a16="http://schemas.microsoft.com/office/drawing/2014/main" id="{39906D3E-93D3-4FD5-AB5F-0C22E3781CAB}"/>
                </a:ext>
              </a:extLst>
            </p:cNvPr>
            <p:cNvSpPr txBox="1"/>
            <p:nvPr/>
          </p:nvSpPr>
          <p:spPr>
            <a:xfrm>
              <a:off x="8076312" y="246073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199" name="Legend4">
              <a:extLst>
                <a:ext uri="{FF2B5EF4-FFF2-40B4-BE49-F238E27FC236}">
                  <a16:creationId xmlns:a16="http://schemas.microsoft.com/office/drawing/2014/main" id="{35D69CAE-F33C-476C-B254-909EA95E89F9}"/>
                </a:ext>
              </a:extLst>
            </p:cNvPr>
            <p:cNvSpPr txBox="1"/>
            <p:nvPr/>
          </p:nvSpPr>
          <p:spPr>
            <a:xfrm>
              <a:off x="8076312" y="2836193"/>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200" name="Legend5">
              <a:extLst>
                <a:ext uri="{FF2B5EF4-FFF2-40B4-BE49-F238E27FC236}">
                  <a16:creationId xmlns:a16="http://schemas.microsoft.com/office/drawing/2014/main" id="{E09D790D-7056-424F-A8DA-5C868D0B35EE}"/>
                </a:ext>
              </a:extLst>
            </p:cNvPr>
            <p:cNvSpPr txBox="1"/>
            <p:nvPr/>
          </p:nvSpPr>
          <p:spPr>
            <a:xfrm>
              <a:off x="8076312" y="321165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grpSp>
          <p:nvGrpSpPr>
            <p:cNvPr id="201" name="MoonLegend1">
              <a:extLst>
                <a:ext uri="{FF2B5EF4-FFF2-40B4-BE49-F238E27FC236}">
                  <a16:creationId xmlns:a16="http://schemas.microsoft.com/office/drawing/2014/main" id="{259D1037-7873-4435-BBB9-6E249A6F2976}"/>
                </a:ext>
              </a:extLst>
            </p:cNvPr>
            <p:cNvGrpSpPr>
              <a:grpSpLocks noChangeAspect="1"/>
            </p:cNvGrpSpPr>
            <p:nvPr>
              <p:custDataLst>
                <p:tags r:id="rId22"/>
              </p:custDataLst>
            </p:nvPr>
          </p:nvGrpSpPr>
          <p:grpSpPr>
            <a:xfrm>
              <a:off x="7723680" y="1702457"/>
              <a:ext cx="228600" cy="228600"/>
              <a:chOff x="762000" y="1270000"/>
              <a:chExt cx="254000" cy="254000"/>
            </a:xfrm>
          </p:grpSpPr>
          <p:sp>
            <p:nvSpPr>
              <p:cNvPr id="214" name="Oval 213">
                <a:extLst>
                  <a:ext uri="{FF2B5EF4-FFF2-40B4-BE49-F238E27FC236}">
                    <a16:creationId xmlns:a16="http://schemas.microsoft.com/office/drawing/2014/main" id="{6ED72A14-997E-43A1-8277-64E43B8C35F3}"/>
                  </a:ext>
                </a:extLst>
              </p:cNvPr>
              <p:cNvSpPr/>
              <p:nvPr>
                <p:custDataLst>
                  <p:tags r:id="rId3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err="1">
                  <a:solidFill>
                    <a:schemeClr val="tx1"/>
                  </a:solidFill>
                </a:endParaRPr>
              </a:p>
            </p:txBody>
          </p:sp>
          <p:sp>
            <p:nvSpPr>
              <p:cNvPr id="215" name="Arc 214">
                <a:extLst>
                  <a:ext uri="{FF2B5EF4-FFF2-40B4-BE49-F238E27FC236}">
                    <a16:creationId xmlns:a16="http://schemas.microsoft.com/office/drawing/2014/main" id="{F9B15371-13C6-4FC5-A65B-0EDE237980EC}"/>
                  </a:ext>
                </a:extLst>
              </p:cNvPr>
              <p:cNvSpPr/>
              <p:nvPr>
                <p:custDataLst>
                  <p:tags r:id="rId36"/>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202" name="MoonLegend2">
              <a:extLst>
                <a:ext uri="{FF2B5EF4-FFF2-40B4-BE49-F238E27FC236}">
                  <a16:creationId xmlns:a16="http://schemas.microsoft.com/office/drawing/2014/main" id="{5B25FABC-A1CB-4179-93E5-2B0E2705BFF1}"/>
                </a:ext>
              </a:extLst>
            </p:cNvPr>
            <p:cNvGrpSpPr>
              <a:grpSpLocks noChangeAspect="1"/>
            </p:cNvGrpSpPr>
            <p:nvPr>
              <p:custDataLst>
                <p:tags r:id="rId23"/>
              </p:custDataLst>
            </p:nvPr>
          </p:nvGrpSpPr>
          <p:grpSpPr>
            <a:xfrm>
              <a:off x="7723680" y="2078270"/>
              <a:ext cx="228600" cy="228600"/>
              <a:chOff x="762000" y="1270000"/>
              <a:chExt cx="254000" cy="254000"/>
            </a:xfrm>
          </p:grpSpPr>
          <p:sp>
            <p:nvSpPr>
              <p:cNvPr id="212" name="Oval 211">
                <a:extLst>
                  <a:ext uri="{FF2B5EF4-FFF2-40B4-BE49-F238E27FC236}">
                    <a16:creationId xmlns:a16="http://schemas.microsoft.com/office/drawing/2014/main" id="{DE5B7F2A-8FB0-41B4-8C1B-EA8A313794A0}"/>
                  </a:ext>
                </a:extLst>
              </p:cNvPr>
              <p:cNvSpPr/>
              <p:nvPr>
                <p:custDataLst>
                  <p:tags r:id="rId3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err="1">
                  <a:solidFill>
                    <a:schemeClr val="tx1"/>
                  </a:solidFill>
                </a:endParaRPr>
              </a:p>
            </p:txBody>
          </p:sp>
          <p:sp>
            <p:nvSpPr>
              <p:cNvPr id="213" name="Arc 212">
                <a:extLst>
                  <a:ext uri="{FF2B5EF4-FFF2-40B4-BE49-F238E27FC236}">
                    <a16:creationId xmlns:a16="http://schemas.microsoft.com/office/drawing/2014/main" id="{D743921E-6D1E-4571-B683-6DAA333BDEC0}"/>
                  </a:ext>
                </a:extLst>
              </p:cNvPr>
              <p:cNvSpPr/>
              <p:nvPr>
                <p:custDataLst>
                  <p:tags r:id="rId34"/>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203" name="MoonLegend3">
              <a:extLst>
                <a:ext uri="{FF2B5EF4-FFF2-40B4-BE49-F238E27FC236}">
                  <a16:creationId xmlns:a16="http://schemas.microsoft.com/office/drawing/2014/main" id="{EFE8AD28-8704-4A66-90FB-0D38F38CA97A}"/>
                </a:ext>
              </a:extLst>
            </p:cNvPr>
            <p:cNvGrpSpPr>
              <a:grpSpLocks noChangeAspect="1"/>
            </p:cNvGrpSpPr>
            <p:nvPr>
              <p:custDataLst>
                <p:tags r:id="rId24"/>
              </p:custDataLst>
            </p:nvPr>
          </p:nvGrpSpPr>
          <p:grpSpPr>
            <a:xfrm>
              <a:off x="7723680" y="2454085"/>
              <a:ext cx="228600" cy="228600"/>
              <a:chOff x="762000" y="1270000"/>
              <a:chExt cx="254000" cy="254000"/>
            </a:xfrm>
          </p:grpSpPr>
          <p:sp>
            <p:nvSpPr>
              <p:cNvPr id="210" name="Oval 209">
                <a:extLst>
                  <a:ext uri="{FF2B5EF4-FFF2-40B4-BE49-F238E27FC236}">
                    <a16:creationId xmlns:a16="http://schemas.microsoft.com/office/drawing/2014/main" id="{9FF5ED0A-DB5E-486D-948E-C524BDCBA3FF}"/>
                  </a:ext>
                </a:extLst>
              </p:cNvPr>
              <p:cNvSpPr/>
              <p:nvPr>
                <p:custDataLst>
                  <p:tags r:id="rId3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err="1">
                  <a:solidFill>
                    <a:schemeClr val="tx1"/>
                  </a:solidFill>
                </a:endParaRPr>
              </a:p>
            </p:txBody>
          </p:sp>
          <p:sp>
            <p:nvSpPr>
              <p:cNvPr id="211" name="Arc 210">
                <a:extLst>
                  <a:ext uri="{FF2B5EF4-FFF2-40B4-BE49-F238E27FC236}">
                    <a16:creationId xmlns:a16="http://schemas.microsoft.com/office/drawing/2014/main" id="{03D44525-7618-42C3-A26B-9CC5DF2D2566}"/>
                  </a:ext>
                </a:extLst>
              </p:cNvPr>
              <p:cNvSpPr/>
              <p:nvPr>
                <p:custDataLst>
                  <p:tags r:id="rId32"/>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204" name="MoonLegend4">
              <a:extLst>
                <a:ext uri="{FF2B5EF4-FFF2-40B4-BE49-F238E27FC236}">
                  <a16:creationId xmlns:a16="http://schemas.microsoft.com/office/drawing/2014/main" id="{A5A294A2-58B5-4E0F-A069-8841C3D7E9E3}"/>
                </a:ext>
              </a:extLst>
            </p:cNvPr>
            <p:cNvGrpSpPr>
              <a:grpSpLocks noChangeAspect="1"/>
            </p:cNvGrpSpPr>
            <p:nvPr>
              <p:custDataLst>
                <p:tags r:id="rId25"/>
              </p:custDataLst>
            </p:nvPr>
          </p:nvGrpSpPr>
          <p:grpSpPr>
            <a:xfrm>
              <a:off x="7723680" y="2829900"/>
              <a:ext cx="228600" cy="228600"/>
              <a:chOff x="762000" y="1270000"/>
              <a:chExt cx="254000" cy="254000"/>
            </a:xfrm>
          </p:grpSpPr>
          <p:sp>
            <p:nvSpPr>
              <p:cNvPr id="208" name="Oval 207">
                <a:extLst>
                  <a:ext uri="{FF2B5EF4-FFF2-40B4-BE49-F238E27FC236}">
                    <a16:creationId xmlns:a16="http://schemas.microsoft.com/office/drawing/2014/main" id="{132E0E44-FAA6-4DC8-BBFA-E67911DFBAD7}"/>
                  </a:ext>
                </a:extLst>
              </p:cNvPr>
              <p:cNvSpPr/>
              <p:nvPr>
                <p:custDataLst>
                  <p:tags r:id="rId2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err="1">
                  <a:solidFill>
                    <a:schemeClr val="tx1"/>
                  </a:solidFill>
                </a:endParaRPr>
              </a:p>
            </p:txBody>
          </p:sp>
          <p:sp>
            <p:nvSpPr>
              <p:cNvPr id="209" name="Arc 208">
                <a:extLst>
                  <a:ext uri="{FF2B5EF4-FFF2-40B4-BE49-F238E27FC236}">
                    <a16:creationId xmlns:a16="http://schemas.microsoft.com/office/drawing/2014/main" id="{4EE447D4-D1F3-48FC-A5DF-CC5107A778A6}"/>
                  </a:ext>
                </a:extLst>
              </p:cNvPr>
              <p:cNvSpPr/>
              <p:nvPr>
                <p:custDataLst>
                  <p:tags r:id="rId30"/>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205" name="MoonLegend5">
              <a:extLst>
                <a:ext uri="{FF2B5EF4-FFF2-40B4-BE49-F238E27FC236}">
                  <a16:creationId xmlns:a16="http://schemas.microsoft.com/office/drawing/2014/main" id="{8DC9BA04-93EE-4E6C-A59A-D77D8E3E66EF}"/>
                </a:ext>
              </a:extLst>
            </p:cNvPr>
            <p:cNvGrpSpPr>
              <a:grpSpLocks noChangeAspect="1"/>
            </p:cNvGrpSpPr>
            <p:nvPr>
              <p:custDataLst>
                <p:tags r:id="rId26"/>
              </p:custDataLst>
            </p:nvPr>
          </p:nvGrpSpPr>
          <p:grpSpPr>
            <a:xfrm>
              <a:off x="7723680" y="3205716"/>
              <a:ext cx="228600" cy="228600"/>
              <a:chOff x="762000" y="1270000"/>
              <a:chExt cx="254000" cy="254000"/>
            </a:xfrm>
          </p:grpSpPr>
          <p:sp>
            <p:nvSpPr>
              <p:cNvPr id="206" name="Oval 205">
                <a:extLst>
                  <a:ext uri="{FF2B5EF4-FFF2-40B4-BE49-F238E27FC236}">
                    <a16:creationId xmlns:a16="http://schemas.microsoft.com/office/drawing/2014/main" id="{EE99225C-33E4-450B-9E02-9EAE60978205}"/>
                  </a:ext>
                </a:extLst>
              </p:cNvPr>
              <p:cNvSpPr/>
              <p:nvPr>
                <p:custDataLst>
                  <p:tags r:id="rId2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err="1">
                  <a:solidFill>
                    <a:schemeClr val="tx1"/>
                  </a:solidFill>
                </a:endParaRPr>
              </a:p>
            </p:txBody>
          </p:sp>
          <p:sp>
            <p:nvSpPr>
              <p:cNvPr id="207" name="Arc 206">
                <a:extLst>
                  <a:ext uri="{FF2B5EF4-FFF2-40B4-BE49-F238E27FC236}">
                    <a16:creationId xmlns:a16="http://schemas.microsoft.com/office/drawing/2014/main" id="{044D8867-620D-4691-A0DD-79E16FC985B3}"/>
                  </a:ext>
                </a:extLst>
              </p:cNvPr>
              <p:cNvSpPr/>
              <p:nvPr>
                <p:custDataLst>
                  <p:tags r:id="rId28"/>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grpSp>
        <p:nvGrpSpPr>
          <p:cNvPr id="216" name="LegendBoxes" hidden="1">
            <a:extLst>
              <a:ext uri="{FF2B5EF4-FFF2-40B4-BE49-F238E27FC236}">
                <a16:creationId xmlns:a16="http://schemas.microsoft.com/office/drawing/2014/main" id="{A0E654AE-5F79-4BF0-8FB5-7F13C251CAAD}"/>
              </a:ext>
            </a:extLst>
          </p:cNvPr>
          <p:cNvGrpSpPr/>
          <p:nvPr userDrawn="1"/>
        </p:nvGrpSpPr>
        <p:grpSpPr>
          <a:xfrm>
            <a:off x="10714801" y="4381500"/>
            <a:ext cx="922463" cy="1717282"/>
            <a:chOff x="10652400" y="4322824"/>
            <a:chExt cx="922463" cy="1717282"/>
          </a:xfrm>
        </p:grpSpPr>
        <p:sp>
          <p:nvSpPr>
            <p:cNvPr id="217" name="RectangleLegend1">
              <a:extLst>
                <a:ext uri="{FF2B5EF4-FFF2-40B4-BE49-F238E27FC236}">
                  <a16:creationId xmlns:a16="http://schemas.microsoft.com/office/drawing/2014/main" id="{9DA215AB-9F91-423A-93B2-0C935900AD9C}"/>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err="1">
                <a:solidFill>
                  <a:schemeClr val="tx1"/>
                </a:solidFill>
              </a:endParaRPr>
            </a:p>
          </p:txBody>
        </p:sp>
        <p:sp>
          <p:nvSpPr>
            <p:cNvPr id="218" name="RectangleLegend2">
              <a:extLst>
                <a:ext uri="{FF2B5EF4-FFF2-40B4-BE49-F238E27FC236}">
                  <a16:creationId xmlns:a16="http://schemas.microsoft.com/office/drawing/2014/main" id="{E73033B1-9970-4145-B36A-4ADB5EA17FD3}"/>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err="1">
                <a:solidFill>
                  <a:schemeClr val="tx1"/>
                </a:solidFill>
              </a:endParaRPr>
            </a:p>
          </p:txBody>
        </p:sp>
        <p:sp>
          <p:nvSpPr>
            <p:cNvPr id="219" name="RectangleLegend3">
              <a:extLst>
                <a:ext uri="{FF2B5EF4-FFF2-40B4-BE49-F238E27FC236}">
                  <a16:creationId xmlns:a16="http://schemas.microsoft.com/office/drawing/2014/main" id="{CBF00C76-B394-4C0D-B57E-83F32D114FAC}"/>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err="1">
                <a:solidFill>
                  <a:schemeClr val="tx1"/>
                </a:solidFill>
              </a:endParaRPr>
            </a:p>
          </p:txBody>
        </p:sp>
        <p:sp>
          <p:nvSpPr>
            <p:cNvPr id="220" name="RectangleLegend4">
              <a:extLst>
                <a:ext uri="{FF2B5EF4-FFF2-40B4-BE49-F238E27FC236}">
                  <a16:creationId xmlns:a16="http://schemas.microsoft.com/office/drawing/2014/main" id="{530948E3-0246-4F0C-B58A-498D999088C1}"/>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err="1">
                <a:solidFill>
                  <a:schemeClr val="tx1"/>
                </a:solidFill>
              </a:endParaRPr>
            </a:p>
          </p:txBody>
        </p:sp>
        <p:sp>
          <p:nvSpPr>
            <p:cNvPr id="221" name="RectangleLegend5">
              <a:extLst>
                <a:ext uri="{FF2B5EF4-FFF2-40B4-BE49-F238E27FC236}">
                  <a16:creationId xmlns:a16="http://schemas.microsoft.com/office/drawing/2014/main" id="{CD801A43-CDAA-4DE6-95F8-A05BCF4CDA7C}"/>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err="1">
                <a:solidFill>
                  <a:schemeClr val="tx1"/>
                </a:solidFill>
              </a:endParaRPr>
            </a:p>
          </p:txBody>
        </p:sp>
        <p:sp>
          <p:nvSpPr>
            <p:cNvPr id="222" name="Legend1">
              <a:extLst>
                <a:ext uri="{FF2B5EF4-FFF2-40B4-BE49-F238E27FC236}">
                  <a16:creationId xmlns:a16="http://schemas.microsoft.com/office/drawing/2014/main" id="{1A78357B-86E2-4C37-8D1D-92F48BB78A96}"/>
                </a:ext>
              </a:extLst>
            </p:cNvPr>
            <p:cNvSpPr txBox="1"/>
            <p:nvPr/>
          </p:nvSpPr>
          <p:spPr>
            <a:xfrm>
              <a:off x="10978546" y="432282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223" name="Legend2">
              <a:extLst>
                <a:ext uri="{FF2B5EF4-FFF2-40B4-BE49-F238E27FC236}">
                  <a16:creationId xmlns:a16="http://schemas.microsoft.com/office/drawing/2014/main" id="{85737C2C-6F82-42F9-8CBB-E747145B866E}"/>
                </a:ext>
              </a:extLst>
            </p:cNvPr>
            <p:cNvSpPr txBox="1"/>
            <p:nvPr/>
          </p:nvSpPr>
          <p:spPr>
            <a:xfrm>
              <a:off x="10978546" y="4702322"/>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224" name="Legend3">
              <a:extLst>
                <a:ext uri="{FF2B5EF4-FFF2-40B4-BE49-F238E27FC236}">
                  <a16:creationId xmlns:a16="http://schemas.microsoft.com/office/drawing/2014/main" id="{2A03EBFC-AC29-4924-8142-8B62E83E58D0}"/>
                </a:ext>
              </a:extLst>
            </p:cNvPr>
            <p:cNvSpPr txBox="1"/>
            <p:nvPr/>
          </p:nvSpPr>
          <p:spPr>
            <a:xfrm>
              <a:off x="10978546" y="5081820"/>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225" name="Legend4">
              <a:extLst>
                <a:ext uri="{FF2B5EF4-FFF2-40B4-BE49-F238E27FC236}">
                  <a16:creationId xmlns:a16="http://schemas.microsoft.com/office/drawing/2014/main" id="{F950371F-39A1-4467-977F-0ED0F9F75DF4}"/>
                </a:ext>
              </a:extLst>
            </p:cNvPr>
            <p:cNvSpPr txBox="1"/>
            <p:nvPr/>
          </p:nvSpPr>
          <p:spPr>
            <a:xfrm>
              <a:off x="10978546" y="5453241"/>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226" name="Legend5">
              <a:extLst>
                <a:ext uri="{FF2B5EF4-FFF2-40B4-BE49-F238E27FC236}">
                  <a16:creationId xmlns:a16="http://schemas.microsoft.com/office/drawing/2014/main" id="{E95AA835-DC23-4AEB-914C-A6D459337EA1}"/>
                </a:ext>
              </a:extLst>
            </p:cNvPr>
            <p:cNvSpPr txBox="1"/>
            <p:nvPr/>
          </p:nvSpPr>
          <p:spPr>
            <a:xfrm>
              <a:off x="10978545" y="5824662"/>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grpSp>
      <p:cxnSp>
        <p:nvCxnSpPr>
          <p:cNvPr id="149" name="Straight Connector 148">
            <a:extLst>
              <a:ext uri="{FF2B5EF4-FFF2-40B4-BE49-F238E27FC236}">
                <a16:creationId xmlns:a16="http://schemas.microsoft.com/office/drawing/2014/main" id="{CF962E25-52A0-4B53-86F8-9B97218918E7}"/>
              </a:ext>
            </a:extLst>
          </p:cNvPr>
          <p:cNvCxnSpPr>
            <a:cxnSpLocks/>
          </p:cNvCxnSpPr>
          <p:nvPr userDrawn="1"/>
        </p:nvCxnSpPr>
        <p:spPr bwMode="ltGray">
          <a:xfrm>
            <a:off x="554736" y="6450133"/>
            <a:ext cx="11082528" cy="0"/>
          </a:xfrm>
          <a:prstGeom prst="line">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28" name="Freeform 76">
            <a:extLst>
              <a:ext uri="{FF2B5EF4-FFF2-40B4-BE49-F238E27FC236}">
                <a16:creationId xmlns:a16="http://schemas.microsoft.com/office/drawing/2014/main" id="{1F5F280D-2C3D-42CA-A5E9-C0DDA34CDB97}"/>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 name="Slide Number">
            <a:extLst>
              <a:ext uri="{FF2B5EF4-FFF2-40B4-BE49-F238E27FC236}">
                <a16:creationId xmlns:a16="http://schemas.microsoft.com/office/drawing/2014/main" id="{88505C36-493E-4238-BA7C-A0F365DD7B9D}"/>
              </a:ext>
            </a:extLst>
          </p:cNvPr>
          <p:cNvSpPr>
            <a:spLocks noChangeArrowheads="1"/>
          </p:cNvSpPr>
          <p:nvPr userDrawn="1">
            <p:custDataLst>
              <p:tags r:id="rId21"/>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6" name="MSIPCMContentMarking" descr="{&quot;HashCode&quot;:2027334168,&quot;Placement&quot;:&quot;Header&quot;,&quot;Top&quot;:0.0,&quot;Left&quot;:0.0,&quot;SlideWidth&quot;:960,&quot;SlideHeight&quot;:540}">
            <a:extLst>
              <a:ext uri="{FF2B5EF4-FFF2-40B4-BE49-F238E27FC236}">
                <a16:creationId xmlns:a16="http://schemas.microsoft.com/office/drawing/2014/main" id="{35722499-6DF5-46DC-AB9C-1295F8231525}"/>
              </a:ext>
            </a:extLst>
          </p:cNvPr>
          <p:cNvSpPr txBox="1"/>
          <p:nvPr userDrawn="1"/>
        </p:nvSpPr>
        <p:spPr>
          <a:xfrm>
            <a:off x="0" y="0"/>
            <a:ext cx="1349761" cy="262344"/>
          </a:xfrm>
          <a:prstGeom prst="rect">
            <a:avLst/>
          </a:prstGeom>
          <a:ln w="6350">
            <a:noFill/>
            <a:miter lim="800000"/>
          </a:ln>
        </p:spPr>
        <p:txBody>
          <a:bodyPr vert="horz" wrap="square" lIns="0" tIns="0" rIns="0" bIns="0" rtlCol="0" anchor="ctr" anchorCtr="1">
            <a:noAutofit/>
          </a:bodyPr>
          <a:lstStyle/>
          <a:p>
            <a:pPr algn="l">
              <a:spcBef>
                <a:spcPts val="0"/>
              </a:spcBef>
              <a:spcAft>
                <a:spcPts val="0"/>
              </a:spcAft>
              <a:buNone/>
            </a:pPr>
            <a:r>
              <a:rPr lang="en-US" sz="1000">
                <a:solidFill>
                  <a:srgbClr val="000000"/>
                </a:solidFill>
                <a:latin typeface="Calibri" panose="020F0502020204030204" pitchFamily="34" charset="0"/>
              </a:rPr>
              <a:t>Classified as Internal</a:t>
            </a:r>
          </a:p>
        </p:txBody>
      </p:sp>
    </p:spTree>
    <p:extLst>
      <p:ext uri="{BB962C8B-B14F-4D97-AF65-F5344CB8AC3E}">
        <p14:creationId xmlns:p14="http://schemas.microsoft.com/office/powerpoint/2010/main" val="2063934980"/>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 id="2147483884" r:id="rId12"/>
    <p:sldLayoutId id="2147483885" r:id="rId13"/>
    <p:sldLayoutId id="2147483886" r:id="rId14"/>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17"/>
            </p:custDataLst>
            <p:extLst>
              <p:ext uri="{D42A27DB-BD31-4B8C-83A1-F6EECF244321}">
                <p14:modId xmlns:p14="http://schemas.microsoft.com/office/powerpoint/2010/main" val="16386195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7" imgW="413" imgH="416" progId="TCLayout.ActiveDocument.1">
                  <p:embed/>
                </p:oleObj>
              </mc:Choice>
              <mc:Fallback>
                <p:oleObj name="think-cell Slide" r:id="rId37"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3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5B28737-798E-48D4-BBDB-8EB35CB9FFFB}"/>
              </a:ext>
            </a:extLst>
          </p:cNvPr>
          <p:cNvSpPr/>
          <p:nvPr userDrawn="1">
            <p:custDataLst>
              <p:tags r:id="rId18"/>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19"/>
            </p:custDataLst>
          </p:nvPr>
        </p:nvSpPr>
        <p:spPr>
          <a:xfrm>
            <a:off x="553972" y="6278400"/>
            <a:ext cx="9144000"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0"/>
            </p:custDataLst>
          </p:nvPr>
        </p:nvSpPr>
        <p:spPr>
          <a:xfrm>
            <a:off x="554736" y="197613"/>
            <a:ext cx="11082528" cy="384721"/>
          </a:xfrm>
          <a:prstGeom prst="rect">
            <a:avLst/>
          </a:prstGeom>
        </p:spPr>
        <p:txBody>
          <a:bodyPr vert="horz" wrap="square" lIns="0" tIns="0" rIns="0" bIns="0" rtlCol="0" anchor="t" anchorCtr="0">
            <a:spAutoFit/>
          </a:bodyPr>
          <a:lstStyle/>
          <a:p>
            <a:pPr lvl="0"/>
            <a:r>
              <a:rPr lang="en-US"/>
              <a:t>Click to edit Master title style</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err="1">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393235"/>
              <a:ext cx="11082528" cy="4824685"/>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186537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39903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026807"/>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1"/>
            </p:custDataLst>
          </p:nvPr>
        </p:nvSpPr>
        <p:spPr>
          <a:xfrm>
            <a:off x="5987738" y="1872797"/>
            <a:ext cx="3049253" cy="461665"/>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br>
              <a:rPr lang="en-US"/>
            </a:br>
            <a:r>
              <a:rPr lang="en-US" sz="1400" b="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1872797"/>
            <a:ext cx="2484655" cy="1631216"/>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70" name="LegendLines" hidden="1">
            <a:extLst>
              <a:ext uri="{FF2B5EF4-FFF2-40B4-BE49-F238E27FC236}">
                <a16:creationId xmlns:a16="http://schemas.microsoft.com/office/drawing/2014/main" id="{002554E5-F124-4BE6-A938-5466B27EEA82}"/>
              </a:ext>
            </a:extLst>
          </p:cNvPr>
          <p:cNvGrpSpPr/>
          <p:nvPr userDrawn="1"/>
        </p:nvGrpSpPr>
        <p:grpSpPr>
          <a:xfrm>
            <a:off x="10317304" y="3150223"/>
            <a:ext cx="1319960" cy="958286"/>
            <a:chOff x="10162879" y="3243772"/>
            <a:chExt cx="1319960" cy="958286"/>
          </a:xfrm>
        </p:grpSpPr>
        <p:sp>
          <p:nvSpPr>
            <p:cNvPr id="171" name="Legend1">
              <a:extLst>
                <a:ext uri="{FF2B5EF4-FFF2-40B4-BE49-F238E27FC236}">
                  <a16:creationId xmlns:a16="http://schemas.microsoft.com/office/drawing/2014/main" id="{CEE6DB68-2DAA-4E75-A4FB-B516116DB3CA}"/>
                </a:ext>
              </a:extLst>
            </p:cNvPr>
            <p:cNvSpPr txBox="1"/>
            <p:nvPr/>
          </p:nvSpPr>
          <p:spPr>
            <a:xfrm>
              <a:off x="10886522" y="3243772"/>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172" name="Legend2">
              <a:extLst>
                <a:ext uri="{FF2B5EF4-FFF2-40B4-BE49-F238E27FC236}">
                  <a16:creationId xmlns:a16="http://schemas.microsoft.com/office/drawing/2014/main" id="{97754DDF-C63C-4248-AC3D-45C182524B57}"/>
                </a:ext>
              </a:extLst>
            </p:cNvPr>
            <p:cNvSpPr txBox="1"/>
            <p:nvPr/>
          </p:nvSpPr>
          <p:spPr>
            <a:xfrm>
              <a:off x="10886522" y="3615193"/>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173" name="Legend3">
              <a:extLst>
                <a:ext uri="{FF2B5EF4-FFF2-40B4-BE49-F238E27FC236}">
                  <a16:creationId xmlns:a16="http://schemas.microsoft.com/office/drawing/2014/main" id="{89886DF4-DD3E-43D5-9864-2A2BC0616D1C}"/>
                </a:ext>
              </a:extLst>
            </p:cNvPr>
            <p:cNvSpPr txBox="1"/>
            <p:nvPr/>
          </p:nvSpPr>
          <p:spPr>
            <a:xfrm>
              <a:off x="10886522" y="398661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174" name="LineLegend3">
              <a:extLst>
                <a:ext uri="{FF2B5EF4-FFF2-40B4-BE49-F238E27FC236}">
                  <a16:creationId xmlns:a16="http://schemas.microsoft.com/office/drawing/2014/main" id="{5B110060-5E69-4634-973F-ED6AF02A8B0A}"/>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endParaRPr lang="en-US" sz="1400" baseline="0">
                <a:ea typeface="+mn-ea"/>
              </a:endParaRPr>
            </a:p>
          </p:txBody>
        </p:sp>
        <p:sp>
          <p:nvSpPr>
            <p:cNvPr id="175" name="LineLegend2">
              <a:extLst>
                <a:ext uri="{FF2B5EF4-FFF2-40B4-BE49-F238E27FC236}">
                  <a16:creationId xmlns:a16="http://schemas.microsoft.com/office/drawing/2014/main" id="{A5842F53-F9C3-4E5A-9778-7B4054EBD6F0}"/>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endParaRPr lang="en-US" sz="1400" baseline="0">
                <a:ea typeface="+mn-ea"/>
              </a:endParaRPr>
            </a:p>
          </p:txBody>
        </p:sp>
        <p:sp>
          <p:nvSpPr>
            <p:cNvPr id="176" name="LineLegend1">
              <a:extLst>
                <a:ext uri="{FF2B5EF4-FFF2-40B4-BE49-F238E27FC236}">
                  <a16:creationId xmlns:a16="http://schemas.microsoft.com/office/drawing/2014/main" id="{72EA63FA-FE11-4A99-A68C-855D137252EB}"/>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endParaRPr lang="en-US" sz="1400" baseline="0">
                <a:ea typeface="+mn-ea"/>
              </a:endParaRPr>
            </a:p>
          </p:txBody>
        </p:sp>
      </p:grpSp>
      <p:grpSp>
        <p:nvGrpSpPr>
          <p:cNvPr id="177" name="LegendMoons" hidden="1">
            <a:extLst>
              <a:ext uri="{FF2B5EF4-FFF2-40B4-BE49-F238E27FC236}">
                <a16:creationId xmlns:a16="http://schemas.microsoft.com/office/drawing/2014/main" id="{F95EF70E-BD62-4CF1-994F-3618D22DBDD8}"/>
              </a:ext>
            </a:extLst>
          </p:cNvPr>
          <p:cNvGrpSpPr/>
          <p:nvPr userDrawn="1"/>
        </p:nvGrpSpPr>
        <p:grpSpPr>
          <a:xfrm>
            <a:off x="10688315" y="1145373"/>
            <a:ext cx="948949" cy="1731859"/>
            <a:chOff x="7723680" y="1702457"/>
            <a:chExt cx="948949" cy="1731859"/>
          </a:xfrm>
        </p:grpSpPr>
        <p:sp>
          <p:nvSpPr>
            <p:cNvPr id="178" name="Legend1">
              <a:extLst>
                <a:ext uri="{FF2B5EF4-FFF2-40B4-BE49-F238E27FC236}">
                  <a16:creationId xmlns:a16="http://schemas.microsoft.com/office/drawing/2014/main" id="{D795E26E-87CE-4D50-B9D8-767FFAEC9672}"/>
                </a:ext>
              </a:extLst>
            </p:cNvPr>
            <p:cNvSpPr txBox="1"/>
            <p:nvPr/>
          </p:nvSpPr>
          <p:spPr>
            <a:xfrm>
              <a:off x="8076312" y="1709816"/>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186" name="Legend2">
              <a:extLst>
                <a:ext uri="{FF2B5EF4-FFF2-40B4-BE49-F238E27FC236}">
                  <a16:creationId xmlns:a16="http://schemas.microsoft.com/office/drawing/2014/main" id="{908F05FD-ED3E-4BF0-8391-02CD4F900501}"/>
                </a:ext>
              </a:extLst>
            </p:cNvPr>
            <p:cNvSpPr txBox="1"/>
            <p:nvPr/>
          </p:nvSpPr>
          <p:spPr>
            <a:xfrm>
              <a:off x="8076312" y="2085275"/>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198" name="Legend3">
              <a:extLst>
                <a:ext uri="{FF2B5EF4-FFF2-40B4-BE49-F238E27FC236}">
                  <a16:creationId xmlns:a16="http://schemas.microsoft.com/office/drawing/2014/main" id="{39906D3E-93D3-4FD5-AB5F-0C22E3781CAB}"/>
                </a:ext>
              </a:extLst>
            </p:cNvPr>
            <p:cNvSpPr txBox="1"/>
            <p:nvPr/>
          </p:nvSpPr>
          <p:spPr>
            <a:xfrm>
              <a:off x="8076312" y="246073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199" name="Legend4">
              <a:extLst>
                <a:ext uri="{FF2B5EF4-FFF2-40B4-BE49-F238E27FC236}">
                  <a16:creationId xmlns:a16="http://schemas.microsoft.com/office/drawing/2014/main" id="{35D69CAE-F33C-476C-B254-909EA95E89F9}"/>
                </a:ext>
              </a:extLst>
            </p:cNvPr>
            <p:cNvSpPr txBox="1"/>
            <p:nvPr/>
          </p:nvSpPr>
          <p:spPr>
            <a:xfrm>
              <a:off x="8076312" y="2836193"/>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200" name="Legend5">
              <a:extLst>
                <a:ext uri="{FF2B5EF4-FFF2-40B4-BE49-F238E27FC236}">
                  <a16:creationId xmlns:a16="http://schemas.microsoft.com/office/drawing/2014/main" id="{E09D790D-7056-424F-A8DA-5C868D0B35EE}"/>
                </a:ext>
              </a:extLst>
            </p:cNvPr>
            <p:cNvSpPr txBox="1"/>
            <p:nvPr/>
          </p:nvSpPr>
          <p:spPr>
            <a:xfrm>
              <a:off x="8076312" y="321165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grpSp>
          <p:nvGrpSpPr>
            <p:cNvPr id="201" name="MoonLegend1">
              <a:extLst>
                <a:ext uri="{FF2B5EF4-FFF2-40B4-BE49-F238E27FC236}">
                  <a16:creationId xmlns:a16="http://schemas.microsoft.com/office/drawing/2014/main" id="{259D1037-7873-4435-BBB9-6E249A6F2976}"/>
                </a:ext>
              </a:extLst>
            </p:cNvPr>
            <p:cNvGrpSpPr>
              <a:grpSpLocks noChangeAspect="1"/>
            </p:cNvGrpSpPr>
            <p:nvPr>
              <p:custDataLst>
                <p:tags r:id="rId22"/>
              </p:custDataLst>
            </p:nvPr>
          </p:nvGrpSpPr>
          <p:grpSpPr>
            <a:xfrm>
              <a:off x="7723680" y="1702457"/>
              <a:ext cx="228600" cy="228600"/>
              <a:chOff x="762000" y="1270000"/>
              <a:chExt cx="254000" cy="254000"/>
            </a:xfrm>
          </p:grpSpPr>
          <p:sp>
            <p:nvSpPr>
              <p:cNvPr id="214" name="Oval 213">
                <a:extLst>
                  <a:ext uri="{FF2B5EF4-FFF2-40B4-BE49-F238E27FC236}">
                    <a16:creationId xmlns:a16="http://schemas.microsoft.com/office/drawing/2014/main" id="{6ED72A14-997E-43A1-8277-64E43B8C35F3}"/>
                  </a:ext>
                </a:extLst>
              </p:cNvPr>
              <p:cNvSpPr/>
              <p:nvPr>
                <p:custDataLst>
                  <p:tags r:id="rId3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err="1">
                  <a:solidFill>
                    <a:schemeClr val="tx1"/>
                  </a:solidFill>
                </a:endParaRPr>
              </a:p>
            </p:txBody>
          </p:sp>
          <p:sp>
            <p:nvSpPr>
              <p:cNvPr id="215" name="Arc 214">
                <a:extLst>
                  <a:ext uri="{FF2B5EF4-FFF2-40B4-BE49-F238E27FC236}">
                    <a16:creationId xmlns:a16="http://schemas.microsoft.com/office/drawing/2014/main" id="{F9B15371-13C6-4FC5-A65B-0EDE237980EC}"/>
                  </a:ext>
                </a:extLst>
              </p:cNvPr>
              <p:cNvSpPr/>
              <p:nvPr>
                <p:custDataLst>
                  <p:tags r:id="rId36"/>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202" name="MoonLegend2">
              <a:extLst>
                <a:ext uri="{FF2B5EF4-FFF2-40B4-BE49-F238E27FC236}">
                  <a16:creationId xmlns:a16="http://schemas.microsoft.com/office/drawing/2014/main" id="{5B25FABC-A1CB-4179-93E5-2B0E2705BFF1}"/>
                </a:ext>
              </a:extLst>
            </p:cNvPr>
            <p:cNvGrpSpPr>
              <a:grpSpLocks noChangeAspect="1"/>
            </p:cNvGrpSpPr>
            <p:nvPr>
              <p:custDataLst>
                <p:tags r:id="rId23"/>
              </p:custDataLst>
            </p:nvPr>
          </p:nvGrpSpPr>
          <p:grpSpPr>
            <a:xfrm>
              <a:off x="7723680" y="2078270"/>
              <a:ext cx="228600" cy="228600"/>
              <a:chOff x="762000" y="1270000"/>
              <a:chExt cx="254000" cy="254000"/>
            </a:xfrm>
          </p:grpSpPr>
          <p:sp>
            <p:nvSpPr>
              <p:cNvPr id="212" name="Oval 211">
                <a:extLst>
                  <a:ext uri="{FF2B5EF4-FFF2-40B4-BE49-F238E27FC236}">
                    <a16:creationId xmlns:a16="http://schemas.microsoft.com/office/drawing/2014/main" id="{DE5B7F2A-8FB0-41B4-8C1B-EA8A313794A0}"/>
                  </a:ext>
                </a:extLst>
              </p:cNvPr>
              <p:cNvSpPr/>
              <p:nvPr>
                <p:custDataLst>
                  <p:tags r:id="rId3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err="1">
                  <a:solidFill>
                    <a:schemeClr val="tx1"/>
                  </a:solidFill>
                </a:endParaRPr>
              </a:p>
            </p:txBody>
          </p:sp>
          <p:sp>
            <p:nvSpPr>
              <p:cNvPr id="213" name="Arc 212">
                <a:extLst>
                  <a:ext uri="{FF2B5EF4-FFF2-40B4-BE49-F238E27FC236}">
                    <a16:creationId xmlns:a16="http://schemas.microsoft.com/office/drawing/2014/main" id="{D743921E-6D1E-4571-B683-6DAA333BDEC0}"/>
                  </a:ext>
                </a:extLst>
              </p:cNvPr>
              <p:cNvSpPr/>
              <p:nvPr>
                <p:custDataLst>
                  <p:tags r:id="rId34"/>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203" name="MoonLegend3">
              <a:extLst>
                <a:ext uri="{FF2B5EF4-FFF2-40B4-BE49-F238E27FC236}">
                  <a16:creationId xmlns:a16="http://schemas.microsoft.com/office/drawing/2014/main" id="{EFE8AD28-8704-4A66-90FB-0D38F38CA97A}"/>
                </a:ext>
              </a:extLst>
            </p:cNvPr>
            <p:cNvGrpSpPr>
              <a:grpSpLocks noChangeAspect="1"/>
            </p:cNvGrpSpPr>
            <p:nvPr>
              <p:custDataLst>
                <p:tags r:id="rId24"/>
              </p:custDataLst>
            </p:nvPr>
          </p:nvGrpSpPr>
          <p:grpSpPr>
            <a:xfrm>
              <a:off x="7723680" y="2454085"/>
              <a:ext cx="228600" cy="228600"/>
              <a:chOff x="762000" y="1270000"/>
              <a:chExt cx="254000" cy="254000"/>
            </a:xfrm>
          </p:grpSpPr>
          <p:sp>
            <p:nvSpPr>
              <p:cNvPr id="210" name="Oval 209">
                <a:extLst>
                  <a:ext uri="{FF2B5EF4-FFF2-40B4-BE49-F238E27FC236}">
                    <a16:creationId xmlns:a16="http://schemas.microsoft.com/office/drawing/2014/main" id="{9FF5ED0A-DB5E-486D-948E-C524BDCBA3FF}"/>
                  </a:ext>
                </a:extLst>
              </p:cNvPr>
              <p:cNvSpPr/>
              <p:nvPr>
                <p:custDataLst>
                  <p:tags r:id="rId3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err="1">
                  <a:solidFill>
                    <a:schemeClr val="tx1"/>
                  </a:solidFill>
                </a:endParaRPr>
              </a:p>
            </p:txBody>
          </p:sp>
          <p:sp>
            <p:nvSpPr>
              <p:cNvPr id="211" name="Arc 210">
                <a:extLst>
                  <a:ext uri="{FF2B5EF4-FFF2-40B4-BE49-F238E27FC236}">
                    <a16:creationId xmlns:a16="http://schemas.microsoft.com/office/drawing/2014/main" id="{03D44525-7618-42C3-A26B-9CC5DF2D2566}"/>
                  </a:ext>
                </a:extLst>
              </p:cNvPr>
              <p:cNvSpPr/>
              <p:nvPr>
                <p:custDataLst>
                  <p:tags r:id="rId32"/>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204" name="MoonLegend4">
              <a:extLst>
                <a:ext uri="{FF2B5EF4-FFF2-40B4-BE49-F238E27FC236}">
                  <a16:creationId xmlns:a16="http://schemas.microsoft.com/office/drawing/2014/main" id="{A5A294A2-58B5-4E0F-A069-8841C3D7E9E3}"/>
                </a:ext>
              </a:extLst>
            </p:cNvPr>
            <p:cNvGrpSpPr>
              <a:grpSpLocks noChangeAspect="1"/>
            </p:cNvGrpSpPr>
            <p:nvPr>
              <p:custDataLst>
                <p:tags r:id="rId25"/>
              </p:custDataLst>
            </p:nvPr>
          </p:nvGrpSpPr>
          <p:grpSpPr>
            <a:xfrm>
              <a:off x="7723680" y="2829900"/>
              <a:ext cx="228600" cy="228600"/>
              <a:chOff x="762000" y="1270000"/>
              <a:chExt cx="254000" cy="254000"/>
            </a:xfrm>
          </p:grpSpPr>
          <p:sp>
            <p:nvSpPr>
              <p:cNvPr id="208" name="Oval 207">
                <a:extLst>
                  <a:ext uri="{FF2B5EF4-FFF2-40B4-BE49-F238E27FC236}">
                    <a16:creationId xmlns:a16="http://schemas.microsoft.com/office/drawing/2014/main" id="{132E0E44-FAA6-4DC8-BBFA-E67911DFBAD7}"/>
                  </a:ext>
                </a:extLst>
              </p:cNvPr>
              <p:cNvSpPr/>
              <p:nvPr>
                <p:custDataLst>
                  <p:tags r:id="rId2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err="1">
                  <a:solidFill>
                    <a:schemeClr val="tx1"/>
                  </a:solidFill>
                </a:endParaRPr>
              </a:p>
            </p:txBody>
          </p:sp>
          <p:sp>
            <p:nvSpPr>
              <p:cNvPr id="209" name="Arc 208">
                <a:extLst>
                  <a:ext uri="{FF2B5EF4-FFF2-40B4-BE49-F238E27FC236}">
                    <a16:creationId xmlns:a16="http://schemas.microsoft.com/office/drawing/2014/main" id="{4EE447D4-D1F3-48FC-A5DF-CC5107A778A6}"/>
                  </a:ext>
                </a:extLst>
              </p:cNvPr>
              <p:cNvSpPr/>
              <p:nvPr>
                <p:custDataLst>
                  <p:tags r:id="rId30"/>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205" name="MoonLegend5">
              <a:extLst>
                <a:ext uri="{FF2B5EF4-FFF2-40B4-BE49-F238E27FC236}">
                  <a16:creationId xmlns:a16="http://schemas.microsoft.com/office/drawing/2014/main" id="{8DC9BA04-93EE-4E6C-A59A-D77D8E3E66EF}"/>
                </a:ext>
              </a:extLst>
            </p:cNvPr>
            <p:cNvGrpSpPr>
              <a:grpSpLocks noChangeAspect="1"/>
            </p:cNvGrpSpPr>
            <p:nvPr>
              <p:custDataLst>
                <p:tags r:id="rId26"/>
              </p:custDataLst>
            </p:nvPr>
          </p:nvGrpSpPr>
          <p:grpSpPr>
            <a:xfrm>
              <a:off x="7723680" y="3205716"/>
              <a:ext cx="228600" cy="228600"/>
              <a:chOff x="762000" y="1270000"/>
              <a:chExt cx="254000" cy="254000"/>
            </a:xfrm>
          </p:grpSpPr>
          <p:sp>
            <p:nvSpPr>
              <p:cNvPr id="206" name="Oval 205">
                <a:extLst>
                  <a:ext uri="{FF2B5EF4-FFF2-40B4-BE49-F238E27FC236}">
                    <a16:creationId xmlns:a16="http://schemas.microsoft.com/office/drawing/2014/main" id="{EE99225C-33E4-450B-9E02-9EAE60978205}"/>
                  </a:ext>
                </a:extLst>
              </p:cNvPr>
              <p:cNvSpPr/>
              <p:nvPr>
                <p:custDataLst>
                  <p:tags r:id="rId2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err="1">
                  <a:solidFill>
                    <a:schemeClr val="tx1"/>
                  </a:solidFill>
                </a:endParaRPr>
              </a:p>
            </p:txBody>
          </p:sp>
          <p:sp>
            <p:nvSpPr>
              <p:cNvPr id="207" name="Arc 206">
                <a:extLst>
                  <a:ext uri="{FF2B5EF4-FFF2-40B4-BE49-F238E27FC236}">
                    <a16:creationId xmlns:a16="http://schemas.microsoft.com/office/drawing/2014/main" id="{044D8867-620D-4691-A0DD-79E16FC985B3}"/>
                  </a:ext>
                </a:extLst>
              </p:cNvPr>
              <p:cNvSpPr/>
              <p:nvPr>
                <p:custDataLst>
                  <p:tags r:id="rId28"/>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grpSp>
        <p:nvGrpSpPr>
          <p:cNvPr id="216" name="LegendBoxes" hidden="1">
            <a:extLst>
              <a:ext uri="{FF2B5EF4-FFF2-40B4-BE49-F238E27FC236}">
                <a16:creationId xmlns:a16="http://schemas.microsoft.com/office/drawing/2014/main" id="{A0E654AE-5F79-4BF0-8FB5-7F13C251CAAD}"/>
              </a:ext>
            </a:extLst>
          </p:cNvPr>
          <p:cNvGrpSpPr/>
          <p:nvPr userDrawn="1"/>
        </p:nvGrpSpPr>
        <p:grpSpPr>
          <a:xfrm>
            <a:off x="10714801" y="4381500"/>
            <a:ext cx="922463" cy="1717282"/>
            <a:chOff x="10652400" y="4322824"/>
            <a:chExt cx="922463" cy="1717282"/>
          </a:xfrm>
        </p:grpSpPr>
        <p:sp>
          <p:nvSpPr>
            <p:cNvPr id="217" name="RectangleLegend1">
              <a:extLst>
                <a:ext uri="{FF2B5EF4-FFF2-40B4-BE49-F238E27FC236}">
                  <a16:creationId xmlns:a16="http://schemas.microsoft.com/office/drawing/2014/main" id="{9DA215AB-9F91-423A-93B2-0C935900AD9C}"/>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err="1">
                <a:solidFill>
                  <a:schemeClr val="tx1"/>
                </a:solidFill>
              </a:endParaRPr>
            </a:p>
          </p:txBody>
        </p:sp>
        <p:sp>
          <p:nvSpPr>
            <p:cNvPr id="218" name="RectangleLegend2">
              <a:extLst>
                <a:ext uri="{FF2B5EF4-FFF2-40B4-BE49-F238E27FC236}">
                  <a16:creationId xmlns:a16="http://schemas.microsoft.com/office/drawing/2014/main" id="{E73033B1-9970-4145-B36A-4ADB5EA17FD3}"/>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err="1">
                <a:solidFill>
                  <a:schemeClr val="tx1"/>
                </a:solidFill>
              </a:endParaRPr>
            </a:p>
          </p:txBody>
        </p:sp>
        <p:sp>
          <p:nvSpPr>
            <p:cNvPr id="219" name="RectangleLegend3">
              <a:extLst>
                <a:ext uri="{FF2B5EF4-FFF2-40B4-BE49-F238E27FC236}">
                  <a16:creationId xmlns:a16="http://schemas.microsoft.com/office/drawing/2014/main" id="{CBF00C76-B394-4C0D-B57E-83F32D114FAC}"/>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err="1">
                <a:solidFill>
                  <a:schemeClr val="tx1"/>
                </a:solidFill>
              </a:endParaRPr>
            </a:p>
          </p:txBody>
        </p:sp>
        <p:sp>
          <p:nvSpPr>
            <p:cNvPr id="220" name="RectangleLegend4">
              <a:extLst>
                <a:ext uri="{FF2B5EF4-FFF2-40B4-BE49-F238E27FC236}">
                  <a16:creationId xmlns:a16="http://schemas.microsoft.com/office/drawing/2014/main" id="{530948E3-0246-4F0C-B58A-498D999088C1}"/>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err="1">
                <a:solidFill>
                  <a:schemeClr val="tx1"/>
                </a:solidFill>
              </a:endParaRPr>
            </a:p>
          </p:txBody>
        </p:sp>
        <p:sp>
          <p:nvSpPr>
            <p:cNvPr id="221" name="RectangleLegend5">
              <a:extLst>
                <a:ext uri="{FF2B5EF4-FFF2-40B4-BE49-F238E27FC236}">
                  <a16:creationId xmlns:a16="http://schemas.microsoft.com/office/drawing/2014/main" id="{CD801A43-CDAA-4DE6-95F8-A05BCF4CDA7C}"/>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err="1">
                <a:solidFill>
                  <a:schemeClr val="tx1"/>
                </a:solidFill>
              </a:endParaRPr>
            </a:p>
          </p:txBody>
        </p:sp>
        <p:sp>
          <p:nvSpPr>
            <p:cNvPr id="222" name="Legend1">
              <a:extLst>
                <a:ext uri="{FF2B5EF4-FFF2-40B4-BE49-F238E27FC236}">
                  <a16:creationId xmlns:a16="http://schemas.microsoft.com/office/drawing/2014/main" id="{1A78357B-86E2-4C37-8D1D-92F48BB78A96}"/>
                </a:ext>
              </a:extLst>
            </p:cNvPr>
            <p:cNvSpPr txBox="1"/>
            <p:nvPr/>
          </p:nvSpPr>
          <p:spPr>
            <a:xfrm>
              <a:off x="10978546" y="432282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223" name="Legend2">
              <a:extLst>
                <a:ext uri="{FF2B5EF4-FFF2-40B4-BE49-F238E27FC236}">
                  <a16:creationId xmlns:a16="http://schemas.microsoft.com/office/drawing/2014/main" id="{85737C2C-6F82-42F9-8CBB-E747145B866E}"/>
                </a:ext>
              </a:extLst>
            </p:cNvPr>
            <p:cNvSpPr txBox="1"/>
            <p:nvPr/>
          </p:nvSpPr>
          <p:spPr>
            <a:xfrm>
              <a:off x="10978546" y="4702322"/>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224" name="Legend3">
              <a:extLst>
                <a:ext uri="{FF2B5EF4-FFF2-40B4-BE49-F238E27FC236}">
                  <a16:creationId xmlns:a16="http://schemas.microsoft.com/office/drawing/2014/main" id="{2A03EBFC-AC29-4924-8142-8B62E83E58D0}"/>
                </a:ext>
              </a:extLst>
            </p:cNvPr>
            <p:cNvSpPr txBox="1"/>
            <p:nvPr/>
          </p:nvSpPr>
          <p:spPr>
            <a:xfrm>
              <a:off x="10978546" y="5081820"/>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225" name="Legend4">
              <a:extLst>
                <a:ext uri="{FF2B5EF4-FFF2-40B4-BE49-F238E27FC236}">
                  <a16:creationId xmlns:a16="http://schemas.microsoft.com/office/drawing/2014/main" id="{F950371F-39A1-4467-977F-0ED0F9F75DF4}"/>
                </a:ext>
              </a:extLst>
            </p:cNvPr>
            <p:cNvSpPr txBox="1"/>
            <p:nvPr/>
          </p:nvSpPr>
          <p:spPr>
            <a:xfrm>
              <a:off x="10978546" y="5453241"/>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226" name="Legend5">
              <a:extLst>
                <a:ext uri="{FF2B5EF4-FFF2-40B4-BE49-F238E27FC236}">
                  <a16:creationId xmlns:a16="http://schemas.microsoft.com/office/drawing/2014/main" id="{E95AA835-DC23-4AEB-914C-A6D459337EA1}"/>
                </a:ext>
              </a:extLst>
            </p:cNvPr>
            <p:cNvSpPr txBox="1"/>
            <p:nvPr/>
          </p:nvSpPr>
          <p:spPr>
            <a:xfrm>
              <a:off x="10978545" y="5824662"/>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grpSp>
      <p:cxnSp>
        <p:nvCxnSpPr>
          <p:cNvPr id="149" name="Straight Connector 148">
            <a:extLst>
              <a:ext uri="{FF2B5EF4-FFF2-40B4-BE49-F238E27FC236}">
                <a16:creationId xmlns:a16="http://schemas.microsoft.com/office/drawing/2014/main" id="{CF962E25-52A0-4B53-86F8-9B97218918E7}"/>
              </a:ext>
            </a:extLst>
          </p:cNvPr>
          <p:cNvCxnSpPr>
            <a:cxnSpLocks/>
          </p:cNvCxnSpPr>
          <p:nvPr userDrawn="1"/>
        </p:nvCxnSpPr>
        <p:spPr bwMode="ltGray">
          <a:xfrm>
            <a:off x="554736" y="6450133"/>
            <a:ext cx="11082528" cy="0"/>
          </a:xfrm>
          <a:prstGeom prst="line">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28" name="Freeform 76">
            <a:extLst>
              <a:ext uri="{FF2B5EF4-FFF2-40B4-BE49-F238E27FC236}">
                <a16:creationId xmlns:a16="http://schemas.microsoft.com/office/drawing/2014/main" id="{1F5F280D-2C3D-42CA-A5E9-C0DDA34CDB97}"/>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 name="MSIPCMContentMarking" descr="{&quot;HashCode&quot;:2027334168,&quot;Placement&quot;:&quot;Header&quot;,&quot;Top&quot;:0.0,&quot;Left&quot;:0.0,&quot;SlideWidth&quot;:960,&quot;SlideHeight&quot;:540}">
            <a:extLst>
              <a:ext uri="{FF2B5EF4-FFF2-40B4-BE49-F238E27FC236}">
                <a16:creationId xmlns:a16="http://schemas.microsoft.com/office/drawing/2014/main" id="{5FEC51C4-9AE4-42ED-85D7-1EBFA4832805}"/>
              </a:ext>
            </a:extLst>
          </p:cNvPr>
          <p:cNvSpPr txBox="1"/>
          <p:nvPr userDrawn="1"/>
        </p:nvSpPr>
        <p:spPr>
          <a:xfrm>
            <a:off x="0" y="0"/>
            <a:ext cx="1349761" cy="262344"/>
          </a:xfrm>
          <a:prstGeom prst="rect">
            <a:avLst/>
          </a:prstGeom>
          <a:ln w="6350">
            <a:noFill/>
            <a:miter lim="800000"/>
          </a:ln>
        </p:spPr>
        <p:txBody>
          <a:bodyPr vert="horz" wrap="square" lIns="0" tIns="0" rIns="0" bIns="0" rtlCol="0" anchor="ctr" anchorCtr="1">
            <a:noAutofit/>
          </a:bodyPr>
          <a:lstStyle/>
          <a:p>
            <a:pPr algn="l">
              <a:spcBef>
                <a:spcPts val="0"/>
              </a:spcBef>
              <a:spcAft>
                <a:spcPts val="0"/>
              </a:spcAft>
              <a:buNone/>
            </a:pPr>
            <a:r>
              <a:rPr lang="en-US" sz="1000">
                <a:solidFill>
                  <a:srgbClr val="000000"/>
                </a:solidFill>
                <a:latin typeface="Calibri" panose="020F0502020204030204" pitchFamily="34" charset="0"/>
              </a:rPr>
              <a:t>Classified as Internal</a:t>
            </a:r>
          </a:p>
        </p:txBody>
      </p:sp>
    </p:spTree>
    <p:extLst>
      <p:ext uri="{BB962C8B-B14F-4D97-AF65-F5344CB8AC3E}">
        <p14:creationId xmlns:p14="http://schemas.microsoft.com/office/powerpoint/2010/main" val="814675873"/>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 id="2147483914" r:id="rId12"/>
    <p:sldLayoutId id="2147483915" r:id="rId13"/>
    <p:sldLayoutId id="2147483916" r:id="rId14"/>
    <p:sldLayoutId id="2147483917" r:id="rId15"/>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18"/>
            </p:custDataLst>
            <p:extLst>
              <p:ext uri="{D42A27DB-BD31-4B8C-83A1-F6EECF244321}">
                <p14:modId xmlns:p14="http://schemas.microsoft.com/office/powerpoint/2010/main" val="21428691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8" imgW="413" imgH="416" progId="TCLayout.ActiveDocument.1">
                  <p:embed/>
                </p:oleObj>
              </mc:Choice>
              <mc:Fallback>
                <p:oleObj name="think-cell Slide" r:id="rId38"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39"/>
                      <a:stretch>
                        <a:fillRect/>
                      </a:stretch>
                    </p:blipFill>
                    <p:spPr>
                      <a:xfrm>
                        <a:off x="1588" y="1588"/>
                        <a:ext cx="1588" cy="1588"/>
                      </a:xfrm>
                      <a:prstGeom prst="rect">
                        <a:avLst/>
                      </a:prstGeom>
                    </p:spPr>
                  </p:pic>
                </p:oleObj>
              </mc:Fallback>
            </mc:AlternateContent>
          </a:graphicData>
        </a:graphic>
      </p:graphicFrame>
      <p:sp>
        <p:nvSpPr>
          <p:cNvPr id="149" name="Rectangle 12">
            <a:extLst>
              <a:ext uri="{FF2B5EF4-FFF2-40B4-BE49-F238E27FC236}">
                <a16:creationId xmlns:a16="http://schemas.microsoft.com/office/drawing/2014/main" id="{995DEE4D-DE68-4D88-892E-A824D28BADE8}"/>
              </a:ext>
            </a:extLst>
          </p:cNvPr>
          <p:cNvSpPr>
            <a:spLocks noChangeArrowheads="1"/>
          </p:cNvSpPr>
          <p:nvPr userDrawn="1"/>
        </p:nvSpPr>
        <p:spPr bwMode="auto">
          <a:xfrm>
            <a:off x="-6634" y="6450014"/>
            <a:ext cx="12198633" cy="424748"/>
          </a:xfrm>
          <a:prstGeom prst="rect">
            <a:avLst/>
          </a:prstGeom>
          <a:solidFill>
            <a:schemeClr val="accent3"/>
          </a:solidFill>
          <a:ln>
            <a:noFill/>
          </a:ln>
          <a:effectLst/>
        </p:spPr>
        <p:txBody>
          <a:bodyPr wrap="none" anchor="ctr"/>
          <a:lstStyle/>
          <a:p>
            <a:endParaRPr lang="en-US"/>
          </a:p>
        </p:txBody>
      </p:sp>
      <p:pic>
        <p:nvPicPr>
          <p:cNvPr id="152" name="Picture 17">
            <a:extLst>
              <a:ext uri="{FF2B5EF4-FFF2-40B4-BE49-F238E27FC236}">
                <a16:creationId xmlns:a16="http://schemas.microsoft.com/office/drawing/2014/main" id="{21E2EAA5-B57A-4298-86E2-F46FEDB28FDE}"/>
              </a:ext>
            </a:extLst>
          </p:cNvPr>
          <p:cNvPicPr>
            <a:picLocks noChangeAspect="1" noChangeArrowheads="1"/>
          </p:cNvPicPr>
          <p:nvPr userDrawn="1"/>
        </p:nvPicPr>
        <p:blipFill>
          <a:blip r:embed="rId40">
            <a:extLst>
              <a:ext uri="{28A0092B-C50C-407E-A947-70E740481C1C}">
                <a14:useLocalDpi xmlns:a14="http://schemas.microsoft.com/office/drawing/2010/main" val="0"/>
              </a:ext>
            </a:extLst>
          </a:blip>
          <a:stretch>
            <a:fillRect/>
          </a:stretch>
        </p:blipFill>
        <p:spPr bwMode="auto">
          <a:xfrm>
            <a:off x="10437313" y="6485868"/>
            <a:ext cx="1198428" cy="366048"/>
          </a:xfrm>
          <a:prstGeom prst="rect">
            <a:avLst/>
          </a:prstGeom>
          <a:extLst>
            <a:ext uri="{909E8E84-426E-40DD-AFC4-6F175D3DCCD1}">
              <a14:hiddenFill xmlns:a14="http://schemas.microsoft.com/office/drawing/2010/main">
                <a:solidFill>
                  <a:srgbClr val="FFFFFF"/>
                </a:solidFill>
              </a14:hiddenFill>
            </a:ext>
          </a:extLst>
        </p:spPr>
      </p:pic>
      <p:sp>
        <p:nvSpPr>
          <p:cNvPr id="2" name="Rectangle 1" hidden="1">
            <a:extLst>
              <a:ext uri="{FF2B5EF4-FFF2-40B4-BE49-F238E27FC236}">
                <a16:creationId xmlns:a16="http://schemas.microsoft.com/office/drawing/2014/main" id="{15B28737-798E-48D4-BBDB-8EB35CB9FFFB}"/>
              </a:ext>
            </a:extLst>
          </p:cNvPr>
          <p:cNvSpPr/>
          <p:nvPr userDrawn="1">
            <p:custDataLst>
              <p:tags r:id="rId19"/>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20"/>
            </p:custDataLst>
          </p:nvPr>
        </p:nvSpPr>
        <p:spPr>
          <a:xfrm>
            <a:off x="553972" y="6278400"/>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1"/>
            </p:custDataLst>
          </p:nvPr>
        </p:nvSpPr>
        <p:spPr>
          <a:xfrm>
            <a:off x="554736" y="172212"/>
            <a:ext cx="11082528" cy="731520"/>
          </a:xfrm>
          <a:prstGeom prst="rect">
            <a:avLst/>
          </a:prstGeom>
        </p:spPr>
        <p:txBody>
          <a:bodyPr vert="horz" wrap="square" lIns="0" tIns="0" rIns="0" bIns="0" rtlCol="0" anchor="ctr" anchorCtr="0">
            <a:noAutofit/>
          </a:bodyPr>
          <a:lstStyle/>
          <a:p>
            <a:pPr lvl="0"/>
            <a:r>
              <a:rPr lang="en-US"/>
              <a:t>Click to edit Master title style</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350233"/>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2"/>
            </p:custDataLst>
          </p:nvPr>
        </p:nvSpPr>
        <p:spPr>
          <a:xfrm>
            <a:off x="5987738" y="2170800"/>
            <a:ext cx="3049253" cy="569387"/>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p>
          <a:p>
            <a:pPr lvl="0"/>
            <a:r>
              <a:rPr lang="en-US" b="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2484655" cy="1631216"/>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53" name="LegendLines" hidden="1">
            <a:extLst>
              <a:ext uri="{FF2B5EF4-FFF2-40B4-BE49-F238E27FC236}">
                <a16:creationId xmlns:a16="http://schemas.microsoft.com/office/drawing/2014/main" id="{824664CA-9CBA-4BC2-AEEE-EB680CBAC853}"/>
              </a:ext>
            </a:extLst>
          </p:cNvPr>
          <p:cNvGrpSpPr/>
          <p:nvPr userDrawn="1"/>
        </p:nvGrpSpPr>
        <p:grpSpPr>
          <a:xfrm>
            <a:off x="10317304" y="3150223"/>
            <a:ext cx="1319960" cy="958286"/>
            <a:chOff x="10162879" y="3243772"/>
            <a:chExt cx="1319960" cy="958286"/>
          </a:xfrm>
        </p:grpSpPr>
        <p:sp>
          <p:nvSpPr>
            <p:cNvPr id="154" name="Legend1">
              <a:extLst>
                <a:ext uri="{FF2B5EF4-FFF2-40B4-BE49-F238E27FC236}">
                  <a16:creationId xmlns:a16="http://schemas.microsoft.com/office/drawing/2014/main" id="{50866770-7E78-4B98-AE5C-FC36613ACEE3}"/>
                </a:ext>
              </a:extLst>
            </p:cNvPr>
            <p:cNvSpPr txBox="1"/>
            <p:nvPr/>
          </p:nvSpPr>
          <p:spPr>
            <a:xfrm>
              <a:off x="10886522" y="3243772"/>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155" name="Legend2">
              <a:extLst>
                <a:ext uri="{FF2B5EF4-FFF2-40B4-BE49-F238E27FC236}">
                  <a16:creationId xmlns:a16="http://schemas.microsoft.com/office/drawing/2014/main" id="{60800198-ACA8-4569-B19F-EDC2AA395739}"/>
                </a:ext>
              </a:extLst>
            </p:cNvPr>
            <p:cNvSpPr txBox="1"/>
            <p:nvPr/>
          </p:nvSpPr>
          <p:spPr>
            <a:xfrm>
              <a:off x="10886522" y="3615193"/>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156" name="Legend3">
              <a:extLst>
                <a:ext uri="{FF2B5EF4-FFF2-40B4-BE49-F238E27FC236}">
                  <a16:creationId xmlns:a16="http://schemas.microsoft.com/office/drawing/2014/main" id="{1AD78493-2F46-4D78-B490-9CB3A59F0F25}"/>
                </a:ext>
              </a:extLst>
            </p:cNvPr>
            <p:cNvSpPr txBox="1"/>
            <p:nvPr/>
          </p:nvSpPr>
          <p:spPr>
            <a:xfrm>
              <a:off x="10886522" y="398661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157" name="LineLegend3">
              <a:extLst>
                <a:ext uri="{FF2B5EF4-FFF2-40B4-BE49-F238E27FC236}">
                  <a16:creationId xmlns:a16="http://schemas.microsoft.com/office/drawing/2014/main" id="{D78428E7-1031-4525-958D-2AEC82E576EB}"/>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endParaRPr lang="en-US" sz="1400" baseline="0">
                <a:ea typeface="+mn-ea"/>
              </a:endParaRPr>
            </a:p>
          </p:txBody>
        </p:sp>
        <p:sp>
          <p:nvSpPr>
            <p:cNvPr id="158" name="LineLegend2">
              <a:extLst>
                <a:ext uri="{FF2B5EF4-FFF2-40B4-BE49-F238E27FC236}">
                  <a16:creationId xmlns:a16="http://schemas.microsoft.com/office/drawing/2014/main" id="{32960FFE-A946-4DC5-A896-73EC6891F61A}"/>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endParaRPr lang="en-US" sz="1400" baseline="0">
                <a:ea typeface="+mn-ea"/>
              </a:endParaRPr>
            </a:p>
          </p:txBody>
        </p:sp>
        <p:sp>
          <p:nvSpPr>
            <p:cNvPr id="159" name="LineLegend1">
              <a:extLst>
                <a:ext uri="{FF2B5EF4-FFF2-40B4-BE49-F238E27FC236}">
                  <a16:creationId xmlns:a16="http://schemas.microsoft.com/office/drawing/2014/main" id="{2D89AC4B-3F7B-414E-BBC9-753E2DCD0225}"/>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endParaRPr lang="en-US" sz="1400" baseline="0">
                <a:ea typeface="+mn-ea"/>
              </a:endParaRPr>
            </a:p>
          </p:txBody>
        </p:sp>
      </p:grpSp>
      <p:grpSp>
        <p:nvGrpSpPr>
          <p:cNvPr id="160" name="LegendMoons" hidden="1">
            <a:extLst>
              <a:ext uri="{FF2B5EF4-FFF2-40B4-BE49-F238E27FC236}">
                <a16:creationId xmlns:a16="http://schemas.microsoft.com/office/drawing/2014/main" id="{1C2C0F83-8077-434A-80BF-DC74551C0FEE}"/>
              </a:ext>
            </a:extLst>
          </p:cNvPr>
          <p:cNvGrpSpPr/>
          <p:nvPr userDrawn="1"/>
        </p:nvGrpSpPr>
        <p:grpSpPr>
          <a:xfrm>
            <a:off x="10688315" y="1145373"/>
            <a:ext cx="948949" cy="1731859"/>
            <a:chOff x="7723680" y="1702457"/>
            <a:chExt cx="948949" cy="1731859"/>
          </a:xfrm>
        </p:grpSpPr>
        <p:sp>
          <p:nvSpPr>
            <p:cNvPr id="161" name="Legend1">
              <a:extLst>
                <a:ext uri="{FF2B5EF4-FFF2-40B4-BE49-F238E27FC236}">
                  <a16:creationId xmlns:a16="http://schemas.microsoft.com/office/drawing/2014/main" id="{60EC90F2-C3D6-4A1E-A522-2B0084B9AE3B}"/>
                </a:ext>
              </a:extLst>
            </p:cNvPr>
            <p:cNvSpPr txBox="1"/>
            <p:nvPr/>
          </p:nvSpPr>
          <p:spPr>
            <a:xfrm>
              <a:off x="8076312" y="1709816"/>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162" name="Legend2">
              <a:extLst>
                <a:ext uri="{FF2B5EF4-FFF2-40B4-BE49-F238E27FC236}">
                  <a16:creationId xmlns:a16="http://schemas.microsoft.com/office/drawing/2014/main" id="{608623A6-B3C2-40FD-9974-313B9899F29B}"/>
                </a:ext>
              </a:extLst>
            </p:cNvPr>
            <p:cNvSpPr txBox="1"/>
            <p:nvPr/>
          </p:nvSpPr>
          <p:spPr>
            <a:xfrm>
              <a:off x="8076312" y="2085275"/>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163" name="Legend3">
              <a:extLst>
                <a:ext uri="{FF2B5EF4-FFF2-40B4-BE49-F238E27FC236}">
                  <a16:creationId xmlns:a16="http://schemas.microsoft.com/office/drawing/2014/main" id="{079CB4EB-D6E1-4D96-95B5-5BA83C6B2D10}"/>
                </a:ext>
              </a:extLst>
            </p:cNvPr>
            <p:cNvSpPr txBox="1"/>
            <p:nvPr/>
          </p:nvSpPr>
          <p:spPr>
            <a:xfrm>
              <a:off x="8076312" y="246073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164" name="Legend4">
              <a:extLst>
                <a:ext uri="{FF2B5EF4-FFF2-40B4-BE49-F238E27FC236}">
                  <a16:creationId xmlns:a16="http://schemas.microsoft.com/office/drawing/2014/main" id="{2D239807-0A7B-4680-A18C-E70D41EBB90E}"/>
                </a:ext>
              </a:extLst>
            </p:cNvPr>
            <p:cNvSpPr txBox="1"/>
            <p:nvPr/>
          </p:nvSpPr>
          <p:spPr>
            <a:xfrm>
              <a:off x="8076312" y="2836193"/>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165" name="Legend5">
              <a:extLst>
                <a:ext uri="{FF2B5EF4-FFF2-40B4-BE49-F238E27FC236}">
                  <a16:creationId xmlns:a16="http://schemas.microsoft.com/office/drawing/2014/main" id="{31B15AEC-CBEB-4DC7-8CBE-55C046CC45AC}"/>
                </a:ext>
              </a:extLst>
            </p:cNvPr>
            <p:cNvSpPr txBox="1"/>
            <p:nvPr/>
          </p:nvSpPr>
          <p:spPr>
            <a:xfrm>
              <a:off x="8076312" y="321165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grpSp>
          <p:nvGrpSpPr>
            <p:cNvPr id="166" name="MoonLegend1">
              <a:extLst>
                <a:ext uri="{FF2B5EF4-FFF2-40B4-BE49-F238E27FC236}">
                  <a16:creationId xmlns:a16="http://schemas.microsoft.com/office/drawing/2014/main" id="{AE632BB1-F875-4D92-8B2F-237708A0CA61}"/>
                </a:ext>
              </a:extLst>
            </p:cNvPr>
            <p:cNvGrpSpPr>
              <a:grpSpLocks noChangeAspect="1"/>
            </p:cNvGrpSpPr>
            <p:nvPr>
              <p:custDataLst>
                <p:tags r:id="rId23"/>
              </p:custDataLst>
            </p:nvPr>
          </p:nvGrpSpPr>
          <p:grpSpPr>
            <a:xfrm>
              <a:off x="7723680" y="1702457"/>
              <a:ext cx="228600" cy="228600"/>
              <a:chOff x="762000" y="1270000"/>
              <a:chExt cx="254000" cy="254000"/>
            </a:xfrm>
          </p:grpSpPr>
          <p:sp>
            <p:nvSpPr>
              <p:cNvPr id="190" name="Oval 189">
                <a:extLst>
                  <a:ext uri="{FF2B5EF4-FFF2-40B4-BE49-F238E27FC236}">
                    <a16:creationId xmlns:a16="http://schemas.microsoft.com/office/drawing/2014/main" id="{E7BB0302-2398-47BF-BAA0-1F7D6CFFC747}"/>
                  </a:ext>
                </a:extLst>
              </p:cNvPr>
              <p:cNvSpPr/>
              <p:nvPr>
                <p:custDataLst>
                  <p:tags r:id="rId3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a:solidFill>
                    <a:schemeClr val="tx1"/>
                  </a:solidFill>
                </a:endParaRPr>
              </a:p>
            </p:txBody>
          </p:sp>
          <p:sp>
            <p:nvSpPr>
              <p:cNvPr id="191" name="Arc 190">
                <a:extLst>
                  <a:ext uri="{FF2B5EF4-FFF2-40B4-BE49-F238E27FC236}">
                    <a16:creationId xmlns:a16="http://schemas.microsoft.com/office/drawing/2014/main" id="{1EC76811-ECA2-4449-B4B1-696BEA5678D4}"/>
                  </a:ext>
                </a:extLst>
              </p:cNvPr>
              <p:cNvSpPr/>
              <p:nvPr>
                <p:custDataLst>
                  <p:tags r:id="rId37"/>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167" name="MoonLegend2">
              <a:extLst>
                <a:ext uri="{FF2B5EF4-FFF2-40B4-BE49-F238E27FC236}">
                  <a16:creationId xmlns:a16="http://schemas.microsoft.com/office/drawing/2014/main" id="{B3BB233A-1F5C-412E-96A0-C1B1668CF844}"/>
                </a:ext>
              </a:extLst>
            </p:cNvPr>
            <p:cNvGrpSpPr>
              <a:grpSpLocks noChangeAspect="1"/>
            </p:cNvGrpSpPr>
            <p:nvPr>
              <p:custDataLst>
                <p:tags r:id="rId24"/>
              </p:custDataLst>
            </p:nvPr>
          </p:nvGrpSpPr>
          <p:grpSpPr>
            <a:xfrm>
              <a:off x="7723680" y="2078270"/>
              <a:ext cx="228600" cy="228600"/>
              <a:chOff x="762000" y="1270000"/>
              <a:chExt cx="254000" cy="254000"/>
            </a:xfrm>
          </p:grpSpPr>
          <p:sp>
            <p:nvSpPr>
              <p:cNvPr id="188" name="Oval 187">
                <a:extLst>
                  <a:ext uri="{FF2B5EF4-FFF2-40B4-BE49-F238E27FC236}">
                    <a16:creationId xmlns:a16="http://schemas.microsoft.com/office/drawing/2014/main" id="{677312EB-258E-4A3B-AF67-2E3390F5E0F9}"/>
                  </a:ext>
                </a:extLst>
              </p:cNvPr>
              <p:cNvSpPr/>
              <p:nvPr>
                <p:custDataLst>
                  <p:tags r:id="rId3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a:solidFill>
                    <a:schemeClr val="tx1"/>
                  </a:solidFill>
                </a:endParaRPr>
              </a:p>
            </p:txBody>
          </p:sp>
          <p:sp>
            <p:nvSpPr>
              <p:cNvPr id="189" name="Arc 188">
                <a:extLst>
                  <a:ext uri="{FF2B5EF4-FFF2-40B4-BE49-F238E27FC236}">
                    <a16:creationId xmlns:a16="http://schemas.microsoft.com/office/drawing/2014/main" id="{AE4A3AA3-1575-43DC-A2FC-75F17D4920A0}"/>
                  </a:ext>
                </a:extLst>
              </p:cNvPr>
              <p:cNvSpPr/>
              <p:nvPr>
                <p:custDataLst>
                  <p:tags r:id="rId35"/>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168" name="MoonLegend3">
              <a:extLst>
                <a:ext uri="{FF2B5EF4-FFF2-40B4-BE49-F238E27FC236}">
                  <a16:creationId xmlns:a16="http://schemas.microsoft.com/office/drawing/2014/main" id="{245259AB-784C-44BE-BC51-53B81C3C6047}"/>
                </a:ext>
              </a:extLst>
            </p:cNvPr>
            <p:cNvGrpSpPr>
              <a:grpSpLocks noChangeAspect="1"/>
            </p:cNvGrpSpPr>
            <p:nvPr>
              <p:custDataLst>
                <p:tags r:id="rId25"/>
              </p:custDataLst>
            </p:nvPr>
          </p:nvGrpSpPr>
          <p:grpSpPr>
            <a:xfrm>
              <a:off x="7723680" y="2454085"/>
              <a:ext cx="228600" cy="228600"/>
              <a:chOff x="762000" y="1270000"/>
              <a:chExt cx="254000" cy="254000"/>
            </a:xfrm>
          </p:grpSpPr>
          <p:sp>
            <p:nvSpPr>
              <p:cNvPr id="185" name="Oval 184">
                <a:extLst>
                  <a:ext uri="{FF2B5EF4-FFF2-40B4-BE49-F238E27FC236}">
                    <a16:creationId xmlns:a16="http://schemas.microsoft.com/office/drawing/2014/main" id="{63530634-CB58-4B0E-8669-BD58DE6E7C85}"/>
                  </a:ext>
                </a:extLst>
              </p:cNvPr>
              <p:cNvSpPr/>
              <p:nvPr>
                <p:custDataLst>
                  <p:tags r:id="rId3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a:solidFill>
                    <a:schemeClr val="tx1"/>
                  </a:solidFill>
                </a:endParaRPr>
              </a:p>
            </p:txBody>
          </p:sp>
          <p:sp>
            <p:nvSpPr>
              <p:cNvPr id="187" name="Arc 186">
                <a:extLst>
                  <a:ext uri="{FF2B5EF4-FFF2-40B4-BE49-F238E27FC236}">
                    <a16:creationId xmlns:a16="http://schemas.microsoft.com/office/drawing/2014/main" id="{570FB72B-45DC-46A5-BB9A-8BDC5E58FACA}"/>
                  </a:ext>
                </a:extLst>
              </p:cNvPr>
              <p:cNvSpPr/>
              <p:nvPr>
                <p:custDataLst>
                  <p:tags r:id="rId33"/>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179" name="MoonLegend4">
              <a:extLst>
                <a:ext uri="{FF2B5EF4-FFF2-40B4-BE49-F238E27FC236}">
                  <a16:creationId xmlns:a16="http://schemas.microsoft.com/office/drawing/2014/main" id="{FBF435B8-807F-4D16-841C-6025441A19CE}"/>
                </a:ext>
              </a:extLst>
            </p:cNvPr>
            <p:cNvGrpSpPr>
              <a:grpSpLocks noChangeAspect="1"/>
            </p:cNvGrpSpPr>
            <p:nvPr>
              <p:custDataLst>
                <p:tags r:id="rId26"/>
              </p:custDataLst>
            </p:nvPr>
          </p:nvGrpSpPr>
          <p:grpSpPr>
            <a:xfrm>
              <a:off x="7723680" y="2829900"/>
              <a:ext cx="228600" cy="228600"/>
              <a:chOff x="762000" y="1270000"/>
              <a:chExt cx="254000" cy="254000"/>
            </a:xfrm>
          </p:grpSpPr>
          <p:sp>
            <p:nvSpPr>
              <p:cNvPr id="183" name="Oval 182">
                <a:extLst>
                  <a:ext uri="{FF2B5EF4-FFF2-40B4-BE49-F238E27FC236}">
                    <a16:creationId xmlns:a16="http://schemas.microsoft.com/office/drawing/2014/main" id="{8DCCA69E-B122-4D78-8DCB-61D80D85E588}"/>
                  </a:ext>
                </a:extLst>
              </p:cNvPr>
              <p:cNvSpPr/>
              <p:nvPr>
                <p:custDataLst>
                  <p:tags r:id="rId3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a:solidFill>
                    <a:schemeClr val="tx1"/>
                  </a:solidFill>
                </a:endParaRPr>
              </a:p>
            </p:txBody>
          </p:sp>
          <p:sp>
            <p:nvSpPr>
              <p:cNvPr id="184" name="Arc 183">
                <a:extLst>
                  <a:ext uri="{FF2B5EF4-FFF2-40B4-BE49-F238E27FC236}">
                    <a16:creationId xmlns:a16="http://schemas.microsoft.com/office/drawing/2014/main" id="{EBD6A758-DCE6-4ECA-8A27-B8158F3FA9C7}"/>
                  </a:ext>
                </a:extLst>
              </p:cNvPr>
              <p:cNvSpPr/>
              <p:nvPr>
                <p:custDataLst>
                  <p:tags r:id="rId31"/>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180" name="MoonLegend5">
              <a:extLst>
                <a:ext uri="{FF2B5EF4-FFF2-40B4-BE49-F238E27FC236}">
                  <a16:creationId xmlns:a16="http://schemas.microsoft.com/office/drawing/2014/main" id="{5495CBB2-1285-426E-A323-C51AA6A72569}"/>
                </a:ext>
              </a:extLst>
            </p:cNvPr>
            <p:cNvGrpSpPr>
              <a:grpSpLocks noChangeAspect="1"/>
            </p:cNvGrpSpPr>
            <p:nvPr>
              <p:custDataLst>
                <p:tags r:id="rId27"/>
              </p:custDataLst>
            </p:nvPr>
          </p:nvGrpSpPr>
          <p:grpSpPr>
            <a:xfrm>
              <a:off x="7723680" y="3205716"/>
              <a:ext cx="228600" cy="228600"/>
              <a:chOff x="762000" y="1270000"/>
              <a:chExt cx="254000" cy="254000"/>
            </a:xfrm>
          </p:grpSpPr>
          <p:sp>
            <p:nvSpPr>
              <p:cNvPr id="181" name="Oval 180">
                <a:extLst>
                  <a:ext uri="{FF2B5EF4-FFF2-40B4-BE49-F238E27FC236}">
                    <a16:creationId xmlns:a16="http://schemas.microsoft.com/office/drawing/2014/main" id="{0CD67488-479D-480B-BA77-F62D0CD5292A}"/>
                  </a:ext>
                </a:extLst>
              </p:cNvPr>
              <p:cNvSpPr/>
              <p:nvPr>
                <p:custDataLst>
                  <p:tags r:id="rId2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a:solidFill>
                    <a:schemeClr val="tx1"/>
                  </a:solidFill>
                </a:endParaRPr>
              </a:p>
            </p:txBody>
          </p:sp>
          <p:sp>
            <p:nvSpPr>
              <p:cNvPr id="182" name="Arc 181">
                <a:extLst>
                  <a:ext uri="{FF2B5EF4-FFF2-40B4-BE49-F238E27FC236}">
                    <a16:creationId xmlns:a16="http://schemas.microsoft.com/office/drawing/2014/main" id="{6DE8F7C9-C68D-4169-8A18-D9ECEB288892}"/>
                  </a:ext>
                </a:extLst>
              </p:cNvPr>
              <p:cNvSpPr/>
              <p:nvPr>
                <p:custDataLst>
                  <p:tags r:id="rId29"/>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grpSp>
        <p:nvGrpSpPr>
          <p:cNvPr id="192" name="LegendBoxes" hidden="1">
            <a:extLst>
              <a:ext uri="{FF2B5EF4-FFF2-40B4-BE49-F238E27FC236}">
                <a16:creationId xmlns:a16="http://schemas.microsoft.com/office/drawing/2014/main" id="{B155AAC0-1705-4D70-B770-11BF11451495}"/>
              </a:ext>
            </a:extLst>
          </p:cNvPr>
          <p:cNvGrpSpPr/>
          <p:nvPr userDrawn="1"/>
        </p:nvGrpSpPr>
        <p:grpSpPr>
          <a:xfrm>
            <a:off x="10714801" y="4381500"/>
            <a:ext cx="922463" cy="1717282"/>
            <a:chOff x="10652400" y="4322824"/>
            <a:chExt cx="922463" cy="1717282"/>
          </a:xfrm>
        </p:grpSpPr>
        <p:sp>
          <p:nvSpPr>
            <p:cNvPr id="193" name="RectangleLegend1">
              <a:extLst>
                <a:ext uri="{FF2B5EF4-FFF2-40B4-BE49-F238E27FC236}">
                  <a16:creationId xmlns:a16="http://schemas.microsoft.com/office/drawing/2014/main" id="{86FC8069-537A-4597-9DA1-F1C857D7B769}"/>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a:solidFill>
                  <a:schemeClr val="tx1"/>
                </a:solidFill>
              </a:endParaRPr>
            </a:p>
          </p:txBody>
        </p:sp>
        <p:sp>
          <p:nvSpPr>
            <p:cNvPr id="194" name="RectangleLegend2">
              <a:extLst>
                <a:ext uri="{FF2B5EF4-FFF2-40B4-BE49-F238E27FC236}">
                  <a16:creationId xmlns:a16="http://schemas.microsoft.com/office/drawing/2014/main" id="{2502BF71-FDE8-4313-A13C-3FD87E6904DA}"/>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a:solidFill>
                  <a:schemeClr val="tx1"/>
                </a:solidFill>
              </a:endParaRPr>
            </a:p>
          </p:txBody>
        </p:sp>
        <p:sp>
          <p:nvSpPr>
            <p:cNvPr id="195" name="RectangleLegend3">
              <a:extLst>
                <a:ext uri="{FF2B5EF4-FFF2-40B4-BE49-F238E27FC236}">
                  <a16:creationId xmlns:a16="http://schemas.microsoft.com/office/drawing/2014/main" id="{AAAC8C7F-D65F-4555-A58C-AE9E3B6D7014}"/>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a:solidFill>
                  <a:schemeClr val="tx1"/>
                </a:solidFill>
              </a:endParaRPr>
            </a:p>
          </p:txBody>
        </p:sp>
        <p:sp>
          <p:nvSpPr>
            <p:cNvPr id="196" name="RectangleLegend4">
              <a:extLst>
                <a:ext uri="{FF2B5EF4-FFF2-40B4-BE49-F238E27FC236}">
                  <a16:creationId xmlns:a16="http://schemas.microsoft.com/office/drawing/2014/main" id="{A3594C7D-CFDB-4980-848D-11EA3BFC98E8}"/>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a:solidFill>
                  <a:schemeClr val="tx1"/>
                </a:solidFill>
              </a:endParaRPr>
            </a:p>
          </p:txBody>
        </p:sp>
        <p:sp>
          <p:nvSpPr>
            <p:cNvPr id="197" name="RectangleLegend5">
              <a:extLst>
                <a:ext uri="{FF2B5EF4-FFF2-40B4-BE49-F238E27FC236}">
                  <a16:creationId xmlns:a16="http://schemas.microsoft.com/office/drawing/2014/main" id="{27D659C1-FA2F-4455-88B1-C3AAAC688F11}"/>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a:solidFill>
                  <a:schemeClr val="tx1"/>
                </a:solidFill>
              </a:endParaRPr>
            </a:p>
          </p:txBody>
        </p:sp>
        <p:sp>
          <p:nvSpPr>
            <p:cNvPr id="227" name="Legend1">
              <a:extLst>
                <a:ext uri="{FF2B5EF4-FFF2-40B4-BE49-F238E27FC236}">
                  <a16:creationId xmlns:a16="http://schemas.microsoft.com/office/drawing/2014/main" id="{DD68C5FB-28D3-4635-BB70-CDC92FE3C38A}"/>
                </a:ext>
              </a:extLst>
            </p:cNvPr>
            <p:cNvSpPr txBox="1"/>
            <p:nvPr/>
          </p:nvSpPr>
          <p:spPr>
            <a:xfrm>
              <a:off x="10978546" y="432282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228" name="Legend2">
              <a:extLst>
                <a:ext uri="{FF2B5EF4-FFF2-40B4-BE49-F238E27FC236}">
                  <a16:creationId xmlns:a16="http://schemas.microsoft.com/office/drawing/2014/main" id="{0F1454F8-83B7-4593-9440-E5FFBC024CAB}"/>
                </a:ext>
              </a:extLst>
            </p:cNvPr>
            <p:cNvSpPr txBox="1"/>
            <p:nvPr/>
          </p:nvSpPr>
          <p:spPr>
            <a:xfrm>
              <a:off x="10978546" y="4702322"/>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229" name="Legend3">
              <a:extLst>
                <a:ext uri="{FF2B5EF4-FFF2-40B4-BE49-F238E27FC236}">
                  <a16:creationId xmlns:a16="http://schemas.microsoft.com/office/drawing/2014/main" id="{939A538E-F8F2-4DC4-AB07-DB4B55953C03}"/>
                </a:ext>
              </a:extLst>
            </p:cNvPr>
            <p:cNvSpPr txBox="1"/>
            <p:nvPr/>
          </p:nvSpPr>
          <p:spPr>
            <a:xfrm>
              <a:off x="10978546" y="5081820"/>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230" name="Legend4">
              <a:extLst>
                <a:ext uri="{FF2B5EF4-FFF2-40B4-BE49-F238E27FC236}">
                  <a16:creationId xmlns:a16="http://schemas.microsoft.com/office/drawing/2014/main" id="{8D10687F-B099-467B-8A36-F9E9168AE45D}"/>
                </a:ext>
              </a:extLst>
            </p:cNvPr>
            <p:cNvSpPr txBox="1"/>
            <p:nvPr/>
          </p:nvSpPr>
          <p:spPr>
            <a:xfrm>
              <a:off x="10978546" y="5453241"/>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231" name="Legend5">
              <a:extLst>
                <a:ext uri="{FF2B5EF4-FFF2-40B4-BE49-F238E27FC236}">
                  <a16:creationId xmlns:a16="http://schemas.microsoft.com/office/drawing/2014/main" id="{B548876E-830B-4B02-86BE-66E2E18A68BF}"/>
                </a:ext>
              </a:extLst>
            </p:cNvPr>
            <p:cNvSpPr txBox="1"/>
            <p:nvPr/>
          </p:nvSpPr>
          <p:spPr>
            <a:xfrm>
              <a:off x="10978545" y="5824662"/>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grpSp>
      <p:cxnSp>
        <p:nvCxnSpPr>
          <p:cNvPr id="7" name="Straight Connector 6">
            <a:extLst>
              <a:ext uri="{FF2B5EF4-FFF2-40B4-BE49-F238E27FC236}">
                <a16:creationId xmlns:a16="http://schemas.microsoft.com/office/drawing/2014/main" id="{DF6FFE83-1A24-49A9-A905-1B582A31325C}"/>
              </a:ext>
            </a:extLst>
          </p:cNvPr>
          <p:cNvCxnSpPr/>
          <p:nvPr userDrawn="1"/>
        </p:nvCxnSpPr>
        <p:spPr>
          <a:xfrm>
            <a:off x="-7620" y="960118"/>
            <a:ext cx="12206254" cy="0"/>
          </a:xfrm>
          <a:prstGeom prst="line">
            <a:avLst/>
          </a:prstGeom>
          <a:ln w="28575" cap="flat">
            <a:solidFill>
              <a:schemeClr val="accent3"/>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5279053"/>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 id="2147483931" r:id="rId12"/>
    <p:sldLayoutId id="2147483932" r:id="rId13"/>
    <p:sldLayoutId id="2147483933" r:id="rId14"/>
    <p:sldLayoutId id="2147483934" r:id="rId15"/>
    <p:sldLayoutId id="2147483935" r:id="rId16"/>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42913" indent="-214313"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8488" indent="-152400"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7563" indent="-14763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40B17A4-151A-442A-85BB-61D97FD47CDC}"/>
              </a:ext>
            </a:extLst>
          </p:cNvPr>
          <p:cNvGraphicFramePr>
            <a:graphicFrameLocks noChangeAspect="1"/>
          </p:cNvGraphicFramePr>
          <p:nvPr userDrawn="1">
            <p:custDataLst>
              <p:tags r:id="rId23"/>
            </p:custDataLst>
            <p:extLst>
              <p:ext uri="{D42A27DB-BD31-4B8C-83A1-F6EECF244321}">
                <p14:modId xmlns:p14="http://schemas.microsoft.com/office/powerpoint/2010/main" val="41453838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4" imgW="592" imgH="591" progId="TCLayout.ActiveDocument.1">
                  <p:embed/>
                </p:oleObj>
              </mc:Choice>
              <mc:Fallback>
                <p:oleObj name="think-cell Slide" r:id="rId44" imgW="592" imgH="591" progId="TCLayout.ActiveDocument.1">
                  <p:embed/>
                  <p:pic>
                    <p:nvPicPr>
                      <p:cNvPr id="3" name="Object 2" hidden="1">
                        <a:extLst>
                          <a:ext uri="{FF2B5EF4-FFF2-40B4-BE49-F238E27FC236}">
                            <a16:creationId xmlns:a16="http://schemas.microsoft.com/office/drawing/2014/main" id="{740B17A4-151A-442A-85BB-61D97FD47CDC}"/>
                          </a:ext>
                        </a:extLst>
                      </p:cNvPr>
                      <p:cNvPicPr/>
                      <p:nvPr/>
                    </p:nvPicPr>
                    <p:blipFill>
                      <a:blip r:embed="rId4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B3399E7-290D-4CE6-AA08-2DA0CF307E1C}"/>
              </a:ext>
            </a:extLst>
          </p:cNvPr>
          <p:cNvSpPr/>
          <p:nvPr userDrawn="1">
            <p:custDataLst>
              <p:tags r:id="rId24"/>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53" name="2. Slide Title">
            <a:extLst>
              <a:ext uri="{FF2B5EF4-FFF2-40B4-BE49-F238E27FC236}">
                <a16:creationId xmlns:a16="http://schemas.microsoft.com/office/drawing/2014/main" id="{7C8D601E-A2E1-4979-AE83-B694B9829662}"/>
              </a:ext>
            </a:extLst>
          </p:cNvPr>
          <p:cNvSpPr>
            <a:spLocks noGrp="1"/>
          </p:cNvSpPr>
          <p:nvPr>
            <p:ph type="title"/>
            <p:custDataLst>
              <p:tags r:id="rId25"/>
            </p:custDataLst>
          </p:nvPr>
        </p:nvSpPr>
        <p:spPr>
          <a:xfrm>
            <a:off x="554736" y="172212"/>
            <a:ext cx="11082528" cy="384721"/>
          </a:xfrm>
          <a:prstGeom prst="rect">
            <a:avLst/>
          </a:prstGeom>
        </p:spPr>
        <p:txBody>
          <a:bodyPr vert="horz" wrap="square" lIns="0" tIns="0" rIns="0" bIns="0" rtlCol="0" anchor="t" anchorCtr="0">
            <a:spAutoFit/>
          </a:bodyPr>
          <a:lstStyle/>
          <a:p>
            <a:pPr lvl="0"/>
            <a:r>
              <a:rPr lang="en-US"/>
              <a:t>Click to edit Master title style</a:t>
            </a:r>
          </a:p>
        </p:txBody>
      </p:sp>
      <p:grpSp>
        <p:nvGrpSpPr>
          <p:cNvPr id="55" name="Grid" hidden="1">
            <a:extLst>
              <a:ext uri="{FF2B5EF4-FFF2-40B4-BE49-F238E27FC236}">
                <a16:creationId xmlns:a16="http://schemas.microsoft.com/office/drawing/2014/main" id="{DEFB2FD9-7CD8-4FAE-9553-EBB1883173D8}"/>
              </a:ext>
            </a:extLst>
          </p:cNvPr>
          <p:cNvGrpSpPr/>
          <p:nvPr userDrawn="1">
            <p:custDataLst>
              <p:tags r:id="rId26"/>
            </p:custDataLst>
          </p:nvPr>
        </p:nvGrpSpPr>
        <p:grpSpPr>
          <a:xfrm>
            <a:off x="1524" y="0"/>
            <a:ext cx="12190476" cy="6858000"/>
            <a:chOff x="0" y="0"/>
            <a:chExt cx="12190476" cy="6858000"/>
          </a:xfrm>
        </p:grpSpPr>
        <p:sp>
          <p:nvSpPr>
            <p:cNvPr id="56" name="slide margin">
              <a:extLst>
                <a:ext uri="{FF2B5EF4-FFF2-40B4-BE49-F238E27FC236}">
                  <a16:creationId xmlns:a16="http://schemas.microsoft.com/office/drawing/2014/main" id="{38DD344F-AD20-46A3-A11B-2D82C3344FEC}"/>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err="1">
                <a:solidFill>
                  <a:schemeClr val="tx1"/>
                </a:solidFill>
                <a:latin typeface="+mn-lt"/>
              </a:endParaRPr>
            </a:p>
          </p:txBody>
        </p:sp>
        <p:cxnSp>
          <p:nvCxnSpPr>
            <p:cNvPr id="57" name="Straight Connector 56">
              <a:extLst>
                <a:ext uri="{FF2B5EF4-FFF2-40B4-BE49-F238E27FC236}">
                  <a16:creationId xmlns:a16="http://schemas.microsoft.com/office/drawing/2014/main" id="{6C7601CF-5E5B-457D-847F-427610DA2FB7}"/>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31F3C21-0066-454F-858F-CF8DE7C15746}"/>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62C2F96-141D-4584-8AFC-7B03AC967AD5}"/>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FFAB406-01C7-4D16-B756-95AABF69356F}"/>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C0947A7-511E-40BC-89AC-7FB57EB8253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E13BF7D-FE79-4AD9-BD1E-86E33F888F0B}"/>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9CD20B4-6A15-49A2-A59E-FCCFB641E09C}"/>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8C9107F-AE78-4984-826C-0B2406DAF134}"/>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34F056F-D81A-4196-9B3A-AE8FD5591CB2}"/>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4C1E84A-C73C-43D4-BA3C-8DBC74530EF8}"/>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BE85AE8D-58C3-4AA0-B6F0-E5B277CA7900}"/>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7C36F9C0-4B83-4C02-9FB8-FE87C7414EE2}"/>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69" name="Freeform: Shape 68">
              <a:extLst>
                <a:ext uri="{FF2B5EF4-FFF2-40B4-BE49-F238E27FC236}">
                  <a16:creationId xmlns:a16="http://schemas.microsoft.com/office/drawing/2014/main" id="{33B3485C-D98D-4843-9430-BAB5037871BA}"/>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0" name="Freeform: Shape 69">
              <a:extLst>
                <a:ext uri="{FF2B5EF4-FFF2-40B4-BE49-F238E27FC236}">
                  <a16:creationId xmlns:a16="http://schemas.microsoft.com/office/drawing/2014/main" id="{D4711F5E-C124-4817-92AB-CA50490512E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1" name="Freeform: Shape 70">
              <a:extLst>
                <a:ext uri="{FF2B5EF4-FFF2-40B4-BE49-F238E27FC236}">
                  <a16:creationId xmlns:a16="http://schemas.microsoft.com/office/drawing/2014/main" id="{287B4A93-F9FF-464C-9429-7F0508C752D8}"/>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2" name="Freeform: Shape 71">
              <a:extLst>
                <a:ext uri="{FF2B5EF4-FFF2-40B4-BE49-F238E27FC236}">
                  <a16:creationId xmlns:a16="http://schemas.microsoft.com/office/drawing/2014/main" id="{F30BD8E3-A9FF-4CAF-AFCE-78BAF967AB1A}"/>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3" name="Freeform: Shape 72">
              <a:extLst>
                <a:ext uri="{FF2B5EF4-FFF2-40B4-BE49-F238E27FC236}">
                  <a16:creationId xmlns:a16="http://schemas.microsoft.com/office/drawing/2014/main" id="{68DFD3D7-8227-4BAE-92E3-7A8D1D9D120B}"/>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B1BDBD63-521E-429E-88F1-146A189AC445}"/>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A0B0088A-AB05-469E-9D5A-008850E9B532}"/>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19BCFA35-14ED-4686-918B-E003CB0183E0}"/>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2C9479A-9B75-4DAD-BD6F-ACA06F40053D}"/>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0E502045-AFEE-46BD-82EF-7FDCA210A972}"/>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8331B978-23AB-4D1C-BDEB-D3F9BEDAA2DB}"/>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B5C2958A-8756-4F5D-9D2E-8609AF3FE7F3}"/>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405E51A7-0B73-4EDC-8853-4C4885C3CD12}"/>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A655BB02-C70B-4783-95E3-349A9749DE81}"/>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BF414889-E577-40C3-8CDF-DA20200FC4BB}"/>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10578B73-0DC8-40FE-8A21-280C0818D286}"/>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2A3EAB8C-6F2A-4487-A2BB-0984642F92BD}"/>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07D70175-6613-45BC-AF43-015C72F13A7B}"/>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9B942F25-6CDB-4981-97B7-D7BDEBE5ADF5}"/>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01315AFB-F00B-4517-B2CA-2588A030EFF4}"/>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F2EAC9B8-160B-4F7F-8029-F358F771D704}"/>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42671AAA-F5BF-4B8E-9B20-12F8E97A3021}"/>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23FB4F88-2E32-42AF-931D-73EEE391186B}"/>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E4A1769F-CE92-4633-87B1-DDCB8F121456}"/>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4B597847-9D21-4E79-A3C1-CD09A72ED17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4" name="Straight Connector 93">
              <a:extLst>
                <a:ext uri="{FF2B5EF4-FFF2-40B4-BE49-F238E27FC236}">
                  <a16:creationId xmlns:a16="http://schemas.microsoft.com/office/drawing/2014/main" id="{A4475F4C-A18C-4D1A-BA57-171FB0889ED5}"/>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CB668352-A3AB-4B2E-9A58-3447022124C4}"/>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7FB43971-E513-473C-A51D-9EE94E61083C}"/>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45DF1BF3-81AD-4891-9BB0-2F7A0C9D4E46}"/>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00BDB8E3-D6DD-4760-8A19-73C078A70F87}"/>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CF12D775-122F-40DE-9D53-9EE07EEAA8F5}"/>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AD2CAD56-BA05-4C75-8034-7BE3F452236F}"/>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790E0245-1DD4-47DE-874E-81EEEC5BC8F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1CFFCCA0-3335-4A1D-ABE0-05033DB06A2E}"/>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F4D72CB9-C1AD-44DE-9701-7AC2B6FF96CE}"/>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889B3321-C5E9-4805-BC66-EA0432C4C15B}"/>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ACEEB3E-3F13-47FD-9363-059ECF85CA24}"/>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373AB56B-1DBC-4E4B-A722-E8BD0ECD1B41}"/>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7406E6C7-24A3-4B83-8726-B30607709EF5}"/>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ABF470C1-8F17-46A7-9CF6-68959FCC27C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BDFB440D-CD6D-4896-879A-A739507A9DA0}"/>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213BC5EF-1845-45CB-A034-F5C2FECB524D}"/>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52206814-DAB9-4959-9312-D81139D2AED1}"/>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863072DF-59FF-4A0A-BAA0-5A11E1D2E4E3}"/>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8A4BE5F7-9CDA-49D9-BFEC-F2B196770FC3}"/>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CC5C0C16-0A28-498B-9C6F-5032271897D0}"/>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91131945-8EE6-4545-BF8A-AF353687BEB3}"/>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75DD299-052D-4F8E-A9FE-D093F95B0FF2}"/>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58EBC29A-6A7B-40D5-897C-5DEEBEE6A4B2}"/>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C66B5FDD-F1EC-4F2C-B392-BC178AD8DA90}"/>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D93E83BE-872E-48AC-9FFE-A9F5597742DF}"/>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D9D1C528-2748-4906-ABB1-D32D60EC43E0}"/>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982271F-16E6-4B46-8B36-C850AA36014C}"/>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8A678F6B-D7A6-4C5F-A60A-68F375965733}"/>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B1F16AAE-3D56-49D9-B1F8-CF0D668C4625}"/>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46BA71-43F2-4516-96BC-46C1F7150D1F}"/>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6B2820DA-E0D5-407B-9227-F00335F2855C}"/>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A6A61357-206A-4A6B-82AD-45174279B301}"/>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6FD4E7D7-1920-4CDF-8C8E-2C8843C3234E}"/>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B6B52954-99B2-4CA1-BC58-BC2CE3144C2E}"/>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58B8F17-F2CF-4C8B-9384-4763AEB46266}"/>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BF4D57F3-3690-4C8F-9DD3-6514140E8449}"/>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F1248E6-58FC-4800-A342-F266640388C0}"/>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9B8011EA-A67B-4792-899C-6F30861FB41B}"/>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4E187538-C1B6-4AB3-9E92-1CBE573E39EA}"/>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F725F436-5B17-4F6D-B174-9FD6324175C9}"/>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3DD99996-2943-48E4-B56E-D3F05FDFEC4F}"/>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E8B8D663-5E52-4EA2-8D3F-41F6121FAE3C}"/>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11F6EC2A-C5C1-4266-92CE-81F84B827556}"/>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1" name="main body box">
              <a:extLst>
                <a:ext uri="{FF2B5EF4-FFF2-40B4-BE49-F238E27FC236}">
                  <a16:creationId xmlns:a16="http://schemas.microsoft.com/office/drawing/2014/main" id="{B218B8DC-43D2-4BF0-8019-414A6C978B50}"/>
                </a:ext>
              </a:extLst>
            </p:cNvPr>
            <p:cNvSpPr/>
            <p:nvPr userDrawn="1"/>
          </p:nvSpPr>
          <p:spPr bwMode="invGray">
            <a:xfrm>
              <a:off x="554736" y="1399032"/>
              <a:ext cx="11082528" cy="4818888"/>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2" name="Straight Connector 141">
              <a:extLst>
                <a:ext uri="{FF2B5EF4-FFF2-40B4-BE49-F238E27FC236}">
                  <a16:creationId xmlns:a16="http://schemas.microsoft.com/office/drawing/2014/main" id="{F8A6CBCB-2578-43F1-B7A4-69F595E6E013}"/>
                </a:ext>
              </a:extLst>
            </p:cNvPr>
            <p:cNvCxnSpPr/>
            <p:nvPr userDrawn="1"/>
          </p:nvCxnSpPr>
          <p:spPr bwMode="invGray">
            <a:xfrm>
              <a:off x="554736" y="1865376"/>
              <a:ext cx="11082528" cy="0"/>
            </a:xfrm>
            <a:prstGeom prst="line">
              <a:avLst/>
            </a:prstGeom>
            <a:noFill/>
            <a:ln w="12700">
              <a:solidFill>
                <a:srgbClr val="19D3C5">
                  <a:alpha val="50000"/>
                </a:srgbClr>
              </a:solidFill>
            </a:ln>
          </p:spPr>
        </p:cxnSp>
        <p:cxnSp>
          <p:nvCxnSpPr>
            <p:cNvPr id="143" name="Straight Connector 142">
              <a:extLst>
                <a:ext uri="{FF2B5EF4-FFF2-40B4-BE49-F238E27FC236}">
                  <a16:creationId xmlns:a16="http://schemas.microsoft.com/office/drawing/2014/main" id="{62E19C48-49CD-490C-82AF-6A807F4A91F8}"/>
                </a:ext>
              </a:extLst>
            </p:cNvPr>
            <p:cNvCxnSpPr/>
            <p:nvPr userDrawn="1"/>
          </p:nvCxnSpPr>
          <p:spPr bwMode="invGray">
            <a:xfrm>
              <a:off x="554736" y="1399033"/>
              <a:ext cx="11082528" cy="0"/>
            </a:xfrm>
            <a:prstGeom prst="line">
              <a:avLst/>
            </a:prstGeom>
            <a:noFill/>
            <a:ln w="12700">
              <a:solidFill>
                <a:srgbClr val="19D3C5">
                  <a:alpha val="50000"/>
                </a:srgbClr>
              </a:solidFill>
            </a:ln>
          </p:spPr>
        </p:cxnSp>
      </p:grpSp>
      <p:sp>
        <p:nvSpPr>
          <p:cNvPr id="145" name="4. Footnote" hidden="1">
            <a:extLst>
              <a:ext uri="{FF2B5EF4-FFF2-40B4-BE49-F238E27FC236}">
                <a16:creationId xmlns:a16="http://schemas.microsoft.com/office/drawing/2014/main" id="{56E3DC21-21DB-42FE-8721-1BC0E89F13AE}"/>
              </a:ext>
            </a:extLst>
          </p:cNvPr>
          <p:cNvSpPr txBox="1"/>
          <p:nvPr userDrawn="1">
            <p:custDataLst>
              <p:tags r:id="rId27"/>
            </p:custDataLst>
          </p:nvPr>
        </p:nvSpPr>
        <p:spPr>
          <a:xfrm>
            <a:off x="553972" y="6278400"/>
            <a:ext cx="9144000"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176" name="Sticker" hidden="1">
            <a:extLst>
              <a:ext uri="{FF2B5EF4-FFF2-40B4-BE49-F238E27FC236}">
                <a16:creationId xmlns:a16="http://schemas.microsoft.com/office/drawing/2014/main" id="{F05F3D84-B1F2-4969-91DD-7BB0F78A4159}"/>
              </a:ext>
            </a:extLst>
          </p:cNvPr>
          <p:cNvSpPr txBox="1"/>
          <p:nvPr userDrawn="1"/>
        </p:nvSpPr>
        <p:spPr>
          <a:xfrm>
            <a:off x="554736" y="1026807"/>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207" name="ACET" hidden="1">
            <a:extLst>
              <a:ext uri="{FF2B5EF4-FFF2-40B4-BE49-F238E27FC236}">
                <a16:creationId xmlns:a16="http://schemas.microsoft.com/office/drawing/2014/main" id="{9C1AB688-8E46-4BED-871D-3FE073C183F2}"/>
              </a:ext>
            </a:extLst>
          </p:cNvPr>
          <p:cNvSpPr txBox="1"/>
          <p:nvPr userDrawn="1">
            <p:custDataLst>
              <p:tags r:id="rId28"/>
            </p:custDataLst>
          </p:nvPr>
        </p:nvSpPr>
        <p:spPr>
          <a:xfrm>
            <a:off x="5987738" y="1874464"/>
            <a:ext cx="3049253" cy="461665"/>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br>
              <a:rPr lang="en-US"/>
            </a:br>
            <a:r>
              <a:rPr lang="en-US" sz="1400" b="0"/>
              <a:t>Unit of Measure</a:t>
            </a:r>
          </a:p>
        </p:txBody>
      </p:sp>
      <p:sp>
        <p:nvSpPr>
          <p:cNvPr id="4" name="Text Placeholder 3">
            <a:extLst>
              <a:ext uri="{FF2B5EF4-FFF2-40B4-BE49-F238E27FC236}">
                <a16:creationId xmlns:a16="http://schemas.microsoft.com/office/drawing/2014/main" id="{AEA8BC65-10CC-4404-9B17-2797DDA47747}"/>
              </a:ext>
            </a:extLst>
          </p:cNvPr>
          <p:cNvSpPr>
            <a:spLocks noGrp="1"/>
          </p:cNvSpPr>
          <p:nvPr>
            <p:ph type="body" idx="1"/>
          </p:nvPr>
        </p:nvSpPr>
        <p:spPr>
          <a:xfrm>
            <a:off x="554736" y="1874464"/>
            <a:ext cx="2484655" cy="1631216"/>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46" name="LegendBoxes" hidden="1">
            <a:extLst>
              <a:ext uri="{FF2B5EF4-FFF2-40B4-BE49-F238E27FC236}">
                <a16:creationId xmlns:a16="http://schemas.microsoft.com/office/drawing/2014/main" id="{2158B4C2-7070-4970-9075-074579651292}"/>
              </a:ext>
            </a:extLst>
          </p:cNvPr>
          <p:cNvGrpSpPr/>
          <p:nvPr userDrawn="1"/>
        </p:nvGrpSpPr>
        <p:grpSpPr>
          <a:xfrm>
            <a:off x="10714801" y="4381500"/>
            <a:ext cx="922463" cy="1717282"/>
            <a:chOff x="10554770" y="4322824"/>
            <a:chExt cx="922463" cy="1717282"/>
          </a:xfrm>
        </p:grpSpPr>
        <p:sp>
          <p:nvSpPr>
            <p:cNvPr id="147" name="RectangleLegend1">
              <a:extLst>
                <a:ext uri="{FF2B5EF4-FFF2-40B4-BE49-F238E27FC236}">
                  <a16:creationId xmlns:a16="http://schemas.microsoft.com/office/drawing/2014/main" id="{379EC487-940B-4265-95EA-3CF79E6CCE55}"/>
                </a:ext>
              </a:extLst>
            </p:cNvPr>
            <p:cNvSpPr/>
            <p:nvPr/>
          </p:nvSpPr>
          <p:spPr>
            <a:xfrm>
              <a:off x="1055477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48" name="RectangleLegend2">
              <a:extLst>
                <a:ext uri="{FF2B5EF4-FFF2-40B4-BE49-F238E27FC236}">
                  <a16:creationId xmlns:a16="http://schemas.microsoft.com/office/drawing/2014/main" id="{DC88818F-F297-43BB-9A43-2422F2B83A55}"/>
                </a:ext>
              </a:extLst>
            </p:cNvPr>
            <p:cNvSpPr/>
            <p:nvPr/>
          </p:nvSpPr>
          <p:spPr>
            <a:xfrm>
              <a:off x="1055477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49" name="RectangleLegend3">
              <a:extLst>
                <a:ext uri="{FF2B5EF4-FFF2-40B4-BE49-F238E27FC236}">
                  <a16:creationId xmlns:a16="http://schemas.microsoft.com/office/drawing/2014/main" id="{9816F140-9A98-49D2-977D-9B52999B3367}"/>
                </a:ext>
              </a:extLst>
            </p:cNvPr>
            <p:cNvSpPr/>
            <p:nvPr/>
          </p:nvSpPr>
          <p:spPr>
            <a:xfrm>
              <a:off x="1055477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50" name="RectangleLegend4">
              <a:extLst>
                <a:ext uri="{FF2B5EF4-FFF2-40B4-BE49-F238E27FC236}">
                  <a16:creationId xmlns:a16="http://schemas.microsoft.com/office/drawing/2014/main" id="{E7C4606A-A53F-435D-8A35-C2D915A32B2A}"/>
                </a:ext>
              </a:extLst>
            </p:cNvPr>
            <p:cNvSpPr/>
            <p:nvPr/>
          </p:nvSpPr>
          <p:spPr>
            <a:xfrm>
              <a:off x="1055477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51" name="RectangleLegend5">
              <a:extLst>
                <a:ext uri="{FF2B5EF4-FFF2-40B4-BE49-F238E27FC236}">
                  <a16:creationId xmlns:a16="http://schemas.microsoft.com/office/drawing/2014/main" id="{FD0F07AB-B842-40A6-8158-C6EACA4D7043}"/>
                </a:ext>
              </a:extLst>
            </p:cNvPr>
            <p:cNvSpPr/>
            <p:nvPr/>
          </p:nvSpPr>
          <p:spPr>
            <a:xfrm>
              <a:off x="1055477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52" name="Legend1">
              <a:extLst>
                <a:ext uri="{FF2B5EF4-FFF2-40B4-BE49-F238E27FC236}">
                  <a16:creationId xmlns:a16="http://schemas.microsoft.com/office/drawing/2014/main" id="{2CAAF451-70AF-4DB0-A7C2-B67E73F2DC8C}"/>
                </a:ext>
              </a:extLst>
            </p:cNvPr>
            <p:cNvSpPr txBox="1"/>
            <p:nvPr/>
          </p:nvSpPr>
          <p:spPr>
            <a:xfrm>
              <a:off x="1088091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53" name="Legend2">
              <a:extLst>
                <a:ext uri="{FF2B5EF4-FFF2-40B4-BE49-F238E27FC236}">
                  <a16:creationId xmlns:a16="http://schemas.microsoft.com/office/drawing/2014/main" id="{42990AC1-9FE9-4C07-841E-21C2FFF810CF}"/>
                </a:ext>
              </a:extLst>
            </p:cNvPr>
            <p:cNvSpPr txBox="1"/>
            <p:nvPr/>
          </p:nvSpPr>
          <p:spPr>
            <a:xfrm>
              <a:off x="1088091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54" name="Legend3">
              <a:extLst>
                <a:ext uri="{FF2B5EF4-FFF2-40B4-BE49-F238E27FC236}">
                  <a16:creationId xmlns:a16="http://schemas.microsoft.com/office/drawing/2014/main" id="{F6F89546-15EF-48A6-8CAD-1604BC838B33}"/>
                </a:ext>
              </a:extLst>
            </p:cNvPr>
            <p:cNvSpPr txBox="1"/>
            <p:nvPr/>
          </p:nvSpPr>
          <p:spPr>
            <a:xfrm>
              <a:off x="1088091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55" name="Legend4">
              <a:extLst>
                <a:ext uri="{FF2B5EF4-FFF2-40B4-BE49-F238E27FC236}">
                  <a16:creationId xmlns:a16="http://schemas.microsoft.com/office/drawing/2014/main" id="{A6A85DAF-9B0F-4C6A-9A37-364FF621CA74}"/>
                </a:ext>
              </a:extLst>
            </p:cNvPr>
            <p:cNvSpPr txBox="1"/>
            <p:nvPr/>
          </p:nvSpPr>
          <p:spPr>
            <a:xfrm>
              <a:off x="1088091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56" name="Legend5">
              <a:extLst>
                <a:ext uri="{FF2B5EF4-FFF2-40B4-BE49-F238E27FC236}">
                  <a16:creationId xmlns:a16="http://schemas.microsoft.com/office/drawing/2014/main" id="{06E8EAAF-EFFD-46C7-9BBA-63ACDCA4EC39}"/>
                </a:ext>
              </a:extLst>
            </p:cNvPr>
            <p:cNvSpPr txBox="1"/>
            <p:nvPr/>
          </p:nvSpPr>
          <p:spPr>
            <a:xfrm>
              <a:off x="1088091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grpSp>
        <p:nvGrpSpPr>
          <p:cNvPr id="157" name="LegendLines" hidden="1">
            <a:extLst>
              <a:ext uri="{FF2B5EF4-FFF2-40B4-BE49-F238E27FC236}">
                <a16:creationId xmlns:a16="http://schemas.microsoft.com/office/drawing/2014/main" id="{14507677-EABF-4F00-AEF6-AD841D8DFDD2}"/>
              </a:ext>
            </a:extLst>
          </p:cNvPr>
          <p:cNvGrpSpPr/>
          <p:nvPr userDrawn="1"/>
        </p:nvGrpSpPr>
        <p:grpSpPr>
          <a:xfrm>
            <a:off x="10317304" y="3150831"/>
            <a:ext cx="1319960" cy="958286"/>
            <a:chOff x="10162879" y="3243772"/>
            <a:chExt cx="1319960" cy="958286"/>
          </a:xfrm>
        </p:grpSpPr>
        <p:sp>
          <p:nvSpPr>
            <p:cNvPr id="158" name="Legend1">
              <a:extLst>
                <a:ext uri="{FF2B5EF4-FFF2-40B4-BE49-F238E27FC236}">
                  <a16:creationId xmlns:a16="http://schemas.microsoft.com/office/drawing/2014/main" id="{30B7C886-F3A4-457E-AA05-AC7FE391B524}"/>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59" name="Legend2">
              <a:extLst>
                <a:ext uri="{FF2B5EF4-FFF2-40B4-BE49-F238E27FC236}">
                  <a16:creationId xmlns:a16="http://schemas.microsoft.com/office/drawing/2014/main" id="{D58E36DB-226C-4DC2-A542-CA2DC06237EC}"/>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60" name="Legend3">
              <a:extLst>
                <a:ext uri="{FF2B5EF4-FFF2-40B4-BE49-F238E27FC236}">
                  <a16:creationId xmlns:a16="http://schemas.microsoft.com/office/drawing/2014/main" id="{9B255207-0C46-4B12-BCF2-E308280B9716}"/>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61" name="LineLegend3">
              <a:extLst>
                <a:ext uri="{FF2B5EF4-FFF2-40B4-BE49-F238E27FC236}">
                  <a16:creationId xmlns:a16="http://schemas.microsoft.com/office/drawing/2014/main" id="{1756B2E5-AAD1-4147-ADA6-58981440C73B}"/>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a:latin typeface="+mn-lt"/>
                <a:ea typeface="+mn-ea"/>
              </a:endParaRPr>
            </a:p>
          </p:txBody>
        </p:sp>
        <p:sp>
          <p:nvSpPr>
            <p:cNvPr id="162" name="LineLegend2">
              <a:extLst>
                <a:ext uri="{FF2B5EF4-FFF2-40B4-BE49-F238E27FC236}">
                  <a16:creationId xmlns:a16="http://schemas.microsoft.com/office/drawing/2014/main" id="{75E7C7ED-D2DB-401C-A6B9-4A61F9BE329E}"/>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a:latin typeface="+mn-lt"/>
                <a:ea typeface="+mn-ea"/>
              </a:endParaRPr>
            </a:p>
          </p:txBody>
        </p:sp>
        <p:sp>
          <p:nvSpPr>
            <p:cNvPr id="163" name="LineLegend1">
              <a:extLst>
                <a:ext uri="{FF2B5EF4-FFF2-40B4-BE49-F238E27FC236}">
                  <a16:creationId xmlns:a16="http://schemas.microsoft.com/office/drawing/2014/main" id="{A868A205-634B-41FC-A2B3-B610E22F573B}"/>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a:latin typeface="+mn-lt"/>
                <a:ea typeface="+mn-ea"/>
              </a:endParaRPr>
            </a:p>
          </p:txBody>
        </p:sp>
      </p:grpSp>
      <p:grpSp>
        <p:nvGrpSpPr>
          <p:cNvPr id="164" name="LegendMoons" hidden="1">
            <a:extLst>
              <a:ext uri="{FF2B5EF4-FFF2-40B4-BE49-F238E27FC236}">
                <a16:creationId xmlns:a16="http://schemas.microsoft.com/office/drawing/2014/main" id="{66A4250B-677E-4C4E-AF29-565E1756B4E6}"/>
              </a:ext>
            </a:extLst>
          </p:cNvPr>
          <p:cNvGrpSpPr/>
          <p:nvPr userDrawn="1"/>
        </p:nvGrpSpPr>
        <p:grpSpPr>
          <a:xfrm>
            <a:off x="10684859" y="1146588"/>
            <a:ext cx="948949" cy="1731859"/>
            <a:chOff x="7716535" y="2630582"/>
            <a:chExt cx="948949" cy="1731859"/>
          </a:xfrm>
        </p:grpSpPr>
        <p:sp>
          <p:nvSpPr>
            <p:cNvPr id="165" name="Legend1">
              <a:extLst>
                <a:ext uri="{FF2B5EF4-FFF2-40B4-BE49-F238E27FC236}">
                  <a16:creationId xmlns:a16="http://schemas.microsoft.com/office/drawing/2014/main" id="{3A16F2B1-DABD-4244-BECC-395671CB9AD9}"/>
                </a:ext>
              </a:extLst>
            </p:cNvPr>
            <p:cNvSpPr txBox="1"/>
            <p:nvPr/>
          </p:nvSpPr>
          <p:spPr>
            <a:xfrm>
              <a:off x="8069167" y="26379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66" name="Legend2">
              <a:extLst>
                <a:ext uri="{FF2B5EF4-FFF2-40B4-BE49-F238E27FC236}">
                  <a16:creationId xmlns:a16="http://schemas.microsoft.com/office/drawing/2014/main" id="{8AAB6DFA-45A6-4DEF-BF38-832804EF80B2}"/>
                </a:ext>
              </a:extLst>
            </p:cNvPr>
            <p:cNvSpPr txBox="1"/>
            <p:nvPr/>
          </p:nvSpPr>
          <p:spPr>
            <a:xfrm>
              <a:off x="8069167" y="301340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67" name="Legend3">
              <a:extLst>
                <a:ext uri="{FF2B5EF4-FFF2-40B4-BE49-F238E27FC236}">
                  <a16:creationId xmlns:a16="http://schemas.microsoft.com/office/drawing/2014/main" id="{3048649E-EF9F-474C-B03C-62ADE0392297}"/>
                </a:ext>
              </a:extLst>
            </p:cNvPr>
            <p:cNvSpPr txBox="1"/>
            <p:nvPr/>
          </p:nvSpPr>
          <p:spPr>
            <a:xfrm>
              <a:off x="8069167" y="3388859"/>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08" name="Legend4">
              <a:extLst>
                <a:ext uri="{FF2B5EF4-FFF2-40B4-BE49-F238E27FC236}">
                  <a16:creationId xmlns:a16="http://schemas.microsoft.com/office/drawing/2014/main" id="{4DF192CD-E2C3-4E79-8630-7F138D27FAA8}"/>
                </a:ext>
              </a:extLst>
            </p:cNvPr>
            <p:cNvSpPr txBox="1"/>
            <p:nvPr/>
          </p:nvSpPr>
          <p:spPr>
            <a:xfrm>
              <a:off x="8069167" y="3764318"/>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09" name="Legend5">
              <a:extLst>
                <a:ext uri="{FF2B5EF4-FFF2-40B4-BE49-F238E27FC236}">
                  <a16:creationId xmlns:a16="http://schemas.microsoft.com/office/drawing/2014/main" id="{F17DDB48-40F6-4778-BB7C-991F3C552CE1}"/>
                </a:ext>
              </a:extLst>
            </p:cNvPr>
            <p:cNvSpPr txBox="1"/>
            <p:nvPr/>
          </p:nvSpPr>
          <p:spPr>
            <a:xfrm>
              <a:off x="8069167" y="4139779"/>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nvGrpSpPr>
            <p:cNvPr id="210" name="MoonLegend1">
              <a:extLst>
                <a:ext uri="{FF2B5EF4-FFF2-40B4-BE49-F238E27FC236}">
                  <a16:creationId xmlns:a16="http://schemas.microsoft.com/office/drawing/2014/main" id="{E325A43E-3E33-4930-BE7D-513DE821B49C}"/>
                </a:ext>
              </a:extLst>
            </p:cNvPr>
            <p:cNvGrpSpPr>
              <a:grpSpLocks noChangeAspect="1"/>
            </p:cNvGrpSpPr>
            <p:nvPr>
              <p:custDataLst>
                <p:tags r:id="rId29"/>
              </p:custDataLst>
            </p:nvPr>
          </p:nvGrpSpPr>
          <p:grpSpPr>
            <a:xfrm>
              <a:off x="7716535" y="2630582"/>
              <a:ext cx="228600" cy="228600"/>
              <a:chOff x="762000" y="1270000"/>
              <a:chExt cx="254000" cy="254000"/>
            </a:xfrm>
          </p:grpSpPr>
          <p:sp>
            <p:nvSpPr>
              <p:cNvPr id="223" name="Oval 222">
                <a:extLst>
                  <a:ext uri="{FF2B5EF4-FFF2-40B4-BE49-F238E27FC236}">
                    <a16:creationId xmlns:a16="http://schemas.microsoft.com/office/drawing/2014/main" id="{502208D2-CD1A-4712-AF4D-09F82319A6AD}"/>
                  </a:ext>
                </a:extLst>
              </p:cNvPr>
              <p:cNvSpPr/>
              <p:nvPr>
                <p:custDataLst>
                  <p:tags r:id="rId4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224" name="Arc 223">
                <a:extLst>
                  <a:ext uri="{FF2B5EF4-FFF2-40B4-BE49-F238E27FC236}">
                    <a16:creationId xmlns:a16="http://schemas.microsoft.com/office/drawing/2014/main" id="{81B1BDC0-71B2-4620-ABBF-AF5BAEF77D78}"/>
                  </a:ext>
                </a:extLst>
              </p:cNvPr>
              <p:cNvSpPr/>
              <p:nvPr>
                <p:custDataLst>
                  <p:tags r:id="rId43"/>
                </p:custDataLst>
              </p:nvPr>
            </p:nvSpPr>
            <p:spPr>
              <a:xfrm>
                <a:off x="762000" y="1270000"/>
                <a:ext cx="254000" cy="254000"/>
              </a:xfrm>
              <a:prstGeom prst="arc">
                <a:avLst>
                  <a:gd name="adj1" fmla="val 16200000"/>
                  <a:gd name="adj2" fmla="val 54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11" name="MoonLegend2">
              <a:extLst>
                <a:ext uri="{FF2B5EF4-FFF2-40B4-BE49-F238E27FC236}">
                  <a16:creationId xmlns:a16="http://schemas.microsoft.com/office/drawing/2014/main" id="{19F131A6-85CB-4AD6-A06B-5193162AD063}"/>
                </a:ext>
              </a:extLst>
            </p:cNvPr>
            <p:cNvGrpSpPr>
              <a:grpSpLocks noChangeAspect="1"/>
            </p:cNvGrpSpPr>
            <p:nvPr>
              <p:custDataLst>
                <p:tags r:id="rId30"/>
              </p:custDataLst>
            </p:nvPr>
          </p:nvGrpSpPr>
          <p:grpSpPr>
            <a:xfrm>
              <a:off x="7716535" y="3006395"/>
              <a:ext cx="228600" cy="228600"/>
              <a:chOff x="762000" y="1270000"/>
              <a:chExt cx="254000" cy="254000"/>
            </a:xfrm>
          </p:grpSpPr>
          <p:sp>
            <p:nvSpPr>
              <p:cNvPr id="221" name="Oval 220">
                <a:extLst>
                  <a:ext uri="{FF2B5EF4-FFF2-40B4-BE49-F238E27FC236}">
                    <a16:creationId xmlns:a16="http://schemas.microsoft.com/office/drawing/2014/main" id="{CB5D8F0C-A24D-4C23-8702-57B3F4C8D2C8}"/>
                  </a:ext>
                </a:extLst>
              </p:cNvPr>
              <p:cNvSpPr/>
              <p:nvPr>
                <p:custDataLst>
                  <p:tags r:id="rId4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222" name="Arc 221">
                <a:extLst>
                  <a:ext uri="{FF2B5EF4-FFF2-40B4-BE49-F238E27FC236}">
                    <a16:creationId xmlns:a16="http://schemas.microsoft.com/office/drawing/2014/main" id="{49A7DA05-A2C9-43C6-8B99-0883F4108C99}"/>
                  </a:ext>
                </a:extLst>
              </p:cNvPr>
              <p:cNvSpPr/>
              <p:nvPr>
                <p:custDataLst>
                  <p:tags r:id="rId41"/>
                </p:custDataLst>
              </p:nvPr>
            </p:nvSpPr>
            <p:spPr>
              <a:xfrm>
                <a:off x="762000" y="1270000"/>
                <a:ext cx="254000" cy="254000"/>
              </a:xfrm>
              <a:prstGeom prst="arc">
                <a:avLst>
                  <a:gd name="adj1" fmla="val 16200000"/>
                  <a:gd name="adj2" fmla="val 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12" name="MoonLegend3">
              <a:extLst>
                <a:ext uri="{FF2B5EF4-FFF2-40B4-BE49-F238E27FC236}">
                  <a16:creationId xmlns:a16="http://schemas.microsoft.com/office/drawing/2014/main" id="{D5846526-557E-406A-B4CE-BD6D0F4E670C}"/>
                </a:ext>
              </a:extLst>
            </p:cNvPr>
            <p:cNvGrpSpPr>
              <a:grpSpLocks noChangeAspect="1"/>
            </p:cNvGrpSpPr>
            <p:nvPr>
              <p:custDataLst>
                <p:tags r:id="rId31"/>
              </p:custDataLst>
            </p:nvPr>
          </p:nvGrpSpPr>
          <p:grpSpPr>
            <a:xfrm>
              <a:off x="7716535" y="3382210"/>
              <a:ext cx="228600" cy="228600"/>
              <a:chOff x="762000" y="1270000"/>
              <a:chExt cx="254000" cy="254000"/>
            </a:xfrm>
          </p:grpSpPr>
          <p:sp>
            <p:nvSpPr>
              <p:cNvPr id="219" name="Oval 218">
                <a:extLst>
                  <a:ext uri="{FF2B5EF4-FFF2-40B4-BE49-F238E27FC236}">
                    <a16:creationId xmlns:a16="http://schemas.microsoft.com/office/drawing/2014/main" id="{2E6DFB59-C2BA-4F0F-B3CE-3D41D5C09056}"/>
                  </a:ext>
                </a:extLst>
              </p:cNvPr>
              <p:cNvSpPr/>
              <p:nvPr>
                <p:custDataLst>
                  <p:tags r:id="rId3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220" name="Arc 219">
                <a:extLst>
                  <a:ext uri="{FF2B5EF4-FFF2-40B4-BE49-F238E27FC236}">
                    <a16:creationId xmlns:a16="http://schemas.microsoft.com/office/drawing/2014/main" id="{88C508BD-0DFC-444E-B5D5-C5D8E79E44EE}"/>
                  </a:ext>
                </a:extLst>
              </p:cNvPr>
              <p:cNvSpPr/>
              <p:nvPr>
                <p:custDataLst>
                  <p:tags r:id="rId39"/>
                </p:custDataLst>
              </p:nvPr>
            </p:nvSpPr>
            <p:spPr>
              <a:xfrm>
                <a:off x="762000" y="1270000"/>
                <a:ext cx="254000" cy="254000"/>
              </a:xfrm>
              <a:prstGeom prst="arc">
                <a:avLst>
                  <a:gd name="adj1" fmla="val 16200000"/>
                  <a:gd name="adj2" fmla="val 54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13" name="MoonLegend4">
              <a:extLst>
                <a:ext uri="{FF2B5EF4-FFF2-40B4-BE49-F238E27FC236}">
                  <a16:creationId xmlns:a16="http://schemas.microsoft.com/office/drawing/2014/main" id="{85A9AEAF-42C3-405E-933E-2CFC97C51BB8}"/>
                </a:ext>
              </a:extLst>
            </p:cNvPr>
            <p:cNvGrpSpPr>
              <a:grpSpLocks noChangeAspect="1"/>
            </p:cNvGrpSpPr>
            <p:nvPr>
              <p:custDataLst>
                <p:tags r:id="rId32"/>
              </p:custDataLst>
            </p:nvPr>
          </p:nvGrpSpPr>
          <p:grpSpPr>
            <a:xfrm>
              <a:off x="7716535" y="3758025"/>
              <a:ext cx="228600" cy="228600"/>
              <a:chOff x="762000" y="1270000"/>
              <a:chExt cx="254000" cy="254000"/>
            </a:xfrm>
          </p:grpSpPr>
          <p:sp>
            <p:nvSpPr>
              <p:cNvPr id="217" name="Oval 216">
                <a:extLst>
                  <a:ext uri="{FF2B5EF4-FFF2-40B4-BE49-F238E27FC236}">
                    <a16:creationId xmlns:a16="http://schemas.microsoft.com/office/drawing/2014/main" id="{BC04D552-54D4-452F-B36D-B26D8DF62AFE}"/>
                  </a:ext>
                </a:extLst>
              </p:cNvPr>
              <p:cNvSpPr/>
              <p:nvPr>
                <p:custDataLst>
                  <p:tags r:id="rId3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218" name="Arc 217">
                <a:extLst>
                  <a:ext uri="{FF2B5EF4-FFF2-40B4-BE49-F238E27FC236}">
                    <a16:creationId xmlns:a16="http://schemas.microsoft.com/office/drawing/2014/main" id="{94A381D6-5B9C-4731-8CC1-EF095BA2345C}"/>
                  </a:ext>
                </a:extLst>
              </p:cNvPr>
              <p:cNvSpPr/>
              <p:nvPr>
                <p:custDataLst>
                  <p:tags r:id="rId37"/>
                </p:custDataLst>
              </p:nvPr>
            </p:nvSpPr>
            <p:spPr>
              <a:xfrm>
                <a:off x="762000" y="1270000"/>
                <a:ext cx="254000" cy="254000"/>
              </a:xfrm>
              <a:prstGeom prst="arc">
                <a:avLst>
                  <a:gd name="adj1" fmla="val 16200000"/>
                  <a:gd name="adj2" fmla="val 108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14" name="MoonLegend5">
              <a:extLst>
                <a:ext uri="{FF2B5EF4-FFF2-40B4-BE49-F238E27FC236}">
                  <a16:creationId xmlns:a16="http://schemas.microsoft.com/office/drawing/2014/main" id="{DD8F3B51-EA52-4C42-A46A-E5ACEBAFAD24}"/>
                </a:ext>
              </a:extLst>
            </p:cNvPr>
            <p:cNvGrpSpPr>
              <a:grpSpLocks noChangeAspect="1"/>
            </p:cNvGrpSpPr>
            <p:nvPr>
              <p:custDataLst>
                <p:tags r:id="rId33"/>
              </p:custDataLst>
            </p:nvPr>
          </p:nvGrpSpPr>
          <p:grpSpPr>
            <a:xfrm>
              <a:off x="7716535" y="4133841"/>
              <a:ext cx="228600" cy="228600"/>
              <a:chOff x="762000" y="1270000"/>
              <a:chExt cx="254000" cy="254000"/>
            </a:xfrm>
          </p:grpSpPr>
          <p:sp>
            <p:nvSpPr>
              <p:cNvPr id="215" name="Oval 214">
                <a:extLst>
                  <a:ext uri="{FF2B5EF4-FFF2-40B4-BE49-F238E27FC236}">
                    <a16:creationId xmlns:a16="http://schemas.microsoft.com/office/drawing/2014/main" id="{42F219B6-5632-4728-AE24-34BB86314787}"/>
                  </a:ext>
                </a:extLst>
              </p:cNvPr>
              <p:cNvSpPr/>
              <p:nvPr>
                <p:custDataLst>
                  <p:tags r:id="rId3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216" name="Arc 215">
                <a:extLst>
                  <a:ext uri="{FF2B5EF4-FFF2-40B4-BE49-F238E27FC236}">
                    <a16:creationId xmlns:a16="http://schemas.microsoft.com/office/drawing/2014/main" id="{D157541D-6626-49B4-90BC-E6119A72DD0B}"/>
                  </a:ext>
                </a:extLst>
              </p:cNvPr>
              <p:cNvSpPr/>
              <p:nvPr>
                <p:custDataLst>
                  <p:tags r:id="rId35"/>
                </p:custDataLst>
              </p:nvPr>
            </p:nvSpPr>
            <p:spPr>
              <a:xfrm>
                <a:off x="762000" y="1270000"/>
                <a:ext cx="254000" cy="254000"/>
              </a:xfrm>
              <a:prstGeom prst="arc">
                <a:avLst>
                  <a:gd name="adj1" fmla="val 16200000"/>
                  <a:gd name="adj2" fmla="val 162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cxnSp>
        <p:nvCxnSpPr>
          <p:cNvPr id="168" name="Straight Connector 167">
            <a:extLst>
              <a:ext uri="{FF2B5EF4-FFF2-40B4-BE49-F238E27FC236}">
                <a16:creationId xmlns:a16="http://schemas.microsoft.com/office/drawing/2014/main" id="{842624AC-9390-4348-93AA-B2971A57E125}"/>
              </a:ext>
            </a:extLst>
          </p:cNvPr>
          <p:cNvCxnSpPr>
            <a:cxnSpLocks/>
          </p:cNvCxnSpPr>
          <p:nvPr userDrawn="1"/>
        </p:nvCxnSpPr>
        <p:spPr bwMode="invGray">
          <a:xfrm>
            <a:off x="554736" y="6450133"/>
            <a:ext cx="11082528" cy="0"/>
          </a:xfrm>
          <a:prstGeom prst="line">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44" name="Freeform 76">
            <a:extLst>
              <a:ext uri="{FF2B5EF4-FFF2-40B4-BE49-F238E27FC236}">
                <a16:creationId xmlns:a16="http://schemas.microsoft.com/office/drawing/2014/main" id="{AEBE6396-A6F4-4CD0-A040-090C743A6E91}"/>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 name="MSIPCMContentMarking" descr="{&quot;HashCode&quot;:2027334168,&quot;Placement&quot;:&quot;Header&quot;,&quot;Top&quot;:0.0,&quot;Left&quot;:0.0,&quot;SlideWidth&quot;:960,&quot;SlideHeight&quot;:540}">
            <a:extLst>
              <a:ext uri="{FF2B5EF4-FFF2-40B4-BE49-F238E27FC236}">
                <a16:creationId xmlns:a16="http://schemas.microsoft.com/office/drawing/2014/main" id="{F326CA2E-E605-4697-ABB6-69B9C94997E2}"/>
              </a:ext>
            </a:extLst>
          </p:cNvPr>
          <p:cNvSpPr txBox="1"/>
          <p:nvPr userDrawn="1"/>
        </p:nvSpPr>
        <p:spPr>
          <a:xfrm>
            <a:off x="0" y="0"/>
            <a:ext cx="1349761" cy="262344"/>
          </a:xfrm>
          <a:prstGeom prst="rect">
            <a:avLst/>
          </a:prstGeom>
          <a:ln w="6350">
            <a:noFill/>
            <a:miter lim="800000"/>
          </a:ln>
        </p:spPr>
        <p:txBody>
          <a:bodyPr vert="horz" wrap="square" lIns="0" tIns="0" rIns="0" bIns="0" rtlCol="0" anchor="ctr" anchorCtr="1">
            <a:noAutofit/>
          </a:bodyPr>
          <a:lstStyle/>
          <a:p>
            <a:pPr algn="l">
              <a:spcBef>
                <a:spcPts val="0"/>
              </a:spcBef>
              <a:spcAft>
                <a:spcPts val="0"/>
              </a:spcAft>
              <a:buNone/>
            </a:pPr>
            <a:r>
              <a:rPr lang="en-US" sz="1000">
                <a:solidFill>
                  <a:srgbClr val="000000"/>
                </a:solidFill>
                <a:latin typeface="Calibri" panose="020F0502020204030204" pitchFamily="34" charset="0"/>
              </a:rPr>
              <a:t>Classified as Internal</a:t>
            </a:r>
          </a:p>
        </p:txBody>
      </p:sp>
    </p:spTree>
    <p:extLst>
      <p:ext uri="{BB962C8B-B14F-4D97-AF65-F5344CB8AC3E}">
        <p14:creationId xmlns:p14="http://schemas.microsoft.com/office/powerpoint/2010/main" val="2148820746"/>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 id="2147483960" r:id="rId12"/>
    <p:sldLayoutId id="2147483961" r:id="rId13"/>
    <p:sldLayoutId id="2147483962" r:id="rId14"/>
    <p:sldLayoutId id="2147483963" r:id="rId15"/>
    <p:sldLayoutId id="2147483964" r:id="rId16"/>
    <p:sldLayoutId id="2147483965" r:id="rId17"/>
    <p:sldLayoutId id="2147483966" r:id="rId18"/>
    <p:sldLayoutId id="2147483967" r:id="rId19"/>
    <p:sldLayoutId id="2147483968" r:id="rId20"/>
    <p:sldLayoutId id="2147483969" r:id="rId21"/>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14.xml"/><Relationship Id="rId5" Type="http://schemas.openxmlformats.org/officeDocument/2006/relationships/image" Target="../media/image45.png"/><Relationship Id="rId4" Type="http://schemas.openxmlformats.org/officeDocument/2006/relationships/image" Target="../media/image44.png"/></Relationships>
</file>

<file path=ppt/slides/_rels/slide10.xml.rels><?xml version="1.0" encoding="UTF-8" standalone="yes"?>
<Relationships xmlns="http://schemas.openxmlformats.org/package/2006/relationships"><Relationship Id="rId3" Type="http://schemas.openxmlformats.org/officeDocument/2006/relationships/hyperlink" Target="https://www.thelancet.com/journals/laninf/article/PIIS1473-3099(22)00178-5/fulltext" TargetMode="External"/><Relationship Id="rId2" Type="http://schemas.openxmlformats.org/officeDocument/2006/relationships/hyperlink" Target="https://www.who.int/publications/i/item/WHO-2019-nCoV-vaccines-SAGE-recommendation-heterologous-schedules" TargetMode="External"/><Relationship Id="rId1" Type="http://schemas.openxmlformats.org/officeDocument/2006/relationships/slideLayout" Target="../slideLayouts/slideLayout115.xml"/><Relationship Id="rId5" Type="http://schemas.openxmlformats.org/officeDocument/2006/relationships/image" Target="../media/image51.svg"/><Relationship Id="rId4" Type="http://schemas.openxmlformats.org/officeDocument/2006/relationships/image" Target="../media/image50.png"/></Relationships>
</file>

<file path=ppt/slides/_rels/slide11.xml.rels><?xml version="1.0" encoding="UTF-8" standalone="yes"?>
<Relationships xmlns="http://schemas.openxmlformats.org/package/2006/relationships"><Relationship Id="rId3" Type="http://schemas.openxmlformats.org/officeDocument/2006/relationships/hyperlink" Target="https://www.who.int/publications/i/item/WHO-2019-nCoV-vaccination-microplanning-2021.1" TargetMode="External"/><Relationship Id="rId2" Type="http://schemas.openxmlformats.org/officeDocument/2006/relationships/image" Target="../media/image49.png"/><Relationship Id="rId1" Type="http://schemas.openxmlformats.org/officeDocument/2006/relationships/slideLayout" Target="../slideLayouts/slideLayout128.xml"/></Relationships>
</file>

<file path=ppt/slides/_rels/slide12.xml.rels><?xml version="1.0" encoding="UTF-8" standalone="yes"?>
<Relationships xmlns="http://schemas.openxmlformats.org/package/2006/relationships"><Relationship Id="rId3" Type="http://schemas.openxmlformats.org/officeDocument/2006/relationships/hyperlink" Target="https://www.who.int/publications/i/item/WHO-2019-nCoV-vaccination-microplanning-2021.1" TargetMode="External"/><Relationship Id="rId2" Type="http://schemas.openxmlformats.org/officeDocument/2006/relationships/image" Target="../media/image49.png"/><Relationship Id="rId1" Type="http://schemas.openxmlformats.org/officeDocument/2006/relationships/slideLayout" Target="../slideLayouts/slideLayout12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14.xml.rels><?xml version="1.0" encoding="UTF-8" standalone="yes"?>
<Relationships xmlns="http://schemas.openxmlformats.org/package/2006/relationships"><Relationship Id="rId3" Type="http://schemas.openxmlformats.org/officeDocument/2006/relationships/hyperlink" Target="https://www.who.int/publications/i/item/WHO-2019-nCoV-vaccines-SAGE_recommendation-immunocompromised-persons" TargetMode="External"/><Relationship Id="rId2" Type="http://schemas.openxmlformats.org/officeDocument/2006/relationships/hyperlink" Target="https://www.who.int/groups/strategic-advisory-group-of-experts-on-immunization/covid-19-materials" TargetMode="External"/><Relationship Id="rId1" Type="http://schemas.openxmlformats.org/officeDocument/2006/relationships/slideLayout" Target="../slideLayouts/slideLayout115.xml"/></Relationships>
</file>

<file path=ppt/slides/_rels/slide15.xml.rels><?xml version="1.0" encoding="UTF-8" standalone="yes"?>
<Relationships xmlns="http://schemas.openxmlformats.org/package/2006/relationships"><Relationship Id="rId8" Type="http://schemas.openxmlformats.org/officeDocument/2006/relationships/image" Target="../media/image55.svg"/><Relationship Id="rId13" Type="http://schemas.openxmlformats.org/officeDocument/2006/relationships/image" Target="../media/image60.png"/><Relationship Id="rId18" Type="http://schemas.openxmlformats.org/officeDocument/2006/relationships/image" Target="../media/image65.png"/><Relationship Id="rId3" Type="http://schemas.openxmlformats.org/officeDocument/2006/relationships/hyperlink" Target="https://www.who.int/publications/m/item/weekly-epidemiological-update-on-covid-19---22-february-2022" TargetMode="External"/><Relationship Id="rId21" Type="http://schemas.openxmlformats.org/officeDocument/2006/relationships/image" Target="../media/image68.png"/><Relationship Id="rId7" Type="http://schemas.openxmlformats.org/officeDocument/2006/relationships/image" Target="../media/image54.png"/><Relationship Id="rId12" Type="http://schemas.openxmlformats.org/officeDocument/2006/relationships/image" Target="../media/image59.png"/><Relationship Id="rId17" Type="http://schemas.openxmlformats.org/officeDocument/2006/relationships/image" Target="../media/image64.png"/><Relationship Id="rId2" Type="http://schemas.openxmlformats.org/officeDocument/2006/relationships/slideLayout" Target="../slideLayouts/slideLayout115.xml"/><Relationship Id="rId16" Type="http://schemas.openxmlformats.org/officeDocument/2006/relationships/image" Target="../media/image63.png"/><Relationship Id="rId20" Type="http://schemas.openxmlformats.org/officeDocument/2006/relationships/image" Target="../media/image67.png"/><Relationship Id="rId1" Type="http://schemas.openxmlformats.org/officeDocument/2006/relationships/tags" Target="../tags/tag815.xml"/><Relationship Id="rId6" Type="http://schemas.openxmlformats.org/officeDocument/2006/relationships/image" Target="../media/image53.svg"/><Relationship Id="rId11" Type="http://schemas.openxmlformats.org/officeDocument/2006/relationships/image" Target="../media/image58.png"/><Relationship Id="rId5" Type="http://schemas.openxmlformats.org/officeDocument/2006/relationships/image" Target="../media/image52.png"/><Relationship Id="rId15" Type="http://schemas.openxmlformats.org/officeDocument/2006/relationships/image" Target="../media/image62.png"/><Relationship Id="rId10" Type="http://schemas.openxmlformats.org/officeDocument/2006/relationships/image" Target="../media/image57.png"/><Relationship Id="rId19" Type="http://schemas.openxmlformats.org/officeDocument/2006/relationships/image" Target="../media/image66.png"/><Relationship Id="rId4" Type="http://schemas.openxmlformats.org/officeDocument/2006/relationships/hyperlink" Target="https://view-hub.org/covid-19/effectiveness-studies" TargetMode="External"/><Relationship Id="rId9" Type="http://schemas.openxmlformats.org/officeDocument/2006/relationships/image" Target="../media/image56.png"/><Relationship Id="rId14" Type="http://schemas.openxmlformats.org/officeDocument/2006/relationships/image" Target="../media/image61.png"/></Relationships>
</file>

<file path=ppt/slides/_rels/slide16.xml.rels><?xml version="1.0" encoding="UTF-8" standalone="yes"?>
<Relationships xmlns="http://schemas.openxmlformats.org/package/2006/relationships"><Relationship Id="rId3" Type="http://schemas.openxmlformats.org/officeDocument/2006/relationships/hyperlink" Target="https://view-hub.org/covid-19/effectiveness-studies" TargetMode="External"/><Relationship Id="rId2" Type="http://schemas.openxmlformats.org/officeDocument/2006/relationships/hyperlink" Target="https://www.who.int/publications/m/item/weekly-epidemiological-update-on-covid-19---22-february-2022" TargetMode="External"/><Relationship Id="rId1" Type="http://schemas.openxmlformats.org/officeDocument/2006/relationships/slideLayout" Target="../slideLayouts/slideLayout115.xml"/></Relationships>
</file>

<file path=ppt/slides/_rels/slide17.xml.rels><?xml version="1.0" encoding="UTF-8" standalone="yes"?>
<Relationships xmlns="http://schemas.openxmlformats.org/package/2006/relationships"><Relationship Id="rId3" Type="http://schemas.openxmlformats.org/officeDocument/2006/relationships/hyperlink" Target="https://view-hub.org/covid-19/effectiveness-studies" TargetMode="External"/><Relationship Id="rId2" Type="http://schemas.openxmlformats.org/officeDocument/2006/relationships/hyperlink" Target="https://www.who.int/publications/m/item/weekly-epidemiological-update-on-covid-19---22-february-2022" TargetMode="External"/><Relationship Id="rId1" Type="http://schemas.openxmlformats.org/officeDocument/2006/relationships/slideLayout" Target="../slideLayouts/slideLayout115.xml"/></Relationships>
</file>

<file path=ppt/slides/_rels/slide18.xml.rels><?xml version="1.0" encoding="UTF-8" standalone="yes"?>
<Relationships xmlns="http://schemas.openxmlformats.org/package/2006/relationships"><Relationship Id="rId3" Type="http://schemas.openxmlformats.org/officeDocument/2006/relationships/hyperlink" Target="https://doi.org/10.1101/2022.02.24.22271478" TargetMode="External"/><Relationship Id="rId2" Type="http://schemas.openxmlformats.org/officeDocument/2006/relationships/hyperlink" Target="https://doi.org/10.1016/S1473-3099(21)00566-1" TargetMode="External"/><Relationship Id="rId1" Type="http://schemas.openxmlformats.org/officeDocument/2006/relationships/slideLayout" Target="../slideLayouts/slideLayout115.xml"/></Relationships>
</file>

<file path=ppt/slides/_rels/slide19.xml.rels><?xml version="1.0" encoding="UTF-8" standalone="yes"?>
<Relationships xmlns="http://schemas.openxmlformats.org/package/2006/relationships"><Relationship Id="rId2" Type="http://schemas.openxmlformats.org/officeDocument/2006/relationships/hyperlink" Target="https://www.who.int/docs/default-source/coronaviruse/risk-comms-updates/update73_covid-19-vaccines-and-immune-response.pdf?sfvrsn=7902cc35_5" TargetMode="External"/><Relationship Id="rId1" Type="http://schemas.openxmlformats.org/officeDocument/2006/relationships/slideLayout" Target="../slideLayouts/slideLayout115.xml"/></Relationships>
</file>

<file path=ppt/slides/_rels/slide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24.xml"/></Relationships>
</file>

<file path=ppt/slides/_rels/slide20.xml.rels><?xml version="1.0" encoding="UTF-8" standalone="yes"?>
<Relationships xmlns="http://schemas.openxmlformats.org/package/2006/relationships"><Relationship Id="rId3" Type="http://schemas.openxmlformats.org/officeDocument/2006/relationships/hyperlink" Target="https://extranet.who.int/pqweb/vaccines/vaccinescovid-19-vaccine-eul-issued" TargetMode="External"/><Relationship Id="rId2" Type="http://schemas.openxmlformats.org/officeDocument/2006/relationships/notesSlide" Target="../notesSlides/notesSlide3.xml"/><Relationship Id="rId1" Type="http://schemas.openxmlformats.org/officeDocument/2006/relationships/slideLayout" Target="../slideLayouts/slideLayout128.xml"/><Relationship Id="rId6" Type="http://schemas.openxmlformats.org/officeDocument/2006/relationships/hyperlink" Target="https://www.who.int/publications/i/item/WHO-2019-nCoV-FAQ-Pregnancy-Vaccines-2022.1" TargetMode="External"/><Relationship Id="rId5" Type="http://schemas.openxmlformats.org/officeDocument/2006/relationships/hyperlink" Target="https://www.who.int/groups/strategic-advisory-group-of-experts-on-immunization/covid-19-materials" TargetMode="External"/><Relationship Id="rId4" Type="http://schemas.openxmlformats.org/officeDocument/2006/relationships/hyperlink" Target="https://www.who.int/tools/covid-19-vaccine-introduction-toolkit#vaccine%20specific%20resources"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who.int/tools/covid-19-vaccine-introduction-toolkit#vaccine%20specific%20resources" TargetMode="External"/><Relationship Id="rId2" Type="http://schemas.openxmlformats.org/officeDocument/2006/relationships/hyperlink" Target="https://extranet.who.int/pqweb/vaccines/vaccinescovid-19-vaccine-eul-issued" TargetMode="External"/><Relationship Id="rId1" Type="http://schemas.openxmlformats.org/officeDocument/2006/relationships/slideLayout" Target="../slideLayouts/slideLayout128.xml"/><Relationship Id="rId6" Type="http://schemas.openxmlformats.org/officeDocument/2006/relationships/hyperlink" Target="https://www.who.int/publications/i/item/WHO-2019-nCoV-FAQ-Pregnancy-Vaccines-2022.1" TargetMode="External"/><Relationship Id="rId5" Type="http://schemas.openxmlformats.org/officeDocument/2006/relationships/hyperlink" Target="https://www.who.int/publications/i/item/WHO-2019-nCoV-vaccines-SAGE-recommendation-heterologous-schedules" TargetMode="External"/><Relationship Id="rId4" Type="http://schemas.openxmlformats.org/officeDocument/2006/relationships/hyperlink" Target="https://www.who.int/groups/strategic-advisory-group-of-experts-on-immunization/covid-19-materials"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who.int/publications/i/item/WHO-2019-nCoV-vaccines-SAGE-recommendation-Ad26.COV2.S-2021.1" TargetMode="External"/><Relationship Id="rId2" Type="http://schemas.openxmlformats.org/officeDocument/2006/relationships/notesSlide" Target="../notesSlides/notesSlide4.xml"/><Relationship Id="rId1" Type="http://schemas.openxmlformats.org/officeDocument/2006/relationships/slideLayout" Target="../slideLayouts/slideLayout115.xml"/></Relationships>
</file>

<file path=ppt/slides/_rels/slide23.xml.rels><?xml version="1.0" encoding="UTF-8" standalone="yes"?>
<Relationships xmlns="http://schemas.openxmlformats.org/package/2006/relationships"><Relationship Id="rId3" Type="http://schemas.openxmlformats.org/officeDocument/2006/relationships/hyperlink" Target="https://www.who.int/tools/covid-19-vaccine-introduction-toolkit#vaccine%20specific%20resources" TargetMode="External"/><Relationship Id="rId2" Type="http://schemas.openxmlformats.org/officeDocument/2006/relationships/hyperlink" Target="https://extranet.who.int/pqweb/vaccines/vaccinescovid-19-vaccine-eul-issued" TargetMode="External"/><Relationship Id="rId1" Type="http://schemas.openxmlformats.org/officeDocument/2006/relationships/slideLayout" Target="../slideLayouts/slideLayout128.xml"/><Relationship Id="rId4" Type="http://schemas.openxmlformats.org/officeDocument/2006/relationships/hyperlink" Target="https://www.who.int/groups/strategic-advisory-group-of-experts-on-immunization/covid-19-materials" TargetMode="External"/></Relationships>
</file>

<file path=ppt/slides/_rels/slide24.xml.rels><?xml version="1.0" encoding="UTF-8" standalone="yes"?>
<Relationships xmlns="http://schemas.openxmlformats.org/package/2006/relationships"><Relationship Id="rId2" Type="http://schemas.openxmlformats.org/officeDocument/2006/relationships/hyperlink" Target="https://www.who.int/news/item/21-01-2022-updated-who-sage-roadmap-for-prioritizing-uses-of-covid-19-vaccines" TargetMode="External"/><Relationship Id="rId1" Type="http://schemas.openxmlformats.org/officeDocument/2006/relationships/slideLayout" Target="../slideLayouts/slideLayout276.xml"/></Relationships>
</file>

<file path=ppt/slides/_rels/slide25.xml.rels><?xml version="1.0" encoding="UTF-8" standalone="yes"?>
<Relationships xmlns="http://schemas.openxmlformats.org/package/2006/relationships"><Relationship Id="rId8" Type="http://schemas.openxmlformats.org/officeDocument/2006/relationships/tags" Target="../tags/tag823.xml"/><Relationship Id="rId13" Type="http://schemas.openxmlformats.org/officeDocument/2006/relationships/tags" Target="../tags/tag828.xml"/><Relationship Id="rId18" Type="http://schemas.openxmlformats.org/officeDocument/2006/relationships/hyperlink" Target="https://www.who.int/news/item/21-01-2022-updated-who-sage-roadmap-for-prioritizing-uses-of-covid-19-vaccines" TargetMode="External"/><Relationship Id="rId3" Type="http://schemas.openxmlformats.org/officeDocument/2006/relationships/tags" Target="../tags/tag818.xml"/><Relationship Id="rId7" Type="http://schemas.openxmlformats.org/officeDocument/2006/relationships/tags" Target="../tags/tag822.xml"/><Relationship Id="rId12" Type="http://schemas.openxmlformats.org/officeDocument/2006/relationships/tags" Target="../tags/tag827.xml"/><Relationship Id="rId17" Type="http://schemas.openxmlformats.org/officeDocument/2006/relationships/image" Target="../media/image69.emf"/><Relationship Id="rId2" Type="http://schemas.openxmlformats.org/officeDocument/2006/relationships/tags" Target="../tags/tag817.xml"/><Relationship Id="rId16" Type="http://schemas.openxmlformats.org/officeDocument/2006/relationships/oleObject" Target="../embeddings/oleObject118.bin"/><Relationship Id="rId1" Type="http://schemas.openxmlformats.org/officeDocument/2006/relationships/tags" Target="../tags/tag816.xml"/><Relationship Id="rId6" Type="http://schemas.openxmlformats.org/officeDocument/2006/relationships/tags" Target="../tags/tag821.xml"/><Relationship Id="rId11" Type="http://schemas.openxmlformats.org/officeDocument/2006/relationships/tags" Target="../tags/tag826.xml"/><Relationship Id="rId5" Type="http://schemas.openxmlformats.org/officeDocument/2006/relationships/tags" Target="../tags/tag820.xml"/><Relationship Id="rId15" Type="http://schemas.openxmlformats.org/officeDocument/2006/relationships/notesSlide" Target="../notesSlides/notesSlide5.xml"/><Relationship Id="rId10" Type="http://schemas.openxmlformats.org/officeDocument/2006/relationships/tags" Target="../tags/tag825.xml"/><Relationship Id="rId4" Type="http://schemas.openxmlformats.org/officeDocument/2006/relationships/tags" Target="../tags/tag819.xml"/><Relationship Id="rId9" Type="http://schemas.openxmlformats.org/officeDocument/2006/relationships/tags" Target="../tags/tag824.xml"/><Relationship Id="rId14" Type="http://schemas.openxmlformats.org/officeDocument/2006/relationships/slideLayout" Target="../slideLayouts/slideLayout293.xml"/></Relationships>
</file>

<file path=ppt/slides/_rels/slide26.xml.rels><?xml version="1.0" encoding="UTF-8" standalone="yes"?>
<Relationships xmlns="http://schemas.openxmlformats.org/package/2006/relationships"><Relationship Id="rId2" Type="http://schemas.openxmlformats.org/officeDocument/2006/relationships/hyperlink" Target="https://www.who.int/publications/i/item/WHO-2019-nCoV-vaccines-SAGE_recommendation-immunocompromised-persons" TargetMode="External"/><Relationship Id="rId1" Type="http://schemas.openxmlformats.org/officeDocument/2006/relationships/slideLayout" Target="../slideLayouts/slideLayout115.xml"/></Relationships>
</file>

<file path=ppt/slides/_rels/slide27.xml.rels><?xml version="1.0" encoding="UTF-8" standalone="yes"?>
<Relationships xmlns="http://schemas.openxmlformats.org/package/2006/relationships"><Relationship Id="rId2" Type="http://schemas.openxmlformats.org/officeDocument/2006/relationships/hyperlink" Target="https://www.who.int/publications/i/item/WHO-2019-nCoV-vaccines-SAGE_recommendation-immunocompromised-persons" TargetMode="External"/><Relationship Id="rId1" Type="http://schemas.openxmlformats.org/officeDocument/2006/relationships/slideLayout" Target="../slideLayouts/slideLayout115.xml"/></Relationships>
</file>

<file path=ppt/slides/_rels/slide2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hyperlink" Target="https://www.who.int/publications/i/item/WHO-2019-nCoV-FAQ-Pregnancy-Vaccines-2022.1" TargetMode="External"/><Relationship Id="rId1" Type="http://schemas.openxmlformats.org/officeDocument/2006/relationships/slideLayout" Target="../slideLayouts/slideLayout115.xml"/><Relationship Id="rId4" Type="http://schemas.openxmlformats.org/officeDocument/2006/relationships/image" Target="../media/image71.png"/></Relationships>
</file>

<file path=ppt/slides/_rels/slide29.xml.rels><?xml version="1.0" encoding="UTF-8" standalone="yes"?>
<Relationships xmlns="http://schemas.openxmlformats.org/package/2006/relationships"><Relationship Id="rId2" Type="http://schemas.openxmlformats.org/officeDocument/2006/relationships/hyperlink" Target="https://www.who.int/news/item/24-11-2021-interim-statement-on-covid-19-vaccination-for-children-and-adolescents" TargetMode="External"/><Relationship Id="rId1" Type="http://schemas.openxmlformats.org/officeDocument/2006/relationships/slideLayout" Target="../slideLayouts/slideLayout1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30.xml.rels><?xml version="1.0" encoding="UTF-8" standalone="yes"?>
<Relationships xmlns="http://schemas.openxmlformats.org/package/2006/relationships"><Relationship Id="rId2" Type="http://schemas.openxmlformats.org/officeDocument/2006/relationships/hyperlink" Target="https://www.who.int/groups/strategic-advisory-group-of-experts-on-immunization/covid-19-materials" TargetMode="External"/><Relationship Id="rId1" Type="http://schemas.openxmlformats.org/officeDocument/2006/relationships/slideLayout" Target="../slideLayouts/slideLayout115.xml"/></Relationships>
</file>

<file path=ppt/slides/_rels/slide31.xml.rels><?xml version="1.0" encoding="UTF-8" standalone="yes"?>
<Relationships xmlns="http://schemas.openxmlformats.org/package/2006/relationships"><Relationship Id="rId2" Type="http://schemas.openxmlformats.org/officeDocument/2006/relationships/hyperlink" Target="https://www.who.int/groups/strategic-advisory-group-of-experts-on-immunization/covid-19-materials" TargetMode="External"/><Relationship Id="rId1" Type="http://schemas.openxmlformats.org/officeDocument/2006/relationships/slideLayout" Target="../slideLayouts/slideLayout115.xml"/></Relationships>
</file>

<file path=ppt/slides/_rels/slide32.xml.rels><?xml version="1.0" encoding="UTF-8" standalone="yes"?>
<Relationships xmlns="http://schemas.openxmlformats.org/package/2006/relationships"><Relationship Id="rId3" Type="http://schemas.openxmlformats.org/officeDocument/2006/relationships/hyperlink" Target="https://www.gavi.org/news/document-library/gavi-covax-cds-budget" TargetMode="External"/><Relationship Id="rId2" Type="http://schemas.openxmlformats.org/officeDocument/2006/relationships/hyperlink" Target="https://www.unicef.org/media/114216/file/Costs-and-Predicted-Financing-Gap-to-Deliver-COVID-19-Vaccines-in-133-Low-and-Middle-Income-Countries.pdf" TargetMode="External"/><Relationship Id="rId1" Type="http://schemas.openxmlformats.org/officeDocument/2006/relationships/slideLayout" Target="../slideLayouts/slideLayout115.xml"/><Relationship Id="rId5" Type="http://schemas.openxmlformats.org/officeDocument/2006/relationships/hyperlink" Target="https://www.who.int/publications/i/item/who-2019-ncov-vaccine_deployment_tool-2021.1" TargetMode="External"/><Relationship Id="rId4" Type="http://schemas.openxmlformats.org/officeDocument/2006/relationships/hyperlink" Target="https://www.unicef.org/coronavirus/covax"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2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5.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23.xml"/></Relationships>
</file>

<file path=ppt/slides/_rels/slide36.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23.xml"/></Relationships>
</file>

<file path=ppt/slides/_rels/slide3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23.xml"/><Relationship Id="rId6" Type="http://schemas.openxmlformats.org/officeDocument/2006/relationships/hyperlink" Target="mailto:cphhq-sd.dpf@unicef.org" TargetMode="External"/><Relationship Id="rId5" Type="http://schemas.openxmlformats.org/officeDocument/2006/relationships/image" Target="../media/image77.png"/><Relationship Id="rId4" Type="http://schemas.openxmlformats.org/officeDocument/2006/relationships/image" Target="../media/image7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xml"/><Relationship Id="rId1" Type="http://schemas.openxmlformats.org/officeDocument/2006/relationships/slideLayout" Target="../slideLayouts/slideLayout1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7.xml.rels><?xml version="1.0" encoding="UTF-8" standalone="yes"?>
<Relationships xmlns="http://schemas.openxmlformats.org/package/2006/relationships"><Relationship Id="rId8" Type="http://schemas.openxmlformats.org/officeDocument/2006/relationships/hyperlink" Target="https://www.who.int/publications/i/item/WHO-2019-nCoV-vaccines-SAGE-recommendation-Ad26.COV2.S-2021.1" TargetMode="External"/><Relationship Id="rId13" Type="http://schemas.openxmlformats.org/officeDocument/2006/relationships/hyperlink" Target="https://www.who.int/docs/default-source/coronaviruse/act-accelerator/covax/21221_sinovac-vaccine-explainer.pdf?sfvrsn=69283a08_3&amp;download=true" TargetMode="External"/><Relationship Id="rId18" Type="http://schemas.openxmlformats.org/officeDocument/2006/relationships/hyperlink" Target="https://www.who.int/teams/regulation-prequalification/eul/covid-19" TargetMode="External"/><Relationship Id="rId3" Type="http://schemas.openxmlformats.org/officeDocument/2006/relationships/hyperlink" Target="https://www.who.int/publications/m/item/comirnaty-covid-19-mrna-vaccine" TargetMode="External"/><Relationship Id="rId7" Type="http://schemas.openxmlformats.org/officeDocument/2006/relationships/hyperlink" Target="https://www.who.int/publications/m/item/chadox1-s-recombinant-covid-19-vaccine" TargetMode="External"/><Relationship Id="rId12" Type="http://schemas.openxmlformats.org/officeDocument/2006/relationships/hyperlink" Target="https://www.who.int/publications/i/item/WHO-2019-nCoV-vaccines-SAGE_recommendation-Sinovac-CoronaVac-2021.1" TargetMode="External"/><Relationship Id="rId17" Type="http://schemas.openxmlformats.org/officeDocument/2006/relationships/hyperlink" Target="https://www.who.int/docs/default-source/coronaviruse/4-feb_22015_novavax_vaccine-explainer_for_web.pdf?sfvrsn=4d6570ac_1&amp;download=true" TargetMode="External"/><Relationship Id="rId2" Type="http://schemas.openxmlformats.org/officeDocument/2006/relationships/hyperlink" Target="https://www.who.int/publications/i/item/WHO-2019-nCoV-vaccines-SAGE_recommendation-BNT162b2-2021.1" TargetMode="External"/><Relationship Id="rId16" Type="http://schemas.openxmlformats.org/officeDocument/2006/relationships/hyperlink" Target="https://www.who.int/publications/i/item/WHO-2019-nCoV-vaccines-SAGE-recommendation-novavax-nvx-cov2373" TargetMode="External"/><Relationship Id="rId1" Type="http://schemas.openxmlformats.org/officeDocument/2006/relationships/slideLayout" Target="../slideLayouts/slideLayout128.xml"/><Relationship Id="rId6" Type="http://schemas.openxmlformats.org/officeDocument/2006/relationships/hyperlink" Target="https://www.who.int/publications/i/item/WHO-2019-nCoV-vaccines-SAGE_recommendation-AZD1222-2021.1" TargetMode="External"/><Relationship Id="rId11" Type="http://schemas.openxmlformats.org/officeDocument/2006/relationships/hyperlink" Target="https://www.who.int/docs/default-source/coronaviruse/v.3_21195_sinopharm-vaccine-explainer-24.pdf?sfvrsn=e7507eb4_19&amp;download=true" TargetMode="External"/><Relationship Id="rId5" Type="http://schemas.openxmlformats.org/officeDocument/2006/relationships/hyperlink" Target="https://www.who.int/publications/m/item/moderna-covid-19-vaccine-(mrna-1273)" TargetMode="External"/><Relationship Id="rId15" Type="http://schemas.openxmlformats.org/officeDocument/2006/relationships/hyperlink" Target="https://www.who.int/publications/m/item/covaxin-(bbv152)-inactivated-covid-19-vaccine" TargetMode="External"/><Relationship Id="rId10" Type="http://schemas.openxmlformats.org/officeDocument/2006/relationships/hyperlink" Target="https://www.who.int/publications/i/item/WHO-2019-nCoV-vaccines-SAGE-recommendation-BIBP" TargetMode="External"/><Relationship Id="rId4" Type="http://schemas.openxmlformats.org/officeDocument/2006/relationships/hyperlink" Target="https://www.who.int/publications/i/item/interim-recommendations-for-use-of-the-moderna-mrna-1273-vaccine-against-covid-19" TargetMode="External"/><Relationship Id="rId9" Type="http://schemas.openxmlformats.org/officeDocument/2006/relationships/hyperlink" Target="https://www.who.int/docs/default-source/coronaviruse/act-accelerator/covax/14h30_26-mar_21078_janssen.pdf?sfvrsn=79a4915a_9&amp;download=true" TargetMode="External"/><Relationship Id="rId14" Type="http://schemas.openxmlformats.org/officeDocument/2006/relationships/hyperlink" Target="https://www.who.int/publications/i/item/WHO-2019-nCoV-vaccines-SAGE-recommendation-bbv152-covaxin"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49.png"/><Relationship Id="rId1" Type="http://schemas.openxmlformats.org/officeDocument/2006/relationships/slideLayout" Target="../slideLayouts/slideLayout128.xml"/><Relationship Id="rId4" Type="http://schemas.openxmlformats.org/officeDocument/2006/relationships/hyperlink" Target="https://www.who.int/publications/i/item/WHO-2019-nCoV-vaccination-microplanning-2021.1"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partnersplatform.who.int/en/finance-dashboard" TargetMode="External"/><Relationship Id="rId3" Type="http://schemas.openxmlformats.org/officeDocument/2006/relationships/image" Target="../media/image49.png"/><Relationship Id="rId7" Type="http://schemas.openxmlformats.org/officeDocument/2006/relationships/hyperlink" Target="https://www.who.int/publications/i/item/who-2019-ncov-vaccine_deployment_tool-2021.1" TargetMode="External"/><Relationship Id="rId2" Type="http://schemas.openxmlformats.org/officeDocument/2006/relationships/notesSlide" Target="../notesSlides/notesSlide2.xml"/><Relationship Id="rId1" Type="http://schemas.openxmlformats.org/officeDocument/2006/relationships/slideLayout" Target="../slideLayouts/slideLayout128.xml"/><Relationship Id="rId6" Type="http://schemas.openxmlformats.org/officeDocument/2006/relationships/hyperlink" Target="https://app.powerbi.com/view?r=eyJrIjoiMWNjNzZkNjctZTNiNy00YmMzLTkxZjQtNmJiZDM2MTYxNzEwIiwidCI6ImY2MTBjMGI3LWJkMjQtNGIzOS04MTBiLTNkYzI4MGFmYjU5MCIsImMiOjh9" TargetMode="External"/><Relationship Id="rId5" Type="http://schemas.openxmlformats.org/officeDocument/2006/relationships/hyperlink" Target="https://www.imf.org/en/Topics/imf-and-covid19/IMF-WHO-COVID-19-Vaccine-Tracker" TargetMode="External"/><Relationship Id="rId10" Type="http://schemas.openxmlformats.org/officeDocument/2006/relationships/hyperlink" Target="https://www.who.int/publications/i/item/WHO-2019-nCoV-vaccines-SAGE-recommendation-Ad26.COV2.S-2021.1" TargetMode="External"/><Relationship Id="rId4" Type="http://schemas.openxmlformats.org/officeDocument/2006/relationships/hyperlink" Target="https://www.who.int/publications/m/item/covax-global-supply-forecast" TargetMode="External"/><Relationship Id="rId9" Type="http://schemas.openxmlformats.org/officeDocument/2006/relationships/hyperlink" Target="https://www.who.int/publications/i/item/WHO-2019-nCoV-vaccination-microplanning-2021.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3" descr="Line of vials">
            <a:extLst>
              <a:ext uri="{FF2B5EF4-FFF2-40B4-BE49-F238E27FC236}">
                <a16:creationId xmlns:a16="http://schemas.microsoft.com/office/drawing/2014/main" id="{1DC2AABD-D9A5-4949-94B9-D747B55E1D1E}"/>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t="7870" b="7870"/>
          <a:stretch/>
        </p:blipFill>
        <p:spPr>
          <a:xfrm flipV="1">
            <a:off x="4994204" y="3302704"/>
            <a:ext cx="212796" cy="119698"/>
          </a:xfrm>
        </p:spPr>
      </p:pic>
      <p:sp>
        <p:nvSpPr>
          <p:cNvPr id="3" name="Subtítulo 2">
            <a:extLst>
              <a:ext uri="{FF2B5EF4-FFF2-40B4-BE49-F238E27FC236}">
                <a16:creationId xmlns:a16="http://schemas.microsoft.com/office/drawing/2014/main" id="{425873CA-7063-4D0F-BE91-827CF1E08A41}"/>
              </a:ext>
            </a:extLst>
          </p:cNvPr>
          <p:cNvSpPr>
            <a:spLocks noGrp="1"/>
          </p:cNvSpPr>
          <p:nvPr>
            <p:ph type="subTitle" idx="1"/>
          </p:nvPr>
        </p:nvSpPr>
        <p:spPr/>
        <p:txBody>
          <a:bodyPr/>
          <a:lstStyle/>
          <a:p>
            <a:r>
              <a:rPr lang="en-GB" sz="2800" dirty="0"/>
              <a:t>Considerations for choosing COVID-19 vaccine products</a:t>
            </a:r>
          </a:p>
        </p:txBody>
      </p:sp>
      <p:sp>
        <p:nvSpPr>
          <p:cNvPr id="5" name="Marcador de texto 4">
            <a:extLst>
              <a:ext uri="{FF2B5EF4-FFF2-40B4-BE49-F238E27FC236}">
                <a16:creationId xmlns:a16="http://schemas.microsoft.com/office/drawing/2014/main" id="{D72A1ADF-B32F-4C3E-B31B-0AFDF1AA0839}"/>
              </a:ext>
            </a:extLst>
          </p:cNvPr>
          <p:cNvSpPr>
            <a:spLocks noGrp="1"/>
          </p:cNvSpPr>
          <p:nvPr>
            <p:ph type="body" sz="quarter" idx="10"/>
          </p:nvPr>
        </p:nvSpPr>
        <p:spPr/>
        <p:txBody>
          <a:bodyPr/>
          <a:lstStyle/>
          <a:p>
            <a:r>
              <a:rPr lang="es-ES"/>
              <a:t>WHO HQ | IVB</a:t>
            </a:r>
            <a:endParaRPr lang="en-GB"/>
          </a:p>
        </p:txBody>
      </p:sp>
      <p:sp>
        <p:nvSpPr>
          <p:cNvPr id="6" name="Marcador de texto 5">
            <a:extLst>
              <a:ext uri="{FF2B5EF4-FFF2-40B4-BE49-F238E27FC236}">
                <a16:creationId xmlns:a16="http://schemas.microsoft.com/office/drawing/2014/main" id="{03C6FD6D-3CBD-4786-BCFD-500477F1737F}"/>
              </a:ext>
            </a:extLst>
          </p:cNvPr>
          <p:cNvSpPr>
            <a:spLocks noGrp="1"/>
          </p:cNvSpPr>
          <p:nvPr>
            <p:ph type="body" sz="quarter" idx="16"/>
          </p:nvPr>
        </p:nvSpPr>
        <p:spPr/>
        <p:txBody>
          <a:bodyPr/>
          <a:lstStyle/>
          <a:p>
            <a:endParaRPr lang="en-GB"/>
          </a:p>
        </p:txBody>
      </p:sp>
      <p:sp>
        <p:nvSpPr>
          <p:cNvPr id="7" name="Marcador de texto 6">
            <a:extLst>
              <a:ext uri="{FF2B5EF4-FFF2-40B4-BE49-F238E27FC236}">
                <a16:creationId xmlns:a16="http://schemas.microsoft.com/office/drawing/2014/main" id="{5ABF5FE8-1466-4DBA-AEFE-4EECAC3A21F2}"/>
              </a:ext>
            </a:extLst>
          </p:cNvPr>
          <p:cNvSpPr>
            <a:spLocks noGrp="1"/>
          </p:cNvSpPr>
          <p:nvPr>
            <p:ph type="body" sz="quarter" idx="15"/>
          </p:nvPr>
        </p:nvSpPr>
        <p:spPr>
          <a:xfrm>
            <a:off x="490414" y="5613414"/>
            <a:ext cx="11211172" cy="288000"/>
          </a:xfrm>
        </p:spPr>
        <p:txBody>
          <a:bodyPr/>
          <a:lstStyle/>
          <a:p>
            <a:r>
              <a:rPr lang="es-ES" err="1"/>
              <a:t>Version</a:t>
            </a:r>
            <a:r>
              <a:rPr lang="es-ES"/>
              <a:t> as </a:t>
            </a:r>
            <a:r>
              <a:rPr lang="es-ES" err="1"/>
              <a:t>of</a:t>
            </a:r>
            <a:r>
              <a:rPr lang="es-ES"/>
              <a:t> 18 March 2022</a:t>
            </a:r>
            <a:endParaRPr lang="en-GB"/>
          </a:p>
        </p:txBody>
      </p:sp>
      <p:sp>
        <p:nvSpPr>
          <p:cNvPr id="8" name="Marcador de posición de imagen 7">
            <a:extLst>
              <a:ext uri="{FF2B5EF4-FFF2-40B4-BE49-F238E27FC236}">
                <a16:creationId xmlns:a16="http://schemas.microsoft.com/office/drawing/2014/main" id="{E3A2B514-E1FD-4B6D-ABC2-4A41FF711742}"/>
              </a:ext>
            </a:extLst>
          </p:cNvPr>
          <p:cNvSpPr>
            <a:spLocks noGrp="1"/>
          </p:cNvSpPr>
          <p:nvPr>
            <p:ph type="pic" sz="quarter" idx="22"/>
          </p:nvPr>
        </p:nvSpPr>
        <p:spPr/>
      </p:sp>
      <p:pic>
        <p:nvPicPr>
          <p:cNvPr id="10" name="Picture 8" descr="A picture containing person, indoor&#10;&#10;Description automatically generated">
            <a:extLst>
              <a:ext uri="{FF2B5EF4-FFF2-40B4-BE49-F238E27FC236}">
                <a16:creationId xmlns:a16="http://schemas.microsoft.com/office/drawing/2014/main" id="{20636D3B-EFBC-46B5-9A49-AEB16010A917}"/>
              </a:ext>
            </a:extLst>
          </p:cNvPr>
          <p:cNvPicPr>
            <a:picLocks noChangeAspect="1"/>
          </p:cNvPicPr>
          <p:nvPr/>
        </p:nvPicPr>
        <p:blipFill rotWithShape="1">
          <a:blip r:embed="rId3">
            <a:extLst>
              <a:ext uri="{28A0092B-C50C-407E-A947-70E740481C1C}">
                <a14:useLocalDpi xmlns:a14="http://schemas.microsoft.com/office/drawing/2010/main" val="0"/>
              </a:ext>
            </a:extLst>
          </a:blip>
          <a:srcRect l="15857" r="15857"/>
          <a:stretch/>
        </p:blipFill>
        <p:spPr bwMode="auto">
          <a:xfrm>
            <a:off x="1846123" y="0"/>
            <a:ext cx="4592777" cy="448942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68EC2603-CBEF-41BE-BF5D-F05FAD389C7A}"/>
              </a:ext>
            </a:extLst>
          </p:cNvPr>
          <p:cNvPicPr>
            <a:picLocks noChangeAspect="1"/>
          </p:cNvPicPr>
          <p:nvPr/>
        </p:nvPicPr>
        <p:blipFill>
          <a:blip r:embed="rId4"/>
          <a:stretch>
            <a:fillRect/>
          </a:stretch>
        </p:blipFill>
        <p:spPr>
          <a:xfrm>
            <a:off x="10440397" y="1793854"/>
            <a:ext cx="1261189" cy="863331"/>
          </a:xfrm>
          <a:prstGeom prst="rect">
            <a:avLst/>
          </a:prstGeom>
        </p:spPr>
      </p:pic>
      <p:pic>
        <p:nvPicPr>
          <p:cNvPr id="1026" name="Imagen 3">
            <a:extLst>
              <a:ext uri="{FF2B5EF4-FFF2-40B4-BE49-F238E27FC236}">
                <a16:creationId xmlns:a16="http://schemas.microsoft.com/office/drawing/2014/main" id="{47E6FE90-08BC-458F-AFA3-C0CD6C3FAD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42122" y="1793854"/>
            <a:ext cx="1703755" cy="1048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6F1FC42F-9616-4641-B4D7-0ECFA41E9BC9}"/>
              </a:ext>
            </a:extLst>
          </p:cNvPr>
          <p:cNvSpPr txBox="1"/>
          <p:nvPr/>
        </p:nvSpPr>
        <p:spPr>
          <a:xfrm>
            <a:off x="7380155" y="63930"/>
            <a:ext cx="4976735" cy="369332"/>
          </a:xfrm>
          <a:prstGeom prst="rect">
            <a:avLst/>
          </a:prstGeom>
          <a:noFill/>
        </p:spPr>
        <p:txBody>
          <a:bodyPr wrap="square" rtlCol="0">
            <a:spAutoFit/>
          </a:bodyPr>
          <a:lstStyle/>
          <a:p>
            <a:r>
              <a:rPr lang="en-GB" b="1" dirty="0">
                <a:solidFill>
                  <a:schemeClr val="accent2"/>
                </a:solidFill>
              </a:rPr>
              <a:t>COVID VACCINE DELIVERY PARTNERSHIP</a:t>
            </a:r>
            <a:endParaRPr lang="en-US" b="1" dirty="0">
              <a:solidFill>
                <a:schemeClr val="accent2"/>
              </a:solidFill>
            </a:endParaRPr>
          </a:p>
        </p:txBody>
      </p:sp>
    </p:spTree>
    <p:extLst>
      <p:ext uri="{BB962C8B-B14F-4D97-AF65-F5344CB8AC3E}">
        <p14:creationId xmlns:p14="http://schemas.microsoft.com/office/powerpoint/2010/main" val="3425671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a:extLst>
              <a:ext uri="{FF2B5EF4-FFF2-40B4-BE49-F238E27FC236}">
                <a16:creationId xmlns:a16="http://schemas.microsoft.com/office/drawing/2014/main" id="{57C5BB02-7860-45F0-96F3-AD39B357226D}"/>
              </a:ext>
            </a:extLst>
          </p:cNvPr>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4CE0EA-F3B5-4684-BA10-C594598FDB9C}" type="slidenum">
              <a:rPr kumimoji="0" lang="en-GB" sz="800" b="0" i="0" u="none" strike="noStrike" kern="1200" cap="none" spc="0" normalizeH="0" baseline="0" noProof="0" smtClean="0">
                <a:ln>
                  <a:noFill/>
                </a:ln>
                <a:solidFill>
                  <a:prstClr val="black"/>
                </a:solidFill>
                <a:effectLst/>
                <a:uLnTx/>
                <a:uFillTx/>
                <a:latin typeface="Arial"/>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800" b="0" i="0" u="none" strike="noStrike" kern="1200" cap="none" spc="0" normalizeH="0" baseline="0" noProof="0">
              <a:ln>
                <a:noFill/>
              </a:ln>
              <a:solidFill>
                <a:prstClr val="black"/>
              </a:solidFill>
              <a:effectLst/>
              <a:uLnTx/>
              <a:uFillTx/>
              <a:latin typeface="Arial"/>
              <a:ea typeface="+mn-ea"/>
              <a:cs typeface="Times New Roman" panose="02020603050405020304" pitchFamily="18" charset="0"/>
            </a:endParaRPr>
          </a:p>
        </p:txBody>
      </p:sp>
      <p:sp>
        <p:nvSpPr>
          <p:cNvPr id="6" name="Marcador de texto 5">
            <a:extLst>
              <a:ext uri="{FF2B5EF4-FFF2-40B4-BE49-F238E27FC236}">
                <a16:creationId xmlns:a16="http://schemas.microsoft.com/office/drawing/2014/main" id="{5E70D59D-C3C0-4D31-A841-CEEA1293BFE7}"/>
              </a:ext>
            </a:extLst>
          </p:cNvPr>
          <p:cNvSpPr>
            <a:spLocks noGrp="1"/>
          </p:cNvSpPr>
          <p:nvPr>
            <p:ph type="body" sz="quarter" idx="21"/>
          </p:nvPr>
        </p:nvSpPr>
        <p:spPr>
          <a:xfrm>
            <a:off x="479998" y="6167640"/>
            <a:ext cx="10775594" cy="523710"/>
          </a:xfrm>
          <a:solidFill>
            <a:srgbClr val="FFFFFF"/>
          </a:solidFill>
        </p:spPr>
        <p:txBody>
          <a:bodyPr>
            <a:noAutofit/>
          </a:bodyPr>
          <a:lstStyle/>
          <a:p>
            <a:pPr>
              <a:lnSpc>
                <a:spcPct val="100000"/>
              </a:lnSpc>
              <a:spcBef>
                <a:spcPts val="0"/>
              </a:spcBef>
              <a:spcAft>
                <a:spcPts val="0"/>
              </a:spcAft>
            </a:pPr>
            <a:r>
              <a:rPr lang="es-ES">
                <a:latin typeface="Ebrima" panose="02000000000000000000" pitchFamily="2" charset="0"/>
                <a:ea typeface="Ebrima" panose="02000000000000000000" pitchFamily="2" charset="0"/>
                <a:cs typeface="Ebrima" panose="02000000000000000000" pitchFamily="2" charset="0"/>
              </a:rPr>
              <a:t>1. WHO SAGE. </a:t>
            </a:r>
            <a:r>
              <a:rPr lang="en-GB" b="1">
                <a:latin typeface="Ebrima" panose="02000000000000000000" pitchFamily="2" charset="0"/>
                <a:ea typeface="Ebrima" panose="02000000000000000000" pitchFamily="2" charset="0"/>
                <a:cs typeface="Ebrima" panose="02000000000000000000" pitchFamily="2" charset="0"/>
              </a:rPr>
              <a:t>Interim recommendations for heterologous COVID-19 vaccine schedules</a:t>
            </a:r>
            <a:r>
              <a:rPr lang="en-GB">
                <a:latin typeface="Ebrima" panose="02000000000000000000" pitchFamily="2" charset="0"/>
                <a:ea typeface="Ebrima" panose="02000000000000000000" pitchFamily="2" charset="0"/>
                <a:cs typeface="Ebrima" panose="02000000000000000000" pitchFamily="2" charset="0"/>
              </a:rPr>
              <a:t>. </a:t>
            </a:r>
            <a:r>
              <a:rPr lang="es-ES">
                <a:latin typeface="Ebrima" panose="02000000000000000000" pitchFamily="2" charset="0"/>
                <a:ea typeface="Ebrima" panose="02000000000000000000" pitchFamily="2" charset="0"/>
                <a:cs typeface="Ebrima" panose="02000000000000000000" pitchFamily="2" charset="0"/>
              </a:rPr>
              <a:t>16 </a:t>
            </a:r>
            <a:r>
              <a:rPr lang="es-ES" err="1">
                <a:latin typeface="Ebrima" panose="02000000000000000000" pitchFamily="2" charset="0"/>
                <a:ea typeface="Ebrima" panose="02000000000000000000" pitchFamily="2" charset="0"/>
                <a:cs typeface="Ebrima" panose="02000000000000000000" pitchFamily="2" charset="0"/>
              </a:rPr>
              <a:t>December</a:t>
            </a:r>
            <a:r>
              <a:rPr lang="es-ES">
                <a:latin typeface="Ebrima" panose="02000000000000000000" pitchFamily="2" charset="0"/>
                <a:ea typeface="Ebrima" panose="02000000000000000000" pitchFamily="2" charset="0"/>
                <a:cs typeface="Ebrima" panose="02000000000000000000" pitchFamily="2" charset="0"/>
              </a:rPr>
              <a:t> 2021. </a:t>
            </a:r>
            <a:r>
              <a:rPr lang="es-ES">
                <a:latin typeface="Ebrima" panose="02000000000000000000" pitchFamily="2" charset="0"/>
                <a:ea typeface="Ebrima" panose="02000000000000000000" pitchFamily="2" charset="0"/>
                <a:cs typeface="Ebrima" panose="02000000000000000000" pitchFamily="2" charset="0"/>
                <a:hlinkClick r:id="rId2"/>
              </a:rPr>
              <a:t>https://www.who.int/publications/i/item/WHO-2019-nCoV-vaccines-SAGE-recommendation-heterologous-schedules</a:t>
            </a:r>
            <a:r>
              <a:rPr lang="es-ES">
                <a:latin typeface="Ebrima" panose="02000000000000000000" pitchFamily="2" charset="0"/>
                <a:ea typeface="Ebrima" panose="02000000000000000000" pitchFamily="2" charset="0"/>
                <a:cs typeface="Ebrima" panose="02000000000000000000" pitchFamily="2" charset="0"/>
              </a:rPr>
              <a:t> </a:t>
            </a:r>
          </a:p>
          <a:p>
            <a:pPr>
              <a:lnSpc>
                <a:spcPct val="100000"/>
              </a:lnSpc>
              <a:spcBef>
                <a:spcPts val="0"/>
              </a:spcBef>
              <a:spcAft>
                <a:spcPts val="0"/>
              </a:spcAft>
            </a:pPr>
            <a:r>
              <a:rPr lang="en-GB">
                <a:latin typeface="Ebrima" panose="02000000000000000000" pitchFamily="2" charset="0"/>
                <a:ea typeface="Ebrima" panose="02000000000000000000" pitchFamily="2" charset="0"/>
                <a:cs typeface="Ebrima" panose="02000000000000000000" pitchFamily="2" charset="0"/>
              </a:rPr>
              <a:t>2. With heterologous schedules, the order of the vaccines administered may affect the immune response</a:t>
            </a:r>
            <a:r>
              <a:rPr lang="es-ES">
                <a:latin typeface="Ebrima" panose="02000000000000000000" pitchFamily="2" charset="0"/>
                <a:ea typeface="Ebrima" panose="02000000000000000000" pitchFamily="2" charset="0"/>
                <a:cs typeface="Ebrima" panose="02000000000000000000" pitchFamily="2" charset="0"/>
              </a:rPr>
              <a:t>. 3. </a:t>
            </a:r>
            <a:r>
              <a:rPr lang="en-GB">
                <a:latin typeface="Ebrima" panose="02000000000000000000" pitchFamily="2" charset="0"/>
                <a:ea typeface="Ebrima" panose="02000000000000000000" pitchFamily="2" charset="0"/>
                <a:cs typeface="Ebrima" panose="02000000000000000000" pitchFamily="2" charset="0"/>
              </a:rPr>
              <a:t>The subsequent doses to finalize primary series could be the second dose, or the third dose in immunocompromised persons and adults ≥60 years who received 2 doses of Sinovac or Sinopharm. 4. Refers only to inactivated BIBP/Sinopharm and </a:t>
            </a:r>
            <a:r>
              <a:rPr lang="en-GB" err="1">
                <a:latin typeface="Ebrima" panose="02000000000000000000" pitchFamily="2" charset="0"/>
                <a:ea typeface="Ebrima" panose="02000000000000000000" pitchFamily="2" charset="0"/>
                <a:cs typeface="Ebrima" panose="02000000000000000000" pitchFamily="2" charset="0"/>
              </a:rPr>
              <a:t>Coronavac</a:t>
            </a:r>
            <a:r>
              <a:rPr lang="en-GB">
                <a:latin typeface="Ebrima" panose="02000000000000000000" pitchFamily="2" charset="0"/>
                <a:ea typeface="Ebrima" panose="02000000000000000000" pitchFamily="2" charset="0"/>
                <a:cs typeface="Ebrima" panose="02000000000000000000" pitchFamily="2" charset="0"/>
              </a:rPr>
              <a:t> COVID-19 vaccines</a:t>
            </a:r>
            <a:r>
              <a:rPr lang="es-ES">
                <a:latin typeface="Ebrima" panose="02000000000000000000" pitchFamily="2" charset="0"/>
                <a:ea typeface="Ebrima" panose="02000000000000000000" pitchFamily="2" charset="0"/>
                <a:cs typeface="Ebrima" panose="02000000000000000000" pitchFamily="2" charset="0"/>
              </a:rPr>
              <a:t>. 5. </a:t>
            </a:r>
            <a:r>
              <a:rPr lang="en-GB">
                <a:latin typeface="Ebrima" panose="02000000000000000000" pitchFamily="2" charset="0"/>
                <a:ea typeface="Ebrima" panose="02000000000000000000" pitchFamily="2" charset="0"/>
                <a:cs typeface="Ebrima" panose="02000000000000000000" pitchFamily="2" charset="0"/>
              </a:rPr>
              <a:t>Evidence limited to one study assessing the use of Novavax in primary heterologous vaccination, and to one study assessing the use of Novavax as a booster dose. 6. Parker EPK, et al. Emerging evidence on heterologous COVID-19 vaccine schedules-To mix or not to mix? Lancet Infect Dis. 2022 Mar 9:S1473-3099(22)00178-5. </a:t>
            </a:r>
            <a:r>
              <a:rPr lang="en-GB" err="1">
                <a:latin typeface="Ebrima" panose="02000000000000000000" pitchFamily="2" charset="0"/>
                <a:ea typeface="Ebrima" panose="02000000000000000000" pitchFamily="2" charset="0"/>
                <a:cs typeface="Ebrima" panose="02000000000000000000" pitchFamily="2" charset="0"/>
              </a:rPr>
              <a:t>doi</a:t>
            </a:r>
            <a:r>
              <a:rPr lang="en-GB">
                <a:latin typeface="Ebrima" panose="02000000000000000000" pitchFamily="2" charset="0"/>
                <a:ea typeface="Ebrima" panose="02000000000000000000" pitchFamily="2" charset="0"/>
                <a:cs typeface="Ebrima" panose="02000000000000000000" pitchFamily="2" charset="0"/>
              </a:rPr>
              <a:t>: </a:t>
            </a:r>
            <a:r>
              <a:rPr lang="en-GB">
                <a:latin typeface="Ebrima" panose="02000000000000000000" pitchFamily="2" charset="0"/>
                <a:ea typeface="Ebrima" panose="02000000000000000000" pitchFamily="2" charset="0"/>
                <a:cs typeface="Ebrima" panose="02000000000000000000" pitchFamily="2" charset="0"/>
                <a:hlinkClick r:id="rId3"/>
              </a:rPr>
              <a:t>10.1016/S1473-3099(22)00178-5</a:t>
            </a:r>
            <a:endParaRPr lang="en-GB">
              <a:latin typeface="Ebrima" panose="02000000000000000000" pitchFamily="2" charset="0"/>
              <a:ea typeface="Ebrima" panose="02000000000000000000" pitchFamily="2" charset="0"/>
              <a:cs typeface="Ebrima" panose="02000000000000000000" pitchFamily="2" charset="0"/>
            </a:endParaRPr>
          </a:p>
        </p:txBody>
      </p:sp>
      <p:sp>
        <p:nvSpPr>
          <p:cNvPr id="7" name="Título 6">
            <a:extLst>
              <a:ext uri="{FF2B5EF4-FFF2-40B4-BE49-F238E27FC236}">
                <a16:creationId xmlns:a16="http://schemas.microsoft.com/office/drawing/2014/main" id="{2EFADA89-7DD2-4212-BBD1-170130D30615}"/>
              </a:ext>
            </a:extLst>
          </p:cNvPr>
          <p:cNvSpPr>
            <a:spLocks noGrp="1"/>
          </p:cNvSpPr>
          <p:nvPr>
            <p:ph type="title"/>
          </p:nvPr>
        </p:nvSpPr>
        <p:spPr>
          <a:xfrm>
            <a:off x="479998" y="359999"/>
            <a:ext cx="9273601" cy="720000"/>
          </a:xfrm>
        </p:spPr>
        <p:txBody>
          <a:bodyPr/>
          <a:lstStyle/>
          <a:p>
            <a:r>
              <a:rPr lang="en-US" sz="2400"/>
              <a:t>Heterologous schedules (use of different vaccines) for primary vaccination series and booster doses</a:t>
            </a:r>
            <a:endParaRPr lang="en-GB" sz="2400"/>
          </a:p>
        </p:txBody>
      </p:sp>
      <p:graphicFrame>
        <p:nvGraphicFramePr>
          <p:cNvPr id="8" name="Table 13">
            <a:extLst>
              <a:ext uri="{FF2B5EF4-FFF2-40B4-BE49-F238E27FC236}">
                <a16:creationId xmlns:a16="http://schemas.microsoft.com/office/drawing/2014/main" id="{8CD35EA4-2701-47E6-9AA1-AFECB5118241}"/>
              </a:ext>
            </a:extLst>
          </p:cNvPr>
          <p:cNvGraphicFramePr>
            <a:graphicFrameLocks noGrp="1"/>
          </p:cNvGraphicFramePr>
          <p:nvPr>
            <p:extLst>
              <p:ext uri="{D42A27DB-BD31-4B8C-83A1-F6EECF244321}">
                <p14:modId xmlns:p14="http://schemas.microsoft.com/office/powerpoint/2010/main" val="2260387530"/>
              </p:ext>
            </p:extLst>
          </p:nvPr>
        </p:nvGraphicFramePr>
        <p:xfrm>
          <a:off x="479998" y="2599667"/>
          <a:ext cx="10678332" cy="3350072"/>
        </p:xfrm>
        <a:graphic>
          <a:graphicData uri="http://schemas.openxmlformats.org/drawingml/2006/table">
            <a:tbl>
              <a:tblPr firstRow="1" firstCol="1" bandRow="1">
                <a:tableStyleId>{5C22544A-7EE6-4342-B048-85BDC9FD1C3A}</a:tableStyleId>
              </a:tblPr>
              <a:tblGrid>
                <a:gridCol w="2669583">
                  <a:extLst>
                    <a:ext uri="{9D8B030D-6E8A-4147-A177-3AD203B41FA5}">
                      <a16:colId xmlns:a16="http://schemas.microsoft.com/office/drawing/2014/main" val="502971429"/>
                    </a:ext>
                  </a:extLst>
                </a:gridCol>
                <a:gridCol w="2669583">
                  <a:extLst>
                    <a:ext uri="{9D8B030D-6E8A-4147-A177-3AD203B41FA5}">
                      <a16:colId xmlns:a16="http://schemas.microsoft.com/office/drawing/2014/main" val="682634804"/>
                    </a:ext>
                  </a:extLst>
                </a:gridCol>
                <a:gridCol w="4499574">
                  <a:extLst>
                    <a:ext uri="{9D8B030D-6E8A-4147-A177-3AD203B41FA5}">
                      <a16:colId xmlns:a16="http://schemas.microsoft.com/office/drawing/2014/main" val="3045281562"/>
                    </a:ext>
                  </a:extLst>
                </a:gridCol>
                <a:gridCol w="839592">
                  <a:extLst>
                    <a:ext uri="{9D8B030D-6E8A-4147-A177-3AD203B41FA5}">
                      <a16:colId xmlns:a16="http://schemas.microsoft.com/office/drawing/2014/main" val="2321240577"/>
                    </a:ext>
                  </a:extLst>
                </a:gridCol>
              </a:tblGrid>
              <a:tr h="405083">
                <a:tc>
                  <a:txBody>
                    <a:bodyPr/>
                    <a:lstStyle/>
                    <a:p>
                      <a:pPr marL="0" marR="0" algn="ctr">
                        <a:lnSpc>
                          <a:spcPct val="115000"/>
                        </a:lnSpc>
                        <a:spcBef>
                          <a:spcPts val="0"/>
                        </a:spcBef>
                        <a:spcAft>
                          <a:spcPts val="0"/>
                        </a:spcAft>
                      </a:pPr>
                      <a:r>
                        <a:rPr lang="en-GB" sz="1050">
                          <a:solidFill>
                            <a:schemeClr val="bg1"/>
                          </a:solidFill>
                          <a:effectLst/>
                          <a:latin typeface="Ebrima" panose="02000000000000000000" pitchFamily="2" charset="0"/>
                          <a:ea typeface="Ebrima" panose="02000000000000000000" pitchFamily="2" charset="0"/>
                          <a:cs typeface="Ebrima" panose="02000000000000000000" pitchFamily="2" charset="0"/>
                        </a:rPr>
                        <a:t>Initial dose or second dose</a:t>
                      </a:r>
                      <a:r>
                        <a:rPr lang="en-GB" sz="1050" baseline="30000">
                          <a:solidFill>
                            <a:schemeClr val="bg1"/>
                          </a:solidFill>
                          <a:effectLst/>
                          <a:latin typeface="Ebrima" panose="02000000000000000000" pitchFamily="2" charset="0"/>
                          <a:ea typeface="Ebrima" panose="02000000000000000000" pitchFamily="2" charset="0"/>
                          <a:cs typeface="Ebrima" panose="02000000000000000000" pitchFamily="2" charset="0"/>
                        </a:rPr>
                        <a:t>3</a:t>
                      </a:r>
                      <a:r>
                        <a:rPr lang="en-GB" sz="1050">
                          <a:solidFill>
                            <a:schemeClr val="bg1"/>
                          </a:solidFill>
                          <a:effectLst/>
                          <a:latin typeface="Ebrima" panose="02000000000000000000" pitchFamily="2" charset="0"/>
                          <a:ea typeface="Ebrima" panose="02000000000000000000" pitchFamily="2" charset="0"/>
                          <a:cs typeface="Ebrima" panose="02000000000000000000" pitchFamily="2" charset="0"/>
                        </a:rPr>
                        <a:t> of primary series</a:t>
                      </a:r>
                      <a:endParaRPr lang="en-US" sz="1050" b="0">
                        <a:solidFill>
                          <a:schemeClr val="bg1"/>
                        </a:solidFill>
                        <a:effectLst/>
                        <a:latin typeface="Ebrima" panose="02000000000000000000" pitchFamily="2" charset="0"/>
                        <a:ea typeface="Ebrima" panose="02000000000000000000" pitchFamily="2" charset="0"/>
                        <a:cs typeface="Ebrima" panose="02000000000000000000" pitchFamily="2" charset="0"/>
                      </a:endParaRPr>
                    </a:p>
                  </a:txBody>
                  <a:tcPr marL="17137" marR="17137" marT="0" marB="0" anchor="ctr">
                    <a:solidFill>
                      <a:schemeClr val="accent4"/>
                    </a:solidFill>
                  </a:tcPr>
                </a:tc>
                <a:tc>
                  <a:txBody>
                    <a:bodyPr/>
                    <a:lstStyle/>
                    <a:p>
                      <a:pPr marL="0" marR="0" algn="ctr">
                        <a:lnSpc>
                          <a:spcPct val="115000"/>
                        </a:lnSpc>
                        <a:spcBef>
                          <a:spcPts val="0"/>
                        </a:spcBef>
                        <a:spcAft>
                          <a:spcPts val="0"/>
                        </a:spcAft>
                      </a:pPr>
                      <a:r>
                        <a:rPr lang="en-GB" sz="1050">
                          <a:solidFill>
                            <a:schemeClr val="bg1"/>
                          </a:solidFill>
                          <a:effectLst/>
                          <a:latin typeface="Ebrima" panose="02000000000000000000" pitchFamily="2" charset="0"/>
                          <a:ea typeface="Ebrima" panose="02000000000000000000" pitchFamily="2" charset="0"/>
                          <a:cs typeface="Ebrima" panose="02000000000000000000" pitchFamily="2" charset="0"/>
                        </a:rPr>
                        <a:t>Subsequent doses </a:t>
                      </a:r>
                      <a:r>
                        <a:rPr lang="en-GB" sz="1050" b="0">
                          <a:solidFill>
                            <a:schemeClr val="bg1"/>
                          </a:solidFill>
                          <a:effectLst/>
                          <a:latin typeface="Ebrima" panose="02000000000000000000" pitchFamily="2" charset="0"/>
                          <a:ea typeface="Ebrima" panose="02000000000000000000" pitchFamily="2" charset="0"/>
                          <a:cs typeface="Ebrima" panose="02000000000000000000" pitchFamily="2" charset="0"/>
                        </a:rPr>
                        <a:t>(to finalize primary series</a:t>
                      </a:r>
                      <a:r>
                        <a:rPr lang="en-GB" sz="1050" b="0" strike="noStrike" baseline="30000">
                          <a:solidFill>
                            <a:schemeClr val="bg1"/>
                          </a:solidFill>
                          <a:effectLst/>
                          <a:latin typeface="Ebrima" panose="02000000000000000000" pitchFamily="2" charset="0"/>
                          <a:ea typeface="Ebrima" panose="02000000000000000000" pitchFamily="2" charset="0"/>
                          <a:cs typeface="Ebrima" panose="02000000000000000000" pitchFamily="2" charset="0"/>
                        </a:rPr>
                        <a:t>3</a:t>
                      </a:r>
                      <a:r>
                        <a:rPr lang="en-GB" sz="1050" b="0">
                          <a:solidFill>
                            <a:schemeClr val="bg1"/>
                          </a:solidFill>
                          <a:effectLst/>
                          <a:latin typeface="Ebrima" panose="02000000000000000000" pitchFamily="2" charset="0"/>
                          <a:ea typeface="Ebrima" panose="02000000000000000000" pitchFamily="2" charset="0"/>
                          <a:cs typeface="Ebrima" panose="02000000000000000000" pitchFamily="2" charset="0"/>
                        </a:rPr>
                        <a:t>) or </a:t>
                      </a:r>
                      <a:r>
                        <a:rPr lang="en-GB" sz="1050" b="1" kern="1200">
                          <a:solidFill>
                            <a:schemeClr val="bg1"/>
                          </a:solidFill>
                          <a:effectLst/>
                          <a:latin typeface="Ebrima" panose="02000000000000000000" pitchFamily="2" charset="0"/>
                          <a:ea typeface="Ebrima" panose="02000000000000000000" pitchFamily="2" charset="0"/>
                          <a:cs typeface="Ebrima" panose="02000000000000000000" pitchFamily="2" charset="0"/>
                        </a:rPr>
                        <a:t>booster</a:t>
                      </a:r>
                      <a:endParaRPr lang="en-US" sz="1050" b="1" kern="1200">
                        <a:solidFill>
                          <a:schemeClr val="bg1"/>
                        </a:solidFill>
                        <a:effectLst/>
                        <a:latin typeface="Ebrima" panose="02000000000000000000" pitchFamily="2" charset="0"/>
                        <a:ea typeface="Ebrima" panose="02000000000000000000" pitchFamily="2" charset="0"/>
                        <a:cs typeface="Ebrima" panose="02000000000000000000" pitchFamily="2" charset="0"/>
                      </a:endParaRPr>
                    </a:p>
                  </a:txBody>
                  <a:tcPr marL="17137" marR="17137" marT="0" marB="0" anchor="ctr">
                    <a:solidFill>
                      <a:schemeClr val="accent4"/>
                    </a:solidFill>
                  </a:tcPr>
                </a:tc>
                <a:tc gridSpan="2">
                  <a:txBody>
                    <a:bodyPr/>
                    <a:lstStyle/>
                    <a:p>
                      <a:pPr marL="0" marR="0" algn="ctr">
                        <a:lnSpc>
                          <a:spcPct val="115000"/>
                        </a:lnSpc>
                        <a:spcBef>
                          <a:spcPts val="0"/>
                        </a:spcBef>
                        <a:spcAft>
                          <a:spcPts val="0"/>
                        </a:spcAft>
                      </a:pPr>
                      <a:r>
                        <a:rPr lang="en-US" sz="1050">
                          <a:solidFill>
                            <a:schemeClr val="bg1"/>
                          </a:solidFill>
                          <a:effectLst/>
                          <a:latin typeface="Ebrima" panose="02000000000000000000" pitchFamily="2" charset="0"/>
                          <a:ea typeface="Ebrima" panose="02000000000000000000" pitchFamily="2" charset="0"/>
                          <a:cs typeface="Ebrima" panose="02000000000000000000" pitchFamily="2" charset="0"/>
                        </a:rPr>
                        <a:t>Recommendations</a:t>
                      </a:r>
                    </a:p>
                  </a:txBody>
                  <a:tcPr marL="17137" marR="17137" marT="0" marB="0" anchor="ctr">
                    <a:solidFill>
                      <a:schemeClr val="accent4"/>
                    </a:solidFill>
                  </a:tcPr>
                </a:tc>
                <a:tc hMerge="1">
                  <a:txBody>
                    <a:bodyPr/>
                    <a:lstStyle/>
                    <a:p>
                      <a:pPr marL="0" marR="0" algn="ctr">
                        <a:lnSpc>
                          <a:spcPct val="115000"/>
                        </a:lnSpc>
                        <a:spcBef>
                          <a:spcPts val="0"/>
                        </a:spcBef>
                        <a:spcAft>
                          <a:spcPts val="0"/>
                        </a:spcAft>
                      </a:pPr>
                      <a:endParaRPr lang="en-US" sz="9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137" marR="17137" marT="0" marB="0" anchor="ctr">
                    <a:solidFill>
                      <a:schemeClr val="accent4"/>
                    </a:solidFill>
                  </a:tcPr>
                </a:tc>
                <a:extLst>
                  <a:ext uri="{0D108BD9-81ED-4DB2-BD59-A6C34878D82A}">
                    <a16:rowId xmlns:a16="http://schemas.microsoft.com/office/drawing/2014/main" val="2551836212"/>
                  </a:ext>
                </a:extLst>
              </a:tr>
              <a:tr h="462610">
                <a:tc rowSpan="2">
                  <a:txBody>
                    <a:bodyPr/>
                    <a:lstStyle/>
                    <a:p>
                      <a:pPr marL="0" marR="0" algn="ctr">
                        <a:lnSpc>
                          <a:spcPct val="115000"/>
                        </a:lnSpc>
                        <a:spcBef>
                          <a:spcPts val="0"/>
                        </a:spcBef>
                        <a:spcAft>
                          <a:spcPts val="0"/>
                        </a:spcAft>
                      </a:pPr>
                      <a:r>
                        <a:rPr lang="en-GB" sz="1050" b="1" i="0">
                          <a:solidFill>
                            <a:schemeClr val="tx1"/>
                          </a:solidFill>
                          <a:effectLst/>
                          <a:latin typeface="Ebrima" panose="02000000000000000000" pitchFamily="2" charset="0"/>
                          <a:ea typeface="Ebrima" panose="02000000000000000000" pitchFamily="2" charset="0"/>
                          <a:cs typeface="Ebrima" panose="02000000000000000000" pitchFamily="2" charset="0"/>
                        </a:rPr>
                        <a:t>Inactivated vaccine</a:t>
                      </a:r>
                      <a:r>
                        <a:rPr lang="en-GB" sz="1050" b="0" i="0" baseline="30000">
                          <a:solidFill>
                            <a:schemeClr val="tx1"/>
                          </a:solidFill>
                          <a:effectLst/>
                          <a:latin typeface="Ebrima" panose="02000000000000000000" pitchFamily="2" charset="0"/>
                          <a:ea typeface="Ebrima" panose="02000000000000000000" pitchFamily="2" charset="0"/>
                          <a:cs typeface="Ebrima" panose="02000000000000000000" pitchFamily="2" charset="0"/>
                        </a:rPr>
                        <a:t>4</a:t>
                      </a:r>
                      <a:r>
                        <a:rPr lang="en-GB" sz="1050" b="1" i="0">
                          <a:solidFill>
                            <a:schemeClr val="tx1"/>
                          </a:solidFill>
                          <a:effectLst/>
                          <a:latin typeface="Ebrima" panose="02000000000000000000" pitchFamily="2" charset="0"/>
                          <a:ea typeface="Ebrima" panose="02000000000000000000" pitchFamily="2" charset="0"/>
                          <a:cs typeface="Ebrima" panose="02000000000000000000" pitchFamily="2" charset="0"/>
                        </a:rPr>
                        <a:t> </a:t>
                      </a:r>
                      <a:r>
                        <a:rPr lang="en-GB" sz="1050" b="0" i="1">
                          <a:solidFill>
                            <a:schemeClr val="tx1"/>
                          </a:solidFill>
                          <a:effectLst/>
                          <a:latin typeface="Ebrima" panose="02000000000000000000" pitchFamily="2" charset="0"/>
                          <a:ea typeface="Ebrima" panose="02000000000000000000" pitchFamily="2" charset="0"/>
                          <a:cs typeface="Ebrima" panose="02000000000000000000" pitchFamily="2" charset="0"/>
                        </a:rPr>
                        <a:t>(Sinopharm BBIP, Sinovac)</a:t>
                      </a:r>
                      <a:endParaRPr lang="en-US" sz="1050" b="0" i="1">
                        <a:solidFill>
                          <a:schemeClr val="tx1"/>
                        </a:solidFill>
                        <a:effectLst/>
                        <a:latin typeface="Ebrima" panose="02000000000000000000" pitchFamily="2" charset="0"/>
                        <a:ea typeface="Ebrima" panose="02000000000000000000" pitchFamily="2" charset="0"/>
                        <a:cs typeface="Ebrima" panose="02000000000000000000" pitchFamily="2" charset="0"/>
                      </a:endParaRPr>
                    </a:p>
                  </a:txBody>
                  <a:tcPr marL="17137" marR="17137" marT="0" marB="0" anchor="ctr">
                    <a:solidFill>
                      <a:srgbClr val="CCFFCC"/>
                    </a:solidFill>
                  </a:tcPr>
                </a:tc>
                <a:tc>
                  <a:txBody>
                    <a:bodyPr/>
                    <a:lstStyle/>
                    <a:p>
                      <a:pPr marL="0" marR="0" algn="ctr">
                        <a:lnSpc>
                          <a:spcPct val="115000"/>
                        </a:lnSpc>
                        <a:spcBef>
                          <a:spcPts val="0"/>
                        </a:spcBef>
                        <a:spcAft>
                          <a:spcPts val="0"/>
                        </a:spcAft>
                      </a:pPr>
                      <a:r>
                        <a:rPr lang="en-GB" sz="1050" b="1">
                          <a:effectLst/>
                          <a:latin typeface="Ebrima" panose="02000000000000000000" pitchFamily="2" charset="0"/>
                          <a:ea typeface="Ebrima" panose="02000000000000000000" pitchFamily="2" charset="0"/>
                          <a:cs typeface="Ebrima" panose="02000000000000000000" pitchFamily="2" charset="0"/>
                        </a:rPr>
                        <a:t> Viral vector vaccine </a:t>
                      </a:r>
                      <a:r>
                        <a:rPr lang="en-GB" sz="1050" b="0" i="1">
                          <a:solidFill>
                            <a:schemeClr val="tx1"/>
                          </a:solidFill>
                          <a:effectLst/>
                          <a:latin typeface="Ebrima" panose="02000000000000000000" pitchFamily="2" charset="0"/>
                          <a:ea typeface="Ebrima" panose="02000000000000000000" pitchFamily="2" charset="0"/>
                          <a:cs typeface="Ebrima" panose="02000000000000000000" pitchFamily="2" charset="0"/>
                        </a:rPr>
                        <a:t>(AstraZeneca/SII, Janssen)</a:t>
                      </a:r>
                      <a:endParaRPr lang="en-US" sz="1050" b="1">
                        <a:effectLst/>
                        <a:latin typeface="Ebrima" panose="02000000000000000000" pitchFamily="2" charset="0"/>
                        <a:ea typeface="Ebrima" panose="02000000000000000000" pitchFamily="2" charset="0"/>
                        <a:cs typeface="Ebrima" panose="02000000000000000000" pitchFamily="2" charset="0"/>
                      </a:endParaRPr>
                    </a:p>
                  </a:txBody>
                  <a:tcPr marL="17137" marR="17137" marT="0" marB="0" anchor="ctr">
                    <a:solidFill>
                      <a:srgbClr val="FFCCCC"/>
                    </a:solidFill>
                  </a:tcPr>
                </a:tc>
                <a:tc rowSpan="2">
                  <a:txBody>
                    <a:bodyPr/>
                    <a:lstStyle/>
                    <a:p>
                      <a:pPr marL="295275"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kern="1200">
                          <a:solidFill>
                            <a:schemeClr val="dk1"/>
                          </a:solidFill>
                          <a:latin typeface="Ebrima" panose="02000000000000000000" pitchFamily="2" charset="0"/>
                          <a:ea typeface="Ebrima" panose="02000000000000000000" pitchFamily="2" charset="0"/>
                          <a:cs typeface="Ebrima" panose="02000000000000000000" pitchFamily="2" charset="0"/>
                        </a:rPr>
                        <a:t>Inactivated vaccines are not considered for a second dose unless they were administered as a first dose. </a:t>
                      </a:r>
                    </a:p>
                    <a:p>
                      <a:pPr marL="752475"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kern="1200">
                          <a:solidFill>
                            <a:schemeClr val="dk1"/>
                          </a:solidFill>
                          <a:latin typeface="Ebrima" panose="02000000000000000000" pitchFamily="2" charset="0"/>
                          <a:ea typeface="Ebrima" panose="02000000000000000000" pitchFamily="2" charset="0"/>
                          <a:cs typeface="Ebrima" panose="02000000000000000000" pitchFamily="2" charset="0"/>
                        </a:rPr>
                        <a:t>Inactivated vaccines are not considered for a booster (unless they were used for the primary series)</a:t>
                      </a:r>
                      <a:endParaRPr lang="en-US" sz="1050" kern="1200">
                        <a:solidFill>
                          <a:schemeClr val="dk1"/>
                        </a:solidFill>
                        <a:latin typeface="Ebrima" panose="02000000000000000000" pitchFamily="2" charset="0"/>
                        <a:ea typeface="Ebrima" panose="02000000000000000000" pitchFamily="2" charset="0"/>
                        <a:cs typeface="Ebrima" panose="02000000000000000000" pitchFamily="2" charset="0"/>
                      </a:endParaRPr>
                    </a:p>
                    <a:p>
                      <a:pPr marL="295275" lvl="0" indent="-171450" algn="l" defTabSz="914400" rtl="0" eaLnBrk="1" latinLnBrk="0" hangingPunct="1">
                        <a:buFont typeface="Arial" panose="020B0604020202020204" pitchFamily="34" charset="0"/>
                        <a:buChar char="•"/>
                      </a:pPr>
                      <a:r>
                        <a:rPr lang="en-GB" sz="1050" kern="1200">
                          <a:solidFill>
                            <a:schemeClr val="dk1"/>
                          </a:solidFill>
                          <a:latin typeface="Ebrima" panose="02000000000000000000" pitchFamily="2" charset="0"/>
                          <a:ea typeface="Ebrima" panose="02000000000000000000" pitchFamily="2" charset="0"/>
                          <a:cs typeface="Ebrima" panose="02000000000000000000" pitchFamily="2" charset="0"/>
                        </a:rPr>
                        <a:t>Countries implementing inactivated vaccines for initial doses may consider using vectored or mRNA vaccines for subsequent doses.</a:t>
                      </a:r>
                    </a:p>
                  </a:txBody>
                  <a:tcPr marL="17137" marR="17137" marT="0" marB="0" anchor="ctr">
                    <a:solidFill>
                      <a:schemeClr val="bg1">
                        <a:lumMod val="85000"/>
                      </a:schemeClr>
                    </a:solidFill>
                  </a:tcPr>
                </a:tc>
                <a:tc>
                  <a:txBody>
                    <a:bodyPr/>
                    <a:lstStyle/>
                    <a:p>
                      <a:pPr marL="0" marR="0" algn="ctr">
                        <a:lnSpc>
                          <a:spcPct val="115000"/>
                        </a:lnSpc>
                        <a:spcBef>
                          <a:spcPts val="0"/>
                        </a:spcBef>
                        <a:spcAft>
                          <a:spcPts val="0"/>
                        </a:spcAft>
                      </a:pPr>
                      <a:endParaRPr lang="en-US" sz="1050" b="0" i="0" u="none" strike="noStrike" kern="1200" baseline="0">
                        <a:solidFill>
                          <a:schemeClr val="dk1"/>
                        </a:solidFill>
                        <a:latin typeface="Ebrima" panose="02000000000000000000" pitchFamily="2" charset="0"/>
                        <a:ea typeface="Ebrima" panose="02000000000000000000" pitchFamily="2" charset="0"/>
                        <a:cs typeface="Ebrima" panose="02000000000000000000" pitchFamily="2" charset="0"/>
                      </a:endParaRPr>
                    </a:p>
                  </a:txBody>
                  <a:tcPr marL="17137" marR="17137" marT="0" marB="0" anchor="ctr">
                    <a:solidFill>
                      <a:schemeClr val="bg1">
                        <a:lumMod val="85000"/>
                      </a:schemeClr>
                    </a:solidFill>
                  </a:tcPr>
                </a:tc>
                <a:extLst>
                  <a:ext uri="{0D108BD9-81ED-4DB2-BD59-A6C34878D82A}">
                    <a16:rowId xmlns:a16="http://schemas.microsoft.com/office/drawing/2014/main" val="547889916"/>
                  </a:ext>
                </a:extLst>
              </a:tr>
              <a:tr h="461318">
                <a:tc vMerge="1">
                  <a:txBody>
                    <a:bodyPr/>
                    <a:lstStyle/>
                    <a:p>
                      <a:pPr marL="0" marR="0" algn="ctr">
                        <a:lnSpc>
                          <a:spcPct val="115000"/>
                        </a:lnSpc>
                        <a:spcBef>
                          <a:spcPts val="0"/>
                        </a:spcBef>
                        <a:spcAft>
                          <a:spcPts val="0"/>
                        </a:spcAft>
                      </a:pPr>
                      <a:endParaRPr lang="en-US" sz="900">
                        <a:solidFill>
                          <a:schemeClr val="tx1"/>
                        </a:solidFill>
                        <a:effectLst/>
                        <a:latin typeface="+mn-lt"/>
                        <a:ea typeface="Calibri" panose="020F0502020204030204" pitchFamily="34" charset="0"/>
                        <a:cs typeface="Times New Roman" panose="02020603050405020304" pitchFamily="18" charset="0"/>
                      </a:endParaRPr>
                    </a:p>
                  </a:txBody>
                  <a:tcPr marL="17137" marR="17137" marT="0" marB="0" anchor="ctr">
                    <a:solidFill>
                      <a:srgbClr val="CCFFCC"/>
                    </a:solidFill>
                  </a:tcPr>
                </a:tc>
                <a:tc>
                  <a:txBody>
                    <a:bodyPr/>
                    <a:lstStyle/>
                    <a:p>
                      <a:pPr marL="0" marR="0" algn="ctr">
                        <a:lnSpc>
                          <a:spcPct val="115000"/>
                        </a:lnSpc>
                        <a:spcBef>
                          <a:spcPts val="0"/>
                        </a:spcBef>
                        <a:spcAft>
                          <a:spcPts val="0"/>
                        </a:spcAft>
                      </a:pPr>
                      <a:r>
                        <a:rPr lang="en-GB" sz="1050" b="1">
                          <a:effectLst/>
                          <a:latin typeface="Ebrima" panose="02000000000000000000" pitchFamily="2" charset="0"/>
                          <a:ea typeface="Ebrima" panose="02000000000000000000" pitchFamily="2" charset="0"/>
                          <a:cs typeface="Ebrima" panose="02000000000000000000" pitchFamily="2" charset="0"/>
                        </a:rPr>
                        <a:t>mRNA vaccine </a:t>
                      </a:r>
                      <a:r>
                        <a:rPr lang="en-GB" sz="1050" b="0" i="1">
                          <a:effectLst/>
                          <a:latin typeface="Ebrima" panose="02000000000000000000" pitchFamily="2" charset="0"/>
                          <a:ea typeface="Ebrima" panose="02000000000000000000" pitchFamily="2" charset="0"/>
                          <a:cs typeface="Ebrima" panose="02000000000000000000" pitchFamily="2" charset="0"/>
                        </a:rPr>
                        <a:t>(Pfizer, Moderna)</a:t>
                      </a:r>
                      <a:endParaRPr lang="en-US" sz="1050" b="0" i="1">
                        <a:effectLst/>
                        <a:latin typeface="Ebrima" panose="02000000000000000000" pitchFamily="2" charset="0"/>
                        <a:ea typeface="Ebrima" panose="02000000000000000000" pitchFamily="2" charset="0"/>
                        <a:cs typeface="Ebrima" panose="02000000000000000000" pitchFamily="2" charset="0"/>
                      </a:endParaRPr>
                    </a:p>
                  </a:txBody>
                  <a:tcPr marL="17137" marR="17137" marT="0" marB="0" anchor="ctr">
                    <a:solidFill>
                      <a:srgbClr val="FFCC66"/>
                    </a:solidFill>
                  </a:tcPr>
                </a:tc>
                <a:tc vMerge="1">
                  <a:txBody>
                    <a:bodyPr/>
                    <a:lstStyle/>
                    <a:p>
                      <a:pPr marL="655637" lvl="1" indent="-171450" algn="l" defTabSz="914400" rtl="0" eaLnBrk="1" latinLnBrk="0" hangingPunct="1">
                        <a:buFont typeface="Arial" panose="020B0604020202020204" pitchFamily="34" charset="0"/>
                        <a:buChar char="•"/>
                      </a:pPr>
                      <a:endParaRPr lang="en-US" sz="1050" kern="1200">
                        <a:solidFill>
                          <a:schemeClr val="dk1"/>
                        </a:solidFill>
                        <a:latin typeface="+mn-lt"/>
                        <a:ea typeface="+mn-ea"/>
                        <a:cs typeface="+mn-cs"/>
                      </a:endParaRPr>
                    </a:p>
                  </a:txBody>
                  <a:tcPr marL="17137" marR="17137" marT="0" marB="0" anchor="ctr">
                    <a:solidFill>
                      <a:schemeClr val="bg1">
                        <a:lumMod val="85000"/>
                      </a:schemeClr>
                    </a:solidFill>
                  </a:tcPr>
                </a:tc>
                <a:tc>
                  <a:txBody>
                    <a:bodyPr/>
                    <a:lstStyle/>
                    <a:p>
                      <a:pPr marL="0" marR="0" algn="ctr">
                        <a:lnSpc>
                          <a:spcPct val="115000"/>
                        </a:lnSpc>
                        <a:spcBef>
                          <a:spcPts val="0"/>
                        </a:spcBef>
                        <a:spcAft>
                          <a:spcPts val="0"/>
                        </a:spcAft>
                      </a:pPr>
                      <a:endParaRPr lang="en-US" sz="1050" b="0" i="0" u="none" strike="noStrike" kern="1200" baseline="0">
                        <a:solidFill>
                          <a:schemeClr val="dk1"/>
                        </a:solidFill>
                        <a:latin typeface="Ebrima" panose="02000000000000000000" pitchFamily="2" charset="0"/>
                        <a:ea typeface="Ebrima" panose="02000000000000000000" pitchFamily="2" charset="0"/>
                        <a:cs typeface="Ebrima" panose="02000000000000000000" pitchFamily="2" charset="0"/>
                      </a:endParaRPr>
                    </a:p>
                  </a:txBody>
                  <a:tcPr marL="17137" marR="17137" marT="0" marB="0" anchor="ctr">
                    <a:solidFill>
                      <a:schemeClr val="bg1">
                        <a:lumMod val="85000"/>
                      </a:schemeClr>
                    </a:solidFill>
                  </a:tcPr>
                </a:tc>
                <a:extLst>
                  <a:ext uri="{0D108BD9-81ED-4DB2-BD59-A6C34878D82A}">
                    <a16:rowId xmlns:a16="http://schemas.microsoft.com/office/drawing/2014/main" val="3630257224"/>
                  </a:ext>
                </a:extLst>
              </a:tr>
              <a:tr h="524885">
                <a:tc rowSpan="2">
                  <a:txBody>
                    <a:bodyPr/>
                    <a:lstStyle/>
                    <a:p>
                      <a:pPr marL="0" marR="0" algn="ctr">
                        <a:lnSpc>
                          <a:spcPct val="115000"/>
                        </a:lnSpc>
                        <a:spcBef>
                          <a:spcPts val="0"/>
                        </a:spcBef>
                        <a:spcAft>
                          <a:spcPts val="0"/>
                        </a:spcAft>
                      </a:pPr>
                      <a:r>
                        <a:rPr lang="en-GB" sz="1050" i="1">
                          <a:solidFill>
                            <a:schemeClr val="tx1"/>
                          </a:solidFill>
                          <a:effectLst/>
                          <a:latin typeface="Ebrima" panose="02000000000000000000" pitchFamily="2" charset="0"/>
                          <a:ea typeface="Ebrima" panose="02000000000000000000" pitchFamily="2" charset="0"/>
                          <a:cs typeface="Ebrima" panose="02000000000000000000" pitchFamily="2" charset="0"/>
                        </a:rPr>
                        <a:t>Viral vector (</a:t>
                      </a:r>
                      <a:r>
                        <a:rPr lang="en-GB" sz="1050" i="1" err="1">
                          <a:solidFill>
                            <a:schemeClr val="tx1"/>
                          </a:solidFill>
                          <a:effectLst/>
                          <a:latin typeface="Ebrima" panose="02000000000000000000" pitchFamily="2" charset="0"/>
                          <a:ea typeface="Ebrima" panose="02000000000000000000" pitchFamily="2" charset="0"/>
                          <a:cs typeface="Ebrima" panose="02000000000000000000" pitchFamily="2" charset="0"/>
                        </a:rPr>
                        <a:t>Vv</a:t>
                      </a:r>
                      <a:r>
                        <a:rPr lang="en-GB" sz="1050" i="1">
                          <a:solidFill>
                            <a:schemeClr val="tx1"/>
                          </a:solidFill>
                          <a:effectLst/>
                          <a:latin typeface="Ebrima" panose="02000000000000000000" pitchFamily="2" charset="0"/>
                          <a:ea typeface="Ebrima" panose="02000000000000000000" pitchFamily="2" charset="0"/>
                          <a:cs typeface="Ebrima" panose="02000000000000000000" pitchFamily="2" charset="0"/>
                        </a:rPr>
                        <a:t>) vaccine </a:t>
                      </a:r>
                      <a:r>
                        <a:rPr lang="en-GB" sz="1050" b="0" i="1">
                          <a:solidFill>
                            <a:schemeClr val="tx1"/>
                          </a:solidFill>
                          <a:effectLst/>
                          <a:latin typeface="Ebrima" panose="02000000000000000000" pitchFamily="2" charset="0"/>
                          <a:ea typeface="Ebrima" panose="02000000000000000000" pitchFamily="2" charset="0"/>
                          <a:cs typeface="Ebrima" panose="02000000000000000000" pitchFamily="2" charset="0"/>
                        </a:rPr>
                        <a:t>(AstraZeneca/SII, Janssen)</a:t>
                      </a:r>
                      <a:endParaRPr lang="en-US" sz="1050" b="0" i="1">
                        <a:solidFill>
                          <a:schemeClr val="tx1"/>
                        </a:solidFill>
                        <a:effectLst/>
                        <a:latin typeface="Ebrima" panose="02000000000000000000" pitchFamily="2" charset="0"/>
                        <a:ea typeface="Ebrima" panose="02000000000000000000" pitchFamily="2" charset="0"/>
                        <a:cs typeface="Ebrima" panose="02000000000000000000" pitchFamily="2" charset="0"/>
                      </a:endParaRPr>
                    </a:p>
                  </a:txBody>
                  <a:tcPr marL="17137" marR="17137" marT="0" marB="0" anchor="ctr">
                    <a:solidFill>
                      <a:srgbClr val="FFCCCC"/>
                    </a:solidFill>
                  </a:tcPr>
                </a:tc>
                <a:tc>
                  <a:txBody>
                    <a:bodyPr/>
                    <a:lstStyle/>
                    <a:p>
                      <a:pPr marL="0" marR="0" algn="ctr">
                        <a:lnSpc>
                          <a:spcPct val="115000"/>
                        </a:lnSpc>
                        <a:spcBef>
                          <a:spcPts val="0"/>
                        </a:spcBef>
                        <a:spcAft>
                          <a:spcPts val="0"/>
                        </a:spcAft>
                      </a:pPr>
                      <a:r>
                        <a:rPr lang="en-GB" sz="1050" b="1">
                          <a:effectLst/>
                          <a:latin typeface="Ebrima" panose="02000000000000000000" pitchFamily="2" charset="0"/>
                          <a:ea typeface="Ebrima" panose="02000000000000000000" pitchFamily="2" charset="0"/>
                          <a:cs typeface="Ebrima" panose="02000000000000000000" pitchFamily="2" charset="0"/>
                        </a:rPr>
                        <a:t>mRNA vaccine </a:t>
                      </a:r>
                      <a:r>
                        <a:rPr lang="en-GB" sz="1050" b="0" i="1">
                          <a:effectLst/>
                          <a:latin typeface="Ebrima" panose="02000000000000000000" pitchFamily="2" charset="0"/>
                          <a:ea typeface="Ebrima" panose="02000000000000000000" pitchFamily="2" charset="0"/>
                          <a:cs typeface="Ebrima" panose="02000000000000000000" pitchFamily="2" charset="0"/>
                        </a:rPr>
                        <a:t>(Pfizer, Moderna)</a:t>
                      </a:r>
                      <a:endParaRPr lang="en-US" sz="1050" b="0" i="1">
                        <a:effectLst/>
                        <a:latin typeface="Ebrima" panose="02000000000000000000" pitchFamily="2" charset="0"/>
                        <a:ea typeface="Ebrima" panose="02000000000000000000" pitchFamily="2" charset="0"/>
                        <a:cs typeface="Ebrima" panose="02000000000000000000" pitchFamily="2" charset="0"/>
                      </a:endParaRPr>
                    </a:p>
                  </a:txBody>
                  <a:tcPr marL="17137" marR="17137" marT="0" marB="0" anchor="ctr">
                    <a:solidFill>
                      <a:srgbClr val="FFCC66"/>
                    </a:solidFill>
                  </a:tcPr>
                </a:tc>
                <a:tc rowSpan="2">
                  <a:txBody>
                    <a:bodyPr/>
                    <a:lstStyle/>
                    <a:p>
                      <a:pPr marL="295275"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kern="1200">
                          <a:solidFill>
                            <a:schemeClr val="dk1"/>
                          </a:solidFill>
                          <a:latin typeface="Ebrima" panose="02000000000000000000" pitchFamily="2" charset="0"/>
                          <a:ea typeface="Ebrima" panose="02000000000000000000" pitchFamily="2" charset="0"/>
                          <a:cs typeface="Ebrima" panose="02000000000000000000" pitchFamily="2" charset="0"/>
                        </a:rPr>
                        <a:t>Countries implementing vectored vaccines for initial doses may consider using mRNA vaccines or protein subunit vaccine for subsequent doses.</a:t>
                      </a:r>
                      <a:endParaRPr lang="es-ES" sz="1050" kern="1200">
                        <a:solidFill>
                          <a:schemeClr val="dk1"/>
                        </a:solidFill>
                        <a:latin typeface="Ebrima" panose="02000000000000000000" pitchFamily="2" charset="0"/>
                        <a:ea typeface="Ebrima" panose="02000000000000000000" pitchFamily="2" charset="0"/>
                        <a:cs typeface="Ebrima" panose="02000000000000000000" pitchFamily="2" charset="0"/>
                      </a:endParaRPr>
                    </a:p>
                  </a:txBody>
                  <a:tcPr marL="17137" marR="17137" marT="0" marB="0" anchor="ctr">
                    <a:solidFill>
                      <a:schemeClr val="bg1">
                        <a:lumMod val="85000"/>
                      </a:schemeClr>
                    </a:solidFill>
                  </a:tcPr>
                </a:tc>
                <a:tc>
                  <a:txBody>
                    <a:bodyPr/>
                    <a:lstStyle/>
                    <a:p>
                      <a:pPr marL="0" marR="0" algn="ctr">
                        <a:lnSpc>
                          <a:spcPct val="115000"/>
                        </a:lnSpc>
                        <a:spcBef>
                          <a:spcPts val="0"/>
                        </a:spcBef>
                        <a:spcAft>
                          <a:spcPts val="0"/>
                        </a:spcAft>
                      </a:pPr>
                      <a:endParaRPr lang="en-US" sz="1050" b="0" i="0" u="none" strike="noStrike" kern="1200" baseline="0">
                        <a:solidFill>
                          <a:schemeClr val="dk1"/>
                        </a:solidFill>
                        <a:latin typeface="Ebrima" panose="02000000000000000000" pitchFamily="2" charset="0"/>
                        <a:ea typeface="Ebrima" panose="02000000000000000000" pitchFamily="2" charset="0"/>
                        <a:cs typeface="Ebrima" panose="02000000000000000000" pitchFamily="2" charset="0"/>
                      </a:endParaRPr>
                    </a:p>
                  </a:txBody>
                  <a:tcPr marL="17137" marR="17137" marT="0" marB="0" anchor="ctr">
                    <a:solidFill>
                      <a:schemeClr val="bg1">
                        <a:lumMod val="85000"/>
                      </a:schemeClr>
                    </a:solidFill>
                  </a:tcPr>
                </a:tc>
                <a:extLst>
                  <a:ext uri="{0D108BD9-81ED-4DB2-BD59-A6C34878D82A}">
                    <a16:rowId xmlns:a16="http://schemas.microsoft.com/office/drawing/2014/main" val="794794850"/>
                  </a:ext>
                </a:extLst>
              </a:tr>
              <a:tr h="499864">
                <a:tc vMerge="1">
                  <a:txBody>
                    <a:bodyPr/>
                    <a:lstStyle/>
                    <a:p>
                      <a:pPr marL="0" marR="0" algn="ctr">
                        <a:lnSpc>
                          <a:spcPct val="115000"/>
                        </a:lnSpc>
                        <a:spcBef>
                          <a:spcPts val="0"/>
                        </a:spcBef>
                        <a:spcAft>
                          <a:spcPts val="0"/>
                        </a:spcAft>
                      </a:pPr>
                      <a:endParaRPr lang="en-US" sz="900">
                        <a:solidFill>
                          <a:schemeClr val="tx1"/>
                        </a:solidFill>
                        <a:effectLst/>
                        <a:latin typeface="+mn-lt"/>
                        <a:ea typeface="Calibri" panose="020F0502020204030204" pitchFamily="34" charset="0"/>
                        <a:cs typeface="Times New Roman" panose="02020603050405020304" pitchFamily="18" charset="0"/>
                      </a:endParaRPr>
                    </a:p>
                  </a:txBody>
                  <a:tcPr marL="17137" marR="17137" marT="0" marB="0" anchor="ctr">
                    <a:solidFill>
                      <a:srgbClr val="FFCCCC"/>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050" b="1">
                          <a:effectLst/>
                          <a:latin typeface="Ebrima" panose="02000000000000000000" pitchFamily="2" charset="0"/>
                          <a:ea typeface="Ebrima" panose="02000000000000000000" pitchFamily="2" charset="0"/>
                          <a:cs typeface="Ebrima" panose="02000000000000000000" pitchFamily="2" charset="0"/>
                        </a:rPr>
                        <a:t>Protein subunit vaccine</a:t>
                      </a:r>
                      <a:r>
                        <a:rPr lang="en-US" sz="1050" b="0" baseline="30000">
                          <a:effectLst/>
                          <a:latin typeface="Ebrima" panose="02000000000000000000" pitchFamily="2" charset="0"/>
                          <a:ea typeface="Ebrima" panose="02000000000000000000" pitchFamily="2" charset="0"/>
                          <a:cs typeface="Ebrima" panose="02000000000000000000" pitchFamily="2" charset="0"/>
                        </a:rPr>
                        <a:t>5</a:t>
                      </a:r>
                      <a:r>
                        <a:rPr lang="en-US" sz="1050" b="0" i="1">
                          <a:effectLst/>
                          <a:latin typeface="Ebrima" panose="02000000000000000000" pitchFamily="2" charset="0"/>
                          <a:ea typeface="Ebrima" panose="02000000000000000000" pitchFamily="2" charset="0"/>
                          <a:cs typeface="Ebrima" panose="02000000000000000000" pitchFamily="2" charset="0"/>
                        </a:rPr>
                        <a:t>(Novavax)</a:t>
                      </a:r>
                    </a:p>
                  </a:txBody>
                  <a:tcPr marL="17137" marR="17137" marT="0" marB="0" anchor="ctr">
                    <a:solidFill>
                      <a:schemeClr val="accent2">
                        <a:lumMod val="60000"/>
                        <a:lumOff val="40000"/>
                      </a:schemeClr>
                    </a:solidFill>
                  </a:tcPr>
                </a:tc>
                <a:tc vMerge="1">
                  <a:txBody>
                    <a:bodyPr/>
                    <a:lstStyle/>
                    <a:p>
                      <a:pPr marL="827087" lvl="1" indent="-171450" algn="l" defTabSz="914400" rtl="0" eaLnBrk="1" latinLnBrk="0" hangingPunct="1">
                        <a:buFont typeface="Arial" panose="020B0604020202020204" pitchFamily="34" charset="0"/>
                        <a:buChar char="•"/>
                      </a:pPr>
                      <a:endParaRPr lang="en-US" sz="3600" b="0" i="0" u="none" strike="noStrike" kern="1200" baseline="0">
                        <a:solidFill>
                          <a:schemeClr val="dk1"/>
                        </a:solidFill>
                        <a:latin typeface="+mn-lt"/>
                        <a:ea typeface="+mn-ea"/>
                        <a:cs typeface="+mn-cs"/>
                      </a:endParaRPr>
                    </a:p>
                  </a:txBody>
                  <a:tcPr marL="17137" marR="17137" marT="0" marB="0" anchor="ctr">
                    <a:solidFill>
                      <a:schemeClr val="bg1">
                        <a:lumMod val="85000"/>
                      </a:schemeClr>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lang="en-US" sz="1050" b="0" i="0" u="none" strike="noStrike" kern="1200" baseline="0">
                        <a:solidFill>
                          <a:schemeClr val="dk1"/>
                        </a:solidFill>
                        <a:latin typeface="Ebrima" panose="02000000000000000000" pitchFamily="2" charset="0"/>
                        <a:ea typeface="Ebrima" panose="02000000000000000000" pitchFamily="2" charset="0"/>
                        <a:cs typeface="Ebrima" panose="02000000000000000000" pitchFamily="2" charset="0"/>
                      </a:endParaRPr>
                    </a:p>
                  </a:txBody>
                  <a:tcPr marL="17137" marR="17137" marT="0" marB="0" anchor="ctr">
                    <a:solidFill>
                      <a:schemeClr val="bg1">
                        <a:lumMod val="85000"/>
                      </a:schemeClr>
                    </a:solidFill>
                  </a:tcPr>
                </a:tc>
                <a:extLst>
                  <a:ext uri="{0D108BD9-81ED-4DB2-BD59-A6C34878D82A}">
                    <a16:rowId xmlns:a16="http://schemas.microsoft.com/office/drawing/2014/main" val="512480253"/>
                  </a:ext>
                </a:extLst>
              </a:tr>
              <a:tr h="392686">
                <a:tc rowSpan="3">
                  <a:txBody>
                    <a:bodyPr/>
                    <a:lstStyle/>
                    <a:p>
                      <a:pPr marL="0" marR="0" algn="ctr">
                        <a:lnSpc>
                          <a:spcPct val="115000"/>
                        </a:lnSpc>
                        <a:spcBef>
                          <a:spcPts val="0"/>
                        </a:spcBef>
                        <a:spcAft>
                          <a:spcPts val="0"/>
                        </a:spcAft>
                      </a:pPr>
                      <a:r>
                        <a:rPr lang="en-GB" sz="1050" i="0">
                          <a:solidFill>
                            <a:schemeClr val="tx1"/>
                          </a:solidFill>
                          <a:effectLst/>
                          <a:latin typeface="Ebrima" panose="02000000000000000000" pitchFamily="2" charset="0"/>
                          <a:ea typeface="Ebrima" panose="02000000000000000000" pitchFamily="2" charset="0"/>
                          <a:cs typeface="Ebrima" panose="02000000000000000000" pitchFamily="2" charset="0"/>
                        </a:rPr>
                        <a:t>mRNA vaccine </a:t>
                      </a:r>
                      <a:r>
                        <a:rPr lang="en-GB" sz="1050" b="0" i="1">
                          <a:solidFill>
                            <a:schemeClr val="tx1"/>
                          </a:solidFill>
                          <a:effectLst/>
                          <a:latin typeface="Ebrima" panose="02000000000000000000" pitchFamily="2" charset="0"/>
                          <a:ea typeface="Ebrima" panose="02000000000000000000" pitchFamily="2" charset="0"/>
                          <a:cs typeface="Ebrima" panose="02000000000000000000" pitchFamily="2" charset="0"/>
                        </a:rPr>
                        <a:t>(Pfizer, Moderna)</a:t>
                      </a:r>
                      <a:endParaRPr lang="en-US" sz="1050" b="0" i="1">
                        <a:solidFill>
                          <a:schemeClr val="tx1"/>
                        </a:solidFill>
                        <a:effectLst/>
                        <a:latin typeface="Ebrima" panose="02000000000000000000" pitchFamily="2" charset="0"/>
                        <a:ea typeface="Ebrima" panose="02000000000000000000" pitchFamily="2" charset="0"/>
                        <a:cs typeface="Ebrima" panose="02000000000000000000" pitchFamily="2" charset="0"/>
                      </a:endParaRPr>
                    </a:p>
                  </a:txBody>
                  <a:tcPr marL="17137" marR="17137" marT="0" marB="0" anchor="ctr">
                    <a:solidFill>
                      <a:srgbClr val="FFCC66"/>
                    </a:solidFill>
                  </a:tcPr>
                </a:tc>
                <a:tc rowSpan="2">
                  <a:txBody>
                    <a:bodyPr/>
                    <a:lstStyle/>
                    <a:p>
                      <a:pPr marL="0" marR="0" algn="ctr">
                        <a:lnSpc>
                          <a:spcPct val="115000"/>
                        </a:lnSpc>
                        <a:spcBef>
                          <a:spcPts val="0"/>
                        </a:spcBef>
                        <a:spcAft>
                          <a:spcPts val="0"/>
                        </a:spcAft>
                      </a:pPr>
                      <a:r>
                        <a:rPr lang="en-GB" sz="1050" b="1">
                          <a:effectLst/>
                          <a:latin typeface="Ebrima" panose="02000000000000000000" pitchFamily="2" charset="0"/>
                          <a:ea typeface="Ebrima" panose="02000000000000000000" pitchFamily="2" charset="0"/>
                          <a:cs typeface="Ebrima" panose="02000000000000000000" pitchFamily="2" charset="0"/>
                        </a:rPr>
                        <a:t>Viral vector vaccine </a:t>
                      </a:r>
                      <a:r>
                        <a:rPr lang="en-GB" sz="1050" b="0" i="1">
                          <a:solidFill>
                            <a:schemeClr val="tx1"/>
                          </a:solidFill>
                          <a:effectLst/>
                          <a:latin typeface="Ebrima" panose="02000000000000000000" pitchFamily="2" charset="0"/>
                          <a:ea typeface="Ebrima" panose="02000000000000000000" pitchFamily="2" charset="0"/>
                          <a:cs typeface="Ebrima" panose="02000000000000000000" pitchFamily="2" charset="0"/>
                        </a:rPr>
                        <a:t>(AstraZeneca/SII, Janssen)</a:t>
                      </a:r>
                      <a:endParaRPr lang="en-US" sz="1050" b="1">
                        <a:effectLst/>
                        <a:latin typeface="Ebrima" panose="02000000000000000000" pitchFamily="2" charset="0"/>
                        <a:ea typeface="Ebrima" panose="02000000000000000000" pitchFamily="2" charset="0"/>
                        <a:cs typeface="Ebrima" panose="02000000000000000000" pitchFamily="2" charset="0"/>
                      </a:endParaRPr>
                    </a:p>
                  </a:txBody>
                  <a:tcPr marL="17137" marR="17137" marT="0" marB="0" anchor="ctr">
                    <a:solidFill>
                      <a:srgbClr val="FFCCCC"/>
                    </a:solidFill>
                  </a:tcPr>
                </a:tc>
                <a:tc rowSpan="3">
                  <a:txBody>
                    <a:bodyPr/>
                    <a:lstStyle/>
                    <a:p>
                      <a:pPr marL="295275"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050" kern="1200">
                          <a:solidFill>
                            <a:schemeClr val="dk1"/>
                          </a:solidFill>
                          <a:latin typeface="Ebrima" panose="02000000000000000000" pitchFamily="2" charset="0"/>
                          <a:ea typeface="Ebrima" panose="02000000000000000000" pitchFamily="2" charset="0"/>
                          <a:cs typeface="Ebrima" panose="02000000000000000000" pitchFamily="2" charset="0"/>
                        </a:rPr>
                        <a:t>mRNA </a:t>
                      </a:r>
                      <a:r>
                        <a:rPr lang="es-ES" sz="1050" kern="1200" err="1">
                          <a:solidFill>
                            <a:schemeClr val="dk1"/>
                          </a:solidFill>
                          <a:latin typeface="Ebrima" panose="02000000000000000000" pitchFamily="2" charset="0"/>
                          <a:ea typeface="Ebrima" panose="02000000000000000000" pitchFamily="2" charset="0"/>
                          <a:cs typeface="Ebrima" panose="02000000000000000000" pitchFamily="2" charset="0"/>
                        </a:rPr>
                        <a:t>vaccines</a:t>
                      </a:r>
                      <a:r>
                        <a:rPr lang="es-ES" sz="1050" kern="1200">
                          <a:solidFill>
                            <a:schemeClr val="dk1"/>
                          </a:solidFill>
                          <a:latin typeface="Ebrima" panose="02000000000000000000" pitchFamily="2" charset="0"/>
                          <a:ea typeface="Ebrima" panose="02000000000000000000" pitchFamily="2" charset="0"/>
                          <a:cs typeface="Ebrima" panose="02000000000000000000" pitchFamily="2" charset="0"/>
                        </a:rPr>
                        <a:t> </a:t>
                      </a:r>
                      <a:r>
                        <a:rPr lang="es-ES" sz="1050" kern="1200" err="1">
                          <a:solidFill>
                            <a:schemeClr val="dk1"/>
                          </a:solidFill>
                          <a:latin typeface="Ebrima" panose="02000000000000000000" pitchFamily="2" charset="0"/>
                          <a:ea typeface="Ebrima" panose="02000000000000000000" pitchFamily="2" charset="0"/>
                          <a:cs typeface="Ebrima" panose="02000000000000000000" pitchFamily="2" charset="0"/>
                        </a:rPr>
                        <a:t>may</a:t>
                      </a:r>
                      <a:r>
                        <a:rPr lang="es-ES" sz="1050" kern="1200">
                          <a:solidFill>
                            <a:schemeClr val="dk1"/>
                          </a:solidFill>
                          <a:latin typeface="Ebrima" panose="02000000000000000000" pitchFamily="2" charset="0"/>
                          <a:ea typeface="Ebrima" panose="02000000000000000000" pitchFamily="2" charset="0"/>
                          <a:cs typeface="Ebrima" panose="02000000000000000000" pitchFamily="2" charset="0"/>
                        </a:rPr>
                        <a:t> be </a:t>
                      </a:r>
                      <a:r>
                        <a:rPr lang="es-ES" sz="1050" kern="1200" err="1">
                          <a:solidFill>
                            <a:schemeClr val="dk1"/>
                          </a:solidFill>
                          <a:latin typeface="Ebrima" panose="02000000000000000000" pitchFamily="2" charset="0"/>
                          <a:ea typeface="Ebrima" panose="02000000000000000000" pitchFamily="2" charset="0"/>
                          <a:cs typeface="Ebrima" panose="02000000000000000000" pitchFamily="2" charset="0"/>
                        </a:rPr>
                        <a:t>considered</a:t>
                      </a:r>
                      <a:r>
                        <a:rPr lang="es-ES" sz="1050" kern="1200">
                          <a:solidFill>
                            <a:schemeClr val="dk1"/>
                          </a:solidFill>
                          <a:latin typeface="Ebrima" panose="02000000000000000000" pitchFamily="2" charset="0"/>
                          <a:ea typeface="Ebrima" panose="02000000000000000000" pitchFamily="2" charset="0"/>
                          <a:cs typeface="Ebrima" panose="02000000000000000000" pitchFamily="2" charset="0"/>
                        </a:rPr>
                        <a:t> in </a:t>
                      </a:r>
                      <a:r>
                        <a:rPr lang="es-ES" sz="1050" kern="1200" err="1">
                          <a:solidFill>
                            <a:schemeClr val="dk1"/>
                          </a:solidFill>
                          <a:latin typeface="Ebrima" panose="02000000000000000000" pitchFamily="2" charset="0"/>
                          <a:ea typeface="Ebrima" panose="02000000000000000000" pitchFamily="2" charset="0"/>
                          <a:cs typeface="Ebrima" panose="02000000000000000000" pitchFamily="2" charset="0"/>
                        </a:rPr>
                        <a:t>all</a:t>
                      </a:r>
                      <a:r>
                        <a:rPr lang="es-ES" sz="1050" kern="1200">
                          <a:solidFill>
                            <a:schemeClr val="dk1"/>
                          </a:solidFill>
                          <a:latin typeface="Ebrima" panose="02000000000000000000" pitchFamily="2" charset="0"/>
                          <a:ea typeface="Ebrima" panose="02000000000000000000" pitchFamily="2" charset="0"/>
                          <a:cs typeface="Ebrima" panose="02000000000000000000" pitchFamily="2" charset="0"/>
                        </a:rPr>
                        <a:t> cases </a:t>
                      </a:r>
                      <a:r>
                        <a:rPr lang="es-ES" sz="1050" kern="1200" err="1">
                          <a:solidFill>
                            <a:schemeClr val="dk1"/>
                          </a:solidFill>
                          <a:latin typeface="Ebrima" panose="02000000000000000000" pitchFamily="2" charset="0"/>
                          <a:ea typeface="Ebrima" panose="02000000000000000000" pitchFamily="2" charset="0"/>
                          <a:cs typeface="Ebrima" panose="02000000000000000000" pitchFamily="2" charset="0"/>
                        </a:rPr>
                        <a:t>to</a:t>
                      </a:r>
                      <a:r>
                        <a:rPr lang="es-ES" sz="1050" kern="1200">
                          <a:solidFill>
                            <a:schemeClr val="dk1"/>
                          </a:solidFill>
                          <a:latin typeface="Ebrima" panose="02000000000000000000" pitchFamily="2" charset="0"/>
                          <a:ea typeface="Ebrima" panose="02000000000000000000" pitchFamily="2" charset="0"/>
                          <a:cs typeface="Ebrima" panose="02000000000000000000" pitchFamily="2" charset="0"/>
                        </a:rPr>
                        <a:t> complete </a:t>
                      </a:r>
                      <a:r>
                        <a:rPr lang="es-ES" sz="1050" kern="1200" err="1">
                          <a:solidFill>
                            <a:schemeClr val="dk1"/>
                          </a:solidFill>
                          <a:latin typeface="Ebrima" panose="02000000000000000000" pitchFamily="2" charset="0"/>
                          <a:ea typeface="Ebrima" panose="02000000000000000000" pitchFamily="2" charset="0"/>
                          <a:cs typeface="Ebrima" panose="02000000000000000000" pitchFamily="2" charset="0"/>
                        </a:rPr>
                        <a:t>primary</a:t>
                      </a:r>
                      <a:r>
                        <a:rPr lang="es-ES" sz="1050" kern="1200">
                          <a:solidFill>
                            <a:schemeClr val="dk1"/>
                          </a:solidFill>
                          <a:latin typeface="Ebrima" panose="02000000000000000000" pitchFamily="2" charset="0"/>
                          <a:ea typeface="Ebrima" panose="02000000000000000000" pitchFamily="2" charset="0"/>
                          <a:cs typeface="Ebrima" panose="02000000000000000000" pitchFamily="2" charset="0"/>
                        </a:rPr>
                        <a:t> series and/</a:t>
                      </a:r>
                      <a:r>
                        <a:rPr lang="es-ES" sz="1050" kern="1200" err="1">
                          <a:solidFill>
                            <a:schemeClr val="dk1"/>
                          </a:solidFill>
                          <a:latin typeface="Ebrima" panose="02000000000000000000" pitchFamily="2" charset="0"/>
                          <a:ea typeface="Ebrima" panose="02000000000000000000" pitchFamily="2" charset="0"/>
                          <a:cs typeface="Ebrima" panose="02000000000000000000" pitchFamily="2" charset="0"/>
                        </a:rPr>
                        <a:t>or</a:t>
                      </a:r>
                      <a:r>
                        <a:rPr lang="es-ES" sz="1050" kern="1200">
                          <a:solidFill>
                            <a:schemeClr val="dk1"/>
                          </a:solidFill>
                          <a:latin typeface="Ebrima" panose="02000000000000000000" pitchFamily="2" charset="0"/>
                          <a:ea typeface="Ebrima" panose="02000000000000000000" pitchFamily="2" charset="0"/>
                          <a:cs typeface="Ebrima" panose="02000000000000000000" pitchFamily="2" charset="0"/>
                        </a:rPr>
                        <a:t> </a:t>
                      </a:r>
                      <a:r>
                        <a:rPr lang="es-ES" sz="1050" kern="1200" err="1">
                          <a:solidFill>
                            <a:schemeClr val="dk1"/>
                          </a:solidFill>
                          <a:latin typeface="Ebrima" panose="02000000000000000000" pitchFamily="2" charset="0"/>
                          <a:ea typeface="Ebrima" panose="02000000000000000000" pitchFamily="2" charset="0"/>
                          <a:cs typeface="Ebrima" panose="02000000000000000000" pitchFamily="2" charset="0"/>
                        </a:rPr>
                        <a:t>booster</a:t>
                      </a:r>
                      <a:r>
                        <a:rPr lang="es-ES" sz="1050" kern="1200">
                          <a:solidFill>
                            <a:schemeClr val="dk1"/>
                          </a:solidFill>
                          <a:latin typeface="Ebrima" panose="02000000000000000000" pitchFamily="2" charset="0"/>
                          <a:ea typeface="Ebrima" panose="02000000000000000000" pitchFamily="2" charset="0"/>
                          <a:cs typeface="Ebrima" panose="02000000000000000000" pitchFamily="2" charset="0"/>
                        </a:rPr>
                        <a:t>.</a:t>
                      </a:r>
                      <a:endParaRPr lang="en-US" sz="1050" kern="1200">
                        <a:solidFill>
                          <a:schemeClr val="dk1"/>
                        </a:solidFill>
                        <a:latin typeface="Ebrima" panose="02000000000000000000" pitchFamily="2" charset="0"/>
                        <a:ea typeface="Ebrima" panose="02000000000000000000" pitchFamily="2" charset="0"/>
                        <a:cs typeface="Ebrima" panose="02000000000000000000" pitchFamily="2" charset="0"/>
                      </a:endParaRPr>
                    </a:p>
                    <a:p>
                      <a:pPr marL="295275"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kern="1200">
                          <a:solidFill>
                            <a:schemeClr val="dk1"/>
                          </a:solidFill>
                          <a:latin typeface="Ebrima" panose="02000000000000000000" pitchFamily="2" charset="0"/>
                          <a:ea typeface="Ebrima" panose="02000000000000000000" pitchFamily="2" charset="0"/>
                          <a:cs typeface="Ebrima" panose="02000000000000000000" pitchFamily="2" charset="0"/>
                        </a:rPr>
                        <a:t>Countries implementing mRNA vaccines for initial doses may consider using viral vector vaccines or protein subunit vaccine* for subsequent doses.</a:t>
                      </a:r>
                      <a:endParaRPr lang="es-ES" sz="1050" kern="1200">
                        <a:solidFill>
                          <a:schemeClr val="dk1"/>
                        </a:solidFill>
                        <a:latin typeface="Ebrima" panose="02000000000000000000" pitchFamily="2" charset="0"/>
                        <a:ea typeface="Ebrima" panose="02000000000000000000" pitchFamily="2" charset="0"/>
                        <a:cs typeface="Ebrima" panose="02000000000000000000" pitchFamily="2" charset="0"/>
                      </a:endParaRPr>
                    </a:p>
                    <a:p>
                      <a:pPr marL="295275"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50" kern="1200">
                        <a:solidFill>
                          <a:schemeClr val="dk1"/>
                        </a:solidFill>
                        <a:latin typeface="Ebrima" panose="02000000000000000000" pitchFamily="2" charset="0"/>
                        <a:ea typeface="Ebrima" panose="02000000000000000000" pitchFamily="2" charset="0"/>
                        <a:cs typeface="Ebrima" panose="02000000000000000000" pitchFamily="2" charset="0"/>
                      </a:endParaRPr>
                    </a:p>
                  </a:txBody>
                  <a:tcPr marL="17137" marR="17137" marT="0" marB="0" anchor="ctr">
                    <a:solidFill>
                      <a:schemeClr val="bg1">
                        <a:lumMod val="85000"/>
                      </a:schemeClr>
                    </a:solidFill>
                  </a:tcPr>
                </a:tc>
                <a:tc>
                  <a:txBody>
                    <a:bodyPr/>
                    <a:lstStyle/>
                    <a:p>
                      <a:pPr marL="0" marR="0" algn="ctr">
                        <a:lnSpc>
                          <a:spcPct val="115000"/>
                        </a:lnSpc>
                        <a:spcBef>
                          <a:spcPts val="0"/>
                        </a:spcBef>
                        <a:spcAft>
                          <a:spcPts val="0"/>
                        </a:spcAft>
                      </a:pPr>
                      <a:endParaRPr lang="en-US" sz="1050" b="0" i="0" u="none" strike="noStrike" kern="1200" baseline="0">
                        <a:solidFill>
                          <a:schemeClr val="dk1"/>
                        </a:solidFill>
                        <a:latin typeface="Ebrima" panose="02000000000000000000" pitchFamily="2" charset="0"/>
                        <a:ea typeface="Ebrima" panose="02000000000000000000" pitchFamily="2" charset="0"/>
                        <a:cs typeface="Ebrima" panose="02000000000000000000" pitchFamily="2" charset="0"/>
                      </a:endParaRPr>
                    </a:p>
                  </a:txBody>
                  <a:tcPr marL="17137" marR="17137" marT="0" marB="0" anchor="ctr">
                    <a:solidFill>
                      <a:schemeClr val="bg1">
                        <a:lumMod val="85000"/>
                      </a:schemeClr>
                    </a:solidFill>
                  </a:tcPr>
                </a:tc>
                <a:extLst>
                  <a:ext uri="{0D108BD9-81ED-4DB2-BD59-A6C34878D82A}">
                    <a16:rowId xmlns:a16="http://schemas.microsoft.com/office/drawing/2014/main" val="1725338324"/>
                  </a:ext>
                </a:extLst>
              </a:tr>
              <a:tr h="123408">
                <a:tc vMerge="1">
                  <a:txBody>
                    <a:bodyPr/>
                    <a:lstStyle/>
                    <a:p>
                      <a:pPr marL="0" marR="0" algn="ctr">
                        <a:lnSpc>
                          <a:spcPct val="115000"/>
                        </a:lnSpc>
                        <a:spcBef>
                          <a:spcPts val="0"/>
                        </a:spcBef>
                        <a:spcAft>
                          <a:spcPts val="0"/>
                        </a:spcAft>
                      </a:pP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137" marR="17137" marT="0" marB="0" anchor="ctr">
                    <a:solidFill>
                      <a:srgbClr val="FFCC66"/>
                    </a:solidFill>
                  </a:tcPr>
                </a:tc>
                <a:tc vMerge="1">
                  <a:txBody>
                    <a:bodyPr/>
                    <a:lstStyle/>
                    <a:p>
                      <a:pPr marL="0" marR="0" algn="ctr">
                        <a:lnSpc>
                          <a:spcPct val="115000"/>
                        </a:lnSpc>
                        <a:spcBef>
                          <a:spcPts val="0"/>
                        </a:spcBef>
                        <a:spcAft>
                          <a:spcPts val="0"/>
                        </a:spcAft>
                      </a:pPr>
                      <a:r>
                        <a:rPr lang="en-US" sz="900" b="1">
                          <a:effectLst/>
                          <a:latin typeface="+mn-lt"/>
                          <a:ea typeface="Calibri" panose="020F0502020204030204" pitchFamily="34" charset="0"/>
                          <a:cs typeface="Times New Roman" panose="02020603050405020304" pitchFamily="18" charset="0"/>
                        </a:rPr>
                        <a:t>Recombinant protein subunit vaccine*</a:t>
                      </a:r>
                    </a:p>
                  </a:txBody>
                  <a:tcPr marL="17137" marR="17137" marT="0" marB="0" anchor="ctr">
                    <a:solidFill>
                      <a:schemeClr val="accent2">
                        <a:lumMod val="60000"/>
                        <a:lumOff val="40000"/>
                      </a:schemeClr>
                    </a:solidFill>
                  </a:tcPr>
                </a:tc>
                <a:tc vMerge="1">
                  <a:txBody>
                    <a:bodyPr/>
                    <a:lstStyle/>
                    <a:p>
                      <a:pPr marL="0" marR="0" algn="ctr">
                        <a:lnSpc>
                          <a:spcPct val="115000"/>
                        </a:lnSpc>
                        <a:spcBef>
                          <a:spcPts val="0"/>
                        </a:spcBef>
                        <a:spcAft>
                          <a:spcPts val="0"/>
                        </a:spcAft>
                      </a:pPr>
                      <a:endParaRPr lang="en-US" sz="1800" b="0" i="0" u="none" strike="noStrike" kern="1200" baseline="0">
                        <a:solidFill>
                          <a:schemeClr val="dk1"/>
                        </a:solidFill>
                        <a:latin typeface="+mn-lt"/>
                        <a:ea typeface="+mn-ea"/>
                        <a:cs typeface="+mn-cs"/>
                      </a:endParaRPr>
                    </a:p>
                  </a:txBody>
                  <a:tcPr marL="17137" marR="17137" marT="0" marB="0" anchor="ctr">
                    <a:solidFill>
                      <a:schemeClr val="bg1">
                        <a:lumMod val="85000"/>
                      </a:schemeClr>
                    </a:solidFill>
                  </a:tcPr>
                </a:tc>
                <a:tc rowSpan="2">
                  <a:txBody>
                    <a:bodyPr/>
                    <a:lstStyle/>
                    <a:p>
                      <a:pPr marL="0" marR="0" algn="ctr">
                        <a:lnSpc>
                          <a:spcPct val="115000"/>
                        </a:lnSpc>
                        <a:spcBef>
                          <a:spcPts val="0"/>
                        </a:spcBef>
                        <a:spcAft>
                          <a:spcPts val="0"/>
                        </a:spcAft>
                      </a:pPr>
                      <a:endParaRPr lang="en-US" sz="1050" b="0" i="0" u="none" strike="noStrike" kern="1200" baseline="0">
                        <a:solidFill>
                          <a:schemeClr val="dk1"/>
                        </a:solidFill>
                        <a:latin typeface="Ebrima" panose="02000000000000000000" pitchFamily="2" charset="0"/>
                        <a:ea typeface="Ebrima" panose="02000000000000000000" pitchFamily="2" charset="0"/>
                        <a:cs typeface="Ebrima" panose="02000000000000000000" pitchFamily="2" charset="0"/>
                      </a:endParaRPr>
                    </a:p>
                  </a:txBody>
                  <a:tcPr marL="17137" marR="17137" marT="0" marB="0" anchor="ctr">
                    <a:solidFill>
                      <a:schemeClr val="bg1">
                        <a:lumMod val="85000"/>
                      </a:schemeClr>
                    </a:solidFill>
                  </a:tcPr>
                </a:tc>
                <a:extLst>
                  <a:ext uri="{0D108BD9-81ED-4DB2-BD59-A6C34878D82A}">
                    <a16:rowId xmlns:a16="http://schemas.microsoft.com/office/drawing/2014/main" val="867919542"/>
                  </a:ext>
                </a:extLst>
              </a:tr>
              <a:tr h="426670">
                <a:tc vMerge="1">
                  <a:txBody>
                    <a:bodyPr/>
                    <a:lstStyle/>
                    <a:p>
                      <a:pPr marL="0" marR="0" algn="ctr">
                        <a:lnSpc>
                          <a:spcPct val="115000"/>
                        </a:lnSpc>
                        <a:spcBef>
                          <a:spcPts val="0"/>
                        </a:spcBef>
                        <a:spcAft>
                          <a:spcPts val="0"/>
                        </a:spcAft>
                      </a:pPr>
                      <a:endParaRPr lang="en-US" sz="900">
                        <a:solidFill>
                          <a:schemeClr val="tx1"/>
                        </a:solidFill>
                        <a:effectLst/>
                        <a:latin typeface="+mn-lt"/>
                        <a:ea typeface="Calibri" panose="020F0502020204030204" pitchFamily="34" charset="0"/>
                        <a:cs typeface="Times New Roman" panose="02020603050405020304" pitchFamily="18" charset="0"/>
                      </a:endParaRPr>
                    </a:p>
                  </a:txBody>
                  <a:tcPr marL="17137" marR="17137" marT="0" marB="0" anchor="ctr">
                    <a:solidFill>
                      <a:srgbClr val="FFCC66"/>
                    </a:solidFill>
                  </a:tcPr>
                </a:tc>
                <a:tc>
                  <a:txBody>
                    <a:bodyPr/>
                    <a:lstStyle/>
                    <a:p>
                      <a:pPr marL="0" marR="0" algn="ctr">
                        <a:lnSpc>
                          <a:spcPct val="115000"/>
                        </a:lnSpc>
                        <a:spcBef>
                          <a:spcPts val="0"/>
                        </a:spcBef>
                        <a:spcAft>
                          <a:spcPts val="0"/>
                        </a:spcAft>
                      </a:pPr>
                      <a:r>
                        <a:rPr lang="en-US" sz="1050" b="1">
                          <a:effectLst/>
                          <a:latin typeface="Ebrima" panose="02000000000000000000" pitchFamily="2" charset="0"/>
                          <a:ea typeface="Ebrima" panose="02000000000000000000" pitchFamily="2" charset="0"/>
                          <a:cs typeface="Ebrima" panose="02000000000000000000" pitchFamily="2" charset="0"/>
                        </a:rPr>
                        <a:t>Protein subunit vaccine</a:t>
                      </a:r>
                      <a:r>
                        <a:rPr lang="en-US" sz="1050" b="0" baseline="30000">
                          <a:effectLst/>
                          <a:latin typeface="Ebrima" panose="02000000000000000000" pitchFamily="2" charset="0"/>
                          <a:ea typeface="Ebrima" panose="02000000000000000000" pitchFamily="2" charset="0"/>
                          <a:cs typeface="Ebrima" panose="02000000000000000000" pitchFamily="2" charset="0"/>
                        </a:rPr>
                        <a:t>5</a:t>
                      </a:r>
                      <a:r>
                        <a:rPr lang="en-US" sz="1050" b="1">
                          <a:effectLst/>
                          <a:latin typeface="Ebrima" panose="02000000000000000000" pitchFamily="2" charset="0"/>
                          <a:ea typeface="Ebrima" panose="02000000000000000000" pitchFamily="2" charset="0"/>
                          <a:cs typeface="Ebrima" panose="02000000000000000000" pitchFamily="2" charset="0"/>
                        </a:rPr>
                        <a:t> </a:t>
                      </a:r>
                      <a:r>
                        <a:rPr lang="en-US" sz="1050" b="0" i="1">
                          <a:effectLst/>
                          <a:latin typeface="Ebrima" panose="02000000000000000000" pitchFamily="2" charset="0"/>
                          <a:ea typeface="Ebrima" panose="02000000000000000000" pitchFamily="2" charset="0"/>
                          <a:cs typeface="Ebrima" panose="02000000000000000000" pitchFamily="2" charset="0"/>
                        </a:rPr>
                        <a:t>(Novavax)</a:t>
                      </a:r>
                    </a:p>
                  </a:txBody>
                  <a:tcPr marL="17137" marR="17137" marT="0" marB="0" anchor="ctr">
                    <a:solidFill>
                      <a:schemeClr val="accent2">
                        <a:lumMod val="60000"/>
                        <a:lumOff val="40000"/>
                      </a:schemeClr>
                    </a:solidFill>
                  </a:tcPr>
                </a:tc>
                <a:tc vMerge="1">
                  <a:txBody>
                    <a:bodyPr/>
                    <a:lstStyle/>
                    <a:p>
                      <a:pPr marL="0" marR="0" algn="ctr">
                        <a:lnSpc>
                          <a:spcPct val="115000"/>
                        </a:lnSpc>
                        <a:spcBef>
                          <a:spcPts val="0"/>
                        </a:spcBef>
                        <a:spcAft>
                          <a:spcPts val="0"/>
                        </a:spcAft>
                      </a:pPr>
                      <a:endParaRPr lang="en-US" sz="1800" b="0" i="0" u="none" strike="noStrike" kern="1200" baseline="0">
                        <a:solidFill>
                          <a:schemeClr val="dk1"/>
                        </a:solidFill>
                        <a:latin typeface="+mn-lt"/>
                        <a:ea typeface="+mn-ea"/>
                        <a:cs typeface="+mn-cs"/>
                      </a:endParaRPr>
                    </a:p>
                  </a:txBody>
                  <a:tcPr marL="17137" marR="17137" marT="0" marB="0" anchor="ctr">
                    <a:solidFill>
                      <a:schemeClr val="bg1">
                        <a:lumMod val="85000"/>
                      </a:schemeClr>
                    </a:solidFill>
                  </a:tcPr>
                </a:tc>
                <a:tc vMerge="1">
                  <a:txBody>
                    <a:bodyPr/>
                    <a:lstStyle/>
                    <a:p>
                      <a:pPr marL="0" marR="0" algn="ctr">
                        <a:lnSpc>
                          <a:spcPct val="115000"/>
                        </a:lnSpc>
                        <a:spcBef>
                          <a:spcPts val="0"/>
                        </a:spcBef>
                        <a:spcAft>
                          <a:spcPts val="0"/>
                        </a:spcAft>
                      </a:pPr>
                      <a:endParaRPr lang="en-US" sz="1800" b="0" i="0" u="none" strike="noStrike" kern="1200" baseline="0">
                        <a:solidFill>
                          <a:schemeClr val="dk1"/>
                        </a:solidFill>
                        <a:latin typeface="+mn-lt"/>
                        <a:ea typeface="+mn-ea"/>
                        <a:cs typeface="+mn-cs"/>
                      </a:endParaRPr>
                    </a:p>
                  </a:txBody>
                  <a:tcPr marL="17137" marR="17137" marT="0" marB="0" anchor="ctr">
                    <a:solidFill>
                      <a:schemeClr val="bg1">
                        <a:lumMod val="85000"/>
                      </a:schemeClr>
                    </a:solidFill>
                  </a:tcPr>
                </a:tc>
                <a:extLst>
                  <a:ext uri="{0D108BD9-81ED-4DB2-BD59-A6C34878D82A}">
                    <a16:rowId xmlns:a16="http://schemas.microsoft.com/office/drawing/2014/main" val="924069127"/>
                  </a:ext>
                </a:extLst>
              </a:tr>
            </a:tbl>
          </a:graphicData>
        </a:graphic>
      </p:graphicFrame>
      <p:pic>
        <p:nvPicPr>
          <p:cNvPr id="16" name="Gráfico 15" descr="Marca de verificación con relleno sólido">
            <a:extLst>
              <a:ext uri="{FF2B5EF4-FFF2-40B4-BE49-F238E27FC236}">
                <a16:creationId xmlns:a16="http://schemas.microsoft.com/office/drawing/2014/main" id="{7974E3EF-EA3A-463A-A92C-F5C6FDC5EBF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08852" y="3059205"/>
            <a:ext cx="327969" cy="327969"/>
          </a:xfrm>
          <a:prstGeom prst="rect">
            <a:avLst/>
          </a:prstGeom>
        </p:spPr>
      </p:pic>
      <p:pic>
        <p:nvPicPr>
          <p:cNvPr id="10" name="Gráfico 9" descr="Marca de verificación con relleno sólido">
            <a:extLst>
              <a:ext uri="{FF2B5EF4-FFF2-40B4-BE49-F238E27FC236}">
                <a16:creationId xmlns:a16="http://schemas.microsoft.com/office/drawing/2014/main" id="{09DDAF16-B494-4D99-A402-03EA966F2D8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08852" y="3430128"/>
            <a:ext cx="327969" cy="327969"/>
          </a:xfrm>
          <a:prstGeom prst="rect">
            <a:avLst/>
          </a:prstGeom>
        </p:spPr>
      </p:pic>
      <p:pic>
        <p:nvPicPr>
          <p:cNvPr id="11" name="Gráfico 10" descr="Marca de verificación con relleno sólido">
            <a:extLst>
              <a:ext uri="{FF2B5EF4-FFF2-40B4-BE49-F238E27FC236}">
                <a16:creationId xmlns:a16="http://schemas.microsoft.com/office/drawing/2014/main" id="{AC03482A-87C0-4D40-A7F1-C0B63B8E3A3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08852" y="3984310"/>
            <a:ext cx="327969" cy="327969"/>
          </a:xfrm>
          <a:prstGeom prst="rect">
            <a:avLst/>
          </a:prstGeom>
        </p:spPr>
      </p:pic>
      <p:pic>
        <p:nvPicPr>
          <p:cNvPr id="12" name="Gráfico 11" descr="Marca de verificación con relleno sólido">
            <a:extLst>
              <a:ext uri="{FF2B5EF4-FFF2-40B4-BE49-F238E27FC236}">
                <a16:creationId xmlns:a16="http://schemas.microsoft.com/office/drawing/2014/main" id="{24DA63AB-8EC3-49A7-8B02-55EF13A2F8A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08852" y="4485515"/>
            <a:ext cx="327969" cy="327969"/>
          </a:xfrm>
          <a:prstGeom prst="rect">
            <a:avLst/>
          </a:prstGeom>
        </p:spPr>
      </p:pic>
      <p:pic>
        <p:nvPicPr>
          <p:cNvPr id="13" name="Gráfico 12" descr="Marca de verificación con relleno sólido">
            <a:extLst>
              <a:ext uri="{FF2B5EF4-FFF2-40B4-BE49-F238E27FC236}">
                <a16:creationId xmlns:a16="http://schemas.microsoft.com/office/drawing/2014/main" id="{EE704186-DBCE-4449-9BA1-83B55BADCE4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08857" y="5043424"/>
            <a:ext cx="327969" cy="327969"/>
          </a:xfrm>
          <a:prstGeom prst="rect">
            <a:avLst/>
          </a:prstGeom>
        </p:spPr>
      </p:pic>
      <p:pic>
        <p:nvPicPr>
          <p:cNvPr id="17" name="Gráfico 16" descr="Marca de verificación con relleno sólido">
            <a:extLst>
              <a:ext uri="{FF2B5EF4-FFF2-40B4-BE49-F238E27FC236}">
                <a16:creationId xmlns:a16="http://schemas.microsoft.com/office/drawing/2014/main" id="{3FCC22EF-1E4D-4FB5-A617-766D9ABC6B7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08854" y="5560471"/>
            <a:ext cx="327969" cy="327969"/>
          </a:xfrm>
          <a:prstGeom prst="rect">
            <a:avLst/>
          </a:prstGeom>
        </p:spPr>
      </p:pic>
      <p:sp>
        <p:nvSpPr>
          <p:cNvPr id="14" name="CuadroTexto 13">
            <a:extLst>
              <a:ext uri="{FF2B5EF4-FFF2-40B4-BE49-F238E27FC236}">
                <a16:creationId xmlns:a16="http://schemas.microsoft.com/office/drawing/2014/main" id="{2F7CDE44-91D7-4DA1-AD89-99C54F7CC510}"/>
              </a:ext>
            </a:extLst>
          </p:cNvPr>
          <p:cNvSpPr txBox="1"/>
          <p:nvPr/>
        </p:nvSpPr>
        <p:spPr>
          <a:xfrm>
            <a:off x="386332" y="1179304"/>
            <a:ext cx="10771998" cy="1263679"/>
          </a:xfrm>
          <a:prstGeom prst="rect">
            <a:avLst/>
          </a:prstGeom>
          <a:noFill/>
          <a:ln>
            <a:noFill/>
            <a:prstDash val="dash"/>
          </a:ln>
        </p:spPr>
        <p:txBody>
          <a:bodyPr wrap="square">
            <a:spAutoFit/>
          </a:bodyPr>
          <a:lstStyle/>
          <a:p>
            <a:pPr marL="171450" marR="0" lvl="0" indent="-171450" algn="l" defTabSz="914400" rtl="0" eaLnBrk="1" fontAlgn="auto" latinLnBrk="0" hangingPunct="1">
              <a:lnSpc>
                <a:spcPct val="107000"/>
              </a:lnSpc>
              <a:buClrTx/>
              <a:buSzTx/>
              <a:buFont typeface="Arial" panose="020B0604020202020204" pitchFamily="34" charset="0"/>
              <a:buChar char="•"/>
              <a:tabLst/>
              <a:defRPr/>
            </a:pPr>
            <a:r>
              <a:rPr lang="en-GB" sz="1200" b="1">
                <a:solidFill>
                  <a:srgbClr val="000000"/>
                </a:solidFill>
                <a:latin typeface="+mj-lt"/>
              </a:rPr>
              <a:t>WHO considers two doses of ANY EUL vaccines, homologous or heterologous, to constitute a complete primary series. </a:t>
            </a:r>
            <a:r>
              <a:rPr lang="en-GB" sz="1200">
                <a:solidFill>
                  <a:srgbClr val="000000"/>
                </a:solidFill>
                <a:latin typeface="+mj-lt"/>
              </a:rPr>
              <a:t>Likewise, </a:t>
            </a:r>
            <a:r>
              <a:rPr lang="en-GB" sz="1200" b="1">
                <a:solidFill>
                  <a:srgbClr val="000000"/>
                </a:solidFill>
                <a:latin typeface="+mj-lt"/>
              </a:rPr>
              <a:t>any EUL vaccine can be used for the booster dose </a:t>
            </a:r>
            <a:r>
              <a:rPr lang="en-GB" sz="1200">
                <a:solidFill>
                  <a:srgbClr val="000000"/>
                </a:solidFill>
                <a:latin typeface="+mj-lt"/>
              </a:rPr>
              <a:t>regardless of what was used for the primary doses, with one exception regarding inactivated vaccines.</a:t>
            </a:r>
          </a:p>
          <a:p>
            <a:pPr marL="171450" marR="0" lvl="0" indent="-171450" algn="l" defTabSz="914400" rtl="0" eaLnBrk="1" fontAlgn="auto" latinLnBrk="0" hangingPunct="1">
              <a:lnSpc>
                <a:spcPct val="107000"/>
              </a:lnSpc>
              <a:buClrTx/>
              <a:buSzTx/>
              <a:buFont typeface="Arial" panose="020B0604020202020204" pitchFamily="34" charset="0"/>
              <a:buChar char="•"/>
              <a:tabLst/>
              <a:defRPr/>
            </a:pPr>
            <a:r>
              <a:rPr kumimoji="0" lang="en-GB" sz="1200" b="0" u="none" strike="noStrike" kern="1200" cap="none" spc="0" normalizeH="0" baseline="0" noProof="0">
                <a:ln>
                  <a:noFill/>
                </a:ln>
                <a:solidFill>
                  <a:srgbClr val="000000"/>
                </a:solidFill>
                <a:effectLst/>
                <a:uLnTx/>
                <a:uFillTx/>
                <a:latin typeface="+mj-lt"/>
                <a:ea typeface="Times New Roman" panose="02020603050405020304" pitchFamily="18" charset="0"/>
                <a:cs typeface="Calibri" panose="020F0502020204030204" pitchFamily="34" charset="0"/>
              </a:rPr>
              <a:t>Some heterologous schedules have been shown to have </a:t>
            </a:r>
            <a:r>
              <a:rPr kumimoji="0" lang="en-GB" sz="1200" b="0" u="sng" strike="noStrike" kern="1200" cap="none" spc="0" normalizeH="0" baseline="0" noProof="0">
                <a:ln>
                  <a:noFill/>
                </a:ln>
                <a:solidFill>
                  <a:srgbClr val="000000"/>
                </a:solidFill>
                <a:effectLst/>
                <a:uLnTx/>
                <a:uFillTx/>
                <a:latin typeface="+mj-lt"/>
                <a:ea typeface="Times New Roman" panose="02020603050405020304" pitchFamily="18" charset="0"/>
                <a:cs typeface="Calibri" panose="020F0502020204030204" pitchFamily="34" charset="0"/>
              </a:rPr>
              <a:t>superior immune response and effectiveness compared to homologous </a:t>
            </a:r>
            <a:r>
              <a:rPr lang="en-GB" sz="1200" u="sng">
                <a:solidFill>
                  <a:srgbClr val="000000"/>
                </a:solidFill>
                <a:latin typeface="+mj-lt"/>
                <a:ea typeface="Times New Roman" panose="02020603050405020304" pitchFamily="18" charset="0"/>
                <a:cs typeface="Calibri" panose="020F0502020204030204" pitchFamily="34" charset="0"/>
              </a:rPr>
              <a:t>schedules</a:t>
            </a:r>
            <a:r>
              <a:rPr lang="en-GB" sz="1200">
                <a:solidFill>
                  <a:srgbClr val="000000"/>
                </a:solidFill>
                <a:latin typeface="+mj-lt"/>
                <a:ea typeface="Times New Roman" panose="02020603050405020304" pitchFamily="18" charset="0"/>
                <a:cs typeface="Calibri" panose="020F0502020204030204" pitchFamily="34" charset="0"/>
              </a:rPr>
              <a:t>(i.e., when the same vaccine is used for all doses)</a:t>
            </a:r>
            <a:r>
              <a:rPr lang="en-GB" sz="1200" baseline="30000">
                <a:solidFill>
                  <a:srgbClr val="000000"/>
                </a:solidFill>
                <a:latin typeface="+mj-lt"/>
                <a:ea typeface="Times New Roman" panose="02020603050405020304" pitchFamily="18" charset="0"/>
                <a:cs typeface="Calibri" panose="020F0502020204030204" pitchFamily="34" charset="0"/>
              </a:rPr>
              <a:t>6</a:t>
            </a:r>
            <a:r>
              <a:rPr kumimoji="0" lang="en-GB" sz="1200" b="0" u="none" strike="noStrike" kern="1200" cap="none" spc="0" normalizeH="0" baseline="0" noProof="0">
                <a:ln>
                  <a:noFill/>
                </a:ln>
                <a:solidFill>
                  <a:srgbClr val="000000"/>
                </a:solidFill>
                <a:effectLst/>
                <a:uLnTx/>
                <a:uFillTx/>
                <a:latin typeface="+mj-lt"/>
                <a:ea typeface="Times New Roman" panose="02020603050405020304" pitchFamily="18" charset="0"/>
                <a:cs typeface="Calibri" panose="020F0502020204030204" pitchFamily="34" charset="0"/>
              </a:rPr>
              <a:t>. </a:t>
            </a:r>
          </a:p>
          <a:p>
            <a:pPr marL="171450" indent="-171450">
              <a:lnSpc>
                <a:spcPct val="107000"/>
              </a:lnSpc>
              <a:buFont typeface="Arial" panose="020B0604020202020204" pitchFamily="34" charset="0"/>
              <a:buChar char="•"/>
              <a:defRPr/>
            </a:pPr>
            <a:r>
              <a:rPr kumimoji="0" lang="en-GB" sz="1200" b="0" u="none" strike="noStrike" kern="1200" cap="none" spc="0" normalizeH="0" baseline="0" noProof="0">
                <a:ln>
                  <a:noFill/>
                </a:ln>
                <a:solidFill>
                  <a:srgbClr val="000000"/>
                </a:solidFill>
                <a:effectLst/>
                <a:uLnTx/>
                <a:uFillTx/>
                <a:latin typeface="+mj-lt"/>
                <a:ea typeface="Times New Roman" panose="02020603050405020304" pitchFamily="18" charset="0"/>
                <a:cs typeface="Calibri" panose="020F0502020204030204" pitchFamily="34" charset="0"/>
              </a:rPr>
              <a:t>Heterologous schedules also have an </a:t>
            </a:r>
            <a:r>
              <a:rPr kumimoji="0" lang="en-GB" sz="1200" b="0" u="sng" strike="noStrike" kern="1200" cap="none" spc="0" normalizeH="0" baseline="0" noProof="0">
                <a:ln>
                  <a:noFill/>
                </a:ln>
                <a:solidFill>
                  <a:srgbClr val="000000"/>
                </a:solidFill>
                <a:effectLst/>
                <a:uLnTx/>
                <a:uFillTx/>
                <a:latin typeface="+mj-lt"/>
                <a:ea typeface="Times New Roman" panose="02020603050405020304" pitchFamily="18" charset="0"/>
                <a:cs typeface="Calibri" panose="020F0502020204030204" pitchFamily="34" charset="0"/>
              </a:rPr>
              <a:t>acceptable level of local reactions </a:t>
            </a:r>
            <a:r>
              <a:rPr kumimoji="0" lang="en-GB" sz="1200" b="0" u="none" strike="noStrike" kern="1200" cap="none" spc="0" normalizeH="0" baseline="0" noProof="0">
                <a:ln>
                  <a:noFill/>
                </a:ln>
                <a:solidFill>
                  <a:srgbClr val="000000"/>
                </a:solidFill>
                <a:effectLst/>
                <a:uLnTx/>
                <a:uFillTx/>
                <a:latin typeface="+mj-lt"/>
                <a:ea typeface="Times New Roman" panose="02020603050405020304" pitchFamily="18" charset="0"/>
                <a:cs typeface="Calibri" panose="020F0502020204030204" pitchFamily="34" charset="0"/>
              </a:rPr>
              <a:t>and no serious adverse events have been reported so far</a:t>
            </a:r>
            <a:r>
              <a:rPr lang="en-GB" sz="1200" baseline="30000">
                <a:solidFill>
                  <a:srgbClr val="000000"/>
                </a:solidFill>
                <a:latin typeface="+mj-lt"/>
                <a:ea typeface="Times New Roman" panose="02020603050405020304" pitchFamily="18" charset="0"/>
                <a:cs typeface="Calibri" panose="020F0502020204030204" pitchFamily="34" charset="0"/>
              </a:rPr>
              <a:t>6</a:t>
            </a:r>
            <a:r>
              <a:rPr kumimoji="0" lang="en-GB" sz="1200" b="0" u="none" strike="noStrike" kern="1200" cap="none" spc="0" normalizeH="0" baseline="0" noProof="0">
                <a:ln>
                  <a:noFill/>
                </a:ln>
                <a:solidFill>
                  <a:srgbClr val="000000"/>
                </a:solidFill>
                <a:effectLst/>
                <a:uLnTx/>
                <a:uFillTx/>
                <a:latin typeface="+mj-lt"/>
                <a:ea typeface="Times New Roman" panose="02020603050405020304" pitchFamily="18" charset="0"/>
                <a:cs typeface="Calibri" panose="020F0502020204030204" pitchFamily="34" charset="0"/>
              </a:rPr>
              <a:t>.</a:t>
            </a:r>
          </a:p>
          <a:p>
            <a:pPr marL="171450" indent="-171450">
              <a:lnSpc>
                <a:spcPct val="107000"/>
              </a:lnSpc>
              <a:buFont typeface="Arial" panose="020B0604020202020204" pitchFamily="34" charset="0"/>
              <a:buChar char="•"/>
              <a:defRPr/>
            </a:pPr>
            <a:r>
              <a:rPr lang="en-GB" sz="1200">
                <a:solidFill>
                  <a:srgbClr val="000000"/>
                </a:solidFill>
                <a:latin typeface="+mj-lt"/>
                <a:cs typeface="Calibri" panose="020F0502020204030204" pitchFamily="34" charset="0"/>
              </a:rPr>
              <a:t>If heterologous are considered, </a:t>
            </a:r>
            <a:r>
              <a:rPr lang="en-US" sz="1200">
                <a:latin typeface="+mj-lt"/>
              </a:rPr>
              <a:t>WHO recommends</a:t>
            </a:r>
            <a:r>
              <a:rPr lang="en-US" sz="1200" baseline="30000">
                <a:latin typeface="+mj-lt"/>
              </a:rPr>
              <a:t>1</a:t>
            </a:r>
            <a:r>
              <a:rPr lang="en-US" sz="1200">
                <a:latin typeface="+mj-lt"/>
              </a:rPr>
              <a:t> the </a:t>
            </a:r>
            <a:r>
              <a:rPr lang="en-US" sz="1200" u="sng">
                <a:latin typeface="+mj-lt"/>
              </a:rPr>
              <a:t>following sequence</a:t>
            </a:r>
            <a:r>
              <a:rPr lang="en-US" sz="1200" baseline="30000">
                <a:latin typeface="+mj-lt"/>
              </a:rPr>
              <a:t>2</a:t>
            </a:r>
            <a:r>
              <a:rPr lang="en-US" sz="1200">
                <a:latin typeface="+mj-lt"/>
              </a:rPr>
              <a:t>:</a:t>
            </a:r>
            <a:endParaRPr kumimoji="0" lang="en-GB" sz="1200" b="0" u="none" strike="noStrike" kern="1200" cap="none" spc="0" normalizeH="0" baseline="0" noProof="0">
              <a:ln>
                <a:noFill/>
              </a:ln>
              <a:solidFill>
                <a:srgbClr val="000000"/>
              </a:solidFill>
              <a:effectLst/>
              <a:uLnTx/>
              <a:uFillTx/>
              <a:latin typeface="+mj-lt"/>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4065496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E7B629D6-0E2F-4AB4-800F-349A57E4F003}"/>
              </a:ext>
            </a:extLst>
          </p:cNvPr>
          <p:cNvSpPr>
            <a:spLocks noGrp="1"/>
          </p:cNvSpPr>
          <p:nvPr>
            <p:ph type="sldNum" sz="quarter" idx="12"/>
          </p:nvPr>
        </p:nvSpPr>
        <p:spPr/>
        <p:txBody>
          <a:bodyPr/>
          <a:lstStyle/>
          <a:p>
            <a:fld id="{A74CE0EA-F3B5-4684-BA10-C594598FDB9C}" type="slidenum">
              <a:rPr lang="en-GB" smtClean="0"/>
              <a:pPr/>
              <a:t>11</a:t>
            </a:fld>
            <a:endParaRPr lang="en-GB"/>
          </a:p>
        </p:txBody>
      </p:sp>
      <p:sp>
        <p:nvSpPr>
          <p:cNvPr id="5" name="Título 4">
            <a:extLst>
              <a:ext uri="{FF2B5EF4-FFF2-40B4-BE49-F238E27FC236}">
                <a16:creationId xmlns:a16="http://schemas.microsoft.com/office/drawing/2014/main" id="{FFBE18B8-8CCC-4FDE-937C-F308F4D217FE}"/>
              </a:ext>
            </a:extLst>
          </p:cNvPr>
          <p:cNvSpPr>
            <a:spLocks noGrp="1"/>
          </p:cNvSpPr>
          <p:nvPr>
            <p:ph type="title"/>
          </p:nvPr>
        </p:nvSpPr>
        <p:spPr/>
        <p:txBody>
          <a:bodyPr/>
          <a:lstStyle/>
          <a:p>
            <a:r>
              <a:rPr lang="en-GB" sz="2400" dirty="0"/>
              <a:t>Considerations for optimizing the COVID-19 vaccine country portfolio (3/4)</a:t>
            </a:r>
          </a:p>
        </p:txBody>
      </p:sp>
      <p:pic>
        <p:nvPicPr>
          <p:cNvPr id="6" name="Imagen 5">
            <a:extLst>
              <a:ext uri="{FF2B5EF4-FFF2-40B4-BE49-F238E27FC236}">
                <a16:creationId xmlns:a16="http://schemas.microsoft.com/office/drawing/2014/main" id="{4DBE6457-7362-4A06-A5B5-51B661036534}"/>
              </a:ext>
            </a:extLst>
          </p:cNvPr>
          <p:cNvPicPr>
            <a:picLocks noChangeAspect="1"/>
          </p:cNvPicPr>
          <p:nvPr/>
        </p:nvPicPr>
        <p:blipFill>
          <a:blip r:embed="rId2"/>
          <a:stretch>
            <a:fillRect/>
          </a:stretch>
        </p:blipFill>
        <p:spPr>
          <a:xfrm>
            <a:off x="559327" y="2244543"/>
            <a:ext cx="4953000" cy="3657600"/>
          </a:xfrm>
          <a:prstGeom prst="rect">
            <a:avLst/>
          </a:prstGeom>
        </p:spPr>
      </p:pic>
      <p:sp>
        <p:nvSpPr>
          <p:cNvPr id="7" name="Marcador de texto 3">
            <a:extLst>
              <a:ext uri="{FF2B5EF4-FFF2-40B4-BE49-F238E27FC236}">
                <a16:creationId xmlns:a16="http://schemas.microsoft.com/office/drawing/2014/main" id="{CB9D0713-0FCE-4E9D-9A58-75B84C6A6FAF}"/>
              </a:ext>
            </a:extLst>
          </p:cNvPr>
          <p:cNvSpPr txBox="1">
            <a:spLocks/>
          </p:cNvSpPr>
          <p:nvPr/>
        </p:nvSpPr>
        <p:spPr>
          <a:xfrm>
            <a:off x="712155" y="1555086"/>
            <a:ext cx="4177897" cy="453714"/>
          </a:xfrm>
          <a:prstGeom prst="rect">
            <a:avLst/>
          </a:prstGeom>
        </p:spPr>
        <p:txBody>
          <a:bodyPr numCol="1"/>
          <a:lst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b="1">
                <a:solidFill>
                  <a:schemeClr val="accent1"/>
                </a:solidFill>
              </a:rPr>
              <a:t>Eight-step process for COVID-19 vaccination operational microplanning</a:t>
            </a:r>
            <a:r>
              <a:rPr lang="en-GB" b="1" baseline="30000">
                <a:solidFill>
                  <a:schemeClr val="accent1"/>
                </a:solidFill>
              </a:rPr>
              <a:t>1</a:t>
            </a:r>
          </a:p>
        </p:txBody>
      </p:sp>
      <p:cxnSp>
        <p:nvCxnSpPr>
          <p:cNvPr id="8" name="Conector recto de flecha 7">
            <a:extLst>
              <a:ext uri="{FF2B5EF4-FFF2-40B4-BE49-F238E27FC236}">
                <a16:creationId xmlns:a16="http://schemas.microsoft.com/office/drawing/2014/main" id="{CDE0B3A8-4026-4434-A7BC-D0B0FAF2B9B5}"/>
              </a:ext>
            </a:extLst>
          </p:cNvPr>
          <p:cNvCxnSpPr>
            <a:cxnSpLocks/>
          </p:cNvCxnSpPr>
          <p:nvPr/>
        </p:nvCxnSpPr>
        <p:spPr>
          <a:xfrm flipV="1">
            <a:off x="3154426" y="2653823"/>
            <a:ext cx="2427994" cy="1573445"/>
          </a:xfrm>
          <a:prstGeom prst="straightConnector1">
            <a:avLst/>
          </a:prstGeom>
          <a:noFill/>
          <a:ln w="28575">
            <a:solidFill>
              <a:srgbClr val="FA9A00"/>
            </a:solidFill>
          </a:ln>
        </p:spPr>
        <p:style>
          <a:lnRef idx="2">
            <a:schemeClr val="accent1">
              <a:shade val="50000"/>
            </a:schemeClr>
          </a:lnRef>
          <a:fillRef idx="1">
            <a:schemeClr val="accent1"/>
          </a:fillRef>
          <a:effectRef idx="0">
            <a:schemeClr val="accent1"/>
          </a:effectRef>
          <a:fontRef idx="minor">
            <a:schemeClr val="lt1"/>
          </a:fontRef>
        </p:style>
      </p:cxnSp>
      <p:sp>
        <p:nvSpPr>
          <p:cNvPr id="9" name="CuadroTexto 8">
            <a:extLst>
              <a:ext uri="{FF2B5EF4-FFF2-40B4-BE49-F238E27FC236}">
                <a16:creationId xmlns:a16="http://schemas.microsoft.com/office/drawing/2014/main" id="{99C663A8-798B-4D50-964D-57506F00A3A0}"/>
              </a:ext>
            </a:extLst>
          </p:cNvPr>
          <p:cNvSpPr txBox="1"/>
          <p:nvPr/>
        </p:nvSpPr>
        <p:spPr>
          <a:xfrm>
            <a:off x="5512327" y="1052402"/>
            <a:ext cx="6357118" cy="5314532"/>
          </a:xfrm>
          <a:prstGeom prst="rect">
            <a:avLst/>
          </a:prstGeom>
          <a:solidFill>
            <a:schemeClr val="bg1">
              <a:lumMod val="95000"/>
            </a:schemeClr>
          </a:solidFill>
          <a:ln w="19050">
            <a:solidFill>
              <a:srgbClr val="FA9A00"/>
            </a:solidFill>
          </a:ln>
        </p:spPr>
        <p:txBody>
          <a:bodyPr wrap="square" lIns="91440" tIns="45720" rIns="91440" bIns="45720" anchor="t">
            <a:spAutoFit/>
          </a:bodyPr>
          <a:lstStyle/>
          <a:p>
            <a:pPr marL="0" lvl="1">
              <a:lnSpc>
                <a:spcPct val="150000"/>
              </a:lnSpc>
              <a:buClr>
                <a:schemeClr val="tx1"/>
              </a:buClr>
              <a:buSzPct val="80000"/>
            </a:pPr>
            <a:r>
              <a:rPr lang="en-GB" sz="1400" b="1" i="1">
                <a:latin typeface="Ebrima"/>
                <a:ea typeface="Ebrima"/>
                <a:cs typeface="Ebrima"/>
              </a:rPr>
              <a:t>Plan service delivery, generate demand &amp; ensure communications, and monitor implementation:</a:t>
            </a:r>
          </a:p>
          <a:p>
            <a:pPr marL="171450" lvl="1" indent="-171450">
              <a:lnSpc>
                <a:spcPct val="150000"/>
              </a:lnSpc>
              <a:buClr>
                <a:schemeClr val="tx1"/>
              </a:buClr>
              <a:buSzPct val="80000"/>
              <a:buFont typeface="Arial" panose="020B0604020202020204" pitchFamily="34" charset="0"/>
              <a:buChar char="•"/>
            </a:pPr>
            <a:r>
              <a:rPr lang="en-GB" sz="1050" b="1">
                <a:latin typeface="Ebrima"/>
                <a:ea typeface="Ebrima"/>
                <a:cs typeface="Ebrima"/>
              </a:rPr>
              <a:t>DELIVERY STRATEGIES: </a:t>
            </a:r>
            <a:endParaRPr lang="en-GB" sz="1050" b="1">
              <a:latin typeface="Ebrima" panose="02000000000000000000" pitchFamily="2" charset="0"/>
              <a:ea typeface="Ebrima" panose="02000000000000000000" pitchFamily="2" charset="0"/>
              <a:cs typeface="Ebrima" panose="02000000000000000000" pitchFamily="2" charset="0"/>
            </a:endParaRPr>
          </a:p>
          <a:p>
            <a:pPr marL="628650" lvl="2" indent="-171450">
              <a:lnSpc>
                <a:spcPct val="150000"/>
              </a:lnSpc>
              <a:buClr>
                <a:schemeClr val="tx1"/>
              </a:buClr>
              <a:buSzPct val="80000"/>
              <a:buFont typeface="Arial" panose="020B0604020202020204" pitchFamily="34" charset="0"/>
              <a:buChar char="•"/>
            </a:pPr>
            <a:r>
              <a:rPr lang="en-GB" sz="1050">
                <a:latin typeface="Ebrima"/>
                <a:ea typeface="Ebrima"/>
                <a:cs typeface="Ebrima"/>
              </a:rPr>
              <a:t>Vaccine-specific characteristics, such as dosage and cold chain requirements should be considered when defining delivery strategies to reach adults (h</a:t>
            </a:r>
            <a:r>
              <a:rPr lang="es-ES" sz="1050" err="1">
                <a:latin typeface="Ebrima"/>
                <a:ea typeface="Ebrima"/>
                <a:cs typeface="Ebrima"/>
              </a:rPr>
              <a:t>ealth</a:t>
            </a:r>
            <a:r>
              <a:rPr lang="es-ES" sz="1050">
                <a:latin typeface="Ebrima"/>
                <a:ea typeface="Ebrima"/>
                <a:cs typeface="Ebrima"/>
              </a:rPr>
              <a:t> </a:t>
            </a:r>
            <a:r>
              <a:rPr lang="es-ES" sz="1050" err="1">
                <a:latin typeface="Ebrima"/>
                <a:ea typeface="Ebrima"/>
                <a:cs typeface="Ebrima"/>
              </a:rPr>
              <a:t>facility</a:t>
            </a:r>
            <a:r>
              <a:rPr lang="es-ES" sz="1050">
                <a:latin typeface="Ebrima"/>
                <a:ea typeface="Ebrima"/>
                <a:cs typeface="Ebrima"/>
              </a:rPr>
              <a:t> </a:t>
            </a:r>
            <a:r>
              <a:rPr lang="es-ES" sz="1050" err="1">
                <a:latin typeface="Ebrima"/>
                <a:ea typeface="Ebrima"/>
                <a:cs typeface="Ebrima"/>
              </a:rPr>
              <a:t>based</a:t>
            </a:r>
            <a:r>
              <a:rPr lang="es-ES" sz="1050">
                <a:latin typeface="Ebrima"/>
                <a:ea typeface="Ebrima"/>
                <a:cs typeface="Ebrima"/>
              </a:rPr>
              <a:t> / </a:t>
            </a:r>
            <a:r>
              <a:rPr lang="es-ES" sz="1050" err="1">
                <a:latin typeface="Ebrima"/>
                <a:ea typeface="Ebrima"/>
                <a:cs typeface="Ebrima"/>
              </a:rPr>
              <a:t>community-based</a:t>
            </a:r>
            <a:r>
              <a:rPr lang="es-ES" sz="1050">
                <a:latin typeface="Ebrima"/>
                <a:ea typeface="Ebrima"/>
                <a:cs typeface="Ebrima"/>
              </a:rPr>
              <a:t> </a:t>
            </a:r>
            <a:r>
              <a:rPr lang="es-ES" sz="1050" err="1">
                <a:latin typeface="Ebrima"/>
                <a:ea typeface="Ebrima"/>
                <a:cs typeface="Ebrima"/>
              </a:rPr>
              <a:t>outreach</a:t>
            </a:r>
            <a:r>
              <a:rPr lang="es-ES" sz="1050">
                <a:latin typeface="Ebrima"/>
                <a:ea typeface="Ebrima"/>
                <a:cs typeface="Ebrima"/>
              </a:rPr>
              <a:t> sites/</a:t>
            </a:r>
            <a:r>
              <a:rPr lang="es-ES" sz="1050" err="1">
                <a:latin typeface="Ebrima"/>
                <a:ea typeface="Ebrima"/>
                <a:cs typeface="Ebrima"/>
              </a:rPr>
              <a:t>mobile</a:t>
            </a:r>
            <a:r>
              <a:rPr lang="es-ES" sz="1050">
                <a:latin typeface="Ebrima"/>
                <a:ea typeface="Ebrima"/>
                <a:cs typeface="Ebrima"/>
              </a:rPr>
              <a:t> </a:t>
            </a:r>
            <a:r>
              <a:rPr lang="es-ES" sz="1050" err="1">
                <a:latin typeface="Ebrima"/>
                <a:ea typeface="Ebrima"/>
                <a:cs typeface="Ebrima"/>
              </a:rPr>
              <a:t>teams</a:t>
            </a:r>
            <a:r>
              <a:rPr lang="es-ES" sz="1050">
                <a:latin typeface="Ebrima"/>
                <a:ea typeface="Ebrima"/>
                <a:cs typeface="Ebrima"/>
              </a:rPr>
              <a:t>/</a:t>
            </a:r>
            <a:r>
              <a:rPr lang="es-ES" sz="1050" err="1">
                <a:latin typeface="Ebrima"/>
                <a:ea typeface="Ebrima"/>
                <a:cs typeface="Ebrima"/>
              </a:rPr>
              <a:t>mass</a:t>
            </a:r>
            <a:r>
              <a:rPr lang="es-ES" sz="1050">
                <a:latin typeface="Ebrima"/>
                <a:ea typeface="Ebrima"/>
                <a:cs typeface="Ebrima"/>
              </a:rPr>
              <a:t> </a:t>
            </a:r>
            <a:r>
              <a:rPr lang="es-ES" sz="1050" err="1">
                <a:latin typeface="Ebrima"/>
                <a:ea typeface="Ebrima"/>
                <a:cs typeface="Ebrima"/>
              </a:rPr>
              <a:t>vaccination</a:t>
            </a:r>
            <a:r>
              <a:rPr lang="es-ES" sz="1050">
                <a:latin typeface="Ebrima"/>
                <a:ea typeface="Ebrima"/>
                <a:cs typeface="Ebrima"/>
              </a:rPr>
              <a:t>)</a:t>
            </a:r>
          </a:p>
          <a:p>
            <a:pPr marL="628650" lvl="2" indent="-171450">
              <a:lnSpc>
                <a:spcPct val="150000"/>
              </a:lnSpc>
              <a:buClr>
                <a:schemeClr val="tx1"/>
              </a:buClr>
              <a:buSzPct val="80000"/>
              <a:buFont typeface="Arial" panose="020B0604020202020204" pitchFamily="34" charset="0"/>
              <a:buChar char="•"/>
            </a:pPr>
            <a:r>
              <a:rPr lang="es-ES" sz="1050" err="1">
                <a:latin typeface="Ebrima"/>
                <a:ea typeface="Ebrima"/>
                <a:cs typeface="Ebrima"/>
              </a:rPr>
              <a:t>Where</a:t>
            </a:r>
            <a:r>
              <a:rPr lang="es-ES" sz="1050">
                <a:latin typeface="Ebrima"/>
                <a:ea typeface="Ebrima"/>
                <a:cs typeface="Ebrima"/>
              </a:rPr>
              <a:t> </a:t>
            </a:r>
            <a:r>
              <a:rPr lang="es-ES" sz="1050" err="1">
                <a:latin typeface="Ebrima"/>
                <a:ea typeface="Ebrima"/>
                <a:cs typeface="Ebrima"/>
              </a:rPr>
              <a:t>possible</a:t>
            </a:r>
            <a:r>
              <a:rPr lang="es-ES" sz="1050">
                <a:latin typeface="Ebrima"/>
                <a:ea typeface="Ebrima"/>
                <a:cs typeface="Ebrima"/>
              </a:rPr>
              <a:t>, </a:t>
            </a:r>
            <a:r>
              <a:rPr lang="es-ES" sz="1050" err="1">
                <a:latin typeface="Ebrima"/>
                <a:ea typeface="Ebrima"/>
                <a:cs typeface="Ebrima"/>
              </a:rPr>
              <a:t>integration</a:t>
            </a:r>
            <a:r>
              <a:rPr lang="es-ES" sz="1050">
                <a:latin typeface="Ebrima"/>
                <a:ea typeface="Ebrima"/>
                <a:cs typeface="Ebrima"/>
              </a:rPr>
              <a:t> </a:t>
            </a:r>
            <a:r>
              <a:rPr lang="es-ES" sz="1050" err="1">
                <a:latin typeface="Ebrima"/>
                <a:ea typeface="Ebrima"/>
                <a:cs typeface="Ebrima"/>
              </a:rPr>
              <a:t>with</a:t>
            </a:r>
            <a:r>
              <a:rPr lang="es-ES" sz="1050">
                <a:latin typeface="Ebrima"/>
                <a:ea typeface="Ebrima"/>
                <a:cs typeface="Ebrima"/>
              </a:rPr>
              <a:t> </a:t>
            </a:r>
            <a:r>
              <a:rPr lang="es-ES" sz="1050" err="1">
                <a:latin typeface="Ebrima"/>
                <a:ea typeface="Ebrima"/>
                <a:cs typeface="Ebrima"/>
              </a:rPr>
              <a:t>routine</a:t>
            </a:r>
            <a:r>
              <a:rPr lang="es-ES" sz="1050">
                <a:latin typeface="Ebrima"/>
                <a:ea typeface="Ebrima"/>
                <a:cs typeface="Ebrima"/>
              </a:rPr>
              <a:t> </a:t>
            </a:r>
            <a:r>
              <a:rPr lang="es-ES" sz="1050" err="1">
                <a:latin typeface="Ebrima"/>
                <a:ea typeface="Ebrima"/>
                <a:cs typeface="Ebrima"/>
              </a:rPr>
              <a:t>immunization</a:t>
            </a:r>
            <a:r>
              <a:rPr lang="es-ES" sz="1050">
                <a:latin typeface="Ebrima"/>
                <a:ea typeface="Ebrima"/>
                <a:cs typeface="Ebrima"/>
              </a:rPr>
              <a:t> and </a:t>
            </a:r>
            <a:r>
              <a:rPr lang="es-ES" sz="1050" err="1">
                <a:latin typeface="Ebrima"/>
                <a:ea typeface="Ebrima"/>
                <a:cs typeface="Ebrima"/>
              </a:rPr>
              <a:t>other</a:t>
            </a:r>
            <a:r>
              <a:rPr lang="es-ES" sz="1050">
                <a:latin typeface="Ebrima"/>
                <a:ea typeface="Ebrima"/>
                <a:cs typeface="Ebrima"/>
              </a:rPr>
              <a:t> </a:t>
            </a:r>
            <a:r>
              <a:rPr lang="es-ES" sz="1050" err="1">
                <a:latin typeface="Ebrima"/>
                <a:ea typeface="Ebrima"/>
                <a:cs typeface="Ebrima"/>
              </a:rPr>
              <a:t>primary</a:t>
            </a:r>
            <a:r>
              <a:rPr lang="es-ES" sz="1050">
                <a:latin typeface="Ebrima"/>
                <a:ea typeface="Ebrima"/>
                <a:cs typeface="Ebrima"/>
              </a:rPr>
              <a:t> </a:t>
            </a:r>
            <a:r>
              <a:rPr lang="es-ES" sz="1050" err="1">
                <a:latin typeface="Ebrima"/>
                <a:ea typeface="Ebrima"/>
                <a:cs typeface="Ebrima"/>
              </a:rPr>
              <a:t>health</a:t>
            </a:r>
            <a:r>
              <a:rPr lang="es-ES" sz="1050">
                <a:latin typeface="Ebrima"/>
                <a:ea typeface="Ebrima"/>
                <a:cs typeface="Ebrima"/>
              </a:rPr>
              <a:t> </a:t>
            </a:r>
            <a:r>
              <a:rPr lang="es-ES" sz="1050" err="1">
                <a:latin typeface="Ebrima"/>
                <a:ea typeface="Ebrima"/>
                <a:cs typeface="Ebrima"/>
              </a:rPr>
              <a:t>services</a:t>
            </a:r>
            <a:r>
              <a:rPr lang="es-ES" sz="1050">
                <a:latin typeface="Ebrima"/>
                <a:ea typeface="Ebrima"/>
                <a:cs typeface="Ebrima"/>
              </a:rPr>
              <a:t> (</a:t>
            </a:r>
            <a:r>
              <a:rPr lang="es-ES" sz="1050" err="1">
                <a:latin typeface="Ebrima"/>
                <a:ea typeface="Ebrima"/>
                <a:cs typeface="Ebrima"/>
              </a:rPr>
              <a:t>e.g</a:t>
            </a:r>
            <a:r>
              <a:rPr lang="es-ES" sz="1050">
                <a:latin typeface="Ebrima"/>
                <a:ea typeface="Ebrima"/>
                <a:cs typeface="Ebrima"/>
              </a:rPr>
              <a:t>. ANC </a:t>
            </a:r>
            <a:r>
              <a:rPr lang="es-ES" sz="1050" err="1">
                <a:latin typeface="Ebrima"/>
                <a:ea typeface="Ebrima"/>
                <a:cs typeface="Ebrima"/>
              </a:rPr>
              <a:t>for</a:t>
            </a:r>
            <a:r>
              <a:rPr lang="es-ES" sz="1050">
                <a:latin typeface="Ebrima"/>
                <a:ea typeface="Ebrima"/>
                <a:cs typeface="Ebrima"/>
              </a:rPr>
              <a:t> </a:t>
            </a:r>
            <a:r>
              <a:rPr lang="es-ES" sz="1050" err="1">
                <a:latin typeface="Ebrima"/>
                <a:ea typeface="Ebrima"/>
                <a:cs typeface="Ebrima"/>
              </a:rPr>
              <a:t>vaccination</a:t>
            </a:r>
            <a:r>
              <a:rPr lang="es-ES" sz="1050">
                <a:latin typeface="Ebrima"/>
                <a:ea typeface="Ebrima"/>
                <a:cs typeface="Ebrima"/>
              </a:rPr>
              <a:t> </a:t>
            </a:r>
            <a:r>
              <a:rPr lang="es-ES" sz="1050" err="1">
                <a:latin typeface="Ebrima"/>
                <a:ea typeface="Ebrima"/>
                <a:cs typeface="Ebrima"/>
              </a:rPr>
              <a:t>of</a:t>
            </a:r>
            <a:r>
              <a:rPr lang="es-ES" sz="1050">
                <a:latin typeface="Ebrima"/>
                <a:ea typeface="Ebrima"/>
                <a:cs typeface="Ebrima"/>
              </a:rPr>
              <a:t> </a:t>
            </a:r>
            <a:r>
              <a:rPr lang="es-ES" sz="1050" err="1">
                <a:latin typeface="Ebrima"/>
                <a:ea typeface="Ebrima"/>
                <a:cs typeface="Ebrima"/>
              </a:rPr>
              <a:t>pregnant</a:t>
            </a:r>
            <a:r>
              <a:rPr lang="es-ES" sz="1050">
                <a:latin typeface="Ebrima"/>
                <a:ea typeface="Ebrima"/>
                <a:cs typeface="Ebrima"/>
              </a:rPr>
              <a:t> </a:t>
            </a:r>
            <a:r>
              <a:rPr lang="es-ES" sz="1050" err="1">
                <a:latin typeface="Ebrima"/>
                <a:ea typeface="Ebrima"/>
                <a:cs typeface="Ebrima"/>
              </a:rPr>
              <a:t>women</a:t>
            </a:r>
            <a:r>
              <a:rPr lang="es-ES" sz="1050">
                <a:latin typeface="Ebrima"/>
                <a:ea typeface="Ebrima"/>
                <a:cs typeface="Ebrima"/>
              </a:rPr>
              <a:t>) </a:t>
            </a:r>
            <a:r>
              <a:rPr lang="es-ES" sz="1050" err="1">
                <a:latin typeface="Ebrima"/>
                <a:ea typeface="Ebrima"/>
                <a:cs typeface="Ebrima"/>
              </a:rPr>
              <a:t>should</a:t>
            </a:r>
            <a:r>
              <a:rPr lang="es-ES" sz="1050">
                <a:latin typeface="Ebrima"/>
                <a:ea typeface="Ebrima"/>
                <a:cs typeface="Ebrima"/>
              </a:rPr>
              <a:t> be </a:t>
            </a:r>
            <a:r>
              <a:rPr lang="es-ES" sz="1050" err="1">
                <a:latin typeface="Ebrima"/>
                <a:ea typeface="Ebrima"/>
                <a:cs typeface="Ebrima"/>
              </a:rPr>
              <a:t>explored</a:t>
            </a:r>
            <a:endParaRPr lang="es-ES" sz="1050">
              <a:latin typeface="Ebrima"/>
              <a:ea typeface="Ebrima"/>
              <a:cs typeface="Ebrima"/>
            </a:endParaRPr>
          </a:p>
          <a:p>
            <a:pPr marL="171450" lvl="1" indent="-171450">
              <a:lnSpc>
                <a:spcPct val="150000"/>
              </a:lnSpc>
              <a:buClr>
                <a:schemeClr val="tx1"/>
              </a:buClr>
              <a:buSzPct val="80000"/>
              <a:buFont typeface="Arial" panose="020B0604020202020204" pitchFamily="34" charset="0"/>
              <a:buChar char="•"/>
            </a:pPr>
            <a:r>
              <a:rPr lang="en-GB" sz="1050" b="1">
                <a:latin typeface="Ebrima"/>
                <a:ea typeface="Ebrima"/>
                <a:cs typeface="Ebrima"/>
              </a:rPr>
              <a:t>HEALTH WORKERS TRAINING: </a:t>
            </a:r>
            <a:endParaRPr lang="en-GB" sz="1050" b="1">
              <a:latin typeface="Ebrima" panose="02000000000000000000" pitchFamily="2" charset="0"/>
              <a:ea typeface="Ebrima" panose="02000000000000000000" pitchFamily="2" charset="0"/>
              <a:cs typeface="Ebrima" panose="02000000000000000000" pitchFamily="2" charset="0"/>
            </a:endParaRPr>
          </a:p>
          <a:p>
            <a:pPr marL="628650" lvl="2" indent="-171450">
              <a:lnSpc>
                <a:spcPct val="150000"/>
              </a:lnSpc>
              <a:buClr>
                <a:schemeClr val="tx1"/>
              </a:buClr>
              <a:buSzPct val="80000"/>
              <a:buFont typeface="Arial" panose="020B0604020202020204" pitchFamily="34" charset="0"/>
              <a:buChar char="•"/>
            </a:pPr>
            <a:r>
              <a:rPr lang="en-GB" sz="1050">
                <a:latin typeface="Ebrima"/>
                <a:ea typeface="Ebrima"/>
                <a:cs typeface="Ebrima"/>
              </a:rPr>
              <a:t>Training on use of multiples vaccines and heterologous schedules</a:t>
            </a:r>
          </a:p>
          <a:p>
            <a:pPr marL="628650" lvl="2" indent="-171450">
              <a:lnSpc>
                <a:spcPct val="150000"/>
              </a:lnSpc>
              <a:buClr>
                <a:schemeClr val="tx1"/>
              </a:buClr>
              <a:buSzPct val="80000"/>
              <a:buFont typeface="Arial" panose="020B0604020202020204" pitchFamily="34" charset="0"/>
              <a:buChar char="•"/>
            </a:pPr>
            <a:r>
              <a:rPr lang="en-GB" sz="1050">
                <a:latin typeface="Ebrima"/>
                <a:ea typeface="Ebrima"/>
                <a:cs typeface="Ebrima"/>
              </a:rPr>
              <a:t>Job aids/FAQs to prevent programmatic errors due to use of multiple vaccines and address population questions on use of multiple vaccines</a:t>
            </a:r>
          </a:p>
          <a:p>
            <a:pPr marL="171450" lvl="1" indent="-171450">
              <a:lnSpc>
                <a:spcPct val="150000"/>
              </a:lnSpc>
              <a:buClr>
                <a:schemeClr val="tx1"/>
              </a:buClr>
              <a:buSzPct val="80000"/>
              <a:buFont typeface="Arial" panose="020B0604020202020204" pitchFamily="34" charset="0"/>
              <a:buChar char="•"/>
            </a:pPr>
            <a:r>
              <a:rPr lang="en-GB" sz="1050" b="1">
                <a:latin typeface="Ebrima"/>
                <a:ea typeface="Ebrima"/>
                <a:cs typeface="Ebrima"/>
              </a:rPr>
              <a:t>COST &amp; BUDGET: </a:t>
            </a:r>
            <a:r>
              <a:rPr lang="en-GB" sz="1050">
                <a:latin typeface="Ebrima"/>
                <a:ea typeface="Ebrima"/>
                <a:cs typeface="Ebrima"/>
              </a:rPr>
              <a:t>ensure availability and accessibility on time for delivery strategies and training</a:t>
            </a:r>
          </a:p>
          <a:p>
            <a:pPr marL="171450" lvl="1" indent="-171450">
              <a:lnSpc>
                <a:spcPct val="150000"/>
              </a:lnSpc>
              <a:buClr>
                <a:schemeClr val="tx1"/>
              </a:buClr>
              <a:buSzPct val="80000"/>
              <a:buFont typeface="Arial" panose="020B0604020202020204" pitchFamily="34" charset="0"/>
              <a:buChar char="•"/>
            </a:pPr>
            <a:r>
              <a:rPr lang="en-GB" sz="1050" b="1">
                <a:latin typeface="Ebrima"/>
                <a:ea typeface="Ebrima"/>
                <a:cs typeface="Ebrima"/>
              </a:rPr>
              <a:t>ACCEPTANCE: </a:t>
            </a:r>
            <a:endParaRPr lang="en-GB" sz="1050" b="1">
              <a:latin typeface="Ebrima" panose="02000000000000000000" pitchFamily="2" charset="0"/>
              <a:ea typeface="Ebrima" panose="02000000000000000000" pitchFamily="2" charset="0"/>
              <a:cs typeface="Ebrima" panose="02000000000000000000" pitchFamily="2" charset="0"/>
            </a:endParaRPr>
          </a:p>
          <a:p>
            <a:pPr marL="628650" lvl="2" indent="-171450">
              <a:lnSpc>
                <a:spcPct val="150000"/>
              </a:lnSpc>
              <a:buClr>
                <a:schemeClr val="tx1"/>
              </a:buClr>
              <a:buSzPct val="80000"/>
              <a:buFont typeface="Arial" panose="020B0604020202020204" pitchFamily="34" charset="0"/>
              <a:buChar char="•"/>
            </a:pPr>
            <a:r>
              <a:rPr lang="en-GB" sz="1050">
                <a:latin typeface="Ebrima"/>
                <a:ea typeface="Ebrima"/>
                <a:cs typeface="Ebrima"/>
              </a:rPr>
              <a:t>Explore if the community has hesitancy or preference for a specific vaccine (e.g. for new products using platforms of other existing routine vaccines: </a:t>
            </a:r>
            <a:r>
              <a:rPr lang="en-GB" sz="1050" i="1">
                <a:latin typeface="Ebrima"/>
                <a:ea typeface="Ebrima"/>
                <a:cs typeface="Ebrima"/>
              </a:rPr>
              <a:t>Novavax</a:t>
            </a:r>
            <a:r>
              <a:rPr lang="en-GB" sz="1050">
                <a:latin typeface="Ebrima"/>
                <a:ea typeface="Ebrima"/>
                <a:cs typeface="Ebrima"/>
              </a:rPr>
              <a:t>)</a:t>
            </a:r>
          </a:p>
          <a:p>
            <a:pPr marL="171450" lvl="1" indent="-171450">
              <a:lnSpc>
                <a:spcPct val="150000"/>
              </a:lnSpc>
              <a:buClr>
                <a:srgbClr val="000000"/>
              </a:buClr>
              <a:buSzPct val="80000"/>
              <a:buFont typeface="Arial" panose="020B0604020202020204" pitchFamily="34" charset="0"/>
              <a:buChar char="•"/>
            </a:pPr>
            <a:r>
              <a:rPr lang="en-GB" sz="1050" b="1">
                <a:latin typeface="Ebrima"/>
                <a:ea typeface="Ebrima"/>
                <a:cs typeface="Ebrima"/>
              </a:rPr>
              <a:t>MONITORING:</a:t>
            </a:r>
            <a:endParaRPr lang="en-GB">
              <a:latin typeface="Ebrima"/>
              <a:ea typeface="Ebrima"/>
              <a:cs typeface="Ebrima"/>
            </a:endParaRPr>
          </a:p>
          <a:p>
            <a:pPr marL="628650" lvl="2" indent="-171450">
              <a:lnSpc>
                <a:spcPct val="150000"/>
              </a:lnSpc>
              <a:buClr>
                <a:schemeClr val="tx1"/>
              </a:buClr>
              <a:buSzPct val="80000"/>
              <a:buFont typeface="Arial" panose="020B0604020202020204" pitchFamily="34" charset="0"/>
              <a:buChar char="•"/>
            </a:pPr>
            <a:r>
              <a:rPr lang="en-GB" sz="1050">
                <a:latin typeface="Ebrima"/>
                <a:ea typeface="Ebrima"/>
                <a:cs typeface="Ebrima"/>
              </a:rPr>
              <a:t>Define how vaccinators will register new COVID-19 vaccine products and reminder systems for future doses (to prevent delays in administering subsequent doses and boosters)</a:t>
            </a:r>
          </a:p>
          <a:p>
            <a:pPr marL="171450" lvl="1" indent="-171450">
              <a:lnSpc>
                <a:spcPct val="150000"/>
              </a:lnSpc>
              <a:buClr>
                <a:schemeClr val="tx1"/>
              </a:buClr>
              <a:buSzPct val="80000"/>
              <a:buFont typeface="Arial" panose="020B0604020202020204" pitchFamily="34" charset="0"/>
              <a:buChar char="•"/>
            </a:pPr>
            <a:r>
              <a:rPr lang="en-GB" sz="1050" b="1">
                <a:latin typeface="Ebrima"/>
                <a:ea typeface="Ebrima"/>
                <a:cs typeface="Ebrima"/>
              </a:rPr>
              <a:t>AEFI SURVEILLANCE: </a:t>
            </a:r>
            <a:endParaRPr lang="en-GB" sz="1050" b="1">
              <a:latin typeface="Ebrima" panose="02000000000000000000" pitchFamily="2" charset="0"/>
              <a:ea typeface="Ebrima" panose="02000000000000000000" pitchFamily="2" charset="0"/>
              <a:cs typeface="Ebrima" panose="02000000000000000000" pitchFamily="2" charset="0"/>
            </a:endParaRPr>
          </a:p>
          <a:p>
            <a:pPr marL="628650" lvl="2" indent="-171450">
              <a:lnSpc>
                <a:spcPct val="150000"/>
              </a:lnSpc>
              <a:buClr>
                <a:schemeClr val="tx1"/>
              </a:buClr>
              <a:buSzPct val="80000"/>
              <a:buFont typeface="Arial" panose="020B0604020202020204" pitchFamily="34" charset="0"/>
              <a:buChar char="•"/>
            </a:pPr>
            <a:r>
              <a:rPr lang="en-GB" sz="1050">
                <a:latin typeface="Ebrima"/>
                <a:ea typeface="Ebrima"/>
                <a:cs typeface="Ebrima"/>
              </a:rPr>
              <a:t>Identify how AEFI will be monitored, reported by product and cases assessed</a:t>
            </a:r>
            <a:endParaRPr lang="en-GB" sz="1050" b="1">
              <a:latin typeface="Ebrima"/>
              <a:ea typeface="Ebrima"/>
              <a:cs typeface="Ebrima"/>
            </a:endParaRPr>
          </a:p>
        </p:txBody>
      </p:sp>
      <p:sp>
        <p:nvSpPr>
          <p:cNvPr id="10" name="Rectángulo 9">
            <a:extLst>
              <a:ext uri="{FF2B5EF4-FFF2-40B4-BE49-F238E27FC236}">
                <a16:creationId xmlns:a16="http://schemas.microsoft.com/office/drawing/2014/main" id="{58DB4DD2-AB95-411A-857E-5B062BBC471D}"/>
              </a:ext>
            </a:extLst>
          </p:cNvPr>
          <p:cNvSpPr/>
          <p:nvPr/>
        </p:nvSpPr>
        <p:spPr>
          <a:xfrm>
            <a:off x="712156" y="3721396"/>
            <a:ext cx="2427994" cy="2180748"/>
          </a:xfrm>
          <a:prstGeom prst="rect">
            <a:avLst/>
          </a:prstGeom>
          <a:noFill/>
          <a:ln w="28575">
            <a:solidFill>
              <a:srgbClr val="FA9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uadroTexto 10">
            <a:extLst>
              <a:ext uri="{FF2B5EF4-FFF2-40B4-BE49-F238E27FC236}">
                <a16:creationId xmlns:a16="http://schemas.microsoft.com/office/drawing/2014/main" id="{DBB504C1-329E-434B-8269-0160744F2770}"/>
              </a:ext>
            </a:extLst>
          </p:cNvPr>
          <p:cNvSpPr txBox="1"/>
          <p:nvPr/>
        </p:nvSpPr>
        <p:spPr>
          <a:xfrm>
            <a:off x="479999" y="6382677"/>
            <a:ext cx="9614452" cy="215444"/>
          </a:xfrm>
          <a:prstGeom prst="rect">
            <a:avLst/>
          </a:prstGeom>
          <a:noFill/>
        </p:spPr>
        <p:txBody>
          <a:bodyPr wrap="square">
            <a:spAutoFit/>
          </a:bodyPr>
          <a:lstStyle/>
          <a:p>
            <a:r>
              <a:rPr kumimoji="0" lang="en-GB" sz="800" b="0" i="0" u="none" strike="noStrike" kern="1200" cap="none" spc="0" normalizeH="0" baseline="0" noProof="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1. </a:t>
            </a:r>
            <a:r>
              <a:rPr kumimoji="0" lang="en-GB" sz="800" b="0" i="0" u="none" strike="noStrike" kern="1200" cap="none" spc="0" normalizeH="0" baseline="0" noProof="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WHO, 16 November 2021: </a:t>
            </a:r>
            <a:r>
              <a:rPr kumimoji="0" lang="en-GB" sz="800" b="1" i="0" u="none" strike="noStrike" kern="1200" cap="none" spc="0" normalizeH="0" baseline="0" noProof="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Guidance on operational microplanning for COVID-19 vaccination. </a:t>
            </a:r>
            <a:r>
              <a:rPr kumimoji="0" lang="en-US" sz="800" b="0" i="0" u="sng" strike="noStrike" kern="1200" cap="none" spc="0" normalizeH="0" baseline="0" noProof="0">
                <a:ln>
                  <a:noFill/>
                </a:ln>
                <a:solidFill>
                  <a:srgbClr val="0000FF"/>
                </a:solidFill>
                <a:effectLst/>
                <a:uLnTx/>
                <a:uFillTx/>
                <a:latin typeface="Ebrima" panose="02000000000000000000" pitchFamily="2" charset="0"/>
                <a:ea typeface="Ebrima" panose="02000000000000000000" pitchFamily="2" charset="0"/>
                <a:cs typeface="Ebrima" panose="02000000000000000000" pitchFamily="2" charset="0"/>
                <a:hlinkClick r:id="rId3"/>
              </a:rPr>
              <a:t>https://www.who.int/publications/i/item/WHO-2019-nCoV-vaccination-microplanning-2021.1</a:t>
            </a:r>
            <a:endParaRPr kumimoji="0" lang="en-US" sz="800" b="0" i="0" u="none" strike="noStrike" kern="1200" cap="none" spc="0" normalizeH="0" baseline="0" noProof="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2161160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E7B629D6-0E2F-4AB4-800F-349A57E4F003}"/>
              </a:ext>
            </a:extLst>
          </p:cNvPr>
          <p:cNvSpPr>
            <a:spLocks noGrp="1"/>
          </p:cNvSpPr>
          <p:nvPr>
            <p:ph type="sldNum" sz="quarter" idx="12"/>
          </p:nvPr>
        </p:nvSpPr>
        <p:spPr/>
        <p:txBody>
          <a:bodyPr/>
          <a:lstStyle/>
          <a:p>
            <a:fld id="{A74CE0EA-F3B5-4684-BA10-C594598FDB9C}" type="slidenum">
              <a:rPr lang="en-GB" smtClean="0"/>
              <a:pPr/>
              <a:t>12</a:t>
            </a:fld>
            <a:endParaRPr lang="en-GB"/>
          </a:p>
        </p:txBody>
      </p:sp>
      <p:sp>
        <p:nvSpPr>
          <p:cNvPr id="5" name="Título 4">
            <a:extLst>
              <a:ext uri="{FF2B5EF4-FFF2-40B4-BE49-F238E27FC236}">
                <a16:creationId xmlns:a16="http://schemas.microsoft.com/office/drawing/2014/main" id="{FFBE18B8-8CCC-4FDE-937C-F308F4D217FE}"/>
              </a:ext>
            </a:extLst>
          </p:cNvPr>
          <p:cNvSpPr>
            <a:spLocks noGrp="1"/>
          </p:cNvSpPr>
          <p:nvPr>
            <p:ph type="title"/>
          </p:nvPr>
        </p:nvSpPr>
        <p:spPr/>
        <p:txBody>
          <a:bodyPr/>
          <a:lstStyle/>
          <a:p>
            <a:r>
              <a:rPr lang="en-GB" sz="2400" dirty="0"/>
              <a:t>Considerations for optimizing the COVID-19 vaccine country portfolio (4/4)</a:t>
            </a:r>
          </a:p>
        </p:txBody>
      </p:sp>
      <p:pic>
        <p:nvPicPr>
          <p:cNvPr id="6" name="Imagen 5">
            <a:extLst>
              <a:ext uri="{FF2B5EF4-FFF2-40B4-BE49-F238E27FC236}">
                <a16:creationId xmlns:a16="http://schemas.microsoft.com/office/drawing/2014/main" id="{4DBE6457-7362-4A06-A5B5-51B661036534}"/>
              </a:ext>
            </a:extLst>
          </p:cNvPr>
          <p:cNvPicPr>
            <a:picLocks noChangeAspect="1"/>
          </p:cNvPicPr>
          <p:nvPr/>
        </p:nvPicPr>
        <p:blipFill>
          <a:blip r:embed="rId2"/>
          <a:stretch>
            <a:fillRect/>
          </a:stretch>
        </p:blipFill>
        <p:spPr>
          <a:xfrm>
            <a:off x="559327" y="2244543"/>
            <a:ext cx="4953000" cy="3657600"/>
          </a:xfrm>
          <a:prstGeom prst="rect">
            <a:avLst/>
          </a:prstGeom>
        </p:spPr>
      </p:pic>
      <p:sp>
        <p:nvSpPr>
          <p:cNvPr id="7" name="Marcador de texto 3">
            <a:extLst>
              <a:ext uri="{FF2B5EF4-FFF2-40B4-BE49-F238E27FC236}">
                <a16:creationId xmlns:a16="http://schemas.microsoft.com/office/drawing/2014/main" id="{CB9D0713-0FCE-4E9D-9A58-75B84C6A6FAF}"/>
              </a:ext>
            </a:extLst>
          </p:cNvPr>
          <p:cNvSpPr txBox="1">
            <a:spLocks/>
          </p:cNvSpPr>
          <p:nvPr/>
        </p:nvSpPr>
        <p:spPr>
          <a:xfrm>
            <a:off x="712155" y="1555086"/>
            <a:ext cx="4177897" cy="453714"/>
          </a:xfrm>
          <a:prstGeom prst="rect">
            <a:avLst/>
          </a:prstGeom>
        </p:spPr>
        <p:txBody>
          <a:bodyPr numCol="1"/>
          <a:lst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b="1">
                <a:solidFill>
                  <a:schemeClr val="accent1"/>
                </a:solidFill>
              </a:rPr>
              <a:t>Eight-step process for COVID-19 vaccination operational microplanning</a:t>
            </a:r>
            <a:r>
              <a:rPr lang="en-GB" b="1" baseline="30000">
                <a:solidFill>
                  <a:schemeClr val="accent1"/>
                </a:solidFill>
              </a:rPr>
              <a:t>1</a:t>
            </a:r>
          </a:p>
        </p:txBody>
      </p:sp>
      <p:cxnSp>
        <p:nvCxnSpPr>
          <p:cNvPr id="8" name="Conector recto de flecha 7">
            <a:extLst>
              <a:ext uri="{FF2B5EF4-FFF2-40B4-BE49-F238E27FC236}">
                <a16:creationId xmlns:a16="http://schemas.microsoft.com/office/drawing/2014/main" id="{CDE0B3A8-4026-4434-A7BC-D0B0FAF2B9B5}"/>
              </a:ext>
            </a:extLst>
          </p:cNvPr>
          <p:cNvCxnSpPr>
            <a:cxnSpLocks/>
            <a:stCxn id="10" idx="3"/>
          </p:cNvCxnSpPr>
          <p:nvPr/>
        </p:nvCxnSpPr>
        <p:spPr>
          <a:xfrm flipV="1">
            <a:off x="2305878" y="2653823"/>
            <a:ext cx="3276542" cy="402884"/>
          </a:xfrm>
          <a:prstGeom prst="straightConnector1">
            <a:avLst/>
          </a:prstGeom>
          <a:noFill/>
          <a:ln w="28575">
            <a:solidFill>
              <a:srgbClr val="FA9A00"/>
            </a:solidFill>
          </a:ln>
        </p:spPr>
        <p:style>
          <a:lnRef idx="2">
            <a:schemeClr val="accent1">
              <a:shade val="50000"/>
            </a:schemeClr>
          </a:lnRef>
          <a:fillRef idx="1">
            <a:schemeClr val="accent1"/>
          </a:fillRef>
          <a:effectRef idx="0">
            <a:schemeClr val="accent1"/>
          </a:effectRef>
          <a:fontRef idx="minor">
            <a:schemeClr val="lt1"/>
          </a:fontRef>
        </p:style>
      </p:cxnSp>
      <p:sp>
        <p:nvSpPr>
          <p:cNvPr id="9" name="CuadroTexto 8">
            <a:extLst>
              <a:ext uri="{FF2B5EF4-FFF2-40B4-BE49-F238E27FC236}">
                <a16:creationId xmlns:a16="http://schemas.microsoft.com/office/drawing/2014/main" id="{99C663A8-798B-4D50-964D-57506F00A3A0}"/>
              </a:ext>
            </a:extLst>
          </p:cNvPr>
          <p:cNvSpPr txBox="1"/>
          <p:nvPr/>
        </p:nvSpPr>
        <p:spPr>
          <a:xfrm>
            <a:off x="5582420" y="1944522"/>
            <a:ext cx="5549406" cy="1597232"/>
          </a:xfrm>
          <a:prstGeom prst="rect">
            <a:avLst/>
          </a:prstGeom>
          <a:solidFill>
            <a:schemeClr val="bg1">
              <a:lumMod val="95000"/>
            </a:schemeClr>
          </a:solidFill>
          <a:ln w="19050">
            <a:solidFill>
              <a:srgbClr val="FA9A00"/>
            </a:solidFill>
          </a:ln>
        </p:spPr>
        <p:txBody>
          <a:bodyPr wrap="square">
            <a:spAutoFit/>
          </a:bodyPr>
          <a:lstStyle/>
          <a:p>
            <a:pPr marL="0" lvl="1">
              <a:lnSpc>
                <a:spcPct val="150000"/>
              </a:lnSpc>
              <a:buClr>
                <a:schemeClr val="tx1"/>
              </a:buClr>
              <a:buSzPct val="80000"/>
            </a:pPr>
            <a:r>
              <a:rPr lang="es-ES" sz="1400" b="1" i="1" err="1">
                <a:latin typeface="Ebrima" panose="02000000000000000000" pitchFamily="2" charset="0"/>
                <a:ea typeface="Ebrima" panose="02000000000000000000" pitchFamily="2" charset="0"/>
                <a:cs typeface="Ebrima" panose="02000000000000000000" pitchFamily="2" charset="0"/>
              </a:rPr>
              <a:t>Re-evaluate</a:t>
            </a:r>
            <a:r>
              <a:rPr lang="es-ES" sz="1400" b="1" i="1">
                <a:latin typeface="Ebrima" panose="02000000000000000000" pitchFamily="2" charset="0"/>
                <a:ea typeface="Ebrima" panose="02000000000000000000" pitchFamily="2" charset="0"/>
                <a:cs typeface="Ebrima" panose="02000000000000000000" pitchFamily="2" charset="0"/>
              </a:rPr>
              <a:t> plan:</a:t>
            </a:r>
          </a:p>
          <a:p>
            <a:pPr marL="171450" lvl="1" indent="-171450">
              <a:lnSpc>
                <a:spcPct val="150000"/>
              </a:lnSpc>
              <a:buClr>
                <a:schemeClr val="tx1"/>
              </a:buClr>
              <a:buSzPct val="80000"/>
              <a:buFont typeface="Arial" panose="020B0604020202020204" pitchFamily="34" charset="0"/>
              <a:buChar char="•"/>
            </a:pPr>
            <a:r>
              <a:rPr lang="es-ES" sz="1050">
                <a:latin typeface="Ebrima" panose="02000000000000000000" pitchFamily="2" charset="0"/>
                <a:ea typeface="Ebrima" panose="02000000000000000000" pitchFamily="2" charset="0"/>
                <a:cs typeface="Ebrima" panose="02000000000000000000" pitchFamily="2" charset="0"/>
              </a:rPr>
              <a:t>I</a:t>
            </a:r>
            <a:r>
              <a:rPr lang="en-GB" sz="1050">
                <a:latin typeface="Ebrima" panose="02000000000000000000" pitchFamily="2" charset="0"/>
                <a:ea typeface="Ebrima" panose="02000000000000000000" pitchFamily="2" charset="0"/>
                <a:cs typeface="Ebrima" panose="02000000000000000000" pitchFamily="2" charset="0"/>
              </a:rPr>
              <a:t>f vaccination targets are not being met or as monitoring detects additional needs for resource delivery and improving vaccine uptake among high-risk groups and vulnerable individuals</a:t>
            </a:r>
          </a:p>
          <a:p>
            <a:pPr marL="171450" lvl="1" indent="-171450">
              <a:lnSpc>
                <a:spcPct val="150000"/>
              </a:lnSpc>
              <a:buClr>
                <a:schemeClr val="tx1"/>
              </a:buClr>
              <a:buSzPct val="80000"/>
              <a:buFont typeface="Arial" panose="020B0604020202020204" pitchFamily="34" charset="0"/>
              <a:buChar char="•"/>
            </a:pPr>
            <a:r>
              <a:rPr lang="en-GB" sz="1050">
                <a:latin typeface="Ebrima" panose="02000000000000000000" pitchFamily="2" charset="0"/>
                <a:ea typeface="Ebrima" panose="02000000000000000000" pitchFamily="2" charset="0"/>
                <a:cs typeface="Ebrima" panose="02000000000000000000" pitchFamily="2" charset="0"/>
              </a:rPr>
              <a:t>If new COVID-19 vaccine products become available</a:t>
            </a:r>
          </a:p>
          <a:p>
            <a:pPr marL="0" lvl="1">
              <a:lnSpc>
                <a:spcPct val="150000"/>
              </a:lnSpc>
              <a:buClr>
                <a:schemeClr val="tx1"/>
              </a:buClr>
              <a:buSzPct val="80000"/>
            </a:pPr>
            <a:endParaRPr lang="en-GB" sz="1050">
              <a:latin typeface="Ebrima" panose="02000000000000000000" pitchFamily="2" charset="0"/>
              <a:ea typeface="Ebrima" panose="02000000000000000000" pitchFamily="2" charset="0"/>
              <a:cs typeface="Ebrima" panose="02000000000000000000" pitchFamily="2" charset="0"/>
            </a:endParaRPr>
          </a:p>
        </p:txBody>
      </p:sp>
      <p:sp>
        <p:nvSpPr>
          <p:cNvPr id="10" name="Rectángulo 9">
            <a:extLst>
              <a:ext uri="{FF2B5EF4-FFF2-40B4-BE49-F238E27FC236}">
                <a16:creationId xmlns:a16="http://schemas.microsoft.com/office/drawing/2014/main" id="{58DB4DD2-AB95-411A-857E-5B062BBC471D}"/>
              </a:ext>
            </a:extLst>
          </p:cNvPr>
          <p:cNvSpPr/>
          <p:nvPr/>
        </p:nvSpPr>
        <p:spPr>
          <a:xfrm>
            <a:off x="1212574" y="2684413"/>
            <a:ext cx="1093304" cy="744587"/>
          </a:xfrm>
          <a:prstGeom prst="rect">
            <a:avLst/>
          </a:prstGeom>
          <a:noFill/>
          <a:ln w="28575">
            <a:solidFill>
              <a:srgbClr val="FA9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uadroTexto 10">
            <a:extLst>
              <a:ext uri="{FF2B5EF4-FFF2-40B4-BE49-F238E27FC236}">
                <a16:creationId xmlns:a16="http://schemas.microsoft.com/office/drawing/2014/main" id="{DBB504C1-329E-434B-8269-0160744F2770}"/>
              </a:ext>
            </a:extLst>
          </p:cNvPr>
          <p:cNvSpPr txBox="1"/>
          <p:nvPr/>
        </p:nvSpPr>
        <p:spPr>
          <a:xfrm>
            <a:off x="479999" y="6382677"/>
            <a:ext cx="9614452" cy="215444"/>
          </a:xfrm>
          <a:prstGeom prst="rect">
            <a:avLst/>
          </a:prstGeom>
          <a:noFill/>
        </p:spPr>
        <p:txBody>
          <a:bodyPr wrap="square">
            <a:spAutoFit/>
          </a:bodyPr>
          <a:lstStyle/>
          <a:p>
            <a:r>
              <a:rPr kumimoji="0" lang="en-GB" sz="800" b="0" i="0" u="none" strike="noStrike" kern="1200" cap="none" spc="0" normalizeH="0" baseline="0" noProof="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1. </a:t>
            </a:r>
            <a:r>
              <a:rPr kumimoji="0" lang="en-GB" sz="800" b="0" i="0" u="none" strike="noStrike" kern="1200" cap="none" spc="0" normalizeH="0" baseline="0" noProof="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WHO, 16 November 2021: </a:t>
            </a:r>
            <a:r>
              <a:rPr kumimoji="0" lang="en-GB" sz="800" b="1" i="0" u="none" strike="noStrike" kern="1200" cap="none" spc="0" normalizeH="0" baseline="0" noProof="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Guidance on operational microplanning for COVID-19 vaccination. </a:t>
            </a:r>
            <a:r>
              <a:rPr kumimoji="0" lang="en-US" sz="800" b="0" i="0" u="sng" strike="noStrike" kern="1200" cap="none" spc="0" normalizeH="0" baseline="0" noProof="0">
                <a:ln>
                  <a:noFill/>
                </a:ln>
                <a:solidFill>
                  <a:srgbClr val="0000FF"/>
                </a:solidFill>
                <a:effectLst/>
                <a:uLnTx/>
                <a:uFillTx/>
                <a:latin typeface="Ebrima" panose="02000000000000000000" pitchFamily="2" charset="0"/>
                <a:ea typeface="Ebrima" panose="02000000000000000000" pitchFamily="2" charset="0"/>
                <a:cs typeface="Ebrima" panose="02000000000000000000" pitchFamily="2" charset="0"/>
                <a:hlinkClick r:id="rId3"/>
              </a:rPr>
              <a:t>https://www.who.int/publications/i/item/WHO-2019-nCoV-vaccination-microplanning-2021.1</a:t>
            </a:r>
            <a:endParaRPr kumimoji="0" lang="en-US" sz="800" b="0" i="0" u="none" strike="noStrike" kern="1200" cap="none" spc="0" normalizeH="0" baseline="0" noProof="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2307507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texto 7">
            <a:extLst>
              <a:ext uri="{FF2B5EF4-FFF2-40B4-BE49-F238E27FC236}">
                <a16:creationId xmlns:a16="http://schemas.microsoft.com/office/drawing/2014/main" id="{107E3364-FFA6-4883-8F0A-9F6893000639}"/>
              </a:ext>
            </a:extLst>
          </p:cNvPr>
          <p:cNvSpPr>
            <a:spLocks noGrp="1"/>
          </p:cNvSpPr>
          <p:nvPr>
            <p:ph type="body" sz="quarter" idx="18"/>
          </p:nvPr>
        </p:nvSpPr>
        <p:spPr/>
        <p:txBody>
          <a:bodyPr anchor="ctr"/>
          <a:lstStyle/>
          <a:p>
            <a:r>
              <a:rPr lang="en-GB" sz="2000"/>
              <a:t>3. Additional information to support choosing COVID-19 vaccine products</a:t>
            </a:r>
          </a:p>
        </p:txBody>
      </p:sp>
      <p:sp>
        <p:nvSpPr>
          <p:cNvPr id="4" name="Marcador de número de diapositiva 3">
            <a:extLst>
              <a:ext uri="{FF2B5EF4-FFF2-40B4-BE49-F238E27FC236}">
                <a16:creationId xmlns:a16="http://schemas.microsoft.com/office/drawing/2014/main" id="{3D4480CB-4E85-4007-85CA-B7B96107B369}"/>
              </a:ext>
            </a:extLst>
          </p:cNvPr>
          <p:cNvSpPr>
            <a:spLocks noGrp="1"/>
          </p:cNvSpPr>
          <p:nvPr>
            <p:ph type="sldNum" sz="quarter" idx="21"/>
          </p:nvPr>
        </p:nvSpPr>
        <p:spPr/>
        <p:txBody>
          <a:bodyPr/>
          <a:lstStyle/>
          <a:p>
            <a:fld id="{A74CE0EA-F3B5-4684-BA10-C594598FDB9C}" type="slidenum">
              <a:rPr lang="en-GB" smtClean="0"/>
              <a:pPr/>
              <a:t>13</a:t>
            </a:fld>
            <a:endParaRPr lang="en-GB"/>
          </a:p>
        </p:txBody>
      </p:sp>
      <p:sp>
        <p:nvSpPr>
          <p:cNvPr id="9" name="Marcador de texto 8">
            <a:extLst>
              <a:ext uri="{FF2B5EF4-FFF2-40B4-BE49-F238E27FC236}">
                <a16:creationId xmlns:a16="http://schemas.microsoft.com/office/drawing/2014/main" id="{D47FB38F-6980-4EF3-B154-03112E49B92F}"/>
              </a:ext>
            </a:extLst>
          </p:cNvPr>
          <p:cNvSpPr>
            <a:spLocks noGrp="1"/>
          </p:cNvSpPr>
          <p:nvPr>
            <p:ph type="body" sz="quarter" idx="22"/>
          </p:nvPr>
        </p:nvSpPr>
        <p:spPr>
          <a:xfrm>
            <a:off x="487798" y="3564098"/>
            <a:ext cx="11226365" cy="2796923"/>
          </a:xfrm>
        </p:spPr>
        <p:txBody>
          <a:bodyPr numCol="2">
            <a:normAutofit fontScale="85000" lnSpcReduction="20000"/>
          </a:bodyPr>
          <a:lstStyle/>
          <a:p>
            <a:pPr marL="342900" indent="-342900">
              <a:buFont typeface="+mj-lt"/>
              <a:buAutoNum type="alphaUcPeriod"/>
            </a:pPr>
            <a:r>
              <a:rPr lang="en-GB" sz="1700">
                <a:latin typeface="Ebrima" panose="02000000000000000000" pitchFamily="2" charset="0"/>
                <a:ea typeface="Ebrima" panose="02000000000000000000" pitchFamily="2" charset="0"/>
                <a:cs typeface="Ebrima" panose="02000000000000000000" pitchFamily="2" charset="0"/>
              </a:rPr>
              <a:t>Glossary of definitions</a:t>
            </a:r>
          </a:p>
          <a:p>
            <a:pPr marL="342900" indent="-342900">
              <a:buFont typeface="+mj-lt"/>
              <a:buAutoNum type="alphaUcPeriod"/>
            </a:pPr>
            <a:r>
              <a:rPr lang="en-GB" sz="1700">
                <a:latin typeface="Ebrima" panose="02000000000000000000" pitchFamily="2" charset="0"/>
                <a:ea typeface="Ebrima" panose="02000000000000000000" pitchFamily="2" charset="0"/>
                <a:cs typeface="Ebrima" panose="02000000000000000000" pitchFamily="2" charset="0"/>
              </a:rPr>
              <a:t>Vaccine effectiveness against Omicron and impact </a:t>
            </a:r>
          </a:p>
          <a:p>
            <a:pPr marL="342900" indent="-342900">
              <a:buFont typeface="+mj-lt"/>
              <a:buAutoNum type="alphaUcPeriod"/>
            </a:pPr>
            <a:r>
              <a:rPr lang="en-GB" sz="1700">
                <a:latin typeface="Ebrima" panose="02000000000000000000" pitchFamily="2" charset="0"/>
                <a:ea typeface="Ebrima" panose="02000000000000000000" pitchFamily="2" charset="0"/>
                <a:cs typeface="Ebrima" panose="02000000000000000000" pitchFamily="2" charset="0"/>
              </a:rPr>
              <a:t>Platform description of the COVID-19 vaccine products</a:t>
            </a:r>
          </a:p>
          <a:p>
            <a:pPr marL="342900" indent="-342900">
              <a:buFont typeface="+mj-lt"/>
              <a:buAutoNum type="alphaUcPeriod"/>
            </a:pPr>
            <a:r>
              <a:rPr lang="en-GB" sz="1700">
                <a:latin typeface="Ebrima" panose="02000000000000000000" pitchFamily="2" charset="0"/>
                <a:ea typeface="Ebrima" panose="02000000000000000000" pitchFamily="2" charset="0"/>
                <a:cs typeface="Ebrima" panose="02000000000000000000" pitchFamily="2" charset="0"/>
              </a:rPr>
              <a:t>Summary of WHO SAGE Interim recommendations by COVID-19 vaccine </a:t>
            </a:r>
          </a:p>
          <a:p>
            <a:pPr marL="342900" indent="-342900">
              <a:buFont typeface="+mj-lt"/>
              <a:buAutoNum type="alphaUcPeriod"/>
            </a:pPr>
            <a:r>
              <a:rPr lang="en-GB" sz="1700">
                <a:latin typeface="Ebrima" panose="02000000000000000000" pitchFamily="2" charset="0"/>
                <a:ea typeface="Ebrima" panose="02000000000000000000" pitchFamily="2" charset="0"/>
                <a:cs typeface="Ebrima" panose="02000000000000000000" pitchFamily="2" charset="0"/>
              </a:rPr>
              <a:t>Number of doses of primary series of Ad26.COV 2-S (Janssen) COVID-19 vaccine</a:t>
            </a:r>
          </a:p>
          <a:p>
            <a:pPr marL="342900" indent="-342900">
              <a:buFont typeface="+mj-lt"/>
              <a:buAutoNum type="alphaUcPeriod"/>
            </a:pPr>
            <a:r>
              <a:rPr lang="en-GB" sz="1700">
                <a:latin typeface="Ebrima" panose="02000000000000000000" pitchFamily="2" charset="0"/>
                <a:ea typeface="Ebrima" panose="02000000000000000000" pitchFamily="2" charset="0"/>
                <a:cs typeface="Ebrima" panose="02000000000000000000" pitchFamily="2" charset="0"/>
              </a:rPr>
              <a:t>Summary of key cold chain and storage attributes by COVID-19 vaccine</a:t>
            </a:r>
          </a:p>
          <a:p>
            <a:pPr marL="342900" indent="-342900">
              <a:buFont typeface="+mj-lt"/>
              <a:buAutoNum type="alphaUcPeriod"/>
            </a:pPr>
            <a:r>
              <a:rPr lang="en-GB" sz="1700">
                <a:latin typeface="Ebrima" panose="02000000000000000000" pitchFamily="2" charset="0"/>
                <a:ea typeface="Ebrima" panose="02000000000000000000" pitchFamily="2" charset="0"/>
                <a:cs typeface="Ebrima" panose="02000000000000000000" pitchFamily="2" charset="0"/>
              </a:rPr>
              <a:t>WHO SAGE updated roadmap for prioritizing uses of COVID-19 vaccines</a:t>
            </a:r>
          </a:p>
          <a:p>
            <a:pPr marL="342900" indent="-342900">
              <a:buFont typeface="+mj-lt"/>
              <a:buAutoNum type="alphaUcPeriod"/>
            </a:pPr>
            <a:r>
              <a:rPr lang="en-GB" sz="1700">
                <a:latin typeface="Ebrima" panose="02000000000000000000" pitchFamily="2" charset="0"/>
                <a:ea typeface="Ebrima" panose="02000000000000000000" pitchFamily="2" charset="0"/>
                <a:cs typeface="Ebrima" panose="02000000000000000000" pitchFamily="2" charset="0"/>
              </a:rPr>
              <a:t>COVID-19 vaccination for immunocompromised persons</a:t>
            </a:r>
          </a:p>
          <a:p>
            <a:pPr marL="342900" indent="-342900">
              <a:buFont typeface="+mj-lt"/>
              <a:buAutoNum type="alphaUcPeriod"/>
            </a:pPr>
            <a:r>
              <a:rPr lang="en-GB" sz="1700">
                <a:latin typeface="Ebrima" panose="02000000000000000000" pitchFamily="2" charset="0"/>
                <a:ea typeface="Ebrima" panose="02000000000000000000" pitchFamily="2" charset="0"/>
                <a:cs typeface="Ebrima" panose="02000000000000000000" pitchFamily="2" charset="0"/>
              </a:rPr>
              <a:t>COVID-19 vaccination for pregnant women</a:t>
            </a:r>
          </a:p>
          <a:p>
            <a:pPr marL="342900" indent="-342900">
              <a:buFont typeface="+mj-lt"/>
              <a:buAutoNum type="alphaUcPeriod"/>
            </a:pPr>
            <a:r>
              <a:rPr lang="en-GB" sz="1700">
                <a:latin typeface="Ebrima" panose="02000000000000000000" pitchFamily="2" charset="0"/>
                <a:ea typeface="Ebrima" panose="02000000000000000000" pitchFamily="2" charset="0"/>
                <a:cs typeface="Ebrima" panose="02000000000000000000" pitchFamily="2" charset="0"/>
              </a:rPr>
              <a:t>COVID-19 vaccination for children and adolescents</a:t>
            </a:r>
          </a:p>
          <a:p>
            <a:pPr marL="342900" indent="-342900">
              <a:buFont typeface="+mj-lt"/>
              <a:buAutoNum type="alphaUcPeriod"/>
            </a:pPr>
            <a:r>
              <a:rPr lang="en-GB" sz="1700">
                <a:latin typeface="Ebrima" panose="02000000000000000000" pitchFamily="2" charset="0"/>
                <a:ea typeface="Ebrima" panose="02000000000000000000" pitchFamily="2" charset="0"/>
                <a:cs typeface="Ebrima" panose="02000000000000000000" pitchFamily="2" charset="0"/>
              </a:rPr>
              <a:t>Co-administration of COVID-19 vaccines with other vaccines </a:t>
            </a:r>
          </a:p>
          <a:p>
            <a:pPr marL="342900" indent="-342900">
              <a:buFont typeface="+mj-lt"/>
              <a:buAutoNum type="alphaUcPeriod"/>
            </a:pPr>
            <a:r>
              <a:rPr lang="en-GB" sz="1700">
                <a:latin typeface="Ebrima" panose="02000000000000000000" pitchFamily="2" charset="0"/>
                <a:ea typeface="Ebrima" panose="02000000000000000000" pitchFamily="2" charset="0"/>
                <a:cs typeface="Ebrima" panose="02000000000000000000" pitchFamily="2" charset="0"/>
              </a:rPr>
              <a:t>Persons with past SARS-CoV-2 infection or current COVID-19</a:t>
            </a:r>
          </a:p>
          <a:p>
            <a:pPr marL="342900" indent="-342900">
              <a:buFont typeface="+mj-lt"/>
              <a:buAutoNum type="alphaUcPeriod"/>
            </a:pPr>
            <a:r>
              <a:rPr lang="en-GB" sz="1700">
                <a:latin typeface="Ebrima" panose="02000000000000000000" pitchFamily="2" charset="0"/>
                <a:ea typeface="Ebrima" panose="02000000000000000000" pitchFamily="2" charset="0"/>
                <a:cs typeface="Ebrima" panose="02000000000000000000" pitchFamily="2" charset="0"/>
              </a:rPr>
              <a:t>Overview of COVID-19 19 vaccination costing models/tools</a:t>
            </a:r>
            <a:endParaRPr lang="en-GB"/>
          </a:p>
        </p:txBody>
      </p:sp>
      <p:sp>
        <p:nvSpPr>
          <p:cNvPr id="10" name="Marcador de posición de imagen 9">
            <a:extLst>
              <a:ext uri="{FF2B5EF4-FFF2-40B4-BE49-F238E27FC236}">
                <a16:creationId xmlns:a16="http://schemas.microsoft.com/office/drawing/2014/main" id="{90517C1A-27DF-4F8F-8D5A-B69BEF22D491}"/>
              </a:ext>
            </a:extLst>
          </p:cNvPr>
          <p:cNvSpPr>
            <a:spLocks noGrp="1"/>
          </p:cNvSpPr>
          <p:nvPr>
            <p:ph type="pic" sz="quarter" idx="24"/>
          </p:nvPr>
        </p:nvSpPr>
        <p:spPr/>
      </p:sp>
    </p:spTree>
    <p:extLst>
      <p:ext uri="{BB962C8B-B14F-4D97-AF65-F5344CB8AC3E}">
        <p14:creationId xmlns:p14="http://schemas.microsoft.com/office/powerpoint/2010/main" val="2919509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arcador de contenido 9">
            <a:extLst>
              <a:ext uri="{FF2B5EF4-FFF2-40B4-BE49-F238E27FC236}">
                <a16:creationId xmlns:a16="http://schemas.microsoft.com/office/drawing/2014/main" id="{49B10062-7DF8-412A-B0CA-C7CC34B42308}"/>
              </a:ext>
            </a:extLst>
          </p:cNvPr>
          <p:cNvSpPr>
            <a:spLocks noGrp="1"/>
          </p:cNvSpPr>
          <p:nvPr>
            <p:ph idx="1"/>
          </p:nvPr>
        </p:nvSpPr>
        <p:spPr>
          <a:xfrm>
            <a:off x="477181" y="1462122"/>
            <a:ext cx="11232001" cy="4385881"/>
          </a:xfrm>
          <a:noFill/>
          <a:ln w="12700">
            <a:solidFill>
              <a:schemeClr val="accent1"/>
            </a:solidFill>
            <a:prstDash val="dash"/>
          </a:ln>
        </p:spPr>
        <p:txBody>
          <a:bodyPr/>
          <a:lstStyle/>
          <a:p>
            <a:pPr marL="285750" indent="-285750">
              <a:buFont typeface="Arial" panose="020B0604020202020204" pitchFamily="34" charset="0"/>
              <a:buChar char="•"/>
            </a:pPr>
            <a:r>
              <a:rPr lang="es-ES" b="1" err="1">
                <a:latin typeface="Ebrima" panose="02000000000000000000" pitchFamily="2" charset="0"/>
                <a:ea typeface="Ebrima" panose="02000000000000000000" pitchFamily="2" charset="0"/>
                <a:cs typeface="Ebrima" panose="02000000000000000000" pitchFamily="2" charset="0"/>
              </a:rPr>
              <a:t>Primary</a:t>
            </a:r>
            <a:r>
              <a:rPr lang="es-ES" b="1">
                <a:latin typeface="Ebrima" panose="02000000000000000000" pitchFamily="2" charset="0"/>
                <a:ea typeface="Ebrima" panose="02000000000000000000" pitchFamily="2" charset="0"/>
                <a:cs typeface="Ebrima" panose="02000000000000000000" pitchFamily="2" charset="0"/>
              </a:rPr>
              <a:t> </a:t>
            </a:r>
            <a:r>
              <a:rPr lang="es-ES" b="1" err="1">
                <a:latin typeface="Ebrima" panose="02000000000000000000" pitchFamily="2" charset="0"/>
                <a:ea typeface="Ebrima" panose="02000000000000000000" pitchFamily="2" charset="0"/>
                <a:cs typeface="Ebrima" panose="02000000000000000000" pitchFamily="2" charset="0"/>
              </a:rPr>
              <a:t>vaccination</a:t>
            </a:r>
            <a:r>
              <a:rPr lang="es-ES" b="1">
                <a:latin typeface="Ebrima" panose="02000000000000000000" pitchFamily="2" charset="0"/>
                <a:ea typeface="Ebrima" panose="02000000000000000000" pitchFamily="2" charset="0"/>
                <a:cs typeface="Ebrima" panose="02000000000000000000" pitchFamily="2" charset="0"/>
              </a:rPr>
              <a:t> series: </a:t>
            </a:r>
            <a:r>
              <a:rPr lang="en-GB">
                <a:latin typeface="Ebrima" panose="02000000000000000000" pitchFamily="2" charset="0"/>
                <a:ea typeface="Ebrima" panose="02000000000000000000" pitchFamily="2" charset="0"/>
                <a:cs typeface="Ebrima" panose="02000000000000000000" pitchFamily="2" charset="0"/>
              </a:rPr>
              <a:t>Standard vaccination series consisting of the number of doses/schedule as defined in the product-specific EUL (for most WHO EUL vaccines, this is a two-dose schedule).</a:t>
            </a:r>
            <a:endParaRPr lang="en-GB">
              <a:highlight>
                <a:srgbClr val="FFFF00"/>
              </a:highlight>
              <a:latin typeface="Ebrima" panose="02000000000000000000" pitchFamily="2" charset="0"/>
              <a:ea typeface="Ebrima" panose="02000000000000000000" pitchFamily="2" charset="0"/>
              <a:cs typeface="Ebrima" panose="02000000000000000000" pitchFamily="2" charset="0"/>
            </a:endParaRPr>
          </a:p>
          <a:p>
            <a:pPr marL="285750" indent="-285750">
              <a:buFont typeface="Arial" panose="020B0604020202020204" pitchFamily="34" charset="0"/>
              <a:buChar char="•"/>
            </a:pPr>
            <a:r>
              <a:rPr lang="es-ES" b="1">
                <a:latin typeface="Ebrima" panose="02000000000000000000" pitchFamily="2" charset="0"/>
                <a:ea typeface="Ebrima" panose="02000000000000000000" pitchFamily="2" charset="0"/>
                <a:cs typeface="Ebrima" panose="02000000000000000000" pitchFamily="2" charset="0"/>
              </a:rPr>
              <a:t>Extended </a:t>
            </a:r>
            <a:r>
              <a:rPr lang="es-ES" b="1" err="1">
                <a:latin typeface="Ebrima" panose="02000000000000000000" pitchFamily="2" charset="0"/>
                <a:ea typeface="Ebrima" panose="02000000000000000000" pitchFamily="2" charset="0"/>
                <a:cs typeface="Ebrima" panose="02000000000000000000" pitchFamily="2" charset="0"/>
              </a:rPr>
              <a:t>primary</a:t>
            </a:r>
            <a:r>
              <a:rPr lang="es-ES" b="1">
                <a:latin typeface="Ebrima" panose="02000000000000000000" pitchFamily="2" charset="0"/>
                <a:ea typeface="Ebrima" panose="02000000000000000000" pitchFamily="2" charset="0"/>
                <a:cs typeface="Ebrima" panose="02000000000000000000" pitchFamily="2" charset="0"/>
              </a:rPr>
              <a:t> </a:t>
            </a:r>
            <a:r>
              <a:rPr lang="es-ES" b="1" err="1">
                <a:latin typeface="Ebrima" panose="02000000000000000000" pitchFamily="2" charset="0"/>
                <a:ea typeface="Ebrima" panose="02000000000000000000" pitchFamily="2" charset="0"/>
                <a:cs typeface="Ebrima" panose="02000000000000000000" pitchFamily="2" charset="0"/>
              </a:rPr>
              <a:t>vaccination</a:t>
            </a:r>
            <a:r>
              <a:rPr lang="es-ES" b="1">
                <a:latin typeface="Ebrima" panose="02000000000000000000" pitchFamily="2" charset="0"/>
                <a:ea typeface="Ebrima" panose="02000000000000000000" pitchFamily="2" charset="0"/>
                <a:cs typeface="Ebrima" panose="02000000000000000000" pitchFamily="2" charset="0"/>
              </a:rPr>
              <a:t> series: </a:t>
            </a:r>
            <a:r>
              <a:rPr lang="en-GB">
                <a:latin typeface="Ebrima" panose="02000000000000000000" pitchFamily="2" charset="0"/>
                <a:ea typeface="Ebrima" panose="02000000000000000000" pitchFamily="2" charset="0"/>
                <a:cs typeface="Ebrima" panose="02000000000000000000" pitchFamily="2" charset="0"/>
              </a:rPr>
              <a:t>Additional doses of a vaccine needed as part of an extended primary series for specific populations where the immune response rate following the standard primary series is deemed insufficient (such as moderately to severely immunocompromised individuals or older adults).</a:t>
            </a:r>
          </a:p>
          <a:p>
            <a:pPr marL="285750" indent="-285750">
              <a:buFont typeface="Arial" panose="020B0604020202020204" pitchFamily="34" charset="0"/>
              <a:buChar char="•"/>
            </a:pPr>
            <a:r>
              <a:rPr lang="es-ES" b="1" err="1">
                <a:latin typeface="Ebrima" panose="02000000000000000000" pitchFamily="2" charset="0"/>
                <a:ea typeface="Ebrima" panose="02000000000000000000" pitchFamily="2" charset="0"/>
                <a:cs typeface="Ebrima" panose="02000000000000000000" pitchFamily="2" charset="0"/>
              </a:rPr>
              <a:t>Booster</a:t>
            </a:r>
            <a:r>
              <a:rPr lang="es-ES" b="1">
                <a:latin typeface="Ebrima" panose="02000000000000000000" pitchFamily="2" charset="0"/>
                <a:ea typeface="Ebrima" panose="02000000000000000000" pitchFamily="2" charset="0"/>
                <a:cs typeface="Ebrima" panose="02000000000000000000" pitchFamily="2" charset="0"/>
              </a:rPr>
              <a:t> </a:t>
            </a:r>
            <a:r>
              <a:rPr lang="es-ES" b="1" err="1">
                <a:latin typeface="Ebrima" panose="02000000000000000000" pitchFamily="2" charset="0"/>
                <a:ea typeface="Ebrima" panose="02000000000000000000" pitchFamily="2" charset="0"/>
                <a:cs typeface="Ebrima" panose="02000000000000000000" pitchFamily="2" charset="0"/>
              </a:rPr>
              <a:t>dose</a:t>
            </a:r>
            <a:r>
              <a:rPr lang="es-ES" b="1">
                <a:latin typeface="Ebrima" panose="02000000000000000000" pitchFamily="2" charset="0"/>
                <a:ea typeface="Ebrima" panose="02000000000000000000" pitchFamily="2" charset="0"/>
                <a:cs typeface="Ebrima" panose="02000000000000000000" pitchFamily="2" charset="0"/>
              </a:rPr>
              <a:t>: </a:t>
            </a:r>
            <a:r>
              <a:rPr lang="en-GB">
                <a:latin typeface="Ebrima" panose="02000000000000000000" pitchFamily="2" charset="0"/>
                <a:ea typeface="Ebrima" panose="02000000000000000000" pitchFamily="2" charset="0"/>
                <a:cs typeface="Ebrima" panose="02000000000000000000" pitchFamily="2" charset="0"/>
              </a:rPr>
              <a:t>Dose administered to a vaccinated individual/population that has completed a primary vaccination series when, with time, the immunity and clinical protection has fallen below a rate deemed sufficient. The objective of a booster dose is to restore vaccine effectiveness.</a:t>
            </a:r>
          </a:p>
          <a:p>
            <a:pPr marL="285750" indent="-285750">
              <a:buFont typeface="Arial" panose="020B0604020202020204" pitchFamily="34" charset="0"/>
              <a:buChar char="•"/>
            </a:pPr>
            <a:r>
              <a:rPr lang="es-ES" b="1" err="1">
                <a:latin typeface="Ebrima" panose="02000000000000000000" pitchFamily="2" charset="0"/>
                <a:ea typeface="Ebrima" panose="02000000000000000000" pitchFamily="2" charset="0"/>
                <a:cs typeface="Ebrima" panose="02000000000000000000" pitchFamily="2" charset="0"/>
              </a:rPr>
              <a:t>Homologous</a:t>
            </a:r>
            <a:r>
              <a:rPr lang="es-ES" b="1">
                <a:latin typeface="Ebrima" panose="02000000000000000000" pitchFamily="2" charset="0"/>
                <a:ea typeface="Ebrima" panose="02000000000000000000" pitchFamily="2" charset="0"/>
                <a:cs typeface="Ebrima" panose="02000000000000000000" pitchFamily="2" charset="0"/>
              </a:rPr>
              <a:t> </a:t>
            </a:r>
            <a:r>
              <a:rPr lang="es-ES" b="1" err="1">
                <a:latin typeface="Ebrima" panose="02000000000000000000" pitchFamily="2" charset="0"/>
                <a:ea typeface="Ebrima" panose="02000000000000000000" pitchFamily="2" charset="0"/>
                <a:cs typeface="Ebrima" panose="02000000000000000000" pitchFamily="2" charset="0"/>
              </a:rPr>
              <a:t>schedule</a:t>
            </a:r>
            <a:r>
              <a:rPr lang="es-ES" b="1">
                <a:latin typeface="Ebrima" panose="02000000000000000000" pitchFamily="2" charset="0"/>
                <a:ea typeface="Ebrima" panose="02000000000000000000" pitchFamily="2" charset="0"/>
                <a:cs typeface="Ebrima" panose="02000000000000000000" pitchFamily="2" charset="0"/>
              </a:rPr>
              <a:t>: </a:t>
            </a:r>
            <a:r>
              <a:rPr lang="es-ES">
                <a:latin typeface="Ebrima" panose="02000000000000000000" pitchFamily="2" charset="0"/>
                <a:ea typeface="Ebrima" panose="02000000000000000000" pitchFamily="2" charset="0"/>
                <a:cs typeface="Ebrima" panose="02000000000000000000" pitchFamily="2" charset="0"/>
              </a:rPr>
              <a:t>use </a:t>
            </a:r>
            <a:r>
              <a:rPr lang="es-ES" err="1">
                <a:latin typeface="Ebrima" panose="02000000000000000000" pitchFamily="2" charset="0"/>
                <a:ea typeface="Ebrima" panose="02000000000000000000" pitchFamily="2" charset="0"/>
                <a:cs typeface="Ebrima" panose="02000000000000000000" pitchFamily="2" charset="0"/>
              </a:rPr>
              <a:t>of</a:t>
            </a:r>
            <a:r>
              <a:rPr lang="es-ES">
                <a:latin typeface="Ebrima" panose="02000000000000000000" pitchFamily="2" charset="0"/>
                <a:ea typeface="Ebrima" panose="02000000000000000000" pitchFamily="2" charset="0"/>
                <a:cs typeface="Ebrima" panose="02000000000000000000" pitchFamily="2" charset="0"/>
              </a:rPr>
              <a:t> </a:t>
            </a:r>
            <a:r>
              <a:rPr lang="es-ES" err="1">
                <a:latin typeface="Ebrima" panose="02000000000000000000" pitchFamily="2" charset="0"/>
                <a:ea typeface="Ebrima" panose="02000000000000000000" pitchFamily="2" charset="0"/>
                <a:cs typeface="Ebrima" panose="02000000000000000000" pitchFamily="2" charset="0"/>
              </a:rPr>
              <a:t>the</a:t>
            </a:r>
            <a:r>
              <a:rPr lang="es-ES">
                <a:latin typeface="Ebrima" panose="02000000000000000000" pitchFamily="2" charset="0"/>
                <a:ea typeface="Ebrima" panose="02000000000000000000" pitchFamily="2" charset="0"/>
                <a:cs typeface="Ebrima" panose="02000000000000000000" pitchFamily="2" charset="0"/>
              </a:rPr>
              <a:t> </a:t>
            </a:r>
            <a:r>
              <a:rPr lang="es-ES" err="1">
                <a:latin typeface="Ebrima" panose="02000000000000000000" pitchFamily="2" charset="0"/>
                <a:ea typeface="Ebrima" panose="02000000000000000000" pitchFamily="2" charset="0"/>
                <a:cs typeface="Ebrima" panose="02000000000000000000" pitchFamily="2" charset="0"/>
              </a:rPr>
              <a:t>same</a:t>
            </a:r>
            <a:r>
              <a:rPr lang="es-ES">
                <a:latin typeface="Ebrima" panose="02000000000000000000" pitchFamily="2" charset="0"/>
                <a:ea typeface="Ebrima" panose="02000000000000000000" pitchFamily="2" charset="0"/>
                <a:cs typeface="Ebrima" panose="02000000000000000000" pitchFamily="2" charset="0"/>
              </a:rPr>
              <a:t> </a:t>
            </a:r>
            <a:r>
              <a:rPr lang="es-ES" err="1">
                <a:latin typeface="Ebrima" panose="02000000000000000000" pitchFamily="2" charset="0"/>
                <a:ea typeface="Ebrima" panose="02000000000000000000" pitchFamily="2" charset="0"/>
                <a:cs typeface="Ebrima" panose="02000000000000000000" pitchFamily="2" charset="0"/>
              </a:rPr>
              <a:t>vaccine</a:t>
            </a:r>
            <a:r>
              <a:rPr lang="es-ES">
                <a:latin typeface="Ebrima" panose="02000000000000000000" pitchFamily="2" charset="0"/>
                <a:ea typeface="Ebrima" panose="02000000000000000000" pitchFamily="2" charset="0"/>
                <a:cs typeface="Ebrima" panose="02000000000000000000" pitchFamily="2" charset="0"/>
              </a:rPr>
              <a:t> </a:t>
            </a:r>
            <a:r>
              <a:rPr lang="es-ES" err="1">
                <a:latin typeface="Ebrima" panose="02000000000000000000" pitchFamily="2" charset="0"/>
                <a:ea typeface="Ebrima" panose="02000000000000000000" pitchFamily="2" charset="0"/>
                <a:cs typeface="Ebrima" panose="02000000000000000000" pitchFamily="2" charset="0"/>
              </a:rPr>
              <a:t>for</a:t>
            </a:r>
            <a:r>
              <a:rPr lang="es-ES">
                <a:latin typeface="Ebrima" panose="02000000000000000000" pitchFamily="2" charset="0"/>
                <a:ea typeface="Ebrima" panose="02000000000000000000" pitchFamily="2" charset="0"/>
                <a:cs typeface="Ebrima" panose="02000000000000000000" pitchFamily="2" charset="0"/>
              </a:rPr>
              <a:t> </a:t>
            </a:r>
            <a:r>
              <a:rPr lang="es-ES" err="1">
                <a:latin typeface="Ebrima" panose="02000000000000000000" pitchFamily="2" charset="0"/>
                <a:ea typeface="Ebrima" panose="02000000000000000000" pitchFamily="2" charset="0"/>
                <a:cs typeface="Ebrima" panose="02000000000000000000" pitchFamily="2" charset="0"/>
              </a:rPr>
              <a:t>all</a:t>
            </a:r>
            <a:r>
              <a:rPr lang="es-ES">
                <a:latin typeface="Ebrima" panose="02000000000000000000" pitchFamily="2" charset="0"/>
                <a:ea typeface="Ebrima" panose="02000000000000000000" pitchFamily="2" charset="0"/>
                <a:cs typeface="Ebrima" panose="02000000000000000000" pitchFamily="2" charset="0"/>
              </a:rPr>
              <a:t> doses.</a:t>
            </a:r>
          </a:p>
          <a:p>
            <a:pPr marL="285750" indent="-285750">
              <a:buFont typeface="Arial" panose="020B0604020202020204" pitchFamily="34" charset="0"/>
              <a:buChar char="•"/>
            </a:pPr>
            <a:r>
              <a:rPr lang="es-ES" b="1" err="1">
                <a:latin typeface="Ebrima" panose="02000000000000000000" pitchFamily="2" charset="0"/>
                <a:ea typeface="Ebrima" panose="02000000000000000000" pitchFamily="2" charset="0"/>
                <a:cs typeface="Ebrima" panose="02000000000000000000" pitchFamily="2" charset="0"/>
              </a:rPr>
              <a:t>Heterologous</a:t>
            </a:r>
            <a:r>
              <a:rPr lang="es-ES" b="1">
                <a:latin typeface="Ebrima" panose="02000000000000000000" pitchFamily="2" charset="0"/>
                <a:ea typeface="Ebrima" panose="02000000000000000000" pitchFamily="2" charset="0"/>
                <a:cs typeface="Ebrima" panose="02000000000000000000" pitchFamily="2" charset="0"/>
              </a:rPr>
              <a:t> </a:t>
            </a:r>
            <a:r>
              <a:rPr lang="es-ES" b="1" err="1">
                <a:latin typeface="Ebrima" panose="02000000000000000000" pitchFamily="2" charset="0"/>
                <a:ea typeface="Ebrima" panose="02000000000000000000" pitchFamily="2" charset="0"/>
                <a:cs typeface="Ebrima" panose="02000000000000000000" pitchFamily="2" charset="0"/>
              </a:rPr>
              <a:t>schedule</a:t>
            </a:r>
            <a:r>
              <a:rPr lang="es-ES" b="1">
                <a:latin typeface="Ebrima" panose="02000000000000000000" pitchFamily="2" charset="0"/>
                <a:ea typeface="Ebrima" panose="02000000000000000000" pitchFamily="2" charset="0"/>
                <a:cs typeface="Ebrima" panose="02000000000000000000" pitchFamily="2" charset="0"/>
              </a:rPr>
              <a:t>: </a:t>
            </a:r>
            <a:r>
              <a:rPr lang="es-ES">
                <a:latin typeface="Ebrima" panose="02000000000000000000" pitchFamily="2" charset="0"/>
                <a:ea typeface="Ebrima" panose="02000000000000000000" pitchFamily="2" charset="0"/>
                <a:cs typeface="Ebrima" panose="02000000000000000000" pitchFamily="2" charset="0"/>
              </a:rPr>
              <a:t>use </a:t>
            </a:r>
            <a:r>
              <a:rPr lang="es-ES" err="1">
                <a:latin typeface="Ebrima" panose="02000000000000000000" pitchFamily="2" charset="0"/>
                <a:ea typeface="Ebrima" panose="02000000000000000000" pitchFamily="2" charset="0"/>
                <a:cs typeface="Ebrima" panose="02000000000000000000" pitchFamily="2" charset="0"/>
              </a:rPr>
              <a:t>of</a:t>
            </a:r>
            <a:r>
              <a:rPr lang="es-ES">
                <a:latin typeface="Ebrima" panose="02000000000000000000" pitchFamily="2" charset="0"/>
                <a:ea typeface="Ebrima" panose="02000000000000000000" pitchFamily="2" charset="0"/>
                <a:cs typeface="Ebrima" panose="02000000000000000000" pitchFamily="2" charset="0"/>
              </a:rPr>
              <a:t> </a:t>
            </a:r>
            <a:r>
              <a:rPr lang="es-ES" err="1">
                <a:latin typeface="Ebrima" panose="02000000000000000000" pitchFamily="2" charset="0"/>
                <a:ea typeface="Ebrima" panose="02000000000000000000" pitchFamily="2" charset="0"/>
                <a:cs typeface="Ebrima" panose="02000000000000000000" pitchFamily="2" charset="0"/>
              </a:rPr>
              <a:t>different</a:t>
            </a:r>
            <a:r>
              <a:rPr lang="es-ES">
                <a:latin typeface="Ebrima" panose="02000000000000000000" pitchFamily="2" charset="0"/>
                <a:ea typeface="Ebrima" panose="02000000000000000000" pitchFamily="2" charset="0"/>
                <a:cs typeface="Ebrima" panose="02000000000000000000" pitchFamily="2" charset="0"/>
              </a:rPr>
              <a:t> </a:t>
            </a:r>
            <a:r>
              <a:rPr lang="es-ES" err="1">
                <a:latin typeface="Ebrima" panose="02000000000000000000" pitchFamily="2" charset="0"/>
                <a:ea typeface="Ebrima" panose="02000000000000000000" pitchFamily="2" charset="0"/>
                <a:cs typeface="Ebrima" panose="02000000000000000000" pitchFamily="2" charset="0"/>
              </a:rPr>
              <a:t>vaccines</a:t>
            </a:r>
            <a:r>
              <a:rPr lang="es-ES">
                <a:latin typeface="Ebrima" panose="02000000000000000000" pitchFamily="2" charset="0"/>
                <a:ea typeface="Ebrima" panose="02000000000000000000" pitchFamily="2" charset="0"/>
                <a:cs typeface="Ebrima" panose="02000000000000000000" pitchFamily="2" charset="0"/>
              </a:rPr>
              <a:t> </a:t>
            </a:r>
            <a:r>
              <a:rPr lang="es-ES" err="1">
                <a:latin typeface="Ebrima" panose="02000000000000000000" pitchFamily="2" charset="0"/>
                <a:ea typeface="Ebrima" panose="02000000000000000000" pitchFamily="2" charset="0"/>
                <a:cs typeface="Ebrima" panose="02000000000000000000" pitchFamily="2" charset="0"/>
              </a:rPr>
              <a:t>for</a:t>
            </a:r>
            <a:r>
              <a:rPr lang="es-ES">
                <a:latin typeface="Ebrima" panose="02000000000000000000" pitchFamily="2" charset="0"/>
                <a:ea typeface="Ebrima" panose="02000000000000000000" pitchFamily="2" charset="0"/>
                <a:cs typeface="Ebrima" panose="02000000000000000000" pitchFamily="2" charset="0"/>
              </a:rPr>
              <a:t> </a:t>
            </a:r>
            <a:r>
              <a:rPr lang="es-ES" err="1">
                <a:latin typeface="Ebrima" panose="02000000000000000000" pitchFamily="2" charset="0"/>
                <a:ea typeface="Ebrima" panose="02000000000000000000" pitchFamily="2" charset="0"/>
                <a:cs typeface="Ebrima" panose="02000000000000000000" pitchFamily="2" charset="0"/>
              </a:rPr>
              <a:t>different</a:t>
            </a:r>
            <a:r>
              <a:rPr lang="es-ES">
                <a:latin typeface="Ebrima" panose="02000000000000000000" pitchFamily="2" charset="0"/>
                <a:ea typeface="Ebrima" panose="02000000000000000000" pitchFamily="2" charset="0"/>
                <a:cs typeface="Ebrima" panose="02000000000000000000" pitchFamily="2" charset="0"/>
              </a:rPr>
              <a:t> doses.</a:t>
            </a:r>
          </a:p>
          <a:p>
            <a:pPr marL="752475" lvl="1"/>
            <a:r>
              <a:rPr lang="es-ES" b="1" err="1">
                <a:latin typeface="Ebrima" panose="02000000000000000000" pitchFamily="2" charset="0"/>
                <a:ea typeface="Ebrima" panose="02000000000000000000" pitchFamily="2" charset="0"/>
                <a:cs typeface="Ebrima" panose="02000000000000000000" pitchFamily="2" charset="0"/>
              </a:rPr>
              <a:t>Heterologous</a:t>
            </a:r>
            <a:r>
              <a:rPr lang="es-ES" b="1">
                <a:latin typeface="Ebrima" panose="02000000000000000000" pitchFamily="2" charset="0"/>
                <a:ea typeface="Ebrima" panose="02000000000000000000" pitchFamily="2" charset="0"/>
                <a:cs typeface="Ebrima" panose="02000000000000000000" pitchFamily="2" charset="0"/>
              </a:rPr>
              <a:t> </a:t>
            </a:r>
            <a:r>
              <a:rPr lang="es-ES" b="1" err="1">
                <a:latin typeface="Ebrima" panose="02000000000000000000" pitchFamily="2" charset="0"/>
                <a:ea typeface="Ebrima" panose="02000000000000000000" pitchFamily="2" charset="0"/>
                <a:cs typeface="Ebrima" panose="02000000000000000000" pitchFamily="2" charset="0"/>
              </a:rPr>
              <a:t>primary</a:t>
            </a:r>
            <a:r>
              <a:rPr lang="es-ES" b="1">
                <a:latin typeface="Ebrima" panose="02000000000000000000" pitchFamily="2" charset="0"/>
                <a:ea typeface="Ebrima" panose="02000000000000000000" pitchFamily="2" charset="0"/>
                <a:cs typeface="Ebrima" panose="02000000000000000000" pitchFamily="2" charset="0"/>
              </a:rPr>
              <a:t> </a:t>
            </a:r>
            <a:r>
              <a:rPr lang="es-ES" b="1" err="1">
                <a:latin typeface="Ebrima" panose="02000000000000000000" pitchFamily="2" charset="0"/>
                <a:ea typeface="Ebrima" panose="02000000000000000000" pitchFamily="2" charset="0"/>
                <a:cs typeface="Ebrima" panose="02000000000000000000" pitchFamily="2" charset="0"/>
              </a:rPr>
              <a:t>vaccination</a:t>
            </a:r>
            <a:r>
              <a:rPr lang="es-ES" b="1">
                <a:latin typeface="Ebrima" panose="02000000000000000000" pitchFamily="2" charset="0"/>
                <a:ea typeface="Ebrima" panose="02000000000000000000" pitchFamily="2" charset="0"/>
                <a:cs typeface="Ebrima" panose="02000000000000000000" pitchFamily="2" charset="0"/>
              </a:rPr>
              <a:t>: </a:t>
            </a:r>
            <a:r>
              <a:rPr lang="es-ES">
                <a:latin typeface="Ebrima" panose="02000000000000000000" pitchFamily="2" charset="0"/>
                <a:ea typeface="Ebrima" panose="02000000000000000000" pitchFamily="2" charset="0"/>
                <a:cs typeface="Ebrima" panose="02000000000000000000" pitchFamily="2" charset="0"/>
              </a:rPr>
              <a:t>use </a:t>
            </a:r>
            <a:r>
              <a:rPr lang="es-ES" err="1">
                <a:latin typeface="Ebrima" panose="02000000000000000000" pitchFamily="2" charset="0"/>
                <a:ea typeface="Ebrima" panose="02000000000000000000" pitchFamily="2" charset="0"/>
                <a:cs typeface="Ebrima" panose="02000000000000000000" pitchFamily="2" charset="0"/>
              </a:rPr>
              <a:t>of</a:t>
            </a:r>
            <a:r>
              <a:rPr lang="es-ES">
                <a:latin typeface="Ebrima" panose="02000000000000000000" pitchFamily="2" charset="0"/>
                <a:ea typeface="Ebrima" panose="02000000000000000000" pitchFamily="2" charset="0"/>
                <a:cs typeface="Ebrima" panose="02000000000000000000" pitchFamily="2" charset="0"/>
              </a:rPr>
              <a:t> </a:t>
            </a:r>
            <a:r>
              <a:rPr lang="es-ES" err="1">
                <a:latin typeface="Ebrima" panose="02000000000000000000" pitchFamily="2" charset="0"/>
                <a:ea typeface="Ebrima" panose="02000000000000000000" pitchFamily="2" charset="0"/>
                <a:cs typeface="Ebrima" panose="02000000000000000000" pitchFamily="2" charset="0"/>
              </a:rPr>
              <a:t>different</a:t>
            </a:r>
            <a:r>
              <a:rPr lang="es-ES">
                <a:latin typeface="Ebrima" panose="02000000000000000000" pitchFamily="2" charset="0"/>
                <a:ea typeface="Ebrima" panose="02000000000000000000" pitchFamily="2" charset="0"/>
                <a:cs typeface="Ebrima" panose="02000000000000000000" pitchFamily="2" charset="0"/>
              </a:rPr>
              <a:t> COVID-19 </a:t>
            </a:r>
            <a:r>
              <a:rPr lang="es-ES" err="1">
                <a:latin typeface="Ebrima" panose="02000000000000000000" pitchFamily="2" charset="0"/>
                <a:ea typeface="Ebrima" panose="02000000000000000000" pitchFamily="2" charset="0"/>
                <a:cs typeface="Ebrima" panose="02000000000000000000" pitchFamily="2" charset="0"/>
              </a:rPr>
              <a:t>vaccine</a:t>
            </a:r>
            <a:r>
              <a:rPr lang="es-ES">
                <a:latin typeface="Ebrima" panose="02000000000000000000" pitchFamily="2" charset="0"/>
                <a:ea typeface="Ebrima" panose="02000000000000000000" pitchFamily="2" charset="0"/>
                <a:cs typeface="Ebrima" panose="02000000000000000000" pitchFamily="2" charset="0"/>
              </a:rPr>
              <a:t> </a:t>
            </a:r>
            <a:r>
              <a:rPr lang="es-ES" err="1">
                <a:latin typeface="Ebrima" panose="02000000000000000000" pitchFamily="2" charset="0"/>
                <a:ea typeface="Ebrima" panose="02000000000000000000" pitchFamily="2" charset="0"/>
                <a:cs typeface="Ebrima" panose="02000000000000000000" pitchFamily="2" charset="0"/>
              </a:rPr>
              <a:t>products</a:t>
            </a:r>
            <a:r>
              <a:rPr lang="es-ES">
                <a:latin typeface="Ebrima" panose="02000000000000000000" pitchFamily="2" charset="0"/>
                <a:ea typeface="Ebrima" panose="02000000000000000000" pitchFamily="2" charset="0"/>
                <a:cs typeface="Ebrima" panose="02000000000000000000" pitchFamily="2" charset="0"/>
              </a:rPr>
              <a:t> </a:t>
            </a:r>
            <a:r>
              <a:rPr lang="es-ES" err="1">
                <a:latin typeface="Ebrima" panose="02000000000000000000" pitchFamily="2" charset="0"/>
                <a:ea typeface="Ebrima" panose="02000000000000000000" pitchFamily="2" charset="0"/>
                <a:cs typeface="Ebrima" panose="02000000000000000000" pitchFamily="2" charset="0"/>
              </a:rPr>
              <a:t>from</a:t>
            </a:r>
            <a:r>
              <a:rPr lang="es-ES">
                <a:latin typeface="Ebrima" panose="02000000000000000000" pitchFamily="2" charset="0"/>
                <a:ea typeface="Ebrima" panose="02000000000000000000" pitchFamily="2" charset="0"/>
                <a:cs typeface="Ebrima" panose="02000000000000000000" pitchFamily="2" charset="0"/>
              </a:rPr>
              <a:t> </a:t>
            </a:r>
            <a:r>
              <a:rPr lang="es-ES" err="1">
                <a:latin typeface="Ebrima" panose="02000000000000000000" pitchFamily="2" charset="0"/>
                <a:ea typeface="Ebrima" panose="02000000000000000000" pitchFamily="2" charset="0"/>
                <a:cs typeface="Ebrima" panose="02000000000000000000" pitchFamily="2" charset="0"/>
              </a:rPr>
              <a:t>that</a:t>
            </a:r>
            <a:r>
              <a:rPr lang="es-ES">
                <a:latin typeface="Ebrima" panose="02000000000000000000" pitchFamily="2" charset="0"/>
                <a:ea typeface="Ebrima" panose="02000000000000000000" pitchFamily="2" charset="0"/>
                <a:cs typeface="Ebrima" panose="02000000000000000000" pitchFamily="2" charset="0"/>
              </a:rPr>
              <a:t> </a:t>
            </a:r>
            <a:r>
              <a:rPr lang="es-ES" err="1">
                <a:latin typeface="Ebrima" panose="02000000000000000000" pitchFamily="2" charset="0"/>
                <a:ea typeface="Ebrima" panose="02000000000000000000" pitchFamily="2" charset="0"/>
                <a:cs typeface="Ebrima" panose="02000000000000000000" pitchFamily="2" charset="0"/>
              </a:rPr>
              <a:t>used</a:t>
            </a:r>
            <a:r>
              <a:rPr lang="es-ES">
                <a:latin typeface="Ebrima" panose="02000000000000000000" pitchFamily="2" charset="0"/>
                <a:ea typeface="Ebrima" panose="02000000000000000000" pitchFamily="2" charset="0"/>
                <a:cs typeface="Ebrima" panose="02000000000000000000" pitchFamily="2" charset="0"/>
              </a:rPr>
              <a:t> </a:t>
            </a:r>
            <a:r>
              <a:rPr lang="es-ES" err="1">
                <a:latin typeface="Ebrima" panose="02000000000000000000" pitchFamily="2" charset="0"/>
                <a:ea typeface="Ebrima" panose="02000000000000000000" pitchFamily="2" charset="0"/>
                <a:cs typeface="Ebrima" panose="02000000000000000000" pitchFamily="2" charset="0"/>
              </a:rPr>
              <a:t>for</a:t>
            </a:r>
            <a:r>
              <a:rPr lang="es-ES">
                <a:latin typeface="Ebrima" panose="02000000000000000000" pitchFamily="2" charset="0"/>
                <a:ea typeface="Ebrima" panose="02000000000000000000" pitchFamily="2" charset="0"/>
                <a:cs typeface="Ebrima" panose="02000000000000000000" pitchFamily="2" charset="0"/>
              </a:rPr>
              <a:t> </a:t>
            </a:r>
            <a:r>
              <a:rPr lang="es-ES" err="1">
                <a:latin typeface="Ebrima" panose="02000000000000000000" pitchFamily="2" charset="0"/>
                <a:ea typeface="Ebrima" panose="02000000000000000000" pitchFamily="2" charset="0"/>
                <a:cs typeface="Ebrima" panose="02000000000000000000" pitchFamily="2" charset="0"/>
              </a:rPr>
              <a:t>the</a:t>
            </a:r>
            <a:r>
              <a:rPr lang="es-ES">
                <a:latin typeface="Ebrima" panose="02000000000000000000" pitchFamily="2" charset="0"/>
                <a:ea typeface="Ebrima" panose="02000000000000000000" pitchFamily="2" charset="0"/>
                <a:cs typeface="Ebrima" panose="02000000000000000000" pitchFamily="2" charset="0"/>
              </a:rPr>
              <a:t> </a:t>
            </a:r>
            <a:r>
              <a:rPr lang="es-ES" err="1">
                <a:latin typeface="Ebrima" panose="02000000000000000000" pitchFamily="2" charset="0"/>
                <a:ea typeface="Ebrima" panose="02000000000000000000" pitchFamily="2" charset="0"/>
                <a:cs typeface="Ebrima" panose="02000000000000000000" pitchFamily="2" charset="0"/>
              </a:rPr>
              <a:t>first</a:t>
            </a:r>
            <a:r>
              <a:rPr lang="es-ES">
                <a:latin typeface="Ebrima" panose="02000000000000000000" pitchFamily="2" charset="0"/>
                <a:ea typeface="Ebrima" panose="02000000000000000000" pitchFamily="2" charset="0"/>
                <a:cs typeface="Ebrima" panose="02000000000000000000" pitchFamily="2" charset="0"/>
              </a:rPr>
              <a:t> </a:t>
            </a:r>
            <a:r>
              <a:rPr lang="es-ES" err="1">
                <a:latin typeface="Ebrima" panose="02000000000000000000" pitchFamily="2" charset="0"/>
                <a:ea typeface="Ebrima" panose="02000000000000000000" pitchFamily="2" charset="0"/>
                <a:cs typeface="Ebrima" panose="02000000000000000000" pitchFamily="2" charset="0"/>
              </a:rPr>
              <a:t>dose</a:t>
            </a:r>
            <a:r>
              <a:rPr lang="es-ES">
                <a:latin typeface="Ebrima" panose="02000000000000000000" pitchFamily="2" charset="0"/>
                <a:ea typeface="Ebrima" panose="02000000000000000000" pitchFamily="2" charset="0"/>
                <a:cs typeface="Ebrima" panose="02000000000000000000" pitchFamily="2" charset="0"/>
              </a:rPr>
              <a:t>, </a:t>
            </a:r>
            <a:r>
              <a:rPr lang="es-ES" err="1">
                <a:latin typeface="Ebrima" panose="02000000000000000000" pitchFamily="2" charset="0"/>
                <a:ea typeface="Ebrima" panose="02000000000000000000" pitchFamily="2" charset="0"/>
                <a:cs typeface="Ebrima" panose="02000000000000000000" pitchFamily="2" charset="0"/>
              </a:rPr>
              <a:t>within</a:t>
            </a:r>
            <a:r>
              <a:rPr lang="es-ES">
                <a:latin typeface="Ebrima" panose="02000000000000000000" pitchFamily="2" charset="0"/>
                <a:ea typeface="Ebrima" panose="02000000000000000000" pitchFamily="2" charset="0"/>
                <a:cs typeface="Ebrima" panose="02000000000000000000" pitchFamily="2" charset="0"/>
              </a:rPr>
              <a:t> a </a:t>
            </a:r>
            <a:r>
              <a:rPr lang="es-ES" err="1">
                <a:latin typeface="Ebrima" panose="02000000000000000000" pitchFamily="2" charset="0"/>
                <a:ea typeface="Ebrima" panose="02000000000000000000" pitchFamily="2" charset="0"/>
                <a:cs typeface="Ebrima" panose="02000000000000000000" pitchFamily="2" charset="0"/>
              </a:rPr>
              <a:t>primary</a:t>
            </a:r>
            <a:r>
              <a:rPr lang="es-ES">
                <a:latin typeface="Ebrima" panose="02000000000000000000" pitchFamily="2" charset="0"/>
                <a:ea typeface="Ebrima" panose="02000000000000000000" pitchFamily="2" charset="0"/>
                <a:cs typeface="Ebrima" panose="02000000000000000000" pitchFamily="2" charset="0"/>
              </a:rPr>
              <a:t> </a:t>
            </a:r>
            <a:r>
              <a:rPr lang="es-ES" err="1">
                <a:latin typeface="Ebrima" panose="02000000000000000000" pitchFamily="2" charset="0"/>
                <a:ea typeface="Ebrima" panose="02000000000000000000" pitchFamily="2" charset="0"/>
                <a:cs typeface="Ebrima" panose="02000000000000000000" pitchFamily="2" charset="0"/>
              </a:rPr>
              <a:t>vaccination</a:t>
            </a:r>
            <a:r>
              <a:rPr lang="es-ES">
                <a:latin typeface="Ebrima" panose="02000000000000000000" pitchFamily="2" charset="0"/>
                <a:ea typeface="Ebrima" panose="02000000000000000000" pitchFamily="2" charset="0"/>
                <a:cs typeface="Ebrima" panose="02000000000000000000" pitchFamily="2" charset="0"/>
              </a:rPr>
              <a:t> series (</a:t>
            </a:r>
            <a:r>
              <a:rPr lang="es-ES" err="1">
                <a:latin typeface="Ebrima" panose="02000000000000000000" pitchFamily="2" charset="0"/>
                <a:ea typeface="Ebrima" panose="02000000000000000000" pitchFamily="2" charset="0"/>
                <a:cs typeface="Ebrima" panose="02000000000000000000" pitchFamily="2" charset="0"/>
              </a:rPr>
              <a:t>for</a:t>
            </a:r>
            <a:r>
              <a:rPr lang="es-ES">
                <a:latin typeface="Ebrima" panose="02000000000000000000" pitchFamily="2" charset="0"/>
                <a:ea typeface="Ebrima" panose="02000000000000000000" pitchFamily="2" charset="0"/>
                <a:cs typeface="Ebrima" panose="02000000000000000000" pitchFamily="2" charset="0"/>
              </a:rPr>
              <a:t> </a:t>
            </a:r>
            <a:r>
              <a:rPr lang="es-ES" err="1">
                <a:latin typeface="Ebrima" panose="02000000000000000000" pitchFamily="2" charset="0"/>
                <a:ea typeface="Ebrima" panose="02000000000000000000" pitchFamily="2" charset="0"/>
                <a:cs typeface="Ebrima" panose="02000000000000000000" pitchFamily="2" charset="0"/>
              </a:rPr>
              <a:t>the</a:t>
            </a:r>
            <a:r>
              <a:rPr lang="es-ES">
                <a:latin typeface="Ebrima" panose="02000000000000000000" pitchFamily="2" charset="0"/>
                <a:ea typeface="Ebrima" panose="02000000000000000000" pitchFamily="2" charset="0"/>
                <a:cs typeface="Ebrima" panose="02000000000000000000" pitchFamily="2" charset="0"/>
              </a:rPr>
              <a:t> </a:t>
            </a:r>
            <a:r>
              <a:rPr lang="es-ES" err="1">
                <a:latin typeface="Ebrima" panose="02000000000000000000" pitchFamily="2" charset="0"/>
                <a:ea typeface="Ebrima" panose="02000000000000000000" pitchFamily="2" charset="0"/>
                <a:cs typeface="Ebrima" panose="02000000000000000000" pitchFamily="2" charset="0"/>
              </a:rPr>
              <a:t>second</a:t>
            </a:r>
            <a:r>
              <a:rPr lang="es-ES">
                <a:latin typeface="Ebrima" panose="02000000000000000000" pitchFamily="2" charset="0"/>
                <a:ea typeface="Ebrima" panose="02000000000000000000" pitchFamily="2" charset="0"/>
                <a:cs typeface="Ebrima" panose="02000000000000000000" pitchFamily="2" charset="0"/>
              </a:rPr>
              <a:t> </a:t>
            </a:r>
            <a:r>
              <a:rPr lang="es-ES" err="1">
                <a:latin typeface="Ebrima" panose="02000000000000000000" pitchFamily="2" charset="0"/>
                <a:ea typeface="Ebrima" panose="02000000000000000000" pitchFamily="2" charset="0"/>
                <a:cs typeface="Ebrima" panose="02000000000000000000" pitchFamily="2" charset="0"/>
              </a:rPr>
              <a:t>dose</a:t>
            </a:r>
            <a:r>
              <a:rPr lang="es-ES">
                <a:latin typeface="Ebrima" panose="02000000000000000000" pitchFamily="2" charset="0"/>
                <a:ea typeface="Ebrima" panose="02000000000000000000" pitchFamily="2" charset="0"/>
                <a:cs typeface="Ebrima" panose="02000000000000000000" pitchFamily="2" charset="0"/>
              </a:rPr>
              <a:t>) </a:t>
            </a:r>
            <a:r>
              <a:rPr lang="es-ES" err="1">
                <a:latin typeface="Ebrima" panose="02000000000000000000" pitchFamily="2" charset="0"/>
                <a:ea typeface="Ebrima" panose="02000000000000000000" pitchFamily="2" charset="0"/>
                <a:cs typeface="Ebrima" panose="02000000000000000000" pitchFamily="2" charset="0"/>
              </a:rPr>
              <a:t>or</a:t>
            </a:r>
            <a:r>
              <a:rPr lang="es-ES">
                <a:latin typeface="Ebrima" panose="02000000000000000000" pitchFamily="2" charset="0"/>
                <a:ea typeface="Ebrima" panose="02000000000000000000" pitchFamily="2" charset="0"/>
                <a:cs typeface="Ebrima" panose="02000000000000000000" pitchFamily="2" charset="0"/>
              </a:rPr>
              <a:t> extended </a:t>
            </a:r>
            <a:r>
              <a:rPr lang="es-ES" err="1">
                <a:latin typeface="Ebrima" panose="02000000000000000000" pitchFamily="2" charset="0"/>
                <a:ea typeface="Ebrima" panose="02000000000000000000" pitchFamily="2" charset="0"/>
                <a:cs typeface="Ebrima" panose="02000000000000000000" pitchFamily="2" charset="0"/>
              </a:rPr>
              <a:t>primary</a:t>
            </a:r>
            <a:r>
              <a:rPr lang="es-ES">
                <a:latin typeface="Ebrima" panose="02000000000000000000" pitchFamily="2" charset="0"/>
                <a:ea typeface="Ebrima" panose="02000000000000000000" pitchFamily="2" charset="0"/>
                <a:cs typeface="Ebrima" panose="02000000000000000000" pitchFamily="2" charset="0"/>
              </a:rPr>
              <a:t> </a:t>
            </a:r>
            <a:r>
              <a:rPr lang="es-ES" err="1">
                <a:latin typeface="Ebrima" panose="02000000000000000000" pitchFamily="2" charset="0"/>
                <a:ea typeface="Ebrima" panose="02000000000000000000" pitchFamily="2" charset="0"/>
                <a:cs typeface="Ebrima" panose="02000000000000000000" pitchFamily="2" charset="0"/>
              </a:rPr>
              <a:t>vaccination</a:t>
            </a:r>
            <a:r>
              <a:rPr lang="es-ES">
                <a:latin typeface="Ebrima" panose="02000000000000000000" pitchFamily="2" charset="0"/>
                <a:ea typeface="Ebrima" panose="02000000000000000000" pitchFamily="2" charset="0"/>
                <a:cs typeface="Ebrima" panose="02000000000000000000" pitchFamily="2" charset="0"/>
              </a:rPr>
              <a:t> (</a:t>
            </a:r>
            <a:r>
              <a:rPr lang="es-ES" err="1">
                <a:latin typeface="Ebrima" panose="02000000000000000000" pitchFamily="2" charset="0"/>
                <a:ea typeface="Ebrima" panose="02000000000000000000" pitchFamily="2" charset="0"/>
                <a:cs typeface="Ebrima" panose="02000000000000000000" pitchFamily="2" charset="0"/>
              </a:rPr>
              <a:t>for</a:t>
            </a:r>
            <a:r>
              <a:rPr lang="es-ES">
                <a:latin typeface="Ebrima" panose="02000000000000000000" pitchFamily="2" charset="0"/>
                <a:ea typeface="Ebrima" panose="02000000000000000000" pitchFamily="2" charset="0"/>
                <a:cs typeface="Ebrima" panose="02000000000000000000" pitchFamily="2" charset="0"/>
              </a:rPr>
              <a:t> </a:t>
            </a:r>
            <a:r>
              <a:rPr lang="es-ES" err="1">
                <a:latin typeface="Ebrima" panose="02000000000000000000" pitchFamily="2" charset="0"/>
                <a:ea typeface="Ebrima" panose="02000000000000000000" pitchFamily="2" charset="0"/>
                <a:cs typeface="Ebrima" panose="02000000000000000000" pitchFamily="2" charset="0"/>
              </a:rPr>
              <a:t>the</a:t>
            </a:r>
            <a:r>
              <a:rPr lang="es-ES">
                <a:latin typeface="Ebrima" panose="02000000000000000000" pitchFamily="2" charset="0"/>
                <a:ea typeface="Ebrima" panose="02000000000000000000" pitchFamily="2" charset="0"/>
                <a:cs typeface="Ebrima" panose="02000000000000000000" pitchFamily="2" charset="0"/>
              </a:rPr>
              <a:t> </a:t>
            </a:r>
            <a:r>
              <a:rPr lang="es-ES" err="1">
                <a:latin typeface="Ebrima" panose="02000000000000000000" pitchFamily="2" charset="0"/>
                <a:ea typeface="Ebrima" panose="02000000000000000000" pitchFamily="2" charset="0"/>
                <a:cs typeface="Ebrima" panose="02000000000000000000" pitchFamily="2" charset="0"/>
              </a:rPr>
              <a:t>third</a:t>
            </a:r>
            <a:r>
              <a:rPr lang="es-ES">
                <a:latin typeface="Ebrima" panose="02000000000000000000" pitchFamily="2" charset="0"/>
                <a:ea typeface="Ebrima" panose="02000000000000000000" pitchFamily="2" charset="0"/>
                <a:cs typeface="Ebrima" panose="02000000000000000000" pitchFamily="2" charset="0"/>
              </a:rPr>
              <a:t> </a:t>
            </a:r>
            <a:r>
              <a:rPr lang="es-ES" err="1">
                <a:latin typeface="Ebrima" panose="02000000000000000000" pitchFamily="2" charset="0"/>
                <a:ea typeface="Ebrima" panose="02000000000000000000" pitchFamily="2" charset="0"/>
                <a:cs typeface="Ebrima" panose="02000000000000000000" pitchFamily="2" charset="0"/>
              </a:rPr>
              <a:t>dose</a:t>
            </a:r>
            <a:r>
              <a:rPr lang="es-ES">
                <a:latin typeface="Ebrima" panose="02000000000000000000" pitchFamily="2" charset="0"/>
                <a:ea typeface="Ebrima" panose="02000000000000000000" pitchFamily="2" charset="0"/>
                <a:cs typeface="Ebrima" panose="02000000000000000000" pitchFamily="2" charset="0"/>
              </a:rPr>
              <a:t>)</a:t>
            </a:r>
          </a:p>
          <a:p>
            <a:pPr marL="752475" lvl="1"/>
            <a:r>
              <a:rPr lang="es-ES" b="1" err="1">
                <a:latin typeface="Ebrima" panose="02000000000000000000" pitchFamily="2" charset="0"/>
                <a:ea typeface="Ebrima" panose="02000000000000000000" pitchFamily="2" charset="0"/>
                <a:cs typeface="Ebrima" panose="02000000000000000000" pitchFamily="2" charset="0"/>
              </a:rPr>
              <a:t>Heterologous</a:t>
            </a:r>
            <a:r>
              <a:rPr lang="es-ES" b="1">
                <a:latin typeface="Ebrima" panose="02000000000000000000" pitchFamily="2" charset="0"/>
                <a:ea typeface="Ebrima" panose="02000000000000000000" pitchFamily="2" charset="0"/>
                <a:cs typeface="Ebrima" panose="02000000000000000000" pitchFamily="2" charset="0"/>
              </a:rPr>
              <a:t> </a:t>
            </a:r>
            <a:r>
              <a:rPr lang="es-ES" b="1" err="1">
                <a:latin typeface="Ebrima" panose="02000000000000000000" pitchFamily="2" charset="0"/>
                <a:ea typeface="Ebrima" panose="02000000000000000000" pitchFamily="2" charset="0"/>
                <a:cs typeface="Ebrima" panose="02000000000000000000" pitchFamily="2" charset="0"/>
              </a:rPr>
              <a:t>boosting</a:t>
            </a:r>
            <a:r>
              <a:rPr lang="es-ES" b="1">
                <a:latin typeface="Ebrima" panose="02000000000000000000" pitchFamily="2" charset="0"/>
                <a:ea typeface="Ebrima" panose="02000000000000000000" pitchFamily="2" charset="0"/>
                <a:cs typeface="Ebrima" panose="02000000000000000000" pitchFamily="2" charset="0"/>
              </a:rPr>
              <a:t>: </a:t>
            </a:r>
            <a:r>
              <a:rPr lang="es-ES">
                <a:latin typeface="Ebrima" panose="02000000000000000000" pitchFamily="2" charset="0"/>
                <a:ea typeface="Ebrima" panose="02000000000000000000" pitchFamily="2" charset="0"/>
                <a:cs typeface="Ebrima" panose="02000000000000000000" pitchFamily="2" charset="0"/>
              </a:rPr>
              <a:t>use </a:t>
            </a:r>
            <a:r>
              <a:rPr lang="es-ES" err="1">
                <a:latin typeface="Ebrima" panose="02000000000000000000" pitchFamily="2" charset="0"/>
                <a:ea typeface="Ebrima" panose="02000000000000000000" pitchFamily="2" charset="0"/>
                <a:cs typeface="Ebrima" panose="02000000000000000000" pitchFamily="2" charset="0"/>
              </a:rPr>
              <a:t>of</a:t>
            </a:r>
            <a:r>
              <a:rPr lang="es-ES">
                <a:latin typeface="Ebrima" panose="02000000000000000000" pitchFamily="2" charset="0"/>
                <a:ea typeface="Ebrima" panose="02000000000000000000" pitchFamily="2" charset="0"/>
                <a:cs typeface="Ebrima" panose="02000000000000000000" pitchFamily="2" charset="0"/>
              </a:rPr>
              <a:t> a </a:t>
            </a:r>
            <a:r>
              <a:rPr lang="en-GB">
                <a:latin typeface="Ebrima" panose="02000000000000000000" pitchFamily="2" charset="0"/>
                <a:ea typeface="Ebrima" panose="02000000000000000000" pitchFamily="2" charset="0"/>
                <a:cs typeface="Ebrima" panose="02000000000000000000" pitchFamily="2" charset="0"/>
              </a:rPr>
              <a:t>different COVID-19 vaccine product(s) than previously used  for  a homologous or heterologous primary vaccination series or primary extended COVID-19 vaccination series. </a:t>
            </a:r>
            <a:endParaRPr lang="es-ES">
              <a:latin typeface="Ebrima" panose="02000000000000000000" pitchFamily="2" charset="0"/>
              <a:ea typeface="Ebrima" panose="02000000000000000000" pitchFamily="2" charset="0"/>
              <a:cs typeface="Ebrima" panose="02000000000000000000" pitchFamily="2" charset="0"/>
            </a:endParaRPr>
          </a:p>
          <a:p>
            <a:pPr marL="285750" indent="-285750">
              <a:buFont typeface="Arial" panose="020B0604020202020204" pitchFamily="34" charset="0"/>
              <a:buChar char="•"/>
            </a:pPr>
            <a:endParaRPr lang="es-ES"/>
          </a:p>
          <a:p>
            <a:endParaRPr lang="es-ES"/>
          </a:p>
        </p:txBody>
      </p:sp>
      <p:sp>
        <p:nvSpPr>
          <p:cNvPr id="5" name="Marcador de número de diapositiva 4">
            <a:extLst>
              <a:ext uri="{FF2B5EF4-FFF2-40B4-BE49-F238E27FC236}">
                <a16:creationId xmlns:a16="http://schemas.microsoft.com/office/drawing/2014/main" id="{302A49CE-CD6B-4A27-9E25-B8133FEDEE74}"/>
              </a:ext>
            </a:extLst>
          </p:cNvPr>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4CE0EA-F3B5-4684-BA10-C594598FDB9C}" type="slidenum">
              <a:rPr kumimoji="0" lang="en-GB" sz="800" b="0" i="0" u="none" strike="noStrike" kern="1200" cap="none" spc="0" normalizeH="0" baseline="0" noProof="0" smtClean="0">
                <a:ln>
                  <a:noFill/>
                </a:ln>
                <a:solidFill>
                  <a:prstClr val="black"/>
                </a:solidFill>
                <a:effectLst/>
                <a:uLnTx/>
                <a:uFillTx/>
                <a:latin typeface="Arial"/>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800" b="0" i="0" u="none" strike="noStrike" kern="1200" cap="none" spc="0" normalizeH="0" baseline="0" noProof="0">
              <a:ln>
                <a:noFill/>
              </a:ln>
              <a:solidFill>
                <a:prstClr val="black"/>
              </a:solidFill>
              <a:effectLst/>
              <a:uLnTx/>
              <a:uFillTx/>
              <a:latin typeface="Arial"/>
              <a:ea typeface="+mn-ea"/>
              <a:cs typeface="Times New Roman" panose="02020603050405020304" pitchFamily="18" charset="0"/>
            </a:endParaRPr>
          </a:p>
        </p:txBody>
      </p:sp>
      <p:sp>
        <p:nvSpPr>
          <p:cNvPr id="12" name="Marcador de texto 11">
            <a:extLst>
              <a:ext uri="{FF2B5EF4-FFF2-40B4-BE49-F238E27FC236}">
                <a16:creationId xmlns:a16="http://schemas.microsoft.com/office/drawing/2014/main" id="{E6C7E077-8C77-4629-8965-A6F367BFC4D9}"/>
              </a:ext>
            </a:extLst>
          </p:cNvPr>
          <p:cNvSpPr>
            <a:spLocks noGrp="1"/>
          </p:cNvSpPr>
          <p:nvPr>
            <p:ph type="body" sz="quarter" idx="21"/>
          </p:nvPr>
        </p:nvSpPr>
        <p:spPr/>
        <p:txBody>
          <a:bodyPr>
            <a:noAutofit/>
          </a:bodyPr>
          <a:lstStyle/>
          <a:p>
            <a:r>
              <a:rPr lang="es-ES" err="1">
                <a:latin typeface="Ebrima" panose="02000000000000000000" pitchFamily="2" charset="0"/>
                <a:ea typeface="Ebrima" panose="02000000000000000000" pitchFamily="2" charset="0"/>
                <a:cs typeface="Ebrima" panose="02000000000000000000" pitchFamily="2" charset="0"/>
              </a:rPr>
              <a:t>Source</a:t>
            </a:r>
            <a:r>
              <a:rPr lang="es-ES">
                <a:latin typeface="Ebrima" panose="02000000000000000000" pitchFamily="2" charset="0"/>
                <a:ea typeface="Ebrima" panose="02000000000000000000" pitchFamily="2" charset="0"/>
                <a:cs typeface="Ebrima" panose="02000000000000000000" pitchFamily="2" charset="0"/>
              </a:rPr>
              <a:t>: WHO SAGE: </a:t>
            </a:r>
            <a:r>
              <a:rPr lang="es-ES" b="1">
                <a:latin typeface="Ebrima" panose="02000000000000000000" pitchFamily="2" charset="0"/>
                <a:ea typeface="Ebrima" panose="02000000000000000000" pitchFamily="2" charset="0"/>
                <a:cs typeface="Ebrima" panose="02000000000000000000" pitchFamily="2" charset="0"/>
              </a:rPr>
              <a:t>COVID-19 </a:t>
            </a:r>
            <a:r>
              <a:rPr lang="es-ES" b="1" err="1">
                <a:latin typeface="Ebrima" panose="02000000000000000000" pitchFamily="2" charset="0"/>
                <a:ea typeface="Ebrima" panose="02000000000000000000" pitchFamily="2" charset="0"/>
                <a:cs typeface="Ebrima" panose="02000000000000000000" pitchFamily="2" charset="0"/>
              </a:rPr>
              <a:t>vaccine</a:t>
            </a:r>
            <a:r>
              <a:rPr lang="es-ES" b="1">
                <a:latin typeface="Ebrima" panose="02000000000000000000" pitchFamily="2" charset="0"/>
                <a:ea typeface="Ebrima" panose="02000000000000000000" pitchFamily="2" charset="0"/>
                <a:cs typeface="Ebrima" panose="02000000000000000000" pitchFamily="2" charset="0"/>
              </a:rPr>
              <a:t> </a:t>
            </a:r>
            <a:r>
              <a:rPr lang="es-ES" b="1" err="1">
                <a:latin typeface="Ebrima" panose="02000000000000000000" pitchFamily="2" charset="0"/>
                <a:ea typeface="Ebrima" panose="02000000000000000000" pitchFamily="2" charset="0"/>
                <a:cs typeface="Ebrima" panose="02000000000000000000" pitchFamily="2" charset="0"/>
              </a:rPr>
              <a:t>technical</a:t>
            </a:r>
            <a:r>
              <a:rPr lang="es-ES" b="1">
                <a:latin typeface="Ebrima" panose="02000000000000000000" pitchFamily="2" charset="0"/>
                <a:ea typeface="Ebrima" panose="02000000000000000000" pitchFamily="2" charset="0"/>
                <a:cs typeface="Ebrima" panose="02000000000000000000" pitchFamily="2" charset="0"/>
              </a:rPr>
              <a:t> </a:t>
            </a:r>
            <a:r>
              <a:rPr lang="es-ES" b="1" err="1">
                <a:latin typeface="Ebrima" panose="02000000000000000000" pitchFamily="2" charset="0"/>
                <a:ea typeface="Ebrima" panose="02000000000000000000" pitchFamily="2" charset="0"/>
                <a:cs typeface="Ebrima" panose="02000000000000000000" pitchFamily="2" charset="0"/>
              </a:rPr>
              <a:t>documents</a:t>
            </a:r>
            <a:r>
              <a:rPr lang="es-ES" b="1">
                <a:latin typeface="Ebrima" panose="02000000000000000000" pitchFamily="2" charset="0"/>
                <a:ea typeface="Ebrima" panose="02000000000000000000" pitchFamily="2" charset="0"/>
                <a:cs typeface="Ebrima" panose="02000000000000000000" pitchFamily="2" charset="0"/>
              </a:rPr>
              <a:t>. </a:t>
            </a:r>
            <a:r>
              <a:rPr lang="es-ES">
                <a:latin typeface="Ebrima" panose="02000000000000000000" pitchFamily="2" charset="0"/>
                <a:ea typeface="Ebrima" panose="02000000000000000000" pitchFamily="2" charset="0"/>
                <a:cs typeface="Ebrima" panose="02000000000000000000" pitchFamily="2" charset="0"/>
                <a:hlinkClick r:id="rId2"/>
              </a:rPr>
              <a:t>https://www.who.int/groups/strategic-advisory-group-of-experts-on-immunization/covid-19-materials</a:t>
            </a:r>
            <a:r>
              <a:rPr lang="es-ES">
                <a:latin typeface="Ebrima" panose="02000000000000000000" pitchFamily="2" charset="0"/>
                <a:ea typeface="Ebrima" panose="02000000000000000000" pitchFamily="2" charset="0"/>
                <a:cs typeface="Ebrima" panose="02000000000000000000" pitchFamily="2" charset="0"/>
              </a:rPr>
              <a:t> , WHO SAGE. </a:t>
            </a:r>
            <a:r>
              <a:rPr lang="en-GB" b="1">
                <a:latin typeface="Ebrima" panose="02000000000000000000" pitchFamily="2" charset="0"/>
                <a:ea typeface="Ebrima" panose="02000000000000000000" pitchFamily="2" charset="0"/>
                <a:cs typeface="Ebrima" panose="02000000000000000000" pitchFamily="2" charset="0"/>
              </a:rPr>
              <a:t>Interim recommendations for an extended primary series with an additional vaccine dose for COVID-19 vaccination in immunocompromised persons</a:t>
            </a:r>
            <a:r>
              <a:rPr lang="es-ES" b="1">
                <a:latin typeface="Ebrima" panose="02000000000000000000" pitchFamily="2" charset="0"/>
                <a:ea typeface="Ebrima" panose="02000000000000000000" pitchFamily="2" charset="0"/>
                <a:cs typeface="Ebrima" panose="02000000000000000000" pitchFamily="2" charset="0"/>
              </a:rPr>
              <a:t>. </a:t>
            </a:r>
            <a:r>
              <a:rPr lang="es-ES">
                <a:latin typeface="Ebrima" panose="02000000000000000000" pitchFamily="2" charset="0"/>
                <a:ea typeface="Ebrima" panose="02000000000000000000" pitchFamily="2" charset="0"/>
                <a:cs typeface="Ebrima" panose="02000000000000000000" pitchFamily="2" charset="0"/>
              </a:rPr>
              <a:t>26 </a:t>
            </a:r>
            <a:r>
              <a:rPr lang="es-ES" err="1">
                <a:latin typeface="Ebrima" panose="02000000000000000000" pitchFamily="2" charset="0"/>
                <a:ea typeface="Ebrima" panose="02000000000000000000" pitchFamily="2" charset="0"/>
                <a:cs typeface="Ebrima" panose="02000000000000000000" pitchFamily="2" charset="0"/>
              </a:rPr>
              <a:t>October</a:t>
            </a:r>
            <a:r>
              <a:rPr lang="es-ES">
                <a:latin typeface="Ebrima" panose="02000000000000000000" pitchFamily="2" charset="0"/>
                <a:ea typeface="Ebrima" panose="02000000000000000000" pitchFamily="2" charset="0"/>
                <a:cs typeface="Ebrima" panose="02000000000000000000" pitchFamily="2" charset="0"/>
              </a:rPr>
              <a:t> 2021: </a:t>
            </a:r>
            <a:r>
              <a:rPr lang="es-ES">
                <a:latin typeface="Ebrima" panose="02000000000000000000" pitchFamily="2" charset="0"/>
                <a:ea typeface="Ebrima" panose="02000000000000000000" pitchFamily="2" charset="0"/>
                <a:cs typeface="Ebrima" panose="02000000000000000000" pitchFamily="2" charset="0"/>
                <a:hlinkClick r:id="rId3"/>
              </a:rPr>
              <a:t>https://www.who.int/publications/i/item/WHO-2019-nCoV-vaccines-SAGE_recommendation-immunocompromised-persons</a:t>
            </a:r>
            <a:r>
              <a:rPr lang="es-ES">
                <a:latin typeface="Ebrima" panose="02000000000000000000" pitchFamily="2" charset="0"/>
                <a:ea typeface="Ebrima" panose="02000000000000000000" pitchFamily="2" charset="0"/>
                <a:cs typeface="Ebrima" panose="02000000000000000000" pitchFamily="2" charset="0"/>
              </a:rPr>
              <a:t> </a:t>
            </a:r>
            <a:endParaRPr lang="en-GB">
              <a:latin typeface="Ebrima" panose="02000000000000000000" pitchFamily="2" charset="0"/>
              <a:ea typeface="Ebrima" panose="02000000000000000000" pitchFamily="2" charset="0"/>
              <a:cs typeface="Ebrima" panose="02000000000000000000" pitchFamily="2" charset="0"/>
            </a:endParaRPr>
          </a:p>
        </p:txBody>
      </p:sp>
      <p:sp>
        <p:nvSpPr>
          <p:cNvPr id="9" name="Título 8">
            <a:extLst>
              <a:ext uri="{FF2B5EF4-FFF2-40B4-BE49-F238E27FC236}">
                <a16:creationId xmlns:a16="http://schemas.microsoft.com/office/drawing/2014/main" id="{387E21A7-F5C0-45FB-9D4A-759F3329F3B4}"/>
              </a:ext>
            </a:extLst>
          </p:cNvPr>
          <p:cNvSpPr>
            <a:spLocks noGrp="1"/>
          </p:cNvSpPr>
          <p:nvPr>
            <p:ph type="title"/>
          </p:nvPr>
        </p:nvSpPr>
        <p:spPr/>
        <p:txBody>
          <a:bodyPr/>
          <a:lstStyle/>
          <a:p>
            <a:r>
              <a:rPr lang="es-ES" err="1"/>
              <a:t>Glossary</a:t>
            </a:r>
            <a:r>
              <a:rPr lang="es-ES"/>
              <a:t> </a:t>
            </a:r>
            <a:r>
              <a:rPr lang="es-ES" err="1"/>
              <a:t>of</a:t>
            </a:r>
            <a:r>
              <a:rPr lang="es-ES"/>
              <a:t> </a:t>
            </a:r>
            <a:r>
              <a:rPr lang="es-ES" err="1"/>
              <a:t>definitions</a:t>
            </a:r>
            <a:endParaRPr lang="en-GB"/>
          </a:p>
        </p:txBody>
      </p:sp>
      <p:sp>
        <p:nvSpPr>
          <p:cNvPr id="2" name="Elipse 1">
            <a:extLst>
              <a:ext uri="{FF2B5EF4-FFF2-40B4-BE49-F238E27FC236}">
                <a16:creationId xmlns:a16="http://schemas.microsoft.com/office/drawing/2014/main" id="{5262E16D-371F-4890-AA6B-788A8D9CEA96}"/>
              </a:ext>
            </a:extLst>
          </p:cNvPr>
          <p:cNvSpPr/>
          <p:nvPr/>
        </p:nvSpPr>
        <p:spPr>
          <a:xfrm>
            <a:off x="162937" y="742122"/>
            <a:ext cx="311426" cy="288925"/>
          </a:xfrm>
          <a:prstGeom prst="ellipse">
            <a:avLst/>
          </a:prstGeom>
          <a:solidFill>
            <a:srgbClr val="EE7D31"/>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a:ln>
                  <a:noFill/>
                </a:ln>
                <a:solidFill>
                  <a:prstClr val="white"/>
                </a:solidFill>
                <a:effectLst/>
                <a:uLnTx/>
                <a:uFillTx/>
                <a:latin typeface="Arial"/>
                <a:ea typeface="+mn-ea"/>
                <a:cs typeface="+mn-cs"/>
              </a:rPr>
              <a:t>A</a:t>
            </a: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038235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924EA021-0149-4596-9392-2DEEA7BBCAA6}"/>
              </a:ext>
            </a:extLst>
          </p:cNvPr>
          <p:cNvSpPr>
            <a:spLocks noGrp="1"/>
          </p:cNvSpPr>
          <p:nvPr>
            <p:ph type="sldNum" sz="quarter" idx="16"/>
          </p:nvPr>
        </p:nvSpPr>
        <p:spPr/>
        <p:txBody>
          <a:bodyPr/>
          <a:lstStyle/>
          <a:p>
            <a:fld id="{A74CE0EA-F3B5-4684-BA10-C594598FDB9C}" type="slidenum">
              <a:rPr lang="en-GB" noProof="0" smtClean="0"/>
              <a:pPr/>
              <a:t>15</a:t>
            </a:fld>
            <a:endParaRPr lang="en-GB" noProof="0"/>
          </a:p>
        </p:txBody>
      </p:sp>
      <p:sp>
        <p:nvSpPr>
          <p:cNvPr id="6" name="Título 5">
            <a:extLst>
              <a:ext uri="{FF2B5EF4-FFF2-40B4-BE49-F238E27FC236}">
                <a16:creationId xmlns:a16="http://schemas.microsoft.com/office/drawing/2014/main" id="{C5B374A9-6C23-4902-ACBB-5214546F39D1}"/>
              </a:ext>
            </a:extLst>
          </p:cNvPr>
          <p:cNvSpPr>
            <a:spLocks noGrp="1"/>
          </p:cNvSpPr>
          <p:nvPr>
            <p:ph type="title"/>
          </p:nvPr>
        </p:nvSpPr>
        <p:spPr>
          <a:xfrm>
            <a:off x="479999" y="359999"/>
            <a:ext cx="9934748" cy="720000"/>
          </a:xfrm>
        </p:spPr>
        <p:txBody>
          <a:bodyPr/>
          <a:lstStyle/>
          <a:p>
            <a:r>
              <a:rPr lang="en-GB" sz="2400"/>
              <a:t>In the context of Omicron, COVID-19 vaccines continue to provide strong protection against severe disease (1/3)</a:t>
            </a:r>
          </a:p>
        </p:txBody>
      </p:sp>
      <p:sp>
        <p:nvSpPr>
          <p:cNvPr id="7" name="Text Placeholder 6">
            <a:extLst>
              <a:ext uri="{FF2B5EF4-FFF2-40B4-BE49-F238E27FC236}">
                <a16:creationId xmlns:a16="http://schemas.microsoft.com/office/drawing/2014/main" id="{83D34392-7F10-4267-8F0F-A6543D93A148}"/>
              </a:ext>
            </a:extLst>
          </p:cNvPr>
          <p:cNvSpPr txBox="1">
            <a:spLocks noGrp="1"/>
          </p:cNvSpPr>
          <p:nvPr>
            <p:ph type="body" sz="quarter" idx="21"/>
          </p:nvPr>
        </p:nvSpPr>
        <p:spPr>
          <a:xfrm>
            <a:off x="393286" y="6456450"/>
            <a:ext cx="11226800"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hlinkClick r:id="rId3"/>
              </a:rPr>
              <a:t>https://www.who.int/publications/m/item/weekly-epidemiological-update-on-covid-19---22-february-2022</a:t>
            </a:r>
            <a:r>
              <a:rPr kumimoji="0" lang="en-US" sz="800" b="0" i="0" u="none" strike="noStrike" kern="1200" cap="none" spc="0" normalizeH="0" baseline="0" noProof="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1">
                <a:latin typeface="Ebrima" panose="02000000000000000000" pitchFamily="2" charset="0"/>
                <a:ea typeface="Ebrima" panose="02000000000000000000" pitchFamily="2" charset="0"/>
                <a:cs typeface="Ebrima" panose="02000000000000000000" pitchFamily="2" charset="0"/>
              </a:rPr>
              <a:t>COVID-19 data. </a:t>
            </a:r>
            <a:r>
              <a:rPr lang="es-ES">
                <a:latin typeface="Ebrima" panose="02000000000000000000" pitchFamily="2" charset="0"/>
                <a:ea typeface="Ebrima" panose="02000000000000000000" pitchFamily="2" charset="0"/>
                <a:cs typeface="Ebrima" panose="02000000000000000000" pitchFamily="2" charset="0"/>
              </a:rPr>
              <a:t>VIEW-</a:t>
            </a:r>
            <a:r>
              <a:rPr lang="es-ES" err="1">
                <a:latin typeface="Ebrima" panose="02000000000000000000" pitchFamily="2" charset="0"/>
                <a:ea typeface="Ebrima" panose="02000000000000000000" pitchFamily="2" charset="0"/>
                <a:cs typeface="Ebrima" panose="02000000000000000000" pitchFamily="2" charset="0"/>
              </a:rPr>
              <a:t>hub</a:t>
            </a:r>
            <a:r>
              <a:rPr lang="es-ES">
                <a:latin typeface="Ebrima" panose="02000000000000000000" pitchFamily="2" charset="0"/>
                <a:ea typeface="Ebrima" panose="02000000000000000000" pitchFamily="2" charset="0"/>
                <a:cs typeface="Ebrima" panose="02000000000000000000" pitchFamily="2" charset="0"/>
              </a:rPr>
              <a:t> </a:t>
            </a:r>
            <a:r>
              <a:rPr lang="es-ES" err="1">
                <a:latin typeface="Ebrima" panose="02000000000000000000" pitchFamily="2" charset="0"/>
                <a:ea typeface="Ebrima" panose="02000000000000000000" pitchFamily="2" charset="0"/>
                <a:cs typeface="Ebrima" panose="02000000000000000000" pitchFamily="2" charset="0"/>
              </a:rPr>
              <a:t>by</a:t>
            </a:r>
            <a:r>
              <a:rPr lang="es-ES">
                <a:latin typeface="Ebrima" panose="02000000000000000000" pitchFamily="2" charset="0"/>
                <a:ea typeface="Ebrima" panose="02000000000000000000" pitchFamily="2" charset="0"/>
                <a:cs typeface="Ebrima" panose="02000000000000000000" pitchFamily="2" charset="0"/>
              </a:rPr>
              <a:t> IVAC</a:t>
            </a:r>
            <a:r>
              <a:rPr lang="es-ES" b="1">
                <a:latin typeface="Ebrima" panose="02000000000000000000" pitchFamily="2" charset="0"/>
                <a:ea typeface="Ebrima" panose="02000000000000000000" pitchFamily="2" charset="0"/>
                <a:cs typeface="Ebrima" panose="02000000000000000000" pitchFamily="2" charset="0"/>
              </a:rPr>
              <a:t>. </a:t>
            </a:r>
            <a:r>
              <a:rPr lang="es-ES">
                <a:latin typeface="Ebrima" panose="02000000000000000000" pitchFamily="2" charset="0"/>
                <a:ea typeface="Ebrima" panose="02000000000000000000" pitchFamily="2" charset="0"/>
                <a:cs typeface="Ebrima" panose="02000000000000000000" pitchFamily="2" charset="0"/>
                <a:hlinkClick r:id="rId4"/>
              </a:rPr>
              <a:t>https://view-hub.org/covid-19/effectiveness-studies</a:t>
            </a:r>
            <a:endParaRPr kumimoji="0" lang="en-US" sz="800" b="0" i="0" u="none" strike="noStrike" kern="1200" cap="none" spc="0" normalizeH="0" baseline="0" noProof="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endParaRPr>
          </a:p>
        </p:txBody>
      </p:sp>
      <p:sp>
        <p:nvSpPr>
          <p:cNvPr id="8" name="Elipse 7">
            <a:extLst>
              <a:ext uri="{FF2B5EF4-FFF2-40B4-BE49-F238E27FC236}">
                <a16:creationId xmlns:a16="http://schemas.microsoft.com/office/drawing/2014/main" id="{81F0D767-2CE3-4A9D-B5B6-64F5D5A796D0}"/>
              </a:ext>
            </a:extLst>
          </p:cNvPr>
          <p:cNvSpPr/>
          <p:nvPr/>
        </p:nvSpPr>
        <p:spPr>
          <a:xfrm>
            <a:off x="167999" y="431074"/>
            <a:ext cx="311426" cy="288925"/>
          </a:xfrm>
          <a:prstGeom prst="ellipse">
            <a:avLst/>
          </a:prstGeom>
          <a:solidFill>
            <a:srgbClr val="EE7D31"/>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a:solidFill>
                  <a:prstClr val="white"/>
                </a:solidFill>
                <a:latin typeface="Arial"/>
              </a:rPr>
              <a:t>B</a:t>
            </a: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9" name="TextBox 52">
            <a:extLst>
              <a:ext uri="{FF2B5EF4-FFF2-40B4-BE49-F238E27FC236}">
                <a16:creationId xmlns:a16="http://schemas.microsoft.com/office/drawing/2014/main" id="{087679C4-E7E6-4279-B949-C7E59B929277}"/>
              </a:ext>
            </a:extLst>
          </p:cNvPr>
          <p:cNvSpPr txBox="1">
            <a:spLocks/>
          </p:cNvSpPr>
          <p:nvPr/>
        </p:nvSpPr>
        <p:spPr>
          <a:xfrm>
            <a:off x="554735" y="1200984"/>
            <a:ext cx="5007865" cy="615553"/>
          </a:xfrm>
          <a:prstGeom prst="rect">
            <a:avLst/>
          </a:prstGeom>
        </p:spPr>
        <p:txBody>
          <a:bodyPr vert="horz" wrap="square" lIns="0" tIns="0" rIns="0" bIns="0" rtlCol="0" anchor="b">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2000" b="1" i="0" u="none" strike="noStrike" kern="1200" cap="none" spc="0" normalizeH="0" baseline="0" noProof="0">
                <a:ln>
                  <a:noFill/>
                </a:ln>
                <a:solidFill>
                  <a:srgbClr val="082F3B"/>
                </a:solidFill>
                <a:effectLst/>
                <a:uLnTx/>
                <a:uFillTx/>
                <a:latin typeface="+mj-lt"/>
                <a:ea typeface="+mn-ea"/>
                <a:cs typeface="Arial" panose="020B0604020202020204" pitchFamily="34" charset="0"/>
              </a:rPr>
              <a:t>32 studies</a:t>
            </a:r>
            <a:r>
              <a:rPr kumimoji="0" lang="en-GB" sz="2000" b="0" i="0" u="none" strike="noStrike" kern="1200" cap="none" spc="0" normalizeH="0" baseline="0" noProof="0">
                <a:ln>
                  <a:noFill/>
                </a:ln>
                <a:solidFill>
                  <a:srgbClr val="000000"/>
                </a:solidFill>
                <a:effectLst/>
                <a:uLnTx/>
                <a:uFillTx/>
                <a:latin typeface="+mj-lt"/>
                <a:ea typeface="+mn-ea"/>
                <a:cs typeface="Arial" panose="020B0604020202020204" pitchFamily="34" charset="0"/>
              </a:rPr>
              <a:t> provide information on </a:t>
            </a:r>
            <a:r>
              <a:rPr kumimoji="0" lang="en-GB" sz="2000" b="1" i="0" u="none" strike="noStrike" kern="1200" cap="none" spc="0" normalizeH="0" baseline="0" noProof="0">
                <a:ln>
                  <a:noFill/>
                </a:ln>
                <a:solidFill>
                  <a:srgbClr val="082F3B"/>
                </a:solidFill>
                <a:effectLst/>
                <a:uLnTx/>
                <a:uFillTx/>
                <a:latin typeface="+mj-lt"/>
                <a:ea typeface="+mn-ea"/>
                <a:cs typeface="Arial" panose="020B0604020202020204" pitchFamily="34" charset="0"/>
              </a:rPr>
              <a:t>how vaccines perform against Omicron</a:t>
            </a:r>
          </a:p>
        </p:txBody>
      </p:sp>
      <p:cxnSp>
        <p:nvCxnSpPr>
          <p:cNvPr id="10" name="Straight Connector 57">
            <a:extLst>
              <a:ext uri="{FF2B5EF4-FFF2-40B4-BE49-F238E27FC236}">
                <a16:creationId xmlns:a16="http://schemas.microsoft.com/office/drawing/2014/main" id="{AB37670F-B8B3-4A3D-9FEF-55C528AF56CA}"/>
              </a:ext>
            </a:extLst>
          </p:cNvPr>
          <p:cNvCxnSpPr>
            <a:cxnSpLocks/>
          </p:cNvCxnSpPr>
          <p:nvPr/>
        </p:nvCxnSpPr>
        <p:spPr>
          <a:xfrm>
            <a:off x="554735" y="1854637"/>
            <a:ext cx="5007865" cy="0"/>
          </a:xfrm>
          <a:prstGeom prst="line">
            <a:avLst/>
          </a:prstGeom>
          <a:ln w="1270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1" name="TextBox 94">
            <a:extLst>
              <a:ext uri="{FF2B5EF4-FFF2-40B4-BE49-F238E27FC236}">
                <a16:creationId xmlns:a16="http://schemas.microsoft.com/office/drawing/2014/main" id="{570A660D-EC21-4D9E-AE05-0E75AB64D6C4}"/>
              </a:ext>
            </a:extLst>
          </p:cNvPr>
          <p:cNvSpPr txBox="1">
            <a:spLocks/>
          </p:cNvSpPr>
          <p:nvPr/>
        </p:nvSpPr>
        <p:spPr>
          <a:xfrm>
            <a:off x="5819774" y="1508761"/>
            <a:ext cx="5886590" cy="307777"/>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2000" b="1" i="0" u="none" strike="noStrike" kern="1200" cap="none" spc="0" normalizeH="0" baseline="0" noProof="0">
                <a:ln>
                  <a:noFill/>
                </a:ln>
                <a:solidFill>
                  <a:srgbClr val="082F3B"/>
                </a:solidFill>
                <a:effectLst/>
                <a:uLnTx/>
                <a:uFillTx/>
                <a:latin typeface="+mj-lt"/>
                <a:ea typeface="+mn-ea"/>
                <a:cs typeface="Arial" panose="020B0604020202020204" pitchFamily="34" charset="0"/>
              </a:rPr>
              <a:t>Findings</a:t>
            </a:r>
          </a:p>
        </p:txBody>
      </p:sp>
      <p:cxnSp>
        <p:nvCxnSpPr>
          <p:cNvPr id="12" name="Straight Connector 100">
            <a:extLst>
              <a:ext uri="{FF2B5EF4-FFF2-40B4-BE49-F238E27FC236}">
                <a16:creationId xmlns:a16="http://schemas.microsoft.com/office/drawing/2014/main" id="{4743C0FD-22B9-457E-AAC8-042D0F4CB513}"/>
              </a:ext>
            </a:extLst>
          </p:cNvPr>
          <p:cNvCxnSpPr>
            <a:cxnSpLocks/>
          </p:cNvCxnSpPr>
          <p:nvPr/>
        </p:nvCxnSpPr>
        <p:spPr>
          <a:xfrm>
            <a:off x="5819774" y="1854637"/>
            <a:ext cx="5886590" cy="0"/>
          </a:xfrm>
          <a:prstGeom prst="line">
            <a:avLst/>
          </a:prstGeom>
          <a:ln w="1270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3" name="Group 32">
            <a:extLst>
              <a:ext uri="{FF2B5EF4-FFF2-40B4-BE49-F238E27FC236}">
                <a16:creationId xmlns:a16="http://schemas.microsoft.com/office/drawing/2014/main" id="{36E25A2A-8063-47A9-8CEC-876E70A427E6}"/>
              </a:ext>
            </a:extLst>
          </p:cNvPr>
          <p:cNvGrpSpPr/>
          <p:nvPr/>
        </p:nvGrpSpPr>
        <p:grpSpPr>
          <a:xfrm>
            <a:off x="554735" y="1996027"/>
            <a:ext cx="5007865" cy="412494"/>
            <a:chOff x="554735" y="1843627"/>
            <a:chExt cx="5007865" cy="412494"/>
          </a:xfrm>
        </p:grpSpPr>
        <p:pic>
          <p:nvPicPr>
            <p:cNvPr id="14" name="CustomIcon">
              <a:extLst>
                <a:ext uri="{FF2B5EF4-FFF2-40B4-BE49-F238E27FC236}">
                  <a16:creationId xmlns:a16="http://schemas.microsoft.com/office/drawing/2014/main" id="{51C6A786-C414-4867-83F7-817EE39EED1C}"/>
                </a:ext>
              </a:extLst>
            </p:cNvPr>
            <p:cNvPicPr>
              <a:picLocks/>
            </p:cNvPicPr>
            <p:nvPr>
              <p:custDataLst>
                <p:tags r:id="rId1"/>
              </p:custDataLst>
            </p:nvPr>
          </p:nvPicPr>
          <p:blipFill>
            <a:blip r:embed="rId5">
              <a:extLst>
                <a:ext uri="{96DAC541-7B7A-43D3-8B79-37D633B846F1}">
                  <asvg:svgBlip xmlns:asvg="http://schemas.microsoft.com/office/drawing/2016/SVG/main" r:embed="rId6"/>
                </a:ext>
              </a:extLst>
            </a:blip>
            <a:stretch>
              <a:fillRect/>
            </a:stretch>
          </p:blipFill>
          <p:spPr>
            <a:xfrm>
              <a:off x="554735" y="1843627"/>
              <a:ext cx="412494" cy="412494"/>
            </a:xfrm>
            <a:prstGeom prst="rect">
              <a:avLst/>
            </a:prstGeom>
          </p:spPr>
        </p:pic>
        <p:sp>
          <p:nvSpPr>
            <p:cNvPr id="15" name="TextBox 54">
              <a:extLst>
                <a:ext uri="{FF2B5EF4-FFF2-40B4-BE49-F238E27FC236}">
                  <a16:creationId xmlns:a16="http://schemas.microsoft.com/office/drawing/2014/main" id="{67D6A0E3-8ADA-4322-AB5E-C2C6EDB6FCDE}"/>
                </a:ext>
              </a:extLst>
            </p:cNvPr>
            <p:cNvSpPr txBox="1">
              <a:spLocks/>
            </p:cNvSpPr>
            <p:nvPr/>
          </p:nvSpPr>
          <p:spPr>
            <a:xfrm>
              <a:off x="1049839" y="1926764"/>
              <a:ext cx="4512761"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600" b="1" i="0" u="none" strike="noStrike" kern="1200" cap="none" spc="0" normalizeH="0" baseline="0" noProof="0">
                  <a:ln>
                    <a:noFill/>
                  </a:ln>
                  <a:solidFill>
                    <a:srgbClr val="082F3B"/>
                  </a:solidFill>
                  <a:effectLst/>
                  <a:uLnTx/>
                  <a:uFillTx/>
                  <a:latin typeface="Arial"/>
                  <a:ea typeface="+mn-ea"/>
                  <a:cs typeface="Arial" panose="020B0604020202020204" pitchFamily="34" charset="0"/>
                </a:rPr>
                <a:t>Conducted in 13 countries</a:t>
              </a:r>
            </a:p>
          </p:txBody>
        </p:sp>
      </p:grpSp>
      <p:pic>
        <p:nvPicPr>
          <p:cNvPr id="16" name="Graphic 51">
            <a:extLst>
              <a:ext uri="{FF2B5EF4-FFF2-40B4-BE49-F238E27FC236}">
                <a16:creationId xmlns:a16="http://schemas.microsoft.com/office/drawing/2014/main" id="{C9A40BC7-FABA-4360-88CB-BE9C351B690E}"/>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554735" y="4754466"/>
            <a:ext cx="412494" cy="412494"/>
          </a:xfrm>
          <a:prstGeom prst="rect">
            <a:avLst/>
          </a:prstGeom>
        </p:spPr>
      </p:pic>
      <p:sp>
        <p:nvSpPr>
          <p:cNvPr id="17" name="TextBox 55">
            <a:extLst>
              <a:ext uri="{FF2B5EF4-FFF2-40B4-BE49-F238E27FC236}">
                <a16:creationId xmlns:a16="http://schemas.microsoft.com/office/drawing/2014/main" id="{6C680C29-A417-44C8-A699-151023E5AC15}"/>
              </a:ext>
            </a:extLst>
          </p:cNvPr>
          <p:cNvSpPr txBox="1">
            <a:spLocks/>
          </p:cNvSpPr>
          <p:nvPr/>
        </p:nvSpPr>
        <p:spPr>
          <a:xfrm>
            <a:off x="1049839" y="4837603"/>
            <a:ext cx="4512761"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600" b="1" i="0" u="none" strike="noStrike" kern="1200" cap="none" spc="0" normalizeH="0" baseline="0" noProof="0">
                <a:ln>
                  <a:noFill/>
                </a:ln>
                <a:solidFill>
                  <a:srgbClr val="082F3B"/>
                </a:solidFill>
                <a:effectLst/>
                <a:uLnTx/>
                <a:uFillTx/>
                <a:latin typeface="Arial"/>
                <a:ea typeface="+mn-ea"/>
                <a:cs typeface="Arial" panose="020B0604020202020204" pitchFamily="34" charset="0"/>
              </a:rPr>
              <a:t>With 4 vaccines considered</a:t>
            </a:r>
          </a:p>
        </p:txBody>
      </p:sp>
      <p:sp>
        <p:nvSpPr>
          <p:cNvPr id="18" name="TextBox 56">
            <a:extLst>
              <a:ext uri="{FF2B5EF4-FFF2-40B4-BE49-F238E27FC236}">
                <a16:creationId xmlns:a16="http://schemas.microsoft.com/office/drawing/2014/main" id="{A0ED710C-8858-4145-84B9-71A048736214}"/>
              </a:ext>
            </a:extLst>
          </p:cNvPr>
          <p:cNvSpPr txBox="1">
            <a:spLocks/>
          </p:cNvSpPr>
          <p:nvPr/>
        </p:nvSpPr>
        <p:spPr>
          <a:xfrm>
            <a:off x="1049839" y="5318168"/>
            <a:ext cx="4512761"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Arial"/>
                <a:ea typeface="Roboto"/>
                <a:cs typeface="Poppins"/>
              </a:rPr>
              <a:t>Pfizer, Moderna, AstraZeneca, Janssen</a:t>
            </a:r>
            <a:endParaRPr kumimoji="0" lang="en-GB" sz="1600" b="0" i="0" u="none" strike="noStrike" kern="1200" cap="none" spc="0" normalizeH="0" baseline="0" noProof="0">
              <a:ln>
                <a:noFill/>
              </a:ln>
              <a:solidFill>
                <a:srgbClr val="000000"/>
              </a:solidFill>
              <a:effectLst/>
              <a:uLnTx/>
              <a:uFillTx/>
              <a:latin typeface="Arial"/>
              <a:ea typeface="+mn-ea"/>
              <a:cs typeface="+mn-cs"/>
            </a:endParaRPr>
          </a:p>
        </p:txBody>
      </p:sp>
      <p:grpSp>
        <p:nvGrpSpPr>
          <p:cNvPr id="19" name="Group 35">
            <a:extLst>
              <a:ext uri="{FF2B5EF4-FFF2-40B4-BE49-F238E27FC236}">
                <a16:creationId xmlns:a16="http://schemas.microsoft.com/office/drawing/2014/main" id="{A6AFD1EF-0C6D-4CE3-9D39-FFB1AE5D160D}"/>
              </a:ext>
            </a:extLst>
          </p:cNvPr>
          <p:cNvGrpSpPr/>
          <p:nvPr/>
        </p:nvGrpSpPr>
        <p:grpSpPr>
          <a:xfrm>
            <a:off x="1049839" y="2957158"/>
            <a:ext cx="4512761" cy="246221"/>
            <a:chOff x="1049839" y="2813518"/>
            <a:chExt cx="4512761" cy="246221"/>
          </a:xfrm>
        </p:grpSpPr>
        <p:sp>
          <p:nvSpPr>
            <p:cNvPr id="20" name="TextBox 64">
              <a:extLst>
                <a:ext uri="{FF2B5EF4-FFF2-40B4-BE49-F238E27FC236}">
                  <a16:creationId xmlns:a16="http://schemas.microsoft.com/office/drawing/2014/main" id="{9F8C32F0-993A-4CCE-B86D-24E106B3AE85}"/>
                </a:ext>
              </a:extLst>
            </p:cNvPr>
            <p:cNvSpPr txBox="1">
              <a:spLocks/>
            </p:cNvSpPr>
            <p:nvPr/>
          </p:nvSpPr>
          <p:spPr>
            <a:xfrm>
              <a:off x="4450305" y="2813518"/>
              <a:ext cx="1112295"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6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Norway</a:t>
              </a:r>
            </a:p>
          </p:txBody>
        </p:sp>
        <p:pic>
          <p:nvPicPr>
            <p:cNvPr id="21" name="Picture 77">
              <a:extLst>
                <a:ext uri="{FF2B5EF4-FFF2-40B4-BE49-F238E27FC236}">
                  <a16:creationId xmlns:a16="http://schemas.microsoft.com/office/drawing/2014/main" id="{03D379AD-6F91-458E-B04E-50D1884B6FFC}"/>
                </a:ext>
              </a:extLst>
            </p:cNvPr>
            <p:cNvPicPr>
              <a:picLocks/>
            </p:cNvPicPr>
            <p:nvPr/>
          </p:nvPicPr>
          <p:blipFill>
            <a:blip r:embed="rId9"/>
            <a:stretch>
              <a:fillRect/>
            </a:stretch>
          </p:blipFill>
          <p:spPr>
            <a:xfrm>
              <a:off x="4125577" y="2842648"/>
              <a:ext cx="274320" cy="187960"/>
            </a:xfrm>
            <a:prstGeom prst="rect">
              <a:avLst/>
            </a:prstGeom>
            <a:ln w="6350">
              <a:solidFill>
                <a:srgbClr val="D0D0D0"/>
              </a:solidFill>
            </a:ln>
          </p:spPr>
        </p:pic>
        <p:sp>
          <p:nvSpPr>
            <p:cNvPr id="22" name="TextBox 60">
              <a:extLst>
                <a:ext uri="{FF2B5EF4-FFF2-40B4-BE49-F238E27FC236}">
                  <a16:creationId xmlns:a16="http://schemas.microsoft.com/office/drawing/2014/main" id="{DACB4EE5-1218-4120-AABC-A3708BE20478}"/>
                </a:ext>
              </a:extLst>
            </p:cNvPr>
            <p:cNvSpPr txBox="1">
              <a:spLocks/>
            </p:cNvSpPr>
            <p:nvPr/>
          </p:nvSpPr>
          <p:spPr>
            <a:xfrm>
              <a:off x="2582113" y="2813518"/>
              <a:ext cx="1421621" cy="24622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GB" sz="16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Netherlands</a:t>
              </a:r>
            </a:p>
          </p:txBody>
        </p:sp>
        <p:pic>
          <p:nvPicPr>
            <p:cNvPr id="23" name="Picture 73">
              <a:extLst>
                <a:ext uri="{FF2B5EF4-FFF2-40B4-BE49-F238E27FC236}">
                  <a16:creationId xmlns:a16="http://schemas.microsoft.com/office/drawing/2014/main" id="{476F831E-F6E7-42F8-ACAB-2E102B0128F3}"/>
                </a:ext>
              </a:extLst>
            </p:cNvPr>
            <p:cNvPicPr>
              <a:picLocks/>
            </p:cNvPicPr>
            <p:nvPr/>
          </p:nvPicPr>
          <p:blipFill>
            <a:blip r:embed="rId10"/>
            <a:stretch>
              <a:fillRect/>
            </a:stretch>
          </p:blipFill>
          <p:spPr>
            <a:xfrm>
              <a:off x="2257387" y="2842648"/>
              <a:ext cx="274320" cy="187960"/>
            </a:xfrm>
            <a:prstGeom prst="rect">
              <a:avLst/>
            </a:prstGeom>
            <a:ln w="6350">
              <a:solidFill>
                <a:srgbClr val="D0D0D0"/>
              </a:solidFill>
            </a:ln>
          </p:spPr>
        </p:pic>
        <p:sp>
          <p:nvSpPr>
            <p:cNvPr id="24" name="TextBox 59">
              <a:extLst>
                <a:ext uri="{FF2B5EF4-FFF2-40B4-BE49-F238E27FC236}">
                  <a16:creationId xmlns:a16="http://schemas.microsoft.com/office/drawing/2014/main" id="{C35FCBD4-5591-43D2-95B6-FD4D32ED3329}"/>
                </a:ext>
              </a:extLst>
            </p:cNvPr>
            <p:cNvSpPr txBox="1">
              <a:spLocks/>
            </p:cNvSpPr>
            <p:nvPr/>
          </p:nvSpPr>
          <p:spPr>
            <a:xfrm>
              <a:off x="1374565" y="2813518"/>
              <a:ext cx="760978"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GB" sz="16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Israel</a:t>
              </a:r>
            </a:p>
          </p:txBody>
        </p:sp>
        <p:pic>
          <p:nvPicPr>
            <p:cNvPr id="25" name="Picture 72">
              <a:extLst>
                <a:ext uri="{FF2B5EF4-FFF2-40B4-BE49-F238E27FC236}">
                  <a16:creationId xmlns:a16="http://schemas.microsoft.com/office/drawing/2014/main" id="{ED1E6C80-C2BD-489F-8955-CADE1A79ABC1}"/>
                </a:ext>
              </a:extLst>
            </p:cNvPr>
            <p:cNvPicPr>
              <a:picLocks/>
            </p:cNvPicPr>
            <p:nvPr/>
          </p:nvPicPr>
          <p:blipFill>
            <a:blip r:embed="rId11"/>
            <a:stretch>
              <a:fillRect/>
            </a:stretch>
          </p:blipFill>
          <p:spPr>
            <a:xfrm>
              <a:off x="1049839" y="2842648"/>
              <a:ext cx="274320" cy="187960"/>
            </a:xfrm>
            <a:prstGeom prst="rect">
              <a:avLst/>
            </a:prstGeom>
            <a:ln w="6350">
              <a:solidFill>
                <a:srgbClr val="D0D0D0"/>
              </a:solidFill>
            </a:ln>
          </p:spPr>
        </p:pic>
      </p:grpSp>
      <p:grpSp>
        <p:nvGrpSpPr>
          <p:cNvPr id="26" name="Group 37">
            <a:extLst>
              <a:ext uri="{FF2B5EF4-FFF2-40B4-BE49-F238E27FC236}">
                <a16:creationId xmlns:a16="http://schemas.microsoft.com/office/drawing/2014/main" id="{506024F3-EE57-452A-8295-487CB1229751}"/>
              </a:ext>
            </a:extLst>
          </p:cNvPr>
          <p:cNvGrpSpPr/>
          <p:nvPr/>
        </p:nvGrpSpPr>
        <p:grpSpPr>
          <a:xfrm>
            <a:off x="1049839" y="3752016"/>
            <a:ext cx="4512761" cy="246221"/>
            <a:chOff x="1049839" y="3605782"/>
            <a:chExt cx="4512761" cy="246221"/>
          </a:xfrm>
        </p:grpSpPr>
        <p:sp>
          <p:nvSpPr>
            <p:cNvPr id="27" name="TextBox 68">
              <a:extLst>
                <a:ext uri="{FF2B5EF4-FFF2-40B4-BE49-F238E27FC236}">
                  <a16:creationId xmlns:a16="http://schemas.microsoft.com/office/drawing/2014/main" id="{7AD41601-3D5A-43D8-BC94-91F27E6C08F3}"/>
                </a:ext>
              </a:extLst>
            </p:cNvPr>
            <p:cNvSpPr txBox="1">
              <a:spLocks/>
            </p:cNvSpPr>
            <p:nvPr/>
          </p:nvSpPr>
          <p:spPr>
            <a:xfrm>
              <a:off x="4450305" y="3605782"/>
              <a:ext cx="1112295"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GB" sz="16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UK</a:t>
              </a:r>
            </a:p>
          </p:txBody>
        </p:sp>
        <p:pic>
          <p:nvPicPr>
            <p:cNvPr id="28" name="Picture 81">
              <a:extLst>
                <a:ext uri="{FF2B5EF4-FFF2-40B4-BE49-F238E27FC236}">
                  <a16:creationId xmlns:a16="http://schemas.microsoft.com/office/drawing/2014/main" id="{9DB4CCC0-A10E-4670-B745-F0ED051D8FC0}"/>
                </a:ext>
              </a:extLst>
            </p:cNvPr>
            <p:cNvPicPr>
              <a:picLocks/>
            </p:cNvPicPr>
            <p:nvPr/>
          </p:nvPicPr>
          <p:blipFill>
            <a:blip r:embed="rId12"/>
            <a:stretch>
              <a:fillRect/>
            </a:stretch>
          </p:blipFill>
          <p:spPr>
            <a:xfrm>
              <a:off x="4125577" y="3634912"/>
              <a:ext cx="274320" cy="187960"/>
            </a:xfrm>
            <a:prstGeom prst="rect">
              <a:avLst/>
            </a:prstGeom>
            <a:ln w="6350">
              <a:solidFill>
                <a:srgbClr val="D0D0D0"/>
              </a:solidFill>
            </a:ln>
          </p:spPr>
        </p:pic>
        <p:sp>
          <p:nvSpPr>
            <p:cNvPr id="29" name="TextBox 65">
              <a:extLst>
                <a:ext uri="{FF2B5EF4-FFF2-40B4-BE49-F238E27FC236}">
                  <a16:creationId xmlns:a16="http://schemas.microsoft.com/office/drawing/2014/main" id="{DDA3B09B-1669-467C-854C-8C1C26E094F4}"/>
                </a:ext>
              </a:extLst>
            </p:cNvPr>
            <p:cNvSpPr txBox="1">
              <a:spLocks/>
            </p:cNvSpPr>
            <p:nvPr/>
          </p:nvSpPr>
          <p:spPr>
            <a:xfrm>
              <a:off x="2582113" y="3605782"/>
              <a:ext cx="1421621" cy="24622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6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Sweden</a:t>
              </a:r>
            </a:p>
          </p:txBody>
        </p:sp>
        <p:pic>
          <p:nvPicPr>
            <p:cNvPr id="30" name="Picture 78">
              <a:extLst>
                <a:ext uri="{FF2B5EF4-FFF2-40B4-BE49-F238E27FC236}">
                  <a16:creationId xmlns:a16="http://schemas.microsoft.com/office/drawing/2014/main" id="{A9852137-A7FD-46BE-9D71-4F821019D32F}"/>
                </a:ext>
              </a:extLst>
            </p:cNvPr>
            <p:cNvPicPr>
              <a:picLocks/>
            </p:cNvPicPr>
            <p:nvPr/>
          </p:nvPicPr>
          <p:blipFill>
            <a:blip r:embed="rId13"/>
            <a:stretch>
              <a:fillRect/>
            </a:stretch>
          </p:blipFill>
          <p:spPr>
            <a:xfrm>
              <a:off x="2257387" y="3634912"/>
              <a:ext cx="274320" cy="187960"/>
            </a:xfrm>
            <a:prstGeom prst="rect">
              <a:avLst/>
            </a:prstGeom>
            <a:ln w="6350">
              <a:solidFill>
                <a:srgbClr val="D0D0D0"/>
              </a:solidFill>
            </a:ln>
          </p:spPr>
        </p:pic>
        <p:sp>
          <p:nvSpPr>
            <p:cNvPr id="31" name="TextBox 62">
              <a:extLst>
                <a:ext uri="{FF2B5EF4-FFF2-40B4-BE49-F238E27FC236}">
                  <a16:creationId xmlns:a16="http://schemas.microsoft.com/office/drawing/2014/main" id="{5B9F2D71-03CF-45D4-904E-E591E1CD0F47}"/>
                </a:ext>
              </a:extLst>
            </p:cNvPr>
            <p:cNvSpPr txBox="1">
              <a:spLocks/>
            </p:cNvSpPr>
            <p:nvPr/>
          </p:nvSpPr>
          <p:spPr>
            <a:xfrm>
              <a:off x="1374565" y="3605782"/>
              <a:ext cx="760978"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GB" sz="16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Spain</a:t>
              </a:r>
            </a:p>
          </p:txBody>
        </p:sp>
        <p:pic>
          <p:nvPicPr>
            <p:cNvPr id="32" name="Picture 75">
              <a:extLst>
                <a:ext uri="{FF2B5EF4-FFF2-40B4-BE49-F238E27FC236}">
                  <a16:creationId xmlns:a16="http://schemas.microsoft.com/office/drawing/2014/main" id="{9639EFFA-349F-410C-82FD-E2D5F5D26C1B}"/>
                </a:ext>
              </a:extLst>
            </p:cNvPr>
            <p:cNvPicPr>
              <a:picLocks/>
            </p:cNvPicPr>
            <p:nvPr/>
          </p:nvPicPr>
          <p:blipFill>
            <a:blip r:embed="rId14"/>
            <a:stretch>
              <a:fillRect/>
            </a:stretch>
          </p:blipFill>
          <p:spPr>
            <a:xfrm>
              <a:off x="1049839" y="3634912"/>
              <a:ext cx="274320" cy="187960"/>
            </a:xfrm>
            <a:prstGeom prst="rect">
              <a:avLst/>
            </a:prstGeom>
            <a:ln w="6350">
              <a:solidFill>
                <a:srgbClr val="D0D0D0"/>
              </a:solidFill>
            </a:ln>
          </p:spPr>
        </p:pic>
      </p:grpSp>
      <p:grpSp>
        <p:nvGrpSpPr>
          <p:cNvPr id="33" name="Group 34">
            <a:extLst>
              <a:ext uri="{FF2B5EF4-FFF2-40B4-BE49-F238E27FC236}">
                <a16:creationId xmlns:a16="http://schemas.microsoft.com/office/drawing/2014/main" id="{3409D97F-FF2B-408D-A141-619AEC7618B6}"/>
              </a:ext>
            </a:extLst>
          </p:cNvPr>
          <p:cNvGrpSpPr/>
          <p:nvPr/>
        </p:nvGrpSpPr>
        <p:grpSpPr>
          <a:xfrm>
            <a:off x="1049839" y="2559729"/>
            <a:ext cx="4512761" cy="246221"/>
            <a:chOff x="1049839" y="2417386"/>
            <a:chExt cx="4512761" cy="246221"/>
          </a:xfrm>
        </p:grpSpPr>
        <p:sp>
          <p:nvSpPr>
            <p:cNvPr id="34" name="TextBox 69">
              <a:extLst>
                <a:ext uri="{FF2B5EF4-FFF2-40B4-BE49-F238E27FC236}">
                  <a16:creationId xmlns:a16="http://schemas.microsoft.com/office/drawing/2014/main" id="{A5AC446C-9C87-4671-887E-7CFC6F7483A4}"/>
                </a:ext>
              </a:extLst>
            </p:cNvPr>
            <p:cNvSpPr txBox="1">
              <a:spLocks/>
            </p:cNvSpPr>
            <p:nvPr/>
          </p:nvSpPr>
          <p:spPr>
            <a:xfrm>
              <a:off x="4450305" y="2417386"/>
              <a:ext cx="1112295"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GB" sz="16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Denmark</a:t>
              </a:r>
            </a:p>
          </p:txBody>
        </p:sp>
        <p:pic>
          <p:nvPicPr>
            <p:cNvPr id="35" name="Picture 82">
              <a:extLst>
                <a:ext uri="{FF2B5EF4-FFF2-40B4-BE49-F238E27FC236}">
                  <a16:creationId xmlns:a16="http://schemas.microsoft.com/office/drawing/2014/main" id="{23DCF99B-361A-4A50-B50D-EC0CAA91043B}"/>
                </a:ext>
              </a:extLst>
            </p:cNvPr>
            <p:cNvPicPr>
              <a:picLocks/>
            </p:cNvPicPr>
            <p:nvPr/>
          </p:nvPicPr>
          <p:blipFill>
            <a:blip r:embed="rId15"/>
            <a:stretch>
              <a:fillRect/>
            </a:stretch>
          </p:blipFill>
          <p:spPr>
            <a:xfrm>
              <a:off x="4125577" y="2446516"/>
              <a:ext cx="274320" cy="187960"/>
            </a:xfrm>
            <a:prstGeom prst="rect">
              <a:avLst/>
            </a:prstGeom>
            <a:ln w="6350">
              <a:solidFill>
                <a:srgbClr val="D0D0D0"/>
              </a:solidFill>
            </a:ln>
          </p:spPr>
        </p:pic>
        <p:sp>
          <p:nvSpPr>
            <p:cNvPr id="36" name="TextBox 66">
              <a:extLst>
                <a:ext uri="{FF2B5EF4-FFF2-40B4-BE49-F238E27FC236}">
                  <a16:creationId xmlns:a16="http://schemas.microsoft.com/office/drawing/2014/main" id="{68F5E737-BA27-4CAB-83C2-AB489B1914A5}"/>
                </a:ext>
              </a:extLst>
            </p:cNvPr>
            <p:cNvSpPr txBox="1">
              <a:spLocks/>
            </p:cNvSpPr>
            <p:nvPr/>
          </p:nvSpPr>
          <p:spPr>
            <a:xfrm>
              <a:off x="2582113" y="2417386"/>
              <a:ext cx="1421621" cy="24622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GB" sz="16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Czech Republic</a:t>
              </a:r>
            </a:p>
          </p:txBody>
        </p:sp>
        <p:pic>
          <p:nvPicPr>
            <p:cNvPr id="37" name="Picture 79">
              <a:extLst>
                <a:ext uri="{FF2B5EF4-FFF2-40B4-BE49-F238E27FC236}">
                  <a16:creationId xmlns:a16="http://schemas.microsoft.com/office/drawing/2014/main" id="{AFE56628-9FA6-4589-9BB9-C5ED2D4FFD8A}"/>
                </a:ext>
              </a:extLst>
            </p:cNvPr>
            <p:cNvPicPr>
              <a:picLocks/>
            </p:cNvPicPr>
            <p:nvPr/>
          </p:nvPicPr>
          <p:blipFill>
            <a:blip r:embed="rId16"/>
            <a:stretch>
              <a:fillRect/>
            </a:stretch>
          </p:blipFill>
          <p:spPr>
            <a:xfrm>
              <a:off x="2257387" y="2446516"/>
              <a:ext cx="274320" cy="187960"/>
            </a:xfrm>
            <a:prstGeom prst="rect">
              <a:avLst/>
            </a:prstGeom>
            <a:ln w="6350">
              <a:solidFill>
                <a:srgbClr val="D0D0D0"/>
              </a:solidFill>
            </a:ln>
          </p:spPr>
        </p:pic>
        <p:sp>
          <p:nvSpPr>
            <p:cNvPr id="38" name="TextBox 63">
              <a:extLst>
                <a:ext uri="{FF2B5EF4-FFF2-40B4-BE49-F238E27FC236}">
                  <a16:creationId xmlns:a16="http://schemas.microsoft.com/office/drawing/2014/main" id="{E8B824A3-A160-4196-BB2B-6D45EA5F37E9}"/>
                </a:ext>
              </a:extLst>
            </p:cNvPr>
            <p:cNvSpPr txBox="1">
              <a:spLocks/>
            </p:cNvSpPr>
            <p:nvPr/>
          </p:nvSpPr>
          <p:spPr>
            <a:xfrm>
              <a:off x="1374565" y="2417386"/>
              <a:ext cx="760978"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6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Canada</a:t>
              </a:r>
            </a:p>
          </p:txBody>
        </p:sp>
        <p:pic>
          <p:nvPicPr>
            <p:cNvPr id="39" name="Picture 76">
              <a:extLst>
                <a:ext uri="{FF2B5EF4-FFF2-40B4-BE49-F238E27FC236}">
                  <a16:creationId xmlns:a16="http://schemas.microsoft.com/office/drawing/2014/main" id="{E5DD8BDF-7592-4198-BAF9-1634F1D70BE6}"/>
                </a:ext>
              </a:extLst>
            </p:cNvPr>
            <p:cNvPicPr>
              <a:picLocks/>
            </p:cNvPicPr>
            <p:nvPr/>
          </p:nvPicPr>
          <p:blipFill>
            <a:blip r:embed="rId17"/>
            <a:stretch>
              <a:fillRect/>
            </a:stretch>
          </p:blipFill>
          <p:spPr>
            <a:xfrm>
              <a:off x="1049839" y="2446516"/>
              <a:ext cx="274320" cy="187960"/>
            </a:xfrm>
            <a:prstGeom prst="rect">
              <a:avLst/>
            </a:prstGeom>
            <a:ln w="6350">
              <a:solidFill>
                <a:srgbClr val="D0D0D0"/>
              </a:solidFill>
            </a:ln>
          </p:spPr>
        </p:pic>
      </p:grpSp>
      <p:grpSp>
        <p:nvGrpSpPr>
          <p:cNvPr id="40" name="Group 36">
            <a:extLst>
              <a:ext uri="{FF2B5EF4-FFF2-40B4-BE49-F238E27FC236}">
                <a16:creationId xmlns:a16="http://schemas.microsoft.com/office/drawing/2014/main" id="{FBD35F04-C939-4ECE-BC6E-1E7A7C7194E7}"/>
              </a:ext>
            </a:extLst>
          </p:cNvPr>
          <p:cNvGrpSpPr/>
          <p:nvPr/>
        </p:nvGrpSpPr>
        <p:grpSpPr>
          <a:xfrm>
            <a:off x="1049839" y="3354587"/>
            <a:ext cx="4512761" cy="246221"/>
            <a:chOff x="1049839" y="3209650"/>
            <a:chExt cx="4512761" cy="246221"/>
          </a:xfrm>
        </p:grpSpPr>
        <p:sp>
          <p:nvSpPr>
            <p:cNvPr id="41" name="TextBox 61">
              <a:extLst>
                <a:ext uri="{FF2B5EF4-FFF2-40B4-BE49-F238E27FC236}">
                  <a16:creationId xmlns:a16="http://schemas.microsoft.com/office/drawing/2014/main" id="{137FB68D-9555-4D63-A3FB-EEAEEA22874C}"/>
                </a:ext>
              </a:extLst>
            </p:cNvPr>
            <p:cNvSpPr txBox="1">
              <a:spLocks/>
            </p:cNvSpPr>
            <p:nvPr/>
          </p:nvSpPr>
          <p:spPr>
            <a:xfrm>
              <a:off x="4450305" y="3209650"/>
              <a:ext cx="1112295"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GB" sz="16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South Africa</a:t>
              </a:r>
            </a:p>
          </p:txBody>
        </p:sp>
        <p:pic>
          <p:nvPicPr>
            <p:cNvPr id="42" name="Picture 74">
              <a:extLst>
                <a:ext uri="{FF2B5EF4-FFF2-40B4-BE49-F238E27FC236}">
                  <a16:creationId xmlns:a16="http://schemas.microsoft.com/office/drawing/2014/main" id="{16A78A9C-3F52-4749-BFD1-85B37A2D4015}"/>
                </a:ext>
              </a:extLst>
            </p:cNvPr>
            <p:cNvPicPr>
              <a:picLocks/>
            </p:cNvPicPr>
            <p:nvPr/>
          </p:nvPicPr>
          <p:blipFill>
            <a:blip r:embed="rId18"/>
            <a:stretch>
              <a:fillRect/>
            </a:stretch>
          </p:blipFill>
          <p:spPr>
            <a:xfrm>
              <a:off x="4125577" y="3238780"/>
              <a:ext cx="274320" cy="187960"/>
            </a:xfrm>
            <a:prstGeom prst="rect">
              <a:avLst/>
            </a:prstGeom>
            <a:ln w="6350">
              <a:solidFill>
                <a:srgbClr val="D0D0D0"/>
              </a:solidFill>
            </a:ln>
          </p:spPr>
        </p:pic>
        <p:sp>
          <p:nvSpPr>
            <p:cNvPr id="43" name="TextBox 70">
              <a:extLst>
                <a:ext uri="{FF2B5EF4-FFF2-40B4-BE49-F238E27FC236}">
                  <a16:creationId xmlns:a16="http://schemas.microsoft.com/office/drawing/2014/main" id="{9530902D-E7AB-40A3-A3FF-BF9E9A33C311}"/>
                </a:ext>
              </a:extLst>
            </p:cNvPr>
            <p:cNvSpPr txBox="1">
              <a:spLocks/>
            </p:cNvSpPr>
            <p:nvPr/>
          </p:nvSpPr>
          <p:spPr>
            <a:xfrm>
              <a:off x="2582113" y="3209650"/>
              <a:ext cx="1421621" cy="24622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GB" sz="16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Qatar</a:t>
              </a:r>
            </a:p>
          </p:txBody>
        </p:sp>
        <p:pic>
          <p:nvPicPr>
            <p:cNvPr id="44" name="Picture 83">
              <a:extLst>
                <a:ext uri="{FF2B5EF4-FFF2-40B4-BE49-F238E27FC236}">
                  <a16:creationId xmlns:a16="http://schemas.microsoft.com/office/drawing/2014/main" id="{22FACF50-5973-45DA-AD97-C33F02282F7D}"/>
                </a:ext>
              </a:extLst>
            </p:cNvPr>
            <p:cNvPicPr>
              <a:picLocks/>
            </p:cNvPicPr>
            <p:nvPr/>
          </p:nvPicPr>
          <p:blipFill>
            <a:blip r:embed="rId19"/>
            <a:stretch>
              <a:fillRect/>
            </a:stretch>
          </p:blipFill>
          <p:spPr>
            <a:xfrm>
              <a:off x="2257387" y="3238780"/>
              <a:ext cx="274320" cy="187960"/>
            </a:xfrm>
            <a:prstGeom prst="rect">
              <a:avLst/>
            </a:prstGeom>
            <a:ln w="6350">
              <a:solidFill>
                <a:srgbClr val="D0D0D0"/>
              </a:solidFill>
            </a:ln>
          </p:spPr>
        </p:pic>
        <p:sp>
          <p:nvSpPr>
            <p:cNvPr id="45" name="TextBox 67">
              <a:extLst>
                <a:ext uri="{FF2B5EF4-FFF2-40B4-BE49-F238E27FC236}">
                  <a16:creationId xmlns:a16="http://schemas.microsoft.com/office/drawing/2014/main" id="{C78B0E30-A38E-4A6B-9486-9F0F1FFF0EA1}"/>
                </a:ext>
              </a:extLst>
            </p:cNvPr>
            <p:cNvSpPr txBox="1">
              <a:spLocks/>
            </p:cNvSpPr>
            <p:nvPr/>
          </p:nvSpPr>
          <p:spPr>
            <a:xfrm>
              <a:off x="1374565" y="3209650"/>
              <a:ext cx="760978"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GB" sz="16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Portugal</a:t>
              </a:r>
            </a:p>
          </p:txBody>
        </p:sp>
        <p:pic>
          <p:nvPicPr>
            <p:cNvPr id="46" name="Picture 80">
              <a:extLst>
                <a:ext uri="{FF2B5EF4-FFF2-40B4-BE49-F238E27FC236}">
                  <a16:creationId xmlns:a16="http://schemas.microsoft.com/office/drawing/2014/main" id="{FEBD1FFC-C201-4803-A869-ACFBAB8CF8BA}"/>
                </a:ext>
              </a:extLst>
            </p:cNvPr>
            <p:cNvPicPr>
              <a:picLocks/>
            </p:cNvPicPr>
            <p:nvPr/>
          </p:nvPicPr>
          <p:blipFill>
            <a:blip r:embed="rId20"/>
            <a:stretch>
              <a:fillRect/>
            </a:stretch>
          </p:blipFill>
          <p:spPr>
            <a:xfrm>
              <a:off x="1049839" y="3238780"/>
              <a:ext cx="274320" cy="187960"/>
            </a:xfrm>
            <a:prstGeom prst="rect">
              <a:avLst/>
            </a:prstGeom>
            <a:ln w="6350">
              <a:solidFill>
                <a:srgbClr val="D0D0D0"/>
              </a:solidFill>
            </a:ln>
          </p:spPr>
        </p:pic>
      </p:grpSp>
      <p:grpSp>
        <p:nvGrpSpPr>
          <p:cNvPr id="47" name="Group 38">
            <a:extLst>
              <a:ext uri="{FF2B5EF4-FFF2-40B4-BE49-F238E27FC236}">
                <a16:creationId xmlns:a16="http://schemas.microsoft.com/office/drawing/2014/main" id="{F7D2C117-3853-4C50-A360-386DDA13B1FB}"/>
              </a:ext>
            </a:extLst>
          </p:cNvPr>
          <p:cNvGrpSpPr/>
          <p:nvPr/>
        </p:nvGrpSpPr>
        <p:grpSpPr>
          <a:xfrm>
            <a:off x="1049839" y="4149445"/>
            <a:ext cx="1085704" cy="246221"/>
            <a:chOff x="1049839" y="4001914"/>
            <a:chExt cx="1085704" cy="246221"/>
          </a:xfrm>
        </p:grpSpPr>
        <p:sp>
          <p:nvSpPr>
            <p:cNvPr id="48" name="TextBox 71">
              <a:extLst>
                <a:ext uri="{FF2B5EF4-FFF2-40B4-BE49-F238E27FC236}">
                  <a16:creationId xmlns:a16="http://schemas.microsoft.com/office/drawing/2014/main" id="{D46B1FAC-81E3-4F13-9452-B197AEE553EE}"/>
                </a:ext>
              </a:extLst>
            </p:cNvPr>
            <p:cNvSpPr txBox="1">
              <a:spLocks/>
            </p:cNvSpPr>
            <p:nvPr/>
          </p:nvSpPr>
          <p:spPr>
            <a:xfrm>
              <a:off x="1374565" y="4001914"/>
              <a:ext cx="760978"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GB" sz="16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USA</a:t>
              </a:r>
            </a:p>
          </p:txBody>
        </p:sp>
        <p:pic>
          <p:nvPicPr>
            <p:cNvPr id="49" name="Picture 84">
              <a:extLst>
                <a:ext uri="{FF2B5EF4-FFF2-40B4-BE49-F238E27FC236}">
                  <a16:creationId xmlns:a16="http://schemas.microsoft.com/office/drawing/2014/main" id="{26BCAEBF-0538-4A8B-9692-494B56841779}"/>
                </a:ext>
              </a:extLst>
            </p:cNvPr>
            <p:cNvPicPr>
              <a:picLocks/>
            </p:cNvPicPr>
            <p:nvPr/>
          </p:nvPicPr>
          <p:blipFill>
            <a:blip r:embed="rId21"/>
            <a:stretch>
              <a:fillRect/>
            </a:stretch>
          </p:blipFill>
          <p:spPr>
            <a:xfrm>
              <a:off x="1049839" y="4031044"/>
              <a:ext cx="274320" cy="187960"/>
            </a:xfrm>
            <a:prstGeom prst="rect">
              <a:avLst/>
            </a:prstGeom>
            <a:ln w="6350">
              <a:solidFill>
                <a:srgbClr val="D0D0D0"/>
              </a:solidFill>
            </a:ln>
          </p:spPr>
        </p:pic>
      </p:grpSp>
      <p:sp>
        <p:nvSpPr>
          <p:cNvPr id="50" name="TextBox 85">
            <a:extLst>
              <a:ext uri="{FF2B5EF4-FFF2-40B4-BE49-F238E27FC236}">
                <a16:creationId xmlns:a16="http://schemas.microsoft.com/office/drawing/2014/main" id="{F85A5673-91CD-4088-A905-454F73CFD0C5}"/>
              </a:ext>
            </a:extLst>
          </p:cNvPr>
          <p:cNvSpPr txBox="1">
            <a:spLocks/>
          </p:cNvSpPr>
          <p:nvPr/>
        </p:nvSpPr>
        <p:spPr>
          <a:xfrm>
            <a:off x="1049839" y="5715595"/>
            <a:ext cx="4512761"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GB" sz="1600" b="0" i="0" u="none" strike="noStrike" kern="1200" cap="none" spc="0" normalizeH="0" baseline="0" noProof="0">
                <a:ln>
                  <a:noFill/>
                </a:ln>
                <a:solidFill>
                  <a:srgbClr val="000000"/>
                </a:solidFill>
                <a:effectLst/>
                <a:uLnTx/>
                <a:uFillTx/>
                <a:latin typeface="Arial"/>
                <a:ea typeface="Roboto"/>
                <a:cs typeface="Poppins"/>
              </a:rPr>
              <a:t>No VE data on inactivated vaccines</a:t>
            </a:r>
          </a:p>
        </p:txBody>
      </p:sp>
      <p:sp>
        <p:nvSpPr>
          <p:cNvPr id="51" name="TextBox 86">
            <a:extLst>
              <a:ext uri="{FF2B5EF4-FFF2-40B4-BE49-F238E27FC236}">
                <a16:creationId xmlns:a16="http://schemas.microsoft.com/office/drawing/2014/main" id="{A5B15F05-29FF-416A-BB61-F0552600606B}"/>
              </a:ext>
            </a:extLst>
          </p:cNvPr>
          <p:cNvSpPr txBox="1">
            <a:spLocks/>
          </p:cNvSpPr>
          <p:nvPr/>
        </p:nvSpPr>
        <p:spPr>
          <a:xfrm>
            <a:off x="5834050" y="5408622"/>
            <a:ext cx="5872314" cy="115416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buClr>
                <a:srgbClr val="000000"/>
              </a:buClr>
              <a:buFont typeface="Arial" panose="020B0604020202020204" pitchFamily="34" charset="0"/>
              <a:buChar char="•"/>
              <a:defRPr/>
            </a:pPr>
            <a:r>
              <a:rPr kumimoji="0" lang="en-GB" sz="1200" b="0" i="0" u="none" strike="noStrike" kern="1200" cap="none" spc="0" normalizeH="0" baseline="0" noProof="0">
                <a:ln>
                  <a:noFill/>
                </a:ln>
                <a:effectLst/>
                <a:uLnTx/>
                <a:uFillTx/>
                <a:latin typeface="+mj-lt"/>
                <a:ea typeface="+mn-ea"/>
                <a:cs typeface="Arial" panose="020B0604020202020204" pitchFamily="34" charset="0"/>
              </a:rPr>
              <a:t>Minimal data for some VE estimates with large CI</a:t>
            </a:r>
          </a:p>
          <a:p>
            <a:pPr marL="171450" indent="-171450">
              <a:buClr>
                <a:srgbClr val="000000"/>
              </a:buClr>
              <a:buFont typeface="Arial" panose="020B0604020202020204" pitchFamily="34" charset="0"/>
              <a:buChar char="•"/>
              <a:defRPr/>
            </a:pPr>
            <a:r>
              <a:rPr kumimoji="0" lang="en-GB" sz="1200" b="0" i="0" u="none" strike="noStrike" kern="1200" cap="none" spc="0" normalizeH="0" baseline="0" noProof="0">
                <a:ln>
                  <a:noFill/>
                </a:ln>
                <a:effectLst/>
                <a:uLnTx/>
                <a:uFillTx/>
                <a:latin typeface="+mj-lt"/>
                <a:ea typeface="+mn-ea"/>
                <a:cs typeface="Arial" panose="020B0604020202020204" pitchFamily="34" charset="0"/>
              </a:rPr>
              <a:t>Early Omicron cases might have different risk profile</a:t>
            </a:r>
          </a:p>
          <a:p>
            <a:pPr marL="171450" indent="-171450">
              <a:buClr>
                <a:srgbClr val="000000"/>
              </a:buClr>
              <a:buFont typeface="Arial" panose="020B0604020202020204" pitchFamily="34" charset="0"/>
              <a:buChar char="•"/>
              <a:defRPr/>
            </a:pPr>
            <a:r>
              <a:rPr kumimoji="0" lang="en-GB" sz="1200" b="0" i="0" u="none" strike="noStrike" kern="1200" cap="none" spc="0" normalizeH="0" baseline="0" noProof="0">
                <a:ln>
                  <a:noFill/>
                </a:ln>
                <a:effectLst/>
                <a:uLnTx/>
                <a:uFillTx/>
                <a:latin typeface="+mj-lt"/>
                <a:ea typeface="+mn-ea"/>
                <a:cs typeface="Arial" panose="020B0604020202020204" pitchFamily="34" charset="0"/>
              </a:rPr>
              <a:t>Residual confounding </a:t>
            </a:r>
          </a:p>
          <a:p>
            <a:pPr marL="171450" indent="-171450">
              <a:buClr>
                <a:srgbClr val="000000"/>
              </a:buClr>
              <a:buFont typeface="Arial" panose="020B0604020202020204" pitchFamily="34" charset="0"/>
              <a:buChar char="•"/>
              <a:defRPr/>
            </a:pPr>
            <a:r>
              <a:rPr kumimoji="0" lang="en-GB" sz="1200" b="0" i="0" u="none" strike="noStrike" kern="1200" cap="none" spc="0" normalizeH="0" baseline="0" noProof="0">
                <a:ln>
                  <a:noFill/>
                </a:ln>
                <a:effectLst/>
                <a:uLnTx/>
                <a:uFillTx/>
                <a:latin typeface="+mj-lt"/>
                <a:ea typeface="+mn-ea"/>
                <a:cs typeface="Arial" panose="020B0604020202020204" pitchFamily="34" charset="0"/>
              </a:rPr>
              <a:t>Severe disease might include persons incidentally infected with omicron rather than due to omicron</a:t>
            </a:r>
            <a:endParaRPr kumimoji="0" lang="en-GB" sz="1200" b="0" i="0" u="none" strike="noStrike" kern="1200" cap="none" spc="0" normalizeH="0" baseline="0" noProof="0">
              <a:ln>
                <a:noFill/>
              </a:ln>
              <a:solidFill>
                <a:srgbClr val="000000"/>
              </a:solidFill>
              <a:effectLst/>
              <a:uLnTx/>
              <a:uFillTx/>
              <a:latin typeface="+mj-lt"/>
              <a:ea typeface="+mn-ea"/>
              <a:cs typeface="Arial" panose="020B0604020202020204" pitchFamily="34" charset="0"/>
            </a:endParaRPr>
          </a:p>
        </p:txBody>
      </p:sp>
      <p:sp>
        <p:nvSpPr>
          <p:cNvPr id="60" name="Rectángulo 59">
            <a:extLst>
              <a:ext uri="{FF2B5EF4-FFF2-40B4-BE49-F238E27FC236}">
                <a16:creationId xmlns:a16="http://schemas.microsoft.com/office/drawing/2014/main" id="{F7667DF9-3A8F-44F1-8F1C-5D6564E54063}"/>
              </a:ext>
            </a:extLst>
          </p:cNvPr>
          <p:cNvSpPr/>
          <p:nvPr/>
        </p:nvSpPr>
        <p:spPr>
          <a:xfrm>
            <a:off x="5819774" y="1915277"/>
            <a:ext cx="5886590" cy="304543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spcBef>
                <a:spcPts val="500"/>
              </a:spcBef>
              <a:spcAft>
                <a:spcPts val="600"/>
              </a:spcAft>
              <a:buClr>
                <a:prstClr val="black"/>
              </a:buClr>
              <a:buSzPct val="100000"/>
              <a:defRPr/>
            </a:pPr>
            <a:r>
              <a:rPr kumimoji="0" lang="en-US" sz="1200" b="1" i="0" u="sng" strike="noStrike" kern="1200" cap="none" spc="0" normalizeH="0" baseline="0" noProof="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Primary series: </a:t>
            </a:r>
          </a:p>
          <a:p>
            <a:pPr marL="695326" lvl="2" indent="-342900">
              <a:spcBef>
                <a:spcPts val="500"/>
              </a:spcBef>
              <a:spcAft>
                <a:spcPts val="600"/>
              </a:spcAft>
              <a:buClr>
                <a:prstClr val="black"/>
              </a:buClr>
              <a:buSzPct val="100000"/>
              <a:buFont typeface="Arial" panose="020B0604020202020204" pitchFamily="34" charset="0"/>
              <a:buChar char="•"/>
              <a:tabLst>
                <a:tab pos="1074738" algn="l"/>
              </a:tabLst>
              <a:defRPr/>
            </a:pPr>
            <a:r>
              <a:rPr kumimoji="0" lang="en-US" sz="1200" i="0" u="none" strike="noStrike" kern="1200" cap="none" spc="0" normalizeH="0" baseline="0" noProof="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Compared to Delta, lower primary series vaccine effectiveness (VE) against infection, disease, and hospitalization </a:t>
            </a:r>
          </a:p>
          <a:p>
            <a:pPr marL="695326" lvl="2" indent="-342900">
              <a:spcBef>
                <a:spcPts val="500"/>
              </a:spcBef>
              <a:spcAft>
                <a:spcPts val="600"/>
              </a:spcAft>
              <a:buClr>
                <a:prstClr val="black"/>
              </a:buClr>
              <a:buSzPct val="100000"/>
              <a:buFont typeface="Arial" panose="020B0604020202020204" pitchFamily="34" charset="0"/>
              <a:buChar char="•"/>
              <a:tabLst>
                <a:tab pos="1074738" algn="l"/>
              </a:tabLst>
              <a:defRPr/>
            </a:pPr>
            <a:r>
              <a:rPr kumimoji="0" lang="en-US" sz="1200" i="0" u="none" strike="noStrike" kern="1200" cap="none" spc="0" normalizeH="0" baseline="0" noProof="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Primary series VE against infection and disease declines over time to negligible effectiveness levels at ~3-6 months </a:t>
            </a:r>
          </a:p>
          <a:p>
            <a:pPr marL="695326" lvl="2" indent="-342900">
              <a:spcBef>
                <a:spcPts val="500"/>
              </a:spcBef>
              <a:spcAft>
                <a:spcPts val="600"/>
              </a:spcAft>
              <a:buClr>
                <a:prstClr val="black"/>
              </a:buClr>
              <a:buSzPct val="100000"/>
              <a:buFont typeface="Arial" panose="020B0604020202020204" pitchFamily="34" charset="0"/>
              <a:buChar char="•"/>
              <a:tabLst>
                <a:tab pos="1074738" algn="l"/>
              </a:tabLst>
              <a:defRPr/>
            </a:pPr>
            <a:r>
              <a:rPr kumimoji="0" lang="en-US" sz="1200" i="0" u="none" strike="noStrike" kern="1200" cap="none" spc="0" normalizeH="0" baseline="0" noProof="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Primary series VE against hospitalization/severe disease appears to decline over time but large confidence interval (CI). Maintained above 50% </a:t>
            </a:r>
          </a:p>
          <a:p>
            <a:pPr marL="0" lvl="1">
              <a:spcBef>
                <a:spcPts val="500"/>
              </a:spcBef>
              <a:spcAft>
                <a:spcPts val="600"/>
              </a:spcAft>
              <a:buClr>
                <a:prstClr val="black"/>
              </a:buClr>
              <a:buSzPct val="100000"/>
              <a:defRPr/>
            </a:pPr>
            <a:r>
              <a:rPr kumimoji="0" lang="en-US" sz="1200" b="1" i="0" u="sng" strike="noStrike" kern="1200" cap="none" spc="0" normalizeH="0" baseline="0" noProof="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Booster dose: </a:t>
            </a:r>
          </a:p>
          <a:p>
            <a:pPr marL="695326" lvl="2" indent="-342900">
              <a:spcBef>
                <a:spcPts val="500"/>
              </a:spcBef>
              <a:spcAft>
                <a:spcPts val="600"/>
              </a:spcAft>
              <a:buClr>
                <a:prstClr val="black"/>
              </a:buClr>
              <a:buSzPct val="100000"/>
              <a:buFont typeface="Arial" panose="020B0604020202020204" pitchFamily="34" charset="0"/>
              <a:buChar char="•"/>
              <a:tabLst>
                <a:tab pos="1074738" algn="l"/>
              </a:tabLst>
              <a:defRPr/>
            </a:pPr>
            <a:r>
              <a:rPr kumimoji="0" lang="en-US" sz="1200" i="0" u="none" strike="noStrike" kern="1200" cap="none" spc="0" normalizeH="0" baseline="0" noProof="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Booster dose increases VE against all outcomes, but still less than Delta and some early evidence of potential waning </a:t>
            </a:r>
          </a:p>
          <a:p>
            <a:pPr marL="695326" lvl="2" indent="-342900">
              <a:spcBef>
                <a:spcPts val="500"/>
              </a:spcBef>
              <a:spcAft>
                <a:spcPts val="600"/>
              </a:spcAft>
              <a:buClr>
                <a:prstClr val="black"/>
              </a:buClr>
              <a:buSzPct val="100000"/>
              <a:buFont typeface="Arial" panose="020B0604020202020204" pitchFamily="34" charset="0"/>
              <a:buChar char="•"/>
              <a:tabLst>
                <a:tab pos="1074738" algn="l"/>
              </a:tabLst>
              <a:defRPr/>
            </a:pPr>
            <a:r>
              <a:rPr kumimoji="0" lang="en-US" sz="1200" i="0" u="none" strike="noStrike" kern="1200" cap="none" spc="0" normalizeH="0" baseline="0" noProof="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Booster dose VE against hospitalization/severe disease ~ 80-90%</a:t>
            </a:r>
            <a:endParaRPr lang="en-GB"/>
          </a:p>
        </p:txBody>
      </p:sp>
      <p:sp>
        <p:nvSpPr>
          <p:cNvPr id="61" name="TextBox 94">
            <a:extLst>
              <a:ext uri="{FF2B5EF4-FFF2-40B4-BE49-F238E27FC236}">
                <a16:creationId xmlns:a16="http://schemas.microsoft.com/office/drawing/2014/main" id="{E4288B67-2992-4AD2-A950-17AE0CF3F819}"/>
              </a:ext>
            </a:extLst>
          </p:cNvPr>
          <p:cNvSpPr txBox="1">
            <a:spLocks/>
          </p:cNvSpPr>
          <p:nvPr/>
        </p:nvSpPr>
        <p:spPr>
          <a:xfrm>
            <a:off x="5819774" y="4998650"/>
            <a:ext cx="5886590" cy="307777"/>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2000" b="1" i="0" u="none" strike="noStrike" kern="1200" cap="none" spc="0" normalizeH="0" baseline="0" noProof="0">
                <a:ln>
                  <a:noFill/>
                </a:ln>
                <a:solidFill>
                  <a:srgbClr val="082F3B"/>
                </a:solidFill>
                <a:effectLst/>
                <a:uLnTx/>
                <a:uFillTx/>
                <a:latin typeface="+mj-lt"/>
                <a:ea typeface="+mn-ea"/>
                <a:cs typeface="Arial" panose="020B0604020202020204" pitchFamily="34" charset="0"/>
              </a:rPr>
              <a:t>Limitations</a:t>
            </a:r>
          </a:p>
        </p:txBody>
      </p:sp>
      <p:cxnSp>
        <p:nvCxnSpPr>
          <p:cNvPr id="62" name="Straight Connector 100">
            <a:extLst>
              <a:ext uri="{FF2B5EF4-FFF2-40B4-BE49-F238E27FC236}">
                <a16:creationId xmlns:a16="http://schemas.microsoft.com/office/drawing/2014/main" id="{18E15D89-31B2-49AB-952B-D984E4E90929}"/>
              </a:ext>
            </a:extLst>
          </p:cNvPr>
          <p:cNvCxnSpPr>
            <a:cxnSpLocks/>
          </p:cNvCxnSpPr>
          <p:nvPr/>
        </p:nvCxnSpPr>
        <p:spPr>
          <a:xfrm>
            <a:off x="5819774" y="5344526"/>
            <a:ext cx="5886590" cy="0"/>
          </a:xfrm>
          <a:prstGeom prst="line">
            <a:avLst/>
          </a:prstGeom>
          <a:ln w="1270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67433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6E2198F4-A12A-42E7-961D-9073832D550E}"/>
              </a:ext>
            </a:extLst>
          </p:cNvPr>
          <p:cNvSpPr>
            <a:spLocks noGrp="1"/>
          </p:cNvSpPr>
          <p:nvPr>
            <p:ph type="sldNum" sz="quarter" idx="16"/>
          </p:nvPr>
        </p:nvSpPr>
        <p:spPr/>
        <p:txBody>
          <a:bodyPr/>
          <a:lstStyle/>
          <a:p>
            <a:fld id="{A74CE0EA-F3B5-4684-BA10-C594598FDB9C}" type="slidenum">
              <a:rPr lang="en-GB" noProof="0" smtClean="0"/>
              <a:pPr/>
              <a:t>16</a:t>
            </a:fld>
            <a:endParaRPr lang="en-GB" noProof="0"/>
          </a:p>
        </p:txBody>
      </p:sp>
      <p:sp>
        <p:nvSpPr>
          <p:cNvPr id="6" name="Título 5">
            <a:extLst>
              <a:ext uri="{FF2B5EF4-FFF2-40B4-BE49-F238E27FC236}">
                <a16:creationId xmlns:a16="http://schemas.microsoft.com/office/drawing/2014/main" id="{38576154-CE42-431A-A0A2-0A778DAD1D32}"/>
              </a:ext>
            </a:extLst>
          </p:cNvPr>
          <p:cNvSpPr>
            <a:spLocks noGrp="1"/>
          </p:cNvSpPr>
          <p:nvPr>
            <p:ph type="title"/>
          </p:nvPr>
        </p:nvSpPr>
        <p:spPr>
          <a:xfrm>
            <a:off x="479998" y="359999"/>
            <a:ext cx="10022349" cy="720000"/>
          </a:xfrm>
        </p:spPr>
        <p:txBody>
          <a:bodyPr/>
          <a:lstStyle/>
          <a:p>
            <a:r>
              <a:rPr lang="en-GB" sz="2400"/>
              <a:t>COVID-19 vaccine primary series protection declines over time, especially against infection and symptomatic disease (2/3)</a:t>
            </a:r>
          </a:p>
        </p:txBody>
      </p:sp>
      <p:sp>
        <p:nvSpPr>
          <p:cNvPr id="8" name="Text Placeholder 6">
            <a:extLst>
              <a:ext uri="{FF2B5EF4-FFF2-40B4-BE49-F238E27FC236}">
                <a16:creationId xmlns:a16="http://schemas.microsoft.com/office/drawing/2014/main" id="{49989E17-BD9F-4E07-8131-9C1A7540C927}"/>
              </a:ext>
            </a:extLst>
          </p:cNvPr>
          <p:cNvSpPr txBox="1">
            <a:spLocks/>
          </p:cNvSpPr>
          <p:nvPr/>
        </p:nvSpPr>
        <p:spPr bwMode="invGray">
          <a:xfrm>
            <a:off x="327494" y="6400113"/>
            <a:ext cx="11226800" cy="492443"/>
          </a:xfrm>
          <a:prstGeom prst="rect">
            <a:avLst/>
          </a:prstGeom>
          <a:noFill/>
        </p:spPr>
        <p:txBody>
          <a:bodyPr vert="horz" wrap="square" lIns="18000" tIns="0" rIns="18000" bIns="0" rtlCol="0" anchor="t">
            <a:spAutoFit/>
          </a:bodyPr>
          <a:lstStyle>
            <a:lvl1pPr marL="0" indent="0" algn="l" defTabSz="914400" rtl="0" eaLnBrk="1" latinLnBrk="0" hangingPunct="1">
              <a:lnSpc>
                <a:spcPct val="110000"/>
              </a:lnSpc>
              <a:spcBef>
                <a:spcPts val="1000"/>
              </a:spcBef>
              <a:spcAft>
                <a:spcPts val="600"/>
              </a:spcAft>
              <a:buClr>
                <a:schemeClr val="tx1"/>
              </a:buClr>
              <a:buSzPct val="80000"/>
              <a:buFontTx/>
              <a:buNone/>
              <a:defRPr sz="8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0"/>
              </a:spcAft>
              <a:buClrTx/>
              <a:buSzTx/>
              <a:defRPr/>
            </a:pPr>
            <a:r>
              <a:rPr lang="en-US">
                <a:solidFill>
                  <a:prstClr val="black"/>
                </a:solidFill>
                <a:latin typeface="Ebrima" panose="02000000000000000000" pitchFamily="2" charset="0"/>
                <a:ea typeface="Ebrima" panose="02000000000000000000" pitchFamily="2" charset="0"/>
                <a:cs typeface="Ebrima" panose="02000000000000000000" pitchFamily="2" charset="0"/>
                <a:hlinkClick r:id="rId2"/>
              </a:rPr>
              <a:t>https://www.who.int/publications/m/item/weekly-epidemiological-update-on-covid-19---22-february-2022</a:t>
            </a:r>
            <a:r>
              <a:rPr lang="en-US">
                <a:solidFill>
                  <a:prstClr val="black"/>
                </a:solidFill>
                <a:latin typeface="Ebrima" panose="02000000000000000000" pitchFamily="2" charset="0"/>
                <a:ea typeface="Ebrima" panose="02000000000000000000" pitchFamily="2" charset="0"/>
                <a:cs typeface="Ebrima" panose="02000000000000000000" pitchFamily="2" charset="0"/>
              </a:rPr>
              <a:t> </a:t>
            </a:r>
          </a:p>
          <a:p>
            <a:pPr>
              <a:lnSpc>
                <a:spcPct val="100000"/>
              </a:lnSpc>
              <a:spcBef>
                <a:spcPts val="0"/>
              </a:spcBef>
              <a:spcAft>
                <a:spcPts val="0"/>
              </a:spcAft>
              <a:buClrTx/>
              <a:buSzTx/>
              <a:defRPr/>
            </a:pPr>
            <a:r>
              <a:rPr lang="es-ES" b="1">
                <a:latin typeface="Ebrima" panose="02000000000000000000" pitchFamily="2" charset="0"/>
                <a:ea typeface="Ebrima" panose="02000000000000000000" pitchFamily="2" charset="0"/>
                <a:cs typeface="Ebrima" panose="02000000000000000000" pitchFamily="2" charset="0"/>
              </a:rPr>
              <a:t>COVID-19 data. </a:t>
            </a:r>
            <a:r>
              <a:rPr lang="es-ES">
                <a:latin typeface="Ebrima" panose="02000000000000000000" pitchFamily="2" charset="0"/>
                <a:ea typeface="Ebrima" panose="02000000000000000000" pitchFamily="2" charset="0"/>
                <a:cs typeface="Ebrima" panose="02000000000000000000" pitchFamily="2" charset="0"/>
              </a:rPr>
              <a:t>VIEW-</a:t>
            </a:r>
            <a:r>
              <a:rPr lang="es-ES" err="1">
                <a:latin typeface="Ebrima" panose="02000000000000000000" pitchFamily="2" charset="0"/>
                <a:ea typeface="Ebrima" panose="02000000000000000000" pitchFamily="2" charset="0"/>
                <a:cs typeface="Ebrima" panose="02000000000000000000" pitchFamily="2" charset="0"/>
              </a:rPr>
              <a:t>hub</a:t>
            </a:r>
            <a:r>
              <a:rPr lang="es-ES">
                <a:latin typeface="Ebrima" panose="02000000000000000000" pitchFamily="2" charset="0"/>
                <a:ea typeface="Ebrima" panose="02000000000000000000" pitchFamily="2" charset="0"/>
                <a:cs typeface="Ebrima" panose="02000000000000000000" pitchFamily="2" charset="0"/>
              </a:rPr>
              <a:t> </a:t>
            </a:r>
            <a:r>
              <a:rPr lang="es-ES" err="1">
                <a:latin typeface="Ebrima" panose="02000000000000000000" pitchFamily="2" charset="0"/>
                <a:ea typeface="Ebrima" panose="02000000000000000000" pitchFamily="2" charset="0"/>
                <a:cs typeface="Ebrima" panose="02000000000000000000" pitchFamily="2" charset="0"/>
              </a:rPr>
              <a:t>by</a:t>
            </a:r>
            <a:r>
              <a:rPr lang="es-ES">
                <a:latin typeface="Ebrima" panose="02000000000000000000" pitchFamily="2" charset="0"/>
                <a:ea typeface="Ebrima" panose="02000000000000000000" pitchFamily="2" charset="0"/>
                <a:cs typeface="Ebrima" panose="02000000000000000000" pitchFamily="2" charset="0"/>
              </a:rPr>
              <a:t> IVAC</a:t>
            </a:r>
            <a:r>
              <a:rPr lang="es-ES" b="1">
                <a:latin typeface="Ebrima" panose="02000000000000000000" pitchFamily="2" charset="0"/>
                <a:ea typeface="Ebrima" panose="02000000000000000000" pitchFamily="2" charset="0"/>
                <a:cs typeface="Ebrima" panose="02000000000000000000" pitchFamily="2" charset="0"/>
              </a:rPr>
              <a:t>. </a:t>
            </a:r>
            <a:r>
              <a:rPr lang="es-ES">
                <a:latin typeface="Ebrima" panose="02000000000000000000" pitchFamily="2" charset="0"/>
                <a:ea typeface="Ebrima" panose="02000000000000000000" pitchFamily="2" charset="0"/>
                <a:cs typeface="Ebrima" panose="02000000000000000000" pitchFamily="2" charset="0"/>
                <a:hlinkClick r:id="rId3"/>
              </a:rPr>
              <a:t>https://view-hub.org/covid-19/effectiveness-studies</a:t>
            </a:r>
            <a:r>
              <a:rPr lang="es-ES">
                <a:latin typeface="Ebrima" panose="02000000000000000000" pitchFamily="2" charset="0"/>
                <a:ea typeface="Ebrima" panose="02000000000000000000" pitchFamily="2" charset="0"/>
                <a:cs typeface="Ebrima" panose="02000000000000000000" pitchFamily="2" charset="0"/>
              </a:rPr>
              <a:t> </a:t>
            </a:r>
          </a:p>
          <a:p>
            <a:pPr>
              <a:lnSpc>
                <a:spcPct val="100000"/>
              </a:lnSpc>
              <a:spcBef>
                <a:spcPts val="0"/>
              </a:spcBef>
              <a:spcAft>
                <a:spcPts val="0"/>
              </a:spcAft>
              <a:buClrTx/>
              <a:buSzTx/>
              <a:defRPr/>
            </a:pPr>
            <a:r>
              <a:rPr lang="es-ES">
                <a:latin typeface="Ebrima" panose="02000000000000000000" pitchFamily="2" charset="0"/>
                <a:ea typeface="Ebrima" panose="02000000000000000000" pitchFamily="2" charset="0"/>
                <a:cs typeface="Ebrima" panose="02000000000000000000" pitchFamily="2" charset="0"/>
              </a:rPr>
              <a:t>Note: </a:t>
            </a:r>
            <a:r>
              <a:rPr kumimoji="0" lang="en-GB" sz="800" b="0" i="0" u="none" strike="noStrike" kern="0" cap="none" spc="0" normalizeH="0" baseline="0" noProof="0">
                <a:ln>
                  <a:noFill/>
                </a:ln>
                <a:solidFill>
                  <a:srgbClr val="000000"/>
                </a:solidFill>
                <a:effectLst/>
                <a:uLnTx/>
                <a:uFillTx/>
                <a:cs typeface="Arial" panose="020B0604020202020204" pitchFamily="34" charset="0"/>
              </a:rPr>
              <a:t>1.When several studies apply to this category, a range is displayed</a:t>
            </a:r>
            <a:endParaRPr kumimoji="0" lang="en-US" sz="800" b="0" i="0" u="none" strike="noStrike" kern="0" cap="none" spc="0" normalizeH="0" baseline="0" noProof="0">
              <a:ln>
                <a:noFill/>
              </a:ln>
              <a:solidFill>
                <a:srgbClr val="000000"/>
              </a:solidFill>
              <a:effectLst/>
              <a:uLnTx/>
              <a:uFillTx/>
              <a:cs typeface="Arial" panose="020B0604020202020204" pitchFamily="34" charset="0"/>
            </a:endParaRPr>
          </a:p>
          <a:p>
            <a:pPr>
              <a:lnSpc>
                <a:spcPct val="100000"/>
              </a:lnSpc>
              <a:spcBef>
                <a:spcPts val="0"/>
              </a:spcBef>
              <a:spcAft>
                <a:spcPts val="0"/>
              </a:spcAft>
              <a:buClrTx/>
              <a:buSzTx/>
              <a:defRPr/>
            </a:pPr>
            <a:endParaRPr lang="en-US">
              <a:solidFill>
                <a:prstClr val="black"/>
              </a:solidFill>
              <a:latin typeface="Ebrima" panose="02000000000000000000" pitchFamily="2" charset="0"/>
              <a:ea typeface="Ebrima" panose="02000000000000000000" pitchFamily="2" charset="0"/>
              <a:cs typeface="Ebrima" panose="02000000000000000000" pitchFamily="2" charset="0"/>
            </a:endParaRPr>
          </a:p>
        </p:txBody>
      </p:sp>
      <p:sp>
        <p:nvSpPr>
          <p:cNvPr id="117" name="TextBox 5">
            <a:extLst>
              <a:ext uri="{FF2B5EF4-FFF2-40B4-BE49-F238E27FC236}">
                <a16:creationId xmlns:a16="http://schemas.microsoft.com/office/drawing/2014/main" id="{0BD9B60C-BE51-491F-A101-05547BDDD3CE}"/>
              </a:ext>
            </a:extLst>
          </p:cNvPr>
          <p:cNvSpPr txBox="1">
            <a:spLocks/>
          </p:cNvSpPr>
          <p:nvPr/>
        </p:nvSpPr>
        <p:spPr>
          <a:xfrm>
            <a:off x="3744838" y="2238079"/>
            <a:ext cx="1300939" cy="184151"/>
          </a:xfrm>
          <a:prstGeom prst="rect">
            <a:avLst/>
          </a:prstGeom>
        </p:spPr>
        <p:txBody>
          <a:bodyPr vert="horz" wrap="square" lIns="0" tIns="0" rIns="0" bIns="0" rtlCol="0" anchor="b">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000" b="1" i="0" u="none" strike="noStrike" kern="0" cap="none" spc="0" normalizeH="0" baseline="0" noProof="0">
                <a:ln>
                  <a:noFill/>
                </a:ln>
                <a:solidFill>
                  <a:srgbClr val="082F3B"/>
                </a:solidFill>
                <a:effectLst/>
                <a:uLnTx/>
                <a:uFillTx/>
                <a:cs typeface="Arial" panose="020B0604020202020204" pitchFamily="34" charset="0"/>
              </a:rPr>
              <a:t>&gt; 3 months</a:t>
            </a:r>
          </a:p>
        </p:txBody>
      </p:sp>
      <p:cxnSp>
        <p:nvCxnSpPr>
          <p:cNvPr id="118" name="Straight Connector 6">
            <a:extLst>
              <a:ext uri="{FF2B5EF4-FFF2-40B4-BE49-F238E27FC236}">
                <a16:creationId xmlns:a16="http://schemas.microsoft.com/office/drawing/2014/main" id="{E9FAFB7D-1A03-4B2D-8C03-2D4293C95F14}"/>
              </a:ext>
            </a:extLst>
          </p:cNvPr>
          <p:cNvCxnSpPr>
            <a:cxnSpLocks/>
          </p:cNvCxnSpPr>
          <p:nvPr/>
        </p:nvCxnSpPr>
        <p:spPr>
          <a:xfrm>
            <a:off x="3744838" y="2460330"/>
            <a:ext cx="1300939" cy="0"/>
          </a:xfrm>
          <a:prstGeom prst="line">
            <a:avLst/>
          </a:prstGeom>
          <a:noFill/>
          <a:ln w="12700" cap="flat" cmpd="sng" algn="ctr">
            <a:solidFill>
              <a:srgbClr val="082F3B"/>
            </a:solidFill>
            <a:prstDash val="solid"/>
            <a:miter lim="800000"/>
            <a:tailEnd type="none"/>
          </a:ln>
          <a:effectLst/>
        </p:spPr>
      </p:cxnSp>
      <p:sp>
        <p:nvSpPr>
          <p:cNvPr id="120" name="TextBox 8">
            <a:extLst>
              <a:ext uri="{FF2B5EF4-FFF2-40B4-BE49-F238E27FC236}">
                <a16:creationId xmlns:a16="http://schemas.microsoft.com/office/drawing/2014/main" id="{C09BC81C-D0B5-40BF-AA36-AE592E7FE9A8}"/>
              </a:ext>
            </a:extLst>
          </p:cNvPr>
          <p:cNvSpPr txBox="1">
            <a:spLocks/>
          </p:cNvSpPr>
          <p:nvPr/>
        </p:nvSpPr>
        <p:spPr>
          <a:xfrm>
            <a:off x="2302766" y="1935640"/>
            <a:ext cx="2770619" cy="185738"/>
          </a:xfrm>
          <a:prstGeom prst="rect">
            <a:avLst/>
          </a:prstGeom>
        </p:spPr>
        <p:txBody>
          <a:bodyPr vert="horz" wrap="square" lIns="0" tIns="0" rIns="0" bIns="0" rtlCol="0" anchor="b">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100" b="1" i="0" u="none" strike="noStrike" kern="0" cap="none" spc="0" normalizeH="0" baseline="0" noProof="0">
                <a:ln>
                  <a:noFill/>
                </a:ln>
                <a:solidFill>
                  <a:srgbClr val="082F3B"/>
                </a:solidFill>
                <a:effectLst/>
                <a:uLnTx/>
                <a:uFillTx/>
                <a:cs typeface="Arial" panose="020B0604020202020204" pitchFamily="34" charset="0"/>
              </a:rPr>
              <a:t>Primary series VE</a:t>
            </a:r>
          </a:p>
        </p:txBody>
      </p:sp>
      <p:cxnSp>
        <p:nvCxnSpPr>
          <p:cNvPr id="121" name="Straight Connector 9">
            <a:extLst>
              <a:ext uri="{FF2B5EF4-FFF2-40B4-BE49-F238E27FC236}">
                <a16:creationId xmlns:a16="http://schemas.microsoft.com/office/drawing/2014/main" id="{2A2ED270-9CE1-4655-9119-3DFC3D16C4DE}"/>
              </a:ext>
            </a:extLst>
          </p:cNvPr>
          <p:cNvCxnSpPr>
            <a:cxnSpLocks/>
          </p:cNvCxnSpPr>
          <p:nvPr/>
        </p:nvCxnSpPr>
        <p:spPr>
          <a:xfrm>
            <a:off x="2275158" y="2460330"/>
            <a:ext cx="1300939" cy="0"/>
          </a:xfrm>
          <a:prstGeom prst="line">
            <a:avLst/>
          </a:prstGeom>
          <a:noFill/>
          <a:ln w="12700" cap="flat" cmpd="sng" algn="ctr">
            <a:solidFill>
              <a:srgbClr val="082F3B"/>
            </a:solidFill>
            <a:prstDash val="solid"/>
            <a:miter lim="800000"/>
            <a:tailEnd type="none"/>
          </a:ln>
          <a:effectLst/>
        </p:spPr>
      </p:cxnSp>
      <p:sp>
        <p:nvSpPr>
          <p:cNvPr id="122" name="TextBox 10">
            <a:extLst>
              <a:ext uri="{FF2B5EF4-FFF2-40B4-BE49-F238E27FC236}">
                <a16:creationId xmlns:a16="http://schemas.microsoft.com/office/drawing/2014/main" id="{F2274253-2DC5-4226-9D3A-DCC99F7D043C}"/>
              </a:ext>
            </a:extLst>
          </p:cNvPr>
          <p:cNvSpPr txBox="1">
            <a:spLocks/>
          </p:cNvSpPr>
          <p:nvPr/>
        </p:nvSpPr>
        <p:spPr>
          <a:xfrm>
            <a:off x="2275158" y="2238080"/>
            <a:ext cx="1300939" cy="184150"/>
          </a:xfrm>
          <a:prstGeom prst="rect">
            <a:avLst/>
          </a:prstGeom>
        </p:spPr>
        <p:txBody>
          <a:bodyPr vert="horz" wrap="square" lIns="0" tIns="0" rIns="0" bIns="0" rtlCol="0" anchor="b">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GB" sz="1000" b="1" i="0" u="none" strike="noStrike" kern="0" cap="none" spc="0" normalizeH="0" baseline="0" noProof="0">
                <a:ln>
                  <a:noFill/>
                </a:ln>
                <a:solidFill>
                  <a:srgbClr val="082F3B"/>
                </a:solidFill>
                <a:effectLst/>
                <a:uLnTx/>
                <a:uFillTx/>
                <a:cs typeface="Arial" panose="020B0604020202020204" pitchFamily="34" charset="0"/>
              </a:rPr>
              <a:t>&lt; 3 months</a:t>
            </a:r>
          </a:p>
        </p:txBody>
      </p:sp>
      <p:cxnSp>
        <p:nvCxnSpPr>
          <p:cNvPr id="123" name="Straight Connector 13">
            <a:extLst>
              <a:ext uri="{FF2B5EF4-FFF2-40B4-BE49-F238E27FC236}">
                <a16:creationId xmlns:a16="http://schemas.microsoft.com/office/drawing/2014/main" id="{A85851EE-53C9-415A-AB48-697D2CC0A852}"/>
              </a:ext>
            </a:extLst>
          </p:cNvPr>
          <p:cNvCxnSpPr>
            <a:cxnSpLocks/>
          </p:cNvCxnSpPr>
          <p:nvPr/>
        </p:nvCxnSpPr>
        <p:spPr>
          <a:xfrm>
            <a:off x="2275158" y="2158705"/>
            <a:ext cx="2770619" cy="0"/>
          </a:xfrm>
          <a:prstGeom prst="line">
            <a:avLst/>
          </a:prstGeom>
          <a:noFill/>
          <a:ln w="12700" cap="flat" cmpd="sng" algn="ctr">
            <a:solidFill>
              <a:srgbClr val="082F3B"/>
            </a:solidFill>
            <a:prstDash val="solid"/>
            <a:miter lim="800000"/>
            <a:tailEnd type="none"/>
          </a:ln>
          <a:effectLst/>
        </p:spPr>
      </p:cxnSp>
      <p:sp>
        <p:nvSpPr>
          <p:cNvPr id="128" name="TextBox 19">
            <a:extLst>
              <a:ext uri="{FF2B5EF4-FFF2-40B4-BE49-F238E27FC236}">
                <a16:creationId xmlns:a16="http://schemas.microsoft.com/office/drawing/2014/main" id="{7A26FFD8-7078-4D9F-AB78-2B6A02C037AF}"/>
              </a:ext>
            </a:extLst>
          </p:cNvPr>
          <p:cNvSpPr txBox="1">
            <a:spLocks/>
          </p:cNvSpPr>
          <p:nvPr/>
        </p:nvSpPr>
        <p:spPr>
          <a:xfrm>
            <a:off x="1797054" y="2468867"/>
            <a:ext cx="649554" cy="368300"/>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800" b="1" i="0" u="none" strike="noStrike" kern="0" cap="none" spc="0" normalizeH="0" baseline="0" noProof="0">
                <a:ln>
                  <a:noFill/>
                </a:ln>
                <a:solidFill>
                  <a:srgbClr val="FFFFFF">
                    <a:lumMod val="50000"/>
                  </a:srgbClr>
                </a:solidFill>
                <a:effectLst/>
                <a:uLnTx/>
                <a:uFillTx/>
                <a:cs typeface="Arial" panose="020B0604020202020204" pitchFamily="34" charset="0"/>
              </a:rPr>
              <a:t>Severe disease</a:t>
            </a:r>
          </a:p>
        </p:txBody>
      </p:sp>
      <p:sp>
        <p:nvSpPr>
          <p:cNvPr id="129" name="TextBox 20">
            <a:extLst>
              <a:ext uri="{FF2B5EF4-FFF2-40B4-BE49-F238E27FC236}">
                <a16:creationId xmlns:a16="http://schemas.microsoft.com/office/drawing/2014/main" id="{102C6B93-D035-4DAA-BC2C-53148792A57B}"/>
              </a:ext>
            </a:extLst>
          </p:cNvPr>
          <p:cNvSpPr txBox="1">
            <a:spLocks/>
          </p:cNvSpPr>
          <p:nvPr/>
        </p:nvSpPr>
        <p:spPr>
          <a:xfrm>
            <a:off x="897299" y="2479380"/>
            <a:ext cx="850006" cy="368300"/>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050" b="1" i="0" u="none" strike="noStrike" kern="0" cap="none" spc="0" normalizeH="0" baseline="0" noProof="0">
                <a:ln>
                  <a:noFill/>
                </a:ln>
                <a:solidFill>
                  <a:srgbClr val="082F3B"/>
                </a:solidFill>
                <a:effectLst/>
                <a:uLnTx/>
                <a:uFillTx/>
                <a:cs typeface="Arial" panose="020B0604020202020204" pitchFamily="34" charset="0"/>
              </a:rPr>
              <a:t>Pfizer</a:t>
            </a:r>
          </a:p>
        </p:txBody>
      </p:sp>
      <p:sp>
        <p:nvSpPr>
          <p:cNvPr id="130" name="Oval 21">
            <a:extLst>
              <a:ext uri="{FF2B5EF4-FFF2-40B4-BE49-F238E27FC236}">
                <a16:creationId xmlns:a16="http://schemas.microsoft.com/office/drawing/2014/main" id="{CE8982DC-5933-4CBC-BB83-7BB4F8748D8D}"/>
              </a:ext>
            </a:extLst>
          </p:cNvPr>
          <p:cNvSpPr>
            <a:spLocks/>
          </p:cNvSpPr>
          <p:nvPr/>
        </p:nvSpPr>
        <p:spPr>
          <a:xfrm>
            <a:off x="2563609" y="2677045"/>
            <a:ext cx="724036" cy="266769"/>
          </a:xfrm>
          <a:prstGeom prst="ellipse">
            <a:avLst/>
          </a:prstGeom>
          <a:solidFill>
            <a:srgbClr val="082F3B">
              <a:lumMod val="75000"/>
              <a:lumOff val="25000"/>
            </a:srgbClr>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n-US" sz="1000" b="0" i="0" u="none" strike="noStrike" kern="0" cap="none" spc="0" normalizeH="0" baseline="0" noProof="0">
                <a:ln>
                  <a:noFill/>
                </a:ln>
                <a:solidFill>
                  <a:srgbClr val="FFFFFF"/>
                </a:solidFill>
                <a:effectLst/>
                <a:uLnTx/>
                <a:uFillTx/>
                <a:latin typeface="Arial"/>
                <a:ea typeface="+mn-ea"/>
                <a:cs typeface="+mn-cs"/>
              </a:rPr>
              <a:t>70-74</a:t>
            </a:r>
          </a:p>
        </p:txBody>
      </p:sp>
      <p:sp>
        <p:nvSpPr>
          <p:cNvPr id="131" name="Oval 22">
            <a:extLst>
              <a:ext uri="{FF2B5EF4-FFF2-40B4-BE49-F238E27FC236}">
                <a16:creationId xmlns:a16="http://schemas.microsoft.com/office/drawing/2014/main" id="{0379DE21-2646-4C2F-B3AC-7AA0167D8B93}"/>
              </a:ext>
            </a:extLst>
          </p:cNvPr>
          <p:cNvSpPr>
            <a:spLocks/>
          </p:cNvSpPr>
          <p:nvPr/>
        </p:nvSpPr>
        <p:spPr>
          <a:xfrm>
            <a:off x="2563609" y="3147060"/>
            <a:ext cx="724036" cy="266769"/>
          </a:xfrm>
          <a:prstGeom prst="ellipse">
            <a:avLst/>
          </a:prstGeom>
          <a:gradFill>
            <a:gsLst>
              <a:gs pos="0">
                <a:srgbClr val="1B9EC7">
                  <a:lumMod val="60000"/>
                  <a:lumOff val="40000"/>
                </a:srgbClr>
              </a:gs>
              <a:gs pos="100000">
                <a:srgbClr val="1B9EC7">
                  <a:lumMod val="75000"/>
                </a:srgbClr>
              </a:gs>
            </a:gsLst>
            <a:lin ang="0" scaled="0"/>
          </a:gra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n-US" sz="1000" b="0" i="0" u="none" strike="noStrike" kern="0" cap="none" spc="0" normalizeH="0" baseline="0" noProof="0">
                <a:ln>
                  <a:noFill/>
                </a:ln>
                <a:solidFill>
                  <a:srgbClr val="FFFFFF"/>
                </a:solidFill>
                <a:effectLst/>
                <a:uLnTx/>
                <a:uFillTx/>
                <a:latin typeface="Arial"/>
                <a:ea typeface="+mn-ea"/>
                <a:cs typeface="+mn-cs"/>
              </a:rPr>
              <a:t>55-65</a:t>
            </a:r>
          </a:p>
        </p:txBody>
      </p:sp>
      <p:sp>
        <p:nvSpPr>
          <p:cNvPr id="132" name="Oval 24">
            <a:extLst>
              <a:ext uri="{FF2B5EF4-FFF2-40B4-BE49-F238E27FC236}">
                <a16:creationId xmlns:a16="http://schemas.microsoft.com/office/drawing/2014/main" id="{EA79FE1A-F2BA-485D-91D5-1A222B6E7E0E}"/>
              </a:ext>
            </a:extLst>
          </p:cNvPr>
          <p:cNvSpPr>
            <a:spLocks/>
          </p:cNvSpPr>
          <p:nvPr/>
        </p:nvSpPr>
        <p:spPr>
          <a:xfrm>
            <a:off x="4033289" y="2677045"/>
            <a:ext cx="724036" cy="266769"/>
          </a:xfrm>
          <a:prstGeom prst="ellipse">
            <a:avLst/>
          </a:prstGeom>
          <a:gradFill>
            <a:gsLst>
              <a:gs pos="0">
                <a:srgbClr val="9BDDF1"/>
              </a:gs>
              <a:gs pos="100000">
                <a:srgbClr val="1B9EC7">
                  <a:lumMod val="50000"/>
                </a:srgbClr>
              </a:gs>
            </a:gsLst>
            <a:lin ang="0" scaled="0"/>
          </a:gra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n-US" sz="1000" b="0" i="0" u="none" strike="noStrike" kern="0" cap="none" spc="0" normalizeH="0" baseline="0" noProof="0">
                <a:ln>
                  <a:noFill/>
                </a:ln>
                <a:solidFill>
                  <a:srgbClr val="FFFFFF"/>
                </a:solidFill>
                <a:effectLst/>
                <a:uLnTx/>
                <a:uFillTx/>
                <a:latin typeface="Arial"/>
                <a:ea typeface="+mn-ea"/>
                <a:cs typeface="+mn-cs"/>
              </a:rPr>
              <a:t>35-81</a:t>
            </a:r>
          </a:p>
        </p:txBody>
      </p:sp>
      <p:sp>
        <p:nvSpPr>
          <p:cNvPr id="133" name="Oval 25">
            <a:extLst>
              <a:ext uri="{FF2B5EF4-FFF2-40B4-BE49-F238E27FC236}">
                <a16:creationId xmlns:a16="http://schemas.microsoft.com/office/drawing/2014/main" id="{EDC54CC1-31D3-4EC3-B6D6-67ABC028CDD7}"/>
              </a:ext>
            </a:extLst>
          </p:cNvPr>
          <p:cNvSpPr>
            <a:spLocks/>
          </p:cNvSpPr>
          <p:nvPr/>
        </p:nvSpPr>
        <p:spPr>
          <a:xfrm>
            <a:off x="4033289" y="3147060"/>
            <a:ext cx="724036" cy="266769"/>
          </a:xfrm>
          <a:prstGeom prst="ellipse">
            <a:avLst/>
          </a:prstGeom>
          <a:gradFill>
            <a:gsLst>
              <a:gs pos="0">
                <a:srgbClr val="D8F2FA"/>
              </a:gs>
              <a:gs pos="100000">
                <a:srgbClr val="69CCEB"/>
              </a:gs>
            </a:gsLst>
            <a:lin ang="0" scaled="0"/>
          </a:gra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n-US" sz="1000" b="0" i="0" u="none" strike="noStrike" kern="0" cap="none" spc="0" normalizeH="0" baseline="0" noProof="0">
                <a:ln>
                  <a:noFill/>
                </a:ln>
                <a:solidFill>
                  <a:srgbClr val="FFFFFF"/>
                </a:solidFill>
                <a:effectLst/>
                <a:uLnTx/>
                <a:uFillTx/>
                <a:latin typeface="Arial"/>
                <a:ea typeface="+mn-ea"/>
                <a:cs typeface="+mn-cs"/>
              </a:rPr>
              <a:t>10-40</a:t>
            </a:r>
          </a:p>
        </p:txBody>
      </p:sp>
      <p:sp>
        <p:nvSpPr>
          <p:cNvPr id="135" name="TextBox 29">
            <a:extLst>
              <a:ext uri="{FF2B5EF4-FFF2-40B4-BE49-F238E27FC236}">
                <a16:creationId xmlns:a16="http://schemas.microsoft.com/office/drawing/2014/main" id="{F65D5D4D-53FF-4268-A7C8-ABC0976FA858}"/>
              </a:ext>
            </a:extLst>
          </p:cNvPr>
          <p:cNvSpPr txBox="1">
            <a:spLocks/>
          </p:cNvSpPr>
          <p:nvPr/>
        </p:nvSpPr>
        <p:spPr>
          <a:xfrm>
            <a:off x="1797054" y="3082125"/>
            <a:ext cx="649554" cy="368300"/>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800" b="1" i="0" u="none" strike="noStrike" kern="0" cap="none" spc="0" normalizeH="0" baseline="0" noProof="0">
                <a:ln>
                  <a:noFill/>
                </a:ln>
                <a:solidFill>
                  <a:srgbClr val="FFFFFF">
                    <a:lumMod val="50000"/>
                  </a:srgbClr>
                </a:solidFill>
                <a:effectLst/>
                <a:uLnTx/>
                <a:uFillTx/>
                <a:cs typeface="Arial" panose="020B0604020202020204" pitchFamily="34" charset="0"/>
              </a:rPr>
              <a:t>Infection/</a:t>
            </a:r>
            <a:br>
              <a:rPr kumimoji="0" lang="en-GB" sz="800" b="1" i="0" u="none" strike="noStrike" kern="0" cap="none" spc="0" normalizeH="0" baseline="0" noProof="0">
                <a:ln>
                  <a:noFill/>
                </a:ln>
                <a:solidFill>
                  <a:srgbClr val="FFFFFF">
                    <a:lumMod val="50000"/>
                  </a:srgbClr>
                </a:solidFill>
                <a:effectLst/>
                <a:uLnTx/>
                <a:uFillTx/>
                <a:cs typeface="Arial" panose="020B0604020202020204" pitchFamily="34" charset="0"/>
              </a:rPr>
            </a:br>
            <a:r>
              <a:rPr kumimoji="0" lang="en-GB" sz="800" b="1" i="0" u="none" strike="noStrike" kern="0" cap="none" spc="0" normalizeH="0" baseline="0" noProof="0">
                <a:ln>
                  <a:noFill/>
                </a:ln>
                <a:solidFill>
                  <a:srgbClr val="FFFFFF">
                    <a:lumMod val="50000"/>
                  </a:srgbClr>
                </a:solidFill>
                <a:effectLst/>
                <a:uLnTx/>
                <a:uFillTx/>
                <a:cs typeface="Arial" panose="020B0604020202020204" pitchFamily="34" charset="0"/>
              </a:rPr>
              <a:t>Disease</a:t>
            </a:r>
          </a:p>
        </p:txBody>
      </p:sp>
      <p:cxnSp>
        <p:nvCxnSpPr>
          <p:cNvPr id="136" name="Straight Connector 31">
            <a:extLst>
              <a:ext uri="{FF2B5EF4-FFF2-40B4-BE49-F238E27FC236}">
                <a16:creationId xmlns:a16="http://schemas.microsoft.com/office/drawing/2014/main" id="{15DADAD5-D498-40DB-82DF-4CDE497E59EA}"/>
              </a:ext>
            </a:extLst>
          </p:cNvPr>
          <p:cNvCxnSpPr>
            <a:cxnSpLocks/>
          </p:cNvCxnSpPr>
          <p:nvPr/>
        </p:nvCxnSpPr>
        <p:spPr>
          <a:xfrm>
            <a:off x="1747304" y="2541204"/>
            <a:ext cx="0" cy="928123"/>
          </a:xfrm>
          <a:prstGeom prst="line">
            <a:avLst/>
          </a:prstGeom>
          <a:noFill/>
          <a:ln w="12700" cap="flat" cmpd="sng" algn="ctr">
            <a:solidFill>
              <a:srgbClr val="000000"/>
            </a:solidFill>
            <a:prstDash val="solid"/>
            <a:miter lim="800000"/>
            <a:tailEnd type="none"/>
          </a:ln>
          <a:effectLst/>
        </p:spPr>
      </p:cxnSp>
      <p:sp>
        <p:nvSpPr>
          <p:cNvPr id="137" name="TextBox 32">
            <a:extLst>
              <a:ext uri="{FF2B5EF4-FFF2-40B4-BE49-F238E27FC236}">
                <a16:creationId xmlns:a16="http://schemas.microsoft.com/office/drawing/2014/main" id="{87F72629-5D24-4358-9F51-E4D15840A739}"/>
              </a:ext>
            </a:extLst>
          </p:cNvPr>
          <p:cNvSpPr txBox="1">
            <a:spLocks/>
          </p:cNvSpPr>
          <p:nvPr/>
        </p:nvSpPr>
        <p:spPr>
          <a:xfrm>
            <a:off x="897299" y="5817603"/>
            <a:ext cx="850006" cy="368300"/>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050" b="1" i="0" u="none" strike="noStrike" kern="0" cap="none" spc="0" normalizeH="0" baseline="0" noProof="0">
                <a:ln>
                  <a:noFill/>
                </a:ln>
                <a:solidFill>
                  <a:srgbClr val="082F3B"/>
                </a:solidFill>
                <a:effectLst/>
                <a:uLnTx/>
                <a:uFillTx/>
                <a:cs typeface="Arial" panose="020B0604020202020204" pitchFamily="34" charset="0"/>
              </a:rPr>
              <a:t>Janssen</a:t>
            </a:r>
          </a:p>
        </p:txBody>
      </p:sp>
      <p:cxnSp>
        <p:nvCxnSpPr>
          <p:cNvPr id="138" name="Straight Connector 33">
            <a:extLst>
              <a:ext uri="{FF2B5EF4-FFF2-40B4-BE49-F238E27FC236}">
                <a16:creationId xmlns:a16="http://schemas.microsoft.com/office/drawing/2014/main" id="{52E63ACD-43DA-4707-B428-02FCD45672F8}"/>
              </a:ext>
            </a:extLst>
          </p:cNvPr>
          <p:cNvCxnSpPr>
            <a:cxnSpLocks/>
          </p:cNvCxnSpPr>
          <p:nvPr/>
        </p:nvCxnSpPr>
        <p:spPr>
          <a:xfrm>
            <a:off x="1747304" y="5879427"/>
            <a:ext cx="0" cy="335543"/>
          </a:xfrm>
          <a:prstGeom prst="line">
            <a:avLst/>
          </a:prstGeom>
          <a:noFill/>
          <a:ln w="12700" cap="flat" cmpd="sng" algn="ctr">
            <a:solidFill>
              <a:srgbClr val="000000"/>
            </a:solidFill>
            <a:prstDash val="solid"/>
            <a:miter lim="800000"/>
            <a:tailEnd type="none"/>
          </a:ln>
          <a:effectLst/>
        </p:spPr>
      </p:cxnSp>
      <p:sp>
        <p:nvSpPr>
          <p:cNvPr id="139" name="TextBox 34">
            <a:extLst>
              <a:ext uri="{FF2B5EF4-FFF2-40B4-BE49-F238E27FC236}">
                <a16:creationId xmlns:a16="http://schemas.microsoft.com/office/drawing/2014/main" id="{0FE4FCD4-47B4-4558-9033-9665816CF38A}"/>
              </a:ext>
            </a:extLst>
          </p:cNvPr>
          <p:cNvSpPr txBox="1">
            <a:spLocks/>
          </p:cNvSpPr>
          <p:nvPr/>
        </p:nvSpPr>
        <p:spPr>
          <a:xfrm>
            <a:off x="897299" y="3715669"/>
            <a:ext cx="850006" cy="368300"/>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050" b="1" i="0" u="none" strike="noStrike" kern="0" cap="none" spc="0" normalizeH="0" baseline="0" noProof="0">
                <a:ln>
                  <a:noFill/>
                </a:ln>
                <a:solidFill>
                  <a:srgbClr val="082F3B"/>
                </a:solidFill>
                <a:effectLst/>
                <a:uLnTx/>
                <a:uFillTx/>
                <a:cs typeface="Arial" panose="020B0604020202020204" pitchFamily="34" charset="0"/>
              </a:rPr>
              <a:t>Moderna</a:t>
            </a:r>
          </a:p>
        </p:txBody>
      </p:sp>
      <p:sp>
        <p:nvSpPr>
          <p:cNvPr id="140" name="Oval 35">
            <a:extLst>
              <a:ext uri="{FF2B5EF4-FFF2-40B4-BE49-F238E27FC236}">
                <a16:creationId xmlns:a16="http://schemas.microsoft.com/office/drawing/2014/main" id="{5C11CED9-E913-4D19-B293-2862187D8741}"/>
              </a:ext>
            </a:extLst>
          </p:cNvPr>
          <p:cNvSpPr>
            <a:spLocks/>
          </p:cNvSpPr>
          <p:nvPr/>
        </p:nvSpPr>
        <p:spPr>
          <a:xfrm>
            <a:off x="2563609" y="4308004"/>
            <a:ext cx="724036" cy="266769"/>
          </a:xfrm>
          <a:prstGeom prst="ellipse">
            <a:avLst/>
          </a:prstGeom>
          <a:gradFill>
            <a:gsLst>
              <a:gs pos="0">
                <a:srgbClr val="9BDDF1"/>
              </a:gs>
              <a:gs pos="100000">
                <a:srgbClr val="1B9EC7">
                  <a:lumMod val="50000"/>
                </a:srgbClr>
              </a:gs>
            </a:gsLst>
            <a:lin ang="0" scaled="0"/>
          </a:gra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n-US" sz="1000" b="0" i="0" u="none" strike="noStrike" kern="0" cap="none" spc="0" normalizeH="0" baseline="0" noProof="0">
                <a:ln>
                  <a:noFill/>
                </a:ln>
                <a:solidFill>
                  <a:srgbClr val="FFFFFF"/>
                </a:solidFill>
                <a:effectLst/>
                <a:uLnTx/>
                <a:uFillTx/>
                <a:latin typeface="Arial"/>
                <a:ea typeface="+mn-ea"/>
                <a:cs typeface="+mn-cs"/>
              </a:rPr>
              <a:t>37-76</a:t>
            </a:r>
          </a:p>
        </p:txBody>
      </p:sp>
      <p:sp>
        <p:nvSpPr>
          <p:cNvPr id="141" name="Oval 37">
            <a:extLst>
              <a:ext uri="{FF2B5EF4-FFF2-40B4-BE49-F238E27FC236}">
                <a16:creationId xmlns:a16="http://schemas.microsoft.com/office/drawing/2014/main" id="{6C47BE54-9881-498A-B405-1835B2861EDA}"/>
              </a:ext>
            </a:extLst>
          </p:cNvPr>
          <p:cNvSpPr>
            <a:spLocks/>
          </p:cNvSpPr>
          <p:nvPr/>
        </p:nvSpPr>
        <p:spPr>
          <a:xfrm>
            <a:off x="4033289" y="3789415"/>
            <a:ext cx="724036" cy="266769"/>
          </a:xfrm>
          <a:prstGeom prst="ellipse">
            <a:avLst/>
          </a:prstGeom>
          <a:gradFill>
            <a:gsLst>
              <a:gs pos="0">
                <a:srgbClr val="1B9EC7"/>
              </a:gs>
              <a:gs pos="100000">
                <a:srgbClr val="1B9EC7">
                  <a:lumMod val="50000"/>
                </a:srgbClr>
              </a:gs>
            </a:gsLst>
            <a:lin ang="0" scaled="0"/>
          </a:gra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n-US" sz="1000" b="0" i="0" u="none" strike="noStrike" kern="0" cap="none" spc="0" normalizeH="0" baseline="0" noProof="0">
                <a:ln>
                  <a:noFill/>
                </a:ln>
                <a:solidFill>
                  <a:srgbClr val="FFFFFF"/>
                </a:solidFill>
                <a:effectLst/>
                <a:uLnTx/>
                <a:uFillTx/>
                <a:latin typeface="Arial"/>
                <a:ea typeface="+mn-ea"/>
                <a:cs typeface="+mn-cs"/>
              </a:rPr>
              <a:t>64-77</a:t>
            </a:r>
          </a:p>
        </p:txBody>
      </p:sp>
      <p:sp>
        <p:nvSpPr>
          <p:cNvPr id="142" name="Oval 38">
            <a:extLst>
              <a:ext uri="{FF2B5EF4-FFF2-40B4-BE49-F238E27FC236}">
                <a16:creationId xmlns:a16="http://schemas.microsoft.com/office/drawing/2014/main" id="{305F462A-8A38-44F3-B640-DDF5692C4129}"/>
              </a:ext>
            </a:extLst>
          </p:cNvPr>
          <p:cNvSpPr>
            <a:spLocks/>
          </p:cNvSpPr>
          <p:nvPr/>
        </p:nvSpPr>
        <p:spPr>
          <a:xfrm>
            <a:off x="4033289" y="4308004"/>
            <a:ext cx="724036" cy="266769"/>
          </a:xfrm>
          <a:prstGeom prst="ellipse">
            <a:avLst/>
          </a:prstGeom>
          <a:gradFill>
            <a:gsLst>
              <a:gs pos="0">
                <a:srgbClr val="D8F2FA"/>
              </a:gs>
              <a:gs pos="100000">
                <a:srgbClr val="69CCEB"/>
              </a:gs>
            </a:gsLst>
            <a:lin ang="0" scaled="0"/>
          </a:gra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n-US" sz="1000" b="0" i="0" u="none" strike="noStrike" kern="0" cap="none" spc="0" normalizeH="0" baseline="0" noProof="0">
                <a:ln>
                  <a:noFill/>
                </a:ln>
                <a:solidFill>
                  <a:srgbClr val="FFFFFF"/>
                </a:solidFill>
                <a:effectLst/>
                <a:uLnTx/>
                <a:uFillTx/>
                <a:latin typeface="Arial"/>
                <a:ea typeface="+mn-ea"/>
                <a:cs typeface="+mn-cs"/>
              </a:rPr>
              <a:t>0-26</a:t>
            </a:r>
          </a:p>
        </p:txBody>
      </p:sp>
      <p:sp>
        <p:nvSpPr>
          <p:cNvPr id="143" name="TextBox 42">
            <a:extLst>
              <a:ext uri="{FF2B5EF4-FFF2-40B4-BE49-F238E27FC236}">
                <a16:creationId xmlns:a16="http://schemas.microsoft.com/office/drawing/2014/main" id="{D42B9827-CBCD-492F-B147-B0C8682E883C}"/>
              </a:ext>
            </a:extLst>
          </p:cNvPr>
          <p:cNvSpPr txBox="1">
            <a:spLocks/>
          </p:cNvSpPr>
          <p:nvPr/>
        </p:nvSpPr>
        <p:spPr>
          <a:xfrm>
            <a:off x="1797054" y="4233278"/>
            <a:ext cx="649554" cy="368300"/>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800" b="1" i="0" u="none" strike="noStrike" kern="0" cap="none" spc="0" normalizeH="0" baseline="0" noProof="0">
                <a:ln>
                  <a:noFill/>
                </a:ln>
                <a:solidFill>
                  <a:srgbClr val="FFFFFF">
                    <a:lumMod val="50000"/>
                  </a:srgbClr>
                </a:solidFill>
                <a:effectLst/>
                <a:uLnTx/>
                <a:uFillTx/>
                <a:cs typeface="Arial" panose="020B0604020202020204" pitchFamily="34" charset="0"/>
              </a:rPr>
              <a:t>Infection/</a:t>
            </a:r>
            <a:br>
              <a:rPr kumimoji="0" lang="en-GB" sz="800" b="1" i="0" u="none" strike="noStrike" kern="0" cap="none" spc="0" normalizeH="0" baseline="0" noProof="0">
                <a:ln>
                  <a:noFill/>
                </a:ln>
                <a:solidFill>
                  <a:srgbClr val="FFFFFF">
                    <a:lumMod val="50000"/>
                  </a:srgbClr>
                </a:solidFill>
                <a:effectLst/>
                <a:uLnTx/>
                <a:uFillTx/>
                <a:cs typeface="Arial" panose="020B0604020202020204" pitchFamily="34" charset="0"/>
              </a:rPr>
            </a:br>
            <a:r>
              <a:rPr kumimoji="0" lang="en-GB" sz="800" b="1" i="0" u="none" strike="noStrike" kern="0" cap="none" spc="0" normalizeH="0" baseline="0" noProof="0">
                <a:ln>
                  <a:noFill/>
                </a:ln>
                <a:solidFill>
                  <a:srgbClr val="FFFFFF">
                    <a:lumMod val="50000"/>
                  </a:srgbClr>
                </a:solidFill>
                <a:effectLst/>
                <a:uLnTx/>
                <a:uFillTx/>
                <a:cs typeface="Arial" panose="020B0604020202020204" pitchFamily="34" charset="0"/>
              </a:rPr>
              <a:t>Disease</a:t>
            </a:r>
          </a:p>
        </p:txBody>
      </p:sp>
      <p:cxnSp>
        <p:nvCxnSpPr>
          <p:cNvPr id="144" name="Straight Connector 44">
            <a:extLst>
              <a:ext uri="{FF2B5EF4-FFF2-40B4-BE49-F238E27FC236}">
                <a16:creationId xmlns:a16="http://schemas.microsoft.com/office/drawing/2014/main" id="{73866B52-1629-4F3B-AC8A-7DB4EC3C76BF}"/>
              </a:ext>
            </a:extLst>
          </p:cNvPr>
          <p:cNvCxnSpPr>
            <a:cxnSpLocks/>
          </p:cNvCxnSpPr>
          <p:nvPr/>
        </p:nvCxnSpPr>
        <p:spPr>
          <a:xfrm>
            <a:off x="1747304" y="3711537"/>
            <a:ext cx="0" cy="1008324"/>
          </a:xfrm>
          <a:prstGeom prst="line">
            <a:avLst/>
          </a:prstGeom>
          <a:noFill/>
          <a:ln w="12700" cap="flat" cmpd="sng" algn="ctr">
            <a:solidFill>
              <a:srgbClr val="000000"/>
            </a:solidFill>
            <a:prstDash val="solid"/>
            <a:miter lim="800000"/>
            <a:tailEnd type="none"/>
          </a:ln>
          <a:effectLst/>
        </p:spPr>
      </p:cxnSp>
      <p:sp>
        <p:nvSpPr>
          <p:cNvPr id="145" name="TextBox 45">
            <a:extLst>
              <a:ext uri="{FF2B5EF4-FFF2-40B4-BE49-F238E27FC236}">
                <a16:creationId xmlns:a16="http://schemas.microsoft.com/office/drawing/2014/main" id="{7BCC94CB-F2E4-46F1-A9C3-C5EA6415C7C8}"/>
              </a:ext>
            </a:extLst>
          </p:cNvPr>
          <p:cNvSpPr txBox="1">
            <a:spLocks/>
          </p:cNvSpPr>
          <p:nvPr/>
        </p:nvSpPr>
        <p:spPr>
          <a:xfrm>
            <a:off x="1797054" y="3724609"/>
            <a:ext cx="649554" cy="368300"/>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800" b="1" i="0" u="none" strike="noStrike" kern="0" cap="none" spc="0" normalizeH="0" baseline="0" noProof="0">
                <a:ln>
                  <a:noFill/>
                </a:ln>
                <a:solidFill>
                  <a:srgbClr val="FFFFFF">
                    <a:lumMod val="50000"/>
                  </a:srgbClr>
                </a:solidFill>
                <a:effectLst/>
                <a:uLnTx/>
                <a:uFillTx/>
                <a:cs typeface="Arial" panose="020B0604020202020204" pitchFamily="34" charset="0"/>
              </a:rPr>
              <a:t>Severe disease</a:t>
            </a:r>
          </a:p>
        </p:txBody>
      </p:sp>
      <p:sp>
        <p:nvSpPr>
          <p:cNvPr id="146" name="TextBox 46">
            <a:extLst>
              <a:ext uri="{FF2B5EF4-FFF2-40B4-BE49-F238E27FC236}">
                <a16:creationId xmlns:a16="http://schemas.microsoft.com/office/drawing/2014/main" id="{FF49F3AD-FEF6-4B6F-9193-09BFC5C5F1F2}"/>
              </a:ext>
            </a:extLst>
          </p:cNvPr>
          <p:cNvSpPr txBox="1">
            <a:spLocks/>
          </p:cNvSpPr>
          <p:nvPr/>
        </p:nvSpPr>
        <p:spPr>
          <a:xfrm>
            <a:off x="897299" y="4810284"/>
            <a:ext cx="850006" cy="368300"/>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050" b="1" i="0" u="none" strike="noStrike" kern="0" cap="none" spc="0" normalizeH="0" baseline="0" noProof="0" err="1">
                <a:ln>
                  <a:noFill/>
                </a:ln>
                <a:solidFill>
                  <a:srgbClr val="082F3B"/>
                </a:solidFill>
                <a:effectLst/>
                <a:uLnTx/>
                <a:uFillTx/>
                <a:cs typeface="Arial" panose="020B0604020202020204" pitchFamily="34" charset="0"/>
              </a:rPr>
              <a:t>Astrazeneca</a:t>
            </a:r>
            <a:endParaRPr kumimoji="0" lang="en-GB" sz="1050" b="1" i="0" u="none" strike="noStrike" kern="0" cap="none" spc="0" normalizeH="0" baseline="0" noProof="0">
              <a:ln>
                <a:noFill/>
              </a:ln>
              <a:solidFill>
                <a:srgbClr val="082F3B"/>
              </a:solidFill>
              <a:effectLst/>
              <a:uLnTx/>
              <a:uFillTx/>
              <a:cs typeface="Arial" panose="020B0604020202020204" pitchFamily="34" charset="0"/>
            </a:endParaRPr>
          </a:p>
        </p:txBody>
      </p:sp>
      <p:sp>
        <p:nvSpPr>
          <p:cNvPr id="147" name="Oval 47">
            <a:extLst>
              <a:ext uri="{FF2B5EF4-FFF2-40B4-BE49-F238E27FC236}">
                <a16:creationId xmlns:a16="http://schemas.microsoft.com/office/drawing/2014/main" id="{4B2610E1-5DFA-4288-9722-269790D6E51D}"/>
              </a:ext>
            </a:extLst>
          </p:cNvPr>
          <p:cNvSpPr>
            <a:spLocks/>
          </p:cNvSpPr>
          <p:nvPr/>
        </p:nvSpPr>
        <p:spPr>
          <a:xfrm>
            <a:off x="2563609" y="5416373"/>
            <a:ext cx="724036" cy="266769"/>
          </a:xfrm>
          <a:prstGeom prst="ellipse">
            <a:avLst/>
          </a:prstGeom>
          <a:solidFill>
            <a:srgbClr val="1B9EC7">
              <a:lumMod val="60000"/>
              <a:lumOff val="40000"/>
            </a:srgbClr>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n-US" sz="1000" b="0" i="0" u="none" strike="noStrike" kern="0" cap="none" spc="0" normalizeH="0" baseline="0" noProof="0">
                <a:ln>
                  <a:noFill/>
                </a:ln>
                <a:solidFill>
                  <a:srgbClr val="FFFFFF"/>
                </a:solidFill>
                <a:effectLst/>
                <a:uLnTx/>
                <a:uFillTx/>
                <a:latin typeface="Arial"/>
                <a:ea typeface="+mn-ea"/>
                <a:cs typeface="+mn-cs"/>
              </a:rPr>
              <a:t>50</a:t>
            </a:r>
          </a:p>
        </p:txBody>
      </p:sp>
      <p:cxnSp>
        <p:nvCxnSpPr>
          <p:cNvPr id="148" name="Straight Connector 49">
            <a:extLst>
              <a:ext uri="{FF2B5EF4-FFF2-40B4-BE49-F238E27FC236}">
                <a16:creationId xmlns:a16="http://schemas.microsoft.com/office/drawing/2014/main" id="{30C46CC3-0350-4085-B8F6-C318766819A0}"/>
              </a:ext>
            </a:extLst>
          </p:cNvPr>
          <p:cNvCxnSpPr>
            <a:cxnSpLocks/>
          </p:cNvCxnSpPr>
          <p:nvPr/>
        </p:nvCxnSpPr>
        <p:spPr>
          <a:xfrm>
            <a:off x="2275160" y="3027509"/>
            <a:ext cx="2742066" cy="0"/>
          </a:xfrm>
          <a:prstGeom prst="line">
            <a:avLst/>
          </a:prstGeom>
          <a:noFill/>
          <a:ln w="6350" cap="flat" cmpd="sng" algn="ctr">
            <a:solidFill>
              <a:srgbClr val="7F7F7F"/>
            </a:solidFill>
            <a:prstDash val="lgDash"/>
            <a:miter lim="800000"/>
            <a:tailEnd type="none"/>
          </a:ln>
          <a:effectLst/>
        </p:spPr>
      </p:cxnSp>
      <p:cxnSp>
        <p:nvCxnSpPr>
          <p:cNvPr id="149" name="Straight Connector 51">
            <a:extLst>
              <a:ext uri="{FF2B5EF4-FFF2-40B4-BE49-F238E27FC236}">
                <a16:creationId xmlns:a16="http://schemas.microsoft.com/office/drawing/2014/main" id="{2B12E5D3-558B-49C0-871B-594E5BB7F4CC}"/>
              </a:ext>
            </a:extLst>
          </p:cNvPr>
          <p:cNvCxnSpPr>
            <a:cxnSpLocks/>
          </p:cNvCxnSpPr>
          <p:nvPr/>
        </p:nvCxnSpPr>
        <p:spPr>
          <a:xfrm>
            <a:off x="2275160" y="4210743"/>
            <a:ext cx="2742066" cy="0"/>
          </a:xfrm>
          <a:prstGeom prst="line">
            <a:avLst/>
          </a:prstGeom>
          <a:noFill/>
          <a:ln w="6350" cap="flat" cmpd="sng" algn="ctr">
            <a:solidFill>
              <a:srgbClr val="7F7F7F"/>
            </a:solidFill>
            <a:prstDash val="lgDash"/>
            <a:miter lim="800000"/>
            <a:tailEnd type="none"/>
          </a:ln>
          <a:effectLst/>
        </p:spPr>
      </p:cxnSp>
      <p:cxnSp>
        <p:nvCxnSpPr>
          <p:cNvPr id="150" name="Straight Connector 53">
            <a:extLst>
              <a:ext uri="{FF2B5EF4-FFF2-40B4-BE49-F238E27FC236}">
                <a16:creationId xmlns:a16="http://schemas.microsoft.com/office/drawing/2014/main" id="{5CA7BF8A-A4F0-4817-AD05-625BC70495DA}"/>
              </a:ext>
            </a:extLst>
          </p:cNvPr>
          <p:cNvCxnSpPr>
            <a:cxnSpLocks/>
          </p:cNvCxnSpPr>
          <p:nvPr/>
        </p:nvCxnSpPr>
        <p:spPr>
          <a:xfrm>
            <a:off x="2275160" y="5339751"/>
            <a:ext cx="2742066" cy="0"/>
          </a:xfrm>
          <a:prstGeom prst="line">
            <a:avLst/>
          </a:prstGeom>
          <a:noFill/>
          <a:ln w="6350" cap="flat" cmpd="sng" algn="ctr">
            <a:solidFill>
              <a:srgbClr val="7F7F7F"/>
            </a:solidFill>
            <a:prstDash val="lgDash"/>
            <a:miter lim="800000"/>
            <a:tailEnd type="none"/>
          </a:ln>
          <a:effectLst/>
        </p:spPr>
      </p:cxnSp>
      <p:sp>
        <p:nvSpPr>
          <p:cNvPr id="151" name="Oval 54">
            <a:extLst>
              <a:ext uri="{FF2B5EF4-FFF2-40B4-BE49-F238E27FC236}">
                <a16:creationId xmlns:a16="http://schemas.microsoft.com/office/drawing/2014/main" id="{D923105C-7E70-4135-B7E9-11B3A6C09715}"/>
              </a:ext>
            </a:extLst>
          </p:cNvPr>
          <p:cNvSpPr>
            <a:spLocks/>
          </p:cNvSpPr>
          <p:nvPr/>
        </p:nvSpPr>
        <p:spPr>
          <a:xfrm>
            <a:off x="4033289" y="4949986"/>
            <a:ext cx="724036" cy="266769"/>
          </a:xfrm>
          <a:prstGeom prst="ellipse">
            <a:avLst/>
          </a:prstGeom>
          <a:gradFill>
            <a:gsLst>
              <a:gs pos="0">
                <a:srgbClr val="9BDDF1"/>
              </a:gs>
              <a:gs pos="100000">
                <a:srgbClr val="1B9EC7"/>
              </a:gs>
            </a:gsLst>
            <a:lin ang="0" scaled="0"/>
          </a:gra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n-US" sz="1000" b="0" i="0" u="none" strike="noStrike" kern="0" cap="none" spc="0" normalizeH="0" baseline="0" noProof="0">
                <a:ln>
                  <a:noFill/>
                </a:ln>
                <a:solidFill>
                  <a:srgbClr val="FFFFFF"/>
                </a:solidFill>
                <a:effectLst/>
                <a:uLnTx/>
                <a:uFillTx/>
                <a:latin typeface="Arial"/>
                <a:ea typeface="+mn-ea"/>
                <a:cs typeface="+mn-cs"/>
              </a:rPr>
              <a:t>33-56</a:t>
            </a:r>
          </a:p>
        </p:txBody>
      </p:sp>
      <p:sp>
        <p:nvSpPr>
          <p:cNvPr id="152" name="Oval 55">
            <a:extLst>
              <a:ext uri="{FF2B5EF4-FFF2-40B4-BE49-F238E27FC236}">
                <a16:creationId xmlns:a16="http://schemas.microsoft.com/office/drawing/2014/main" id="{21B84406-BBCD-40D7-8843-BE9989C19C64}"/>
              </a:ext>
            </a:extLst>
          </p:cNvPr>
          <p:cNvSpPr>
            <a:spLocks/>
          </p:cNvSpPr>
          <p:nvPr/>
        </p:nvSpPr>
        <p:spPr>
          <a:xfrm>
            <a:off x="4033289" y="5416373"/>
            <a:ext cx="724036" cy="266769"/>
          </a:xfrm>
          <a:prstGeom prst="ellipse">
            <a:avLst/>
          </a:prstGeom>
          <a:solidFill>
            <a:srgbClr val="082F3B">
              <a:lumMod val="10000"/>
              <a:lumOff val="90000"/>
            </a:srgbClr>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n-US" sz="1000" b="0" i="0" u="none" strike="noStrike" kern="0" cap="none" spc="0" normalizeH="0" baseline="0" noProof="0">
                <a:ln>
                  <a:noFill/>
                </a:ln>
                <a:solidFill>
                  <a:srgbClr val="FFFFFF"/>
                </a:solidFill>
                <a:effectLst/>
                <a:uLnTx/>
                <a:uFillTx/>
                <a:latin typeface="Arial"/>
                <a:ea typeface="+mn-ea"/>
                <a:cs typeface="+mn-cs"/>
              </a:rPr>
              <a:t>0-10</a:t>
            </a:r>
          </a:p>
        </p:txBody>
      </p:sp>
      <p:sp>
        <p:nvSpPr>
          <p:cNvPr id="153" name="TextBox 58">
            <a:extLst>
              <a:ext uri="{FF2B5EF4-FFF2-40B4-BE49-F238E27FC236}">
                <a16:creationId xmlns:a16="http://schemas.microsoft.com/office/drawing/2014/main" id="{0D47C610-1E40-4A67-BDA2-92D899C717B1}"/>
              </a:ext>
            </a:extLst>
          </p:cNvPr>
          <p:cNvSpPr txBox="1">
            <a:spLocks/>
          </p:cNvSpPr>
          <p:nvPr/>
        </p:nvSpPr>
        <p:spPr>
          <a:xfrm>
            <a:off x="1797054" y="5367362"/>
            <a:ext cx="649554" cy="368300"/>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800" b="1" i="0" u="none" strike="noStrike" kern="0" cap="none" spc="0" normalizeH="0" baseline="0" noProof="0">
                <a:ln>
                  <a:noFill/>
                </a:ln>
                <a:solidFill>
                  <a:srgbClr val="FFFFFF">
                    <a:lumMod val="50000"/>
                  </a:srgbClr>
                </a:solidFill>
                <a:effectLst/>
                <a:uLnTx/>
                <a:uFillTx/>
                <a:cs typeface="Arial" panose="020B0604020202020204" pitchFamily="34" charset="0"/>
              </a:rPr>
              <a:t>Infection/</a:t>
            </a:r>
            <a:br>
              <a:rPr kumimoji="0" lang="en-GB" sz="800" b="1" i="0" u="none" strike="noStrike" kern="0" cap="none" spc="0" normalizeH="0" baseline="0" noProof="0">
                <a:ln>
                  <a:noFill/>
                </a:ln>
                <a:solidFill>
                  <a:srgbClr val="FFFFFF">
                    <a:lumMod val="50000"/>
                  </a:srgbClr>
                </a:solidFill>
                <a:effectLst/>
                <a:uLnTx/>
                <a:uFillTx/>
                <a:cs typeface="Arial" panose="020B0604020202020204" pitchFamily="34" charset="0"/>
              </a:rPr>
            </a:br>
            <a:r>
              <a:rPr kumimoji="0" lang="en-GB" sz="800" b="1" i="0" u="none" strike="noStrike" kern="0" cap="none" spc="0" normalizeH="0" baseline="0" noProof="0">
                <a:ln>
                  <a:noFill/>
                </a:ln>
                <a:solidFill>
                  <a:srgbClr val="FFFFFF">
                    <a:lumMod val="50000"/>
                  </a:srgbClr>
                </a:solidFill>
                <a:effectLst/>
                <a:uLnTx/>
                <a:uFillTx/>
                <a:cs typeface="Arial" panose="020B0604020202020204" pitchFamily="34" charset="0"/>
              </a:rPr>
              <a:t>Disease</a:t>
            </a:r>
          </a:p>
        </p:txBody>
      </p:sp>
      <p:cxnSp>
        <p:nvCxnSpPr>
          <p:cNvPr id="154" name="Straight Connector 59">
            <a:extLst>
              <a:ext uri="{FF2B5EF4-FFF2-40B4-BE49-F238E27FC236}">
                <a16:creationId xmlns:a16="http://schemas.microsoft.com/office/drawing/2014/main" id="{490B6461-18FE-4F5E-A8C9-F618D717D1D4}"/>
              </a:ext>
            </a:extLst>
          </p:cNvPr>
          <p:cNvCxnSpPr>
            <a:cxnSpLocks/>
          </p:cNvCxnSpPr>
          <p:nvPr/>
        </p:nvCxnSpPr>
        <p:spPr>
          <a:xfrm>
            <a:off x="1747304" y="4872108"/>
            <a:ext cx="0" cy="723107"/>
          </a:xfrm>
          <a:prstGeom prst="line">
            <a:avLst/>
          </a:prstGeom>
          <a:noFill/>
          <a:ln w="12700" cap="flat" cmpd="sng" algn="ctr">
            <a:solidFill>
              <a:srgbClr val="000000"/>
            </a:solidFill>
            <a:prstDash val="solid"/>
            <a:miter lim="800000"/>
            <a:tailEnd type="none"/>
          </a:ln>
          <a:effectLst/>
        </p:spPr>
      </p:cxnSp>
      <p:sp>
        <p:nvSpPr>
          <p:cNvPr id="155" name="TextBox 60">
            <a:extLst>
              <a:ext uri="{FF2B5EF4-FFF2-40B4-BE49-F238E27FC236}">
                <a16:creationId xmlns:a16="http://schemas.microsoft.com/office/drawing/2014/main" id="{CFF6B6F0-2762-46C5-A599-2E49E7D5D3D3}"/>
              </a:ext>
            </a:extLst>
          </p:cNvPr>
          <p:cNvSpPr txBox="1">
            <a:spLocks/>
          </p:cNvSpPr>
          <p:nvPr/>
        </p:nvSpPr>
        <p:spPr>
          <a:xfrm>
            <a:off x="1797054" y="4884898"/>
            <a:ext cx="649554" cy="368300"/>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800" b="1" i="0" u="none" strike="noStrike" kern="0" cap="none" spc="0" normalizeH="0" baseline="0" noProof="0">
                <a:ln>
                  <a:noFill/>
                </a:ln>
                <a:solidFill>
                  <a:srgbClr val="FFFFFF">
                    <a:lumMod val="50000"/>
                  </a:srgbClr>
                </a:solidFill>
                <a:effectLst/>
                <a:uLnTx/>
                <a:uFillTx/>
                <a:cs typeface="Arial" panose="020B0604020202020204" pitchFamily="34" charset="0"/>
              </a:rPr>
              <a:t>Severe disease</a:t>
            </a:r>
          </a:p>
        </p:txBody>
      </p:sp>
      <p:sp>
        <p:nvSpPr>
          <p:cNvPr id="156" name="TextBox 61">
            <a:extLst>
              <a:ext uri="{FF2B5EF4-FFF2-40B4-BE49-F238E27FC236}">
                <a16:creationId xmlns:a16="http://schemas.microsoft.com/office/drawing/2014/main" id="{6FC9B75B-119D-4038-B6B4-92153E83DE37}"/>
              </a:ext>
            </a:extLst>
          </p:cNvPr>
          <p:cNvSpPr txBox="1">
            <a:spLocks/>
          </p:cNvSpPr>
          <p:nvPr/>
        </p:nvSpPr>
        <p:spPr>
          <a:xfrm>
            <a:off x="1797054" y="5847111"/>
            <a:ext cx="649554" cy="368300"/>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800" b="1" i="0" u="none" strike="noStrike" kern="0" cap="none" spc="0" normalizeH="0" baseline="0" noProof="0">
                <a:ln>
                  <a:noFill/>
                </a:ln>
                <a:solidFill>
                  <a:srgbClr val="FFFFFF">
                    <a:lumMod val="50000"/>
                  </a:srgbClr>
                </a:solidFill>
                <a:effectLst/>
                <a:uLnTx/>
                <a:uFillTx/>
                <a:cs typeface="Arial" panose="020B0604020202020204" pitchFamily="34" charset="0"/>
              </a:rPr>
              <a:t>Severe disease</a:t>
            </a:r>
          </a:p>
        </p:txBody>
      </p:sp>
      <p:cxnSp>
        <p:nvCxnSpPr>
          <p:cNvPr id="157" name="Straight Connector 63">
            <a:extLst>
              <a:ext uri="{FF2B5EF4-FFF2-40B4-BE49-F238E27FC236}">
                <a16:creationId xmlns:a16="http://schemas.microsoft.com/office/drawing/2014/main" id="{E95497E9-7153-49A9-B93B-F67F88DC6083}"/>
              </a:ext>
            </a:extLst>
          </p:cNvPr>
          <p:cNvCxnSpPr>
            <a:cxnSpLocks/>
          </p:cNvCxnSpPr>
          <p:nvPr/>
        </p:nvCxnSpPr>
        <p:spPr>
          <a:xfrm>
            <a:off x="830621" y="5804862"/>
            <a:ext cx="4186604" cy="0"/>
          </a:xfrm>
          <a:prstGeom prst="line">
            <a:avLst/>
          </a:prstGeom>
          <a:noFill/>
          <a:ln w="6350" cap="flat" cmpd="sng" algn="ctr">
            <a:solidFill>
              <a:srgbClr val="082F3B"/>
            </a:solidFill>
            <a:prstDash val="solid"/>
            <a:miter lim="800000"/>
            <a:tailEnd type="none"/>
          </a:ln>
          <a:effectLst/>
        </p:spPr>
      </p:cxnSp>
      <p:cxnSp>
        <p:nvCxnSpPr>
          <p:cNvPr id="158" name="Straight Connector 64">
            <a:extLst>
              <a:ext uri="{FF2B5EF4-FFF2-40B4-BE49-F238E27FC236}">
                <a16:creationId xmlns:a16="http://schemas.microsoft.com/office/drawing/2014/main" id="{3C195BA7-029E-4265-9D73-D8A9CA894750}"/>
              </a:ext>
            </a:extLst>
          </p:cNvPr>
          <p:cNvCxnSpPr>
            <a:cxnSpLocks/>
          </p:cNvCxnSpPr>
          <p:nvPr/>
        </p:nvCxnSpPr>
        <p:spPr>
          <a:xfrm>
            <a:off x="830621" y="4820440"/>
            <a:ext cx="4186604" cy="0"/>
          </a:xfrm>
          <a:prstGeom prst="line">
            <a:avLst/>
          </a:prstGeom>
          <a:noFill/>
          <a:ln w="6350" cap="flat" cmpd="sng" algn="ctr">
            <a:solidFill>
              <a:srgbClr val="082F3B"/>
            </a:solidFill>
            <a:prstDash val="solid"/>
            <a:miter lim="800000"/>
            <a:tailEnd type="none"/>
          </a:ln>
          <a:effectLst/>
        </p:spPr>
      </p:cxnSp>
      <p:cxnSp>
        <p:nvCxnSpPr>
          <p:cNvPr id="159" name="Straight Connector 65">
            <a:extLst>
              <a:ext uri="{FF2B5EF4-FFF2-40B4-BE49-F238E27FC236}">
                <a16:creationId xmlns:a16="http://schemas.microsoft.com/office/drawing/2014/main" id="{DA53FE81-EBAF-495C-ACC2-075E057A67F4}"/>
              </a:ext>
            </a:extLst>
          </p:cNvPr>
          <p:cNvCxnSpPr>
            <a:cxnSpLocks/>
          </p:cNvCxnSpPr>
          <p:nvPr/>
        </p:nvCxnSpPr>
        <p:spPr>
          <a:xfrm>
            <a:off x="830621" y="3615562"/>
            <a:ext cx="4186604" cy="0"/>
          </a:xfrm>
          <a:prstGeom prst="line">
            <a:avLst/>
          </a:prstGeom>
          <a:noFill/>
          <a:ln w="6350" cap="flat" cmpd="sng" algn="ctr">
            <a:solidFill>
              <a:srgbClr val="082F3B"/>
            </a:solidFill>
            <a:prstDash val="solid"/>
            <a:miter lim="800000"/>
            <a:tailEnd type="none"/>
          </a:ln>
          <a:effectLst/>
        </p:spPr>
      </p:cxnSp>
      <p:cxnSp>
        <p:nvCxnSpPr>
          <p:cNvPr id="165" name="Straight Connector 75">
            <a:extLst>
              <a:ext uri="{FF2B5EF4-FFF2-40B4-BE49-F238E27FC236}">
                <a16:creationId xmlns:a16="http://schemas.microsoft.com/office/drawing/2014/main" id="{36DEF8EA-E7EF-4362-9ECE-7214719D18B2}"/>
              </a:ext>
            </a:extLst>
          </p:cNvPr>
          <p:cNvCxnSpPr>
            <a:cxnSpLocks/>
          </p:cNvCxnSpPr>
          <p:nvPr/>
        </p:nvCxnSpPr>
        <p:spPr>
          <a:xfrm>
            <a:off x="5101090" y="1932357"/>
            <a:ext cx="0" cy="4282613"/>
          </a:xfrm>
          <a:prstGeom prst="line">
            <a:avLst/>
          </a:prstGeom>
          <a:noFill/>
          <a:ln w="6350" cap="flat" cmpd="sng" algn="ctr">
            <a:solidFill>
              <a:srgbClr val="B3B3B3"/>
            </a:solidFill>
            <a:prstDash val="solid"/>
            <a:miter lim="800000"/>
            <a:tailEnd type="none"/>
          </a:ln>
          <a:effectLst/>
        </p:spPr>
      </p:cxnSp>
      <p:grpSp>
        <p:nvGrpSpPr>
          <p:cNvPr id="197" name="Group 111">
            <a:extLst>
              <a:ext uri="{FF2B5EF4-FFF2-40B4-BE49-F238E27FC236}">
                <a16:creationId xmlns:a16="http://schemas.microsoft.com/office/drawing/2014/main" id="{D69D828A-8F88-4EB6-8E84-2CDAAFACA183}"/>
              </a:ext>
            </a:extLst>
          </p:cNvPr>
          <p:cNvGrpSpPr/>
          <p:nvPr/>
        </p:nvGrpSpPr>
        <p:grpSpPr>
          <a:xfrm>
            <a:off x="412342" y="1079999"/>
            <a:ext cx="4599710" cy="566819"/>
            <a:chOff x="1685136" y="6080677"/>
            <a:chExt cx="5544221" cy="397044"/>
          </a:xfrm>
        </p:grpSpPr>
        <p:sp>
          <p:nvSpPr>
            <p:cNvPr id="198" name="TextBox 112">
              <a:extLst>
                <a:ext uri="{FF2B5EF4-FFF2-40B4-BE49-F238E27FC236}">
                  <a16:creationId xmlns:a16="http://schemas.microsoft.com/office/drawing/2014/main" id="{B20B6946-D9D6-4B96-82E9-1D7A0B5DF89C}"/>
                </a:ext>
              </a:extLst>
            </p:cNvPr>
            <p:cNvSpPr txBox="1">
              <a:spLocks/>
            </p:cNvSpPr>
            <p:nvPr/>
          </p:nvSpPr>
          <p:spPr>
            <a:xfrm>
              <a:off x="1685136" y="6080677"/>
              <a:ext cx="1424340" cy="397044"/>
            </a:xfrm>
            <a:prstGeom prst="rect">
              <a:avLst/>
            </a:prstGeom>
          </p:spPr>
          <p:txBody>
            <a:bodyPr vert="horz" wrap="non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900" b="1" i="0" u="none" strike="noStrike" kern="0" cap="none" spc="0" normalizeH="0" baseline="0" noProof="0">
                  <a:ln>
                    <a:noFill/>
                  </a:ln>
                  <a:solidFill>
                    <a:srgbClr val="082F3B"/>
                  </a:solidFill>
                  <a:effectLst/>
                  <a:uLnTx/>
                  <a:uFillTx/>
                  <a:cs typeface="Arial" panose="020B0604020202020204" pitchFamily="34" charset="0"/>
                </a:rPr>
                <a:t>Primary vaccine </a:t>
              </a:r>
              <a:br>
                <a:rPr kumimoji="0" lang="en-US" sz="900" b="1" i="0" u="none" strike="noStrike" kern="0" cap="none" spc="0" normalizeH="0" baseline="0" noProof="0">
                  <a:ln>
                    <a:noFill/>
                  </a:ln>
                  <a:solidFill>
                    <a:srgbClr val="082F3B"/>
                  </a:solidFill>
                  <a:effectLst/>
                  <a:uLnTx/>
                  <a:uFillTx/>
                  <a:cs typeface="Arial" panose="020B0604020202020204" pitchFamily="34" charset="0"/>
                </a:rPr>
              </a:br>
              <a:r>
                <a:rPr kumimoji="0" lang="en-US" sz="900" b="1" i="0" u="none" strike="noStrike" kern="0" cap="none" spc="0" normalizeH="0" baseline="0" noProof="0">
                  <a:ln>
                    <a:noFill/>
                  </a:ln>
                  <a:solidFill>
                    <a:srgbClr val="082F3B"/>
                  </a:solidFill>
                  <a:effectLst/>
                  <a:uLnTx/>
                  <a:uFillTx/>
                  <a:cs typeface="Arial" panose="020B0604020202020204" pitchFamily="34" charset="0"/>
                </a:rPr>
                <a:t>received before Booster</a:t>
              </a:r>
            </a:p>
          </p:txBody>
        </p:sp>
        <p:sp>
          <p:nvSpPr>
            <p:cNvPr id="199" name="TextBox 113">
              <a:extLst>
                <a:ext uri="{FF2B5EF4-FFF2-40B4-BE49-F238E27FC236}">
                  <a16:creationId xmlns:a16="http://schemas.microsoft.com/office/drawing/2014/main" id="{71DF35BE-9BF1-4643-899D-3ED53EA0D0C8}"/>
                </a:ext>
              </a:extLst>
            </p:cNvPr>
            <p:cNvSpPr txBox="1">
              <a:spLocks/>
            </p:cNvSpPr>
            <p:nvPr/>
          </p:nvSpPr>
          <p:spPr>
            <a:xfrm>
              <a:off x="4885835" y="6217175"/>
              <a:ext cx="429605" cy="138499"/>
            </a:xfrm>
            <a:prstGeom prst="rect">
              <a:avLst/>
            </a:prstGeom>
          </p:spPr>
          <p:txBody>
            <a:bodyPr vert="horz" wrap="none" lIns="0" tIns="0" rIns="0" bIns="0" rtlCol="0" anchor="ctr">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900" b="0" i="0" u="none" strike="noStrike" kern="0" cap="none" spc="0" normalizeH="0" baseline="0" noProof="0">
                  <a:ln>
                    <a:noFill/>
                  </a:ln>
                  <a:solidFill>
                    <a:srgbClr val="000000"/>
                  </a:solidFill>
                  <a:effectLst/>
                  <a:uLnTx/>
                  <a:uFillTx/>
                  <a:cs typeface="Arial" panose="020B0604020202020204" pitchFamily="34" charset="0"/>
                </a:rPr>
                <a:t>Janssen</a:t>
              </a:r>
            </a:p>
          </p:txBody>
        </p:sp>
        <p:sp>
          <p:nvSpPr>
            <p:cNvPr id="200" name="TextBox 114">
              <a:extLst>
                <a:ext uri="{FF2B5EF4-FFF2-40B4-BE49-F238E27FC236}">
                  <a16:creationId xmlns:a16="http://schemas.microsoft.com/office/drawing/2014/main" id="{8A1E88DB-C3C5-4FFA-854E-5E1E67CC4B0E}"/>
                </a:ext>
              </a:extLst>
            </p:cNvPr>
            <p:cNvSpPr txBox="1">
              <a:spLocks/>
            </p:cNvSpPr>
            <p:nvPr/>
          </p:nvSpPr>
          <p:spPr>
            <a:xfrm>
              <a:off x="5895692" y="6217175"/>
              <a:ext cx="455253" cy="138499"/>
            </a:xfrm>
            <a:prstGeom prst="rect">
              <a:avLst/>
            </a:prstGeom>
          </p:spPr>
          <p:txBody>
            <a:bodyPr vert="horz" wrap="none" lIns="0" tIns="0" rIns="0" bIns="0" rtlCol="0" anchor="ctr">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900" b="0" i="0" u="none" strike="noStrike" kern="0" cap="none" spc="0" normalizeH="0" baseline="0" noProof="0">
                  <a:ln>
                    <a:noFill/>
                  </a:ln>
                  <a:solidFill>
                    <a:srgbClr val="000000"/>
                  </a:solidFill>
                  <a:effectLst/>
                  <a:uLnTx/>
                  <a:uFillTx/>
                  <a:cs typeface="Arial" panose="020B0604020202020204" pitchFamily="34" charset="0"/>
                </a:rPr>
                <a:t>Moderna</a:t>
              </a:r>
            </a:p>
          </p:txBody>
        </p:sp>
        <p:sp>
          <p:nvSpPr>
            <p:cNvPr id="201" name="TextBox 115">
              <a:extLst>
                <a:ext uri="{FF2B5EF4-FFF2-40B4-BE49-F238E27FC236}">
                  <a16:creationId xmlns:a16="http://schemas.microsoft.com/office/drawing/2014/main" id="{BEFC4612-13B2-4CED-ADE1-D85381528323}"/>
                </a:ext>
              </a:extLst>
            </p:cNvPr>
            <p:cNvSpPr txBox="1">
              <a:spLocks/>
            </p:cNvSpPr>
            <p:nvPr/>
          </p:nvSpPr>
          <p:spPr>
            <a:xfrm>
              <a:off x="6934404" y="6217175"/>
              <a:ext cx="294953" cy="138499"/>
            </a:xfrm>
            <a:prstGeom prst="rect">
              <a:avLst/>
            </a:prstGeom>
          </p:spPr>
          <p:txBody>
            <a:bodyPr vert="horz" wrap="none" lIns="0" tIns="0" rIns="0" bIns="0" rtlCol="0" anchor="ctr">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900" b="0" i="0" u="none" strike="noStrike" kern="0" cap="none" spc="0" normalizeH="0" baseline="0" noProof="0">
                  <a:ln>
                    <a:noFill/>
                  </a:ln>
                  <a:solidFill>
                    <a:srgbClr val="000000"/>
                  </a:solidFill>
                  <a:effectLst/>
                  <a:uLnTx/>
                  <a:uFillTx/>
                  <a:cs typeface="Arial" panose="020B0604020202020204" pitchFamily="34" charset="0"/>
                </a:rPr>
                <a:t>Pfizer</a:t>
              </a:r>
            </a:p>
          </p:txBody>
        </p:sp>
        <p:sp>
          <p:nvSpPr>
            <p:cNvPr id="202" name="TextBox 116">
              <a:extLst>
                <a:ext uri="{FF2B5EF4-FFF2-40B4-BE49-F238E27FC236}">
                  <a16:creationId xmlns:a16="http://schemas.microsoft.com/office/drawing/2014/main" id="{5CB47CEF-0ED3-4E3C-BCEB-9C18B5DE3224}"/>
                </a:ext>
              </a:extLst>
            </p:cNvPr>
            <p:cNvSpPr txBox="1">
              <a:spLocks/>
            </p:cNvSpPr>
            <p:nvPr/>
          </p:nvSpPr>
          <p:spPr>
            <a:xfrm>
              <a:off x="3633836" y="6213312"/>
              <a:ext cx="1424340" cy="153888"/>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900" b="0" i="0" u="none" strike="noStrike" kern="0" cap="none" spc="0" normalizeH="0" baseline="0" noProof="0">
                  <a:ln>
                    <a:noFill/>
                  </a:ln>
                  <a:solidFill>
                    <a:srgbClr val="000000"/>
                  </a:solidFill>
                  <a:effectLst/>
                  <a:uLnTx/>
                  <a:uFillTx/>
                  <a:cs typeface="Arial" panose="020B0604020202020204" pitchFamily="34" charset="0"/>
                </a:rPr>
                <a:t>AstraZeneca</a:t>
              </a:r>
            </a:p>
          </p:txBody>
        </p:sp>
        <p:sp>
          <p:nvSpPr>
            <p:cNvPr id="203" name="TextBox 117">
              <a:extLst>
                <a:ext uri="{FF2B5EF4-FFF2-40B4-BE49-F238E27FC236}">
                  <a16:creationId xmlns:a16="http://schemas.microsoft.com/office/drawing/2014/main" id="{8B4F4A4E-90BC-4A33-B682-0EDD89F9FF50}"/>
                </a:ext>
              </a:extLst>
            </p:cNvPr>
            <p:cNvSpPr txBox="1">
              <a:spLocks/>
            </p:cNvSpPr>
            <p:nvPr/>
          </p:nvSpPr>
          <p:spPr>
            <a:xfrm>
              <a:off x="3442837" y="6222358"/>
              <a:ext cx="118143" cy="13579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050" b="1" i="0" u="none" strike="noStrike" kern="0" cap="none" spc="0" normalizeH="0" baseline="0" noProof="0">
                  <a:ln>
                    <a:noFill/>
                  </a:ln>
                  <a:solidFill>
                    <a:srgbClr val="000000"/>
                  </a:solidFill>
                  <a:effectLst/>
                  <a:uLnTx/>
                  <a:uFillTx/>
                  <a:cs typeface="Arial" panose="020B0604020202020204" pitchFamily="34" charset="0"/>
                </a:rPr>
                <a:t>A</a:t>
              </a:r>
            </a:p>
          </p:txBody>
        </p:sp>
        <p:sp>
          <p:nvSpPr>
            <p:cNvPr id="204" name="TextBox 118">
              <a:extLst>
                <a:ext uri="{FF2B5EF4-FFF2-40B4-BE49-F238E27FC236}">
                  <a16:creationId xmlns:a16="http://schemas.microsoft.com/office/drawing/2014/main" id="{17B968D7-8CB8-4162-8167-FBD71E1C7A7A}"/>
                </a:ext>
              </a:extLst>
            </p:cNvPr>
            <p:cNvSpPr txBox="1">
              <a:spLocks/>
            </p:cNvSpPr>
            <p:nvPr/>
          </p:nvSpPr>
          <p:spPr>
            <a:xfrm>
              <a:off x="4699852" y="6222358"/>
              <a:ext cx="118143" cy="13579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050" b="1" i="0" u="none" strike="noStrike" kern="0" cap="none" spc="0" normalizeH="0" baseline="0" noProof="0">
                  <a:ln>
                    <a:noFill/>
                  </a:ln>
                  <a:solidFill>
                    <a:srgbClr val="000000"/>
                  </a:solidFill>
                  <a:effectLst/>
                  <a:uLnTx/>
                  <a:uFillTx/>
                  <a:cs typeface="Arial" panose="020B0604020202020204" pitchFamily="34" charset="0"/>
                </a:rPr>
                <a:t>J</a:t>
              </a:r>
            </a:p>
          </p:txBody>
        </p:sp>
        <p:sp>
          <p:nvSpPr>
            <p:cNvPr id="205" name="TextBox 119">
              <a:extLst>
                <a:ext uri="{FF2B5EF4-FFF2-40B4-BE49-F238E27FC236}">
                  <a16:creationId xmlns:a16="http://schemas.microsoft.com/office/drawing/2014/main" id="{6DA10903-9607-4220-B415-0C5005D32F6B}"/>
                </a:ext>
              </a:extLst>
            </p:cNvPr>
            <p:cNvSpPr txBox="1">
              <a:spLocks/>
            </p:cNvSpPr>
            <p:nvPr/>
          </p:nvSpPr>
          <p:spPr>
            <a:xfrm>
              <a:off x="5701399" y="6222358"/>
              <a:ext cx="118143" cy="13579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050" b="1" i="0" u="none" strike="noStrike" kern="0" cap="none" spc="0" normalizeH="0" baseline="0" noProof="0">
                  <a:ln>
                    <a:noFill/>
                  </a:ln>
                  <a:solidFill>
                    <a:srgbClr val="000000"/>
                  </a:solidFill>
                  <a:effectLst/>
                  <a:uLnTx/>
                  <a:uFillTx/>
                  <a:cs typeface="Arial" panose="020B0604020202020204" pitchFamily="34" charset="0"/>
                </a:rPr>
                <a:t>M</a:t>
              </a:r>
            </a:p>
          </p:txBody>
        </p:sp>
        <p:sp>
          <p:nvSpPr>
            <p:cNvPr id="206" name="TextBox 120">
              <a:extLst>
                <a:ext uri="{FF2B5EF4-FFF2-40B4-BE49-F238E27FC236}">
                  <a16:creationId xmlns:a16="http://schemas.microsoft.com/office/drawing/2014/main" id="{75BFD5E1-B764-4285-91CA-29724233D280}"/>
                </a:ext>
              </a:extLst>
            </p:cNvPr>
            <p:cNvSpPr txBox="1">
              <a:spLocks/>
            </p:cNvSpPr>
            <p:nvPr/>
          </p:nvSpPr>
          <p:spPr>
            <a:xfrm>
              <a:off x="6760913" y="6222358"/>
              <a:ext cx="118143" cy="13579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050" b="1" i="0" u="none" strike="noStrike" kern="0" cap="none" spc="0" normalizeH="0" baseline="0" noProof="0">
                  <a:ln>
                    <a:noFill/>
                  </a:ln>
                  <a:solidFill>
                    <a:srgbClr val="000000"/>
                  </a:solidFill>
                  <a:effectLst/>
                  <a:uLnTx/>
                  <a:uFillTx/>
                  <a:cs typeface="Arial" panose="020B0604020202020204" pitchFamily="34" charset="0"/>
                </a:rPr>
                <a:t>P</a:t>
              </a:r>
            </a:p>
          </p:txBody>
        </p:sp>
      </p:grpSp>
      <p:sp>
        <p:nvSpPr>
          <p:cNvPr id="207" name="Oval 122">
            <a:extLst>
              <a:ext uri="{FF2B5EF4-FFF2-40B4-BE49-F238E27FC236}">
                <a16:creationId xmlns:a16="http://schemas.microsoft.com/office/drawing/2014/main" id="{AA25FC8E-7AFF-499B-85D6-31F180E136D8}"/>
              </a:ext>
            </a:extLst>
          </p:cNvPr>
          <p:cNvSpPr/>
          <p:nvPr/>
        </p:nvSpPr>
        <p:spPr>
          <a:xfrm>
            <a:off x="7239211" y="1213988"/>
            <a:ext cx="413323" cy="212119"/>
          </a:xfrm>
          <a:prstGeom prst="ellipse">
            <a:avLst/>
          </a:prstGeom>
          <a:solidFill>
            <a:srgbClr val="082F3B"/>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n-US" sz="800" b="0" i="0" u="none" strike="noStrike" kern="0" cap="none" spc="0" normalizeH="0" baseline="0" noProof="0">
                <a:ln>
                  <a:noFill/>
                </a:ln>
                <a:solidFill>
                  <a:srgbClr val="FFFFFF"/>
                </a:solidFill>
                <a:effectLst/>
                <a:uLnTx/>
                <a:uFillTx/>
                <a:latin typeface="Arial"/>
                <a:ea typeface="+mn-ea"/>
                <a:cs typeface="+mn-cs"/>
              </a:rPr>
              <a:t>xx</a:t>
            </a:r>
          </a:p>
        </p:txBody>
      </p:sp>
      <p:sp>
        <p:nvSpPr>
          <p:cNvPr id="208" name="TextBox 123">
            <a:extLst>
              <a:ext uri="{FF2B5EF4-FFF2-40B4-BE49-F238E27FC236}">
                <a16:creationId xmlns:a16="http://schemas.microsoft.com/office/drawing/2014/main" id="{9DD48987-93A4-40C8-94FE-C906637F7DAB}"/>
              </a:ext>
            </a:extLst>
          </p:cNvPr>
          <p:cNvSpPr txBox="1">
            <a:spLocks/>
          </p:cNvSpPr>
          <p:nvPr/>
        </p:nvSpPr>
        <p:spPr>
          <a:xfrm>
            <a:off x="7714638" y="1232605"/>
            <a:ext cx="1838645" cy="138499"/>
          </a:xfrm>
          <a:prstGeom prst="rect">
            <a:avLst/>
          </a:prstGeom>
        </p:spPr>
        <p:txBody>
          <a:bodyPr vert="horz" wrap="none" lIns="0" tIns="0" rIns="0" bIns="0" rtlCol="0" anchor="ctr">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900" b="0" i="0" u="none" strike="noStrike" kern="0" cap="none" spc="0" normalizeH="0" baseline="0" noProof="0">
                <a:ln>
                  <a:noFill/>
                </a:ln>
                <a:solidFill>
                  <a:srgbClr val="000000"/>
                </a:solidFill>
                <a:effectLst/>
                <a:uLnTx/>
                <a:uFillTx/>
                <a:cs typeface="Arial" panose="020B0604020202020204" pitchFamily="34" charset="0"/>
              </a:rPr>
              <a:t>R</a:t>
            </a:r>
            <a:r>
              <a:rPr kumimoji="0" lang="en-US" sz="900" b="0" i="0" u="none" strike="noStrike" kern="0" cap="none" spc="0" normalizeH="0" baseline="0" noProof="0" err="1">
                <a:ln>
                  <a:noFill/>
                </a:ln>
                <a:solidFill>
                  <a:srgbClr val="000000"/>
                </a:solidFill>
                <a:effectLst/>
                <a:uLnTx/>
                <a:uFillTx/>
                <a:cs typeface="Arial" panose="020B0604020202020204" pitchFamily="34" charset="0"/>
              </a:rPr>
              <a:t>ange</a:t>
            </a:r>
            <a:r>
              <a:rPr kumimoji="0" lang="en-US" sz="900" b="0" i="0" u="none" strike="noStrike" kern="0" cap="none" spc="0" normalizeH="0" baseline="0" noProof="0">
                <a:ln>
                  <a:noFill/>
                </a:ln>
                <a:solidFill>
                  <a:srgbClr val="000000"/>
                </a:solidFill>
                <a:effectLst/>
                <a:uLnTx/>
                <a:uFillTx/>
                <a:cs typeface="Arial" panose="020B0604020202020204" pitchFamily="34" charset="0"/>
              </a:rPr>
              <a:t> of v</a:t>
            </a:r>
            <a:r>
              <a:rPr kumimoji="0" lang="en-US" sz="900" b="0" i="0" u="none" strike="noStrike" kern="0" cap="none" spc="0" normalizeH="0" baseline="0" noProof="0" err="1">
                <a:ln>
                  <a:noFill/>
                </a:ln>
                <a:solidFill>
                  <a:srgbClr val="000000"/>
                </a:solidFill>
                <a:effectLst/>
                <a:uLnTx/>
                <a:uFillTx/>
                <a:cs typeface="Arial" panose="020B0604020202020204" pitchFamily="34" charset="0"/>
              </a:rPr>
              <a:t>accine</a:t>
            </a:r>
            <a:r>
              <a:rPr kumimoji="0" lang="en-US" sz="900" b="0" i="0" u="none" strike="noStrike" kern="0" cap="none" spc="0" normalizeH="0" baseline="0" noProof="0">
                <a:ln>
                  <a:noFill/>
                </a:ln>
                <a:solidFill>
                  <a:srgbClr val="000000"/>
                </a:solidFill>
                <a:effectLst/>
                <a:uLnTx/>
                <a:uFillTx/>
                <a:cs typeface="Arial" panose="020B0604020202020204" pitchFamily="34" charset="0"/>
              </a:rPr>
              <a:t> effectiveness</a:t>
            </a:r>
            <a:r>
              <a:rPr kumimoji="0" lang="en-US" sz="900" b="0" i="0" u="none" strike="noStrike" kern="0" cap="none" spc="0" normalizeH="0" baseline="30000" noProof="0">
                <a:ln>
                  <a:noFill/>
                </a:ln>
                <a:solidFill>
                  <a:srgbClr val="000000"/>
                </a:solidFill>
                <a:effectLst/>
                <a:uLnTx/>
                <a:uFillTx/>
                <a:cs typeface="Arial" panose="020B0604020202020204" pitchFamily="34" charset="0"/>
              </a:rPr>
              <a:t>1</a:t>
            </a:r>
            <a:r>
              <a:rPr kumimoji="0" lang="en-US" sz="900" b="0" i="0" u="none" strike="noStrike" kern="0" cap="none" spc="0" normalizeH="0" baseline="0" noProof="0">
                <a:ln>
                  <a:noFill/>
                </a:ln>
                <a:solidFill>
                  <a:srgbClr val="000000"/>
                </a:solidFill>
                <a:effectLst/>
                <a:uLnTx/>
                <a:uFillTx/>
                <a:cs typeface="Arial" panose="020B0604020202020204" pitchFamily="34" charset="0"/>
              </a:rPr>
              <a:t>, % </a:t>
            </a:r>
          </a:p>
        </p:txBody>
      </p:sp>
      <p:sp>
        <p:nvSpPr>
          <p:cNvPr id="209" name="Rectangle 125">
            <a:extLst>
              <a:ext uri="{FF2B5EF4-FFF2-40B4-BE49-F238E27FC236}">
                <a16:creationId xmlns:a16="http://schemas.microsoft.com/office/drawing/2014/main" id="{329D351C-A063-419A-96E7-FBF394BB3F21}"/>
              </a:ext>
            </a:extLst>
          </p:cNvPr>
          <p:cNvSpPr>
            <a:spLocks/>
          </p:cNvSpPr>
          <p:nvPr/>
        </p:nvSpPr>
        <p:spPr>
          <a:xfrm>
            <a:off x="2275158" y="5870743"/>
            <a:ext cx="2745720" cy="330150"/>
          </a:xfrm>
          <a:prstGeom prst="rect">
            <a:avLst/>
          </a:prstGeom>
          <a:solidFill>
            <a:srgbClr val="FFFFFF">
              <a:lumMod val="95000"/>
            </a:srgbClr>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endParaRPr kumimoji="0" lang="en-US" sz="1100" b="0" i="1" u="none" strike="noStrike" kern="0" cap="none" spc="0" normalizeH="0" baseline="0" noProof="0">
              <a:ln>
                <a:noFill/>
              </a:ln>
              <a:solidFill>
                <a:srgbClr val="FFFFFF">
                  <a:lumMod val="65000"/>
                </a:srgbClr>
              </a:solidFill>
              <a:effectLst/>
              <a:uLnTx/>
              <a:uFillTx/>
              <a:latin typeface="Arial"/>
              <a:ea typeface="+mn-ea"/>
              <a:cs typeface="+mn-cs"/>
            </a:endParaRPr>
          </a:p>
        </p:txBody>
      </p:sp>
      <p:sp>
        <p:nvSpPr>
          <p:cNvPr id="212" name="Rectangle 129">
            <a:extLst>
              <a:ext uri="{FF2B5EF4-FFF2-40B4-BE49-F238E27FC236}">
                <a16:creationId xmlns:a16="http://schemas.microsoft.com/office/drawing/2014/main" id="{21A0CE08-0790-4C85-97F8-4ECBCCCCFDAE}"/>
              </a:ext>
            </a:extLst>
          </p:cNvPr>
          <p:cNvSpPr>
            <a:spLocks/>
          </p:cNvSpPr>
          <p:nvPr/>
        </p:nvSpPr>
        <p:spPr>
          <a:xfrm>
            <a:off x="2274002" y="3737967"/>
            <a:ext cx="1302095" cy="388015"/>
          </a:xfrm>
          <a:prstGeom prst="rect">
            <a:avLst/>
          </a:prstGeom>
          <a:solidFill>
            <a:srgbClr val="FFFFFF">
              <a:lumMod val="95000"/>
            </a:srgbClr>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endParaRPr kumimoji="0" lang="en-US" sz="1100" b="0" i="1" u="none" strike="noStrike" kern="0" cap="none" spc="0" normalizeH="0" baseline="0" noProof="0">
              <a:ln>
                <a:noFill/>
              </a:ln>
              <a:solidFill>
                <a:srgbClr val="FFFFFF">
                  <a:lumMod val="65000"/>
                </a:srgbClr>
              </a:solidFill>
              <a:effectLst/>
              <a:uLnTx/>
              <a:uFillTx/>
              <a:latin typeface="Arial"/>
              <a:ea typeface="+mn-ea"/>
              <a:cs typeface="+mn-cs"/>
            </a:endParaRPr>
          </a:p>
        </p:txBody>
      </p:sp>
      <p:sp>
        <p:nvSpPr>
          <p:cNvPr id="213" name="Rectangle 130">
            <a:extLst>
              <a:ext uri="{FF2B5EF4-FFF2-40B4-BE49-F238E27FC236}">
                <a16:creationId xmlns:a16="http://schemas.microsoft.com/office/drawing/2014/main" id="{C7610DA4-6DE5-4C79-851B-1CE7F3E57A47}"/>
              </a:ext>
            </a:extLst>
          </p:cNvPr>
          <p:cNvSpPr>
            <a:spLocks/>
          </p:cNvSpPr>
          <p:nvPr/>
        </p:nvSpPr>
        <p:spPr>
          <a:xfrm>
            <a:off x="2274002" y="4901197"/>
            <a:ext cx="1302095" cy="388015"/>
          </a:xfrm>
          <a:prstGeom prst="rect">
            <a:avLst/>
          </a:prstGeom>
          <a:solidFill>
            <a:srgbClr val="FFFFFF">
              <a:lumMod val="95000"/>
            </a:srgbClr>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endParaRPr kumimoji="0" lang="en-US" sz="1100" b="0" i="1" u="none" strike="noStrike" kern="0" cap="none" spc="0" normalizeH="0" baseline="0" noProof="0">
              <a:ln>
                <a:noFill/>
              </a:ln>
              <a:solidFill>
                <a:srgbClr val="FFFFFF">
                  <a:lumMod val="65000"/>
                </a:srgbClr>
              </a:solidFill>
              <a:effectLst/>
              <a:uLnTx/>
              <a:uFillTx/>
              <a:latin typeface="Arial"/>
              <a:ea typeface="+mn-ea"/>
              <a:cs typeface="+mn-cs"/>
            </a:endParaRPr>
          </a:p>
        </p:txBody>
      </p:sp>
      <p:sp>
        <p:nvSpPr>
          <p:cNvPr id="215" name="Rectangle 132">
            <a:extLst>
              <a:ext uri="{FF2B5EF4-FFF2-40B4-BE49-F238E27FC236}">
                <a16:creationId xmlns:a16="http://schemas.microsoft.com/office/drawing/2014/main" id="{7DF81319-3401-4CFE-B2E2-68548BDBD3D6}"/>
              </a:ext>
            </a:extLst>
          </p:cNvPr>
          <p:cNvSpPr>
            <a:spLocks/>
          </p:cNvSpPr>
          <p:nvPr/>
        </p:nvSpPr>
        <p:spPr>
          <a:xfrm>
            <a:off x="5768178" y="1214700"/>
            <a:ext cx="308357" cy="169636"/>
          </a:xfrm>
          <a:prstGeom prst="rect">
            <a:avLst/>
          </a:prstGeom>
          <a:solidFill>
            <a:srgbClr val="FFFFFF">
              <a:lumMod val="95000"/>
            </a:srgbClr>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endParaRPr kumimoji="0" lang="en-US" sz="1100" b="0" i="1" u="none" strike="noStrike" kern="0" cap="none" spc="0" normalizeH="0" baseline="0" noProof="0">
              <a:ln>
                <a:noFill/>
              </a:ln>
              <a:solidFill>
                <a:srgbClr val="FFFFFF">
                  <a:lumMod val="65000"/>
                </a:srgbClr>
              </a:solidFill>
              <a:effectLst/>
              <a:uLnTx/>
              <a:uFillTx/>
              <a:latin typeface="Arial"/>
              <a:ea typeface="+mn-ea"/>
              <a:cs typeface="+mn-cs"/>
            </a:endParaRPr>
          </a:p>
        </p:txBody>
      </p:sp>
      <p:sp>
        <p:nvSpPr>
          <p:cNvPr id="216" name="TextBox 133">
            <a:extLst>
              <a:ext uri="{FF2B5EF4-FFF2-40B4-BE49-F238E27FC236}">
                <a16:creationId xmlns:a16="http://schemas.microsoft.com/office/drawing/2014/main" id="{28AC0A95-E1E9-45FD-89C3-986285D9C516}"/>
              </a:ext>
            </a:extLst>
          </p:cNvPr>
          <p:cNvSpPr txBox="1">
            <a:spLocks/>
          </p:cNvSpPr>
          <p:nvPr/>
        </p:nvSpPr>
        <p:spPr>
          <a:xfrm>
            <a:off x="6225027" y="1242829"/>
            <a:ext cx="891270" cy="138499"/>
          </a:xfrm>
          <a:prstGeom prst="rect">
            <a:avLst/>
          </a:prstGeom>
        </p:spPr>
        <p:txBody>
          <a:bodyPr vert="horz" wrap="none" lIns="0" tIns="0" rIns="0" bIns="0" rtlCol="0" anchor="ctr">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900" b="0" i="0" u="none" strike="noStrike" kern="0" cap="none" spc="0" normalizeH="0" baseline="0" noProof="0">
                <a:ln>
                  <a:noFill/>
                </a:ln>
                <a:solidFill>
                  <a:srgbClr val="000000"/>
                </a:solidFill>
                <a:effectLst/>
                <a:uLnTx/>
                <a:uFillTx/>
                <a:cs typeface="Arial" panose="020B0604020202020204" pitchFamily="34" charset="0"/>
              </a:rPr>
              <a:t>No data available</a:t>
            </a:r>
          </a:p>
        </p:txBody>
      </p:sp>
      <p:sp>
        <p:nvSpPr>
          <p:cNvPr id="217" name="Rectangle 143">
            <a:extLst>
              <a:ext uri="{FF2B5EF4-FFF2-40B4-BE49-F238E27FC236}">
                <a16:creationId xmlns:a16="http://schemas.microsoft.com/office/drawing/2014/main" id="{1B769DFB-858D-43F3-8C1E-F0D76A10C377}"/>
              </a:ext>
            </a:extLst>
          </p:cNvPr>
          <p:cNvSpPr>
            <a:spLocks/>
          </p:cNvSpPr>
          <p:nvPr/>
        </p:nvSpPr>
        <p:spPr>
          <a:xfrm rot="16200000">
            <a:off x="8569331" y="1326931"/>
            <a:ext cx="141880" cy="546893"/>
          </a:xfrm>
          <a:prstGeom prst="rect">
            <a:avLst/>
          </a:prstGeom>
          <a:gradFill>
            <a:gsLst>
              <a:gs pos="0">
                <a:srgbClr val="D8F2FA"/>
              </a:gs>
              <a:gs pos="54000">
                <a:srgbClr val="082F3B">
                  <a:lumMod val="45000"/>
                  <a:lumOff val="55000"/>
                </a:srgbClr>
              </a:gs>
              <a:gs pos="100000">
                <a:srgbClr val="082F3B"/>
              </a:gs>
            </a:gsLst>
            <a:lin ang="5400000" scaled="1"/>
          </a:gra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endParaRPr kumimoji="0" lang="en-US" sz="1100" b="0" i="1" u="none" strike="noStrike" kern="0" cap="none" spc="0" normalizeH="0" baseline="0" noProof="0">
              <a:ln>
                <a:noFill/>
              </a:ln>
              <a:solidFill>
                <a:srgbClr val="FFFFFF">
                  <a:lumMod val="65000"/>
                </a:srgbClr>
              </a:solidFill>
              <a:effectLst/>
              <a:uLnTx/>
              <a:uFillTx/>
              <a:latin typeface="Arial"/>
              <a:ea typeface="+mn-ea"/>
              <a:cs typeface="+mn-cs"/>
            </a:endParaRPr>
          </a:p>
        </p:txBody>
      </p:sp>
      <p:sp>
        <p:nvSpPr>
          <p:cNvPr id="218" name="TextBox 144">
            <a:extLst>
              <a:ext uri="{FF2B5EF4-FFF2-40B4-BE49-F238E27FC236}">
                <a16:creationId xmlns:a16="http://schemas.microsoft.com/office/drawing/2014/main" id="{23816BBA-8C8E-4B92-901C-867D518A771D}"/>
              </a:ext>
            </a:extLst>
          </p:cNvPr>
          <p:cNvSpPr txBox="1">
            <a:spLocks/>
          </p:cNvSpPr>
          <p:nvPr/>
        </p:nvSpPr>
        <p:spPr>
          <a:xfrm>
            <a:off x="9030614" y="1538626"/>
            <a:ext cx="264496" cy="123111"/>
          </a:xfrm>
          <a:prstGeom prst="rect">
            <a:avLst/>
          </a:prstGeom>
        </p:spPr>
        <p:txBody>
          <a:bodyPr vert="horz" wrap="none" lIns="0" tIns="0" rIns="0" bIns="0" rtlCol="0" anchor="ctr">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800" b="0" i="0" u="none" strike="noStrike" kern="0" cap="none" spc="0" normalizeH="0" baseline="0" noProof="0">
                <a:ln>
                  <a:noFill/>
                </a:ln>
                <a:solidFill>
                  <a:srgbClr val="000000"/>
                </a:solidFill>
                <a:effectLst/>
                <a:uLnTx/>
                <a:uFillTx/>
                <a:cs typeface="Arial" panose="020B0604020202020204" pitchFamily="34" charset="0"/>
              </a:rPr>
              <a:t>100%</a:t>
            </a:r>
          </a:p>
        </p:txBody>
      </p:sp>
      <p:sp>
        <p:nvSpPr>
          <p:cNvPr id="219" name="TextBox 145">
            <a:extLst>
              <a:ext uri="{FF2B5EF4-FFF2-40B4-BE49-F238E27FC236}">
                <a16:creationId xmlns:a16="http://schemas.microsoft.com/office/drawing/2014/main" id="{9E6B21CA-83B3-4165-9813-D6E7F0BE39A2}"/>
              </a:ext>
            </a:extLst>
          </p:cNvPr>
          <p:cNvSpPr txBox="1">
            <a:spLocks/>
          </p:cNvSpPr>
          <p:nvPr/>
        </p:nvSpPr>
        <p:spPr>
          <a:xfrm>
            <a:off x="8129367" y="1538626"/>
            <a:ext cx="149080" cy="123111"/>
          </a:xfrm>
          <a:prstGeom prst="rect">
            <a:avLst/>
          </a:prstGeom>
        </p:spPr>
        <p:txBody>
          <a:bodyPr vert="horz" wrap="none" lIns="0" tIns="0" rIns="0" bIns="0" rtlCol="0" anchor="ctr">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800" b="0" i="0" u="none" strike="noStrike" kern="0" cap="none" spc="0" normalizeH="0" baseline="0" noProof="0">
                <a:ln>
                  <a:noFill/>
                </a:ln>
                <a:solidFill>
                  <a:srgbClr val="000000"/>
                </a:solidFill>
                <a:effectLst/>
                <a:uLnTx/>
                <a:uFillTx/>
                <a:cs typeface="Arial" panose="020B0604020202020204" pitchFamily="34" charset="0"/>
              </a:rPr>
              <a:t>0%</a:t>
            </a:r>
          </a:p>
        </p:txBody>
      </p:sp>
      <p:sp>
        <p:nvSpPr>
          <p:cNvPr id="225" name="Rectángulo 224">
            <a:extLst>
              <a:ext uri="{FF2B5EF4-FFF2-40B4-BE49-F238E27FC236}">
                <a16:creationId xmlns:a16="http://schemas.microsoft.com/office/drawing/2014/main" id="{27AE36C3-CAE3-4C71-8903-CF671C1933F1}"/>
              </a:ext>
            </a:extLst>
          </p:cNvPr>
          <p:cNvSpPr/>
          <p:nvPr/>
        </p:nvSpPr>
        <p:spPr>
          <a:xfrm>
            <a:off x="5444856" y="2484943"/>
            <a:ext cx="5675726" cy="293143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spcBef>
                <a:spcPts val="500"/>
              </a:spcBef>
              <a:spcAft>
                <a:spcPts val="600"/>
              </a:spcAft>
              <a:buClr>
                <a:prstClr val="black"/>
              </a:buClr>
              <a:buSzPct val="100000"/>
              <a:defRPr/>
            </a:pPr>
            <a:r>
              <a:rPr kumimoji="0" lang="en-US" sz="1600" b="1" i="0" u="sng" strike="noStrike" kern="1200" cap="none" spc="0" normalizeH="0" baseline="0" noProof="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Key take-aways about primary series: </a:t>
            </a:r>
          </a:p>
          <a:p>
            <a:pPr marL="331788" lvl="3" indent="-342900">
              <a:spcBef>
                <a:spcPts val="500"/>
              </a:spcBef>
              <a:buClr>
                <a:prstClr val="black"/>
              </a:buClr>
              <a:buFont typeface="Arial" panose="020B0604020202020204" pitchFamily="34" charset="0"/>
              <a:buChar char="•"/>
              <a:defRPr/>
            </a:pPr>
            <a:r>
              <a:rPr kumimoji="0" lang="en-US" sz="1600" i="0" u="none" strike="noStrike" kern="1200" cap="none" spc="0" normalizeH="0" baseline="0" noProof="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Primary series VE declines over time for all outcomes (especially again infection and symptomatic disease) to negligible effectiveness levels at ~3-6 months</a:t>
            </a:r>
          </a:p>
          <a:p>
            <a:pPr marL="331788" lvl="3" indent="-342900">
              <a:spcBef>
                <a:spcPts val="500"/>
              </a:spcBef>
              <a:buClr>
                <a:prstClr val="black"/>
              </a:buClr>
              <a:buFont typeface="Arial" panose="020B0604020202020204" pitchFamily="34" charset="0"/>
              <a:buChar char="•"/>
              <a:defRPr/>
            </a:pPr>
            <a:r>
              <a:rPr kumimoji="0" lang="en-US" sz="1600" i="0" u="none" strike="noStrike" kern="1200" cap="none" spc="0" normalizeH="0" baseline="0" noProof="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Primary series VE higher against hospitalization/severe disease appears to decline over time but large confidence interval (CI). Maintained above 50% </a:t>
            </a:r>
          </a:p>
        </p:txBody>
      </p:sp>
    </p:spTree>
    <p:extLst>
      <p:ext uri="{BB962C8B-B14F-4D97-AF65-F5344CB8AC3E}">
        <p14:creationId xmlns:p14="http://schemas.microsoft.com/office/powerpoint/2010/main" val="2230859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6E2198F4-A12A-42E7-961D-9073832D550E}"/>
              </a:ext>
            </a:extLst>
          </p:cNvPr>
          <p:cNvSpPr>
            <a:spLocks noGrp="1"/>
          </p:cNvSpPr>
          <p:nvPr>
            <p:ph type="sldNum" sz="quarter" idx="16"/>
          </p:nvPr>
        </p:nvSpPr>
        <p:spPr/>
        <p:txBody>
          <a:bodyPr/>
          <a:lstStyle/>
          <a:p>
            <a:fld id="{A74CE0EA-F3B5-4684-BA10-C594598FDB9C}" type="slidenum">
              <a:rPr lang="en-GB" noProof="0" smtClean="0"/>
              <a:pPr/>
              <a:t>17</a:t>
            </a:fld>
            <a:endParaRPr lang="en-GB" noProof="0"/>
          </a:p>
        </p:txBody>
      </p:sp>
      <p:sp>
        <p:nvSpPr>
          <p:cNvPr id="6" name="Título 5">
            <a:extLst>
              <a:ext uri="{FF2B5EF4-FFF2-40B4-BE49-F238E27FC236}">
                <a16:creationId xmlns:a16="http://schemas.microsoft.com/office/drawing/2014/main" id="{38576154-CE42-431A-A0A2-0A778DAD1D32}"/>
              </a:ext>
            </a:extLst>
          </p:cNvPr>
          <p:cNvSpPr>
            <a:spLocks noGrp="1"/>
          </p:cNvSpPr>
          <p:nvPr>
            <p:ph type="title"/>
          </p:nvPr>
        </p:nvSpPr>
        <p:spPr>
          <a:xfrm>
            <a:off x="479998" y="359999"/>
            <a:ext cx="10022349" cy="720000"/>
          </a:xfrm>
        </p:spPr>
        <p:txBody>
          <a:bodyPr/>
          <a:lstStyle/>
          <a:p>
            <a:r>
              <a:rPr lang="en-GB" sz="2400"/>
              <a:t>COVID-19 vaccine booster dose increases protection against all outcomes (3/3)</a:t>
            </a:r>
          </a:p>
        </p:txBody>
      </p:sp>
      <p:sp>
        <p:nvSpPr>
          <p:cNvPr id="8" name="Text Placeholder 6">
            <a:extLst>
              <a:ext uri="{FF2B5EF4-FFF2-40B4-BE49-F238E27FC236}">
                <a16:creationId xmlns:a16="http://schemas.microsoft.com/office/drawing/2014/main" id="{49989E17-BD9F-4E07-8131-9C1A7540C927}"/>
              </a:ext>
            </a:extLst>
          </p:cNvPr>
          <p:cNvSpPr txBox="1">
            <a:spLocks/>
          </p:cNvSpPr>
          <p:nvPr/>
        </p:nvSpPr>
        <p:spPr bwMode="invGray">
          <a:xfrm>
            <a:off x="327494" y="6400113"/>
            <a:ext cx="11226800" cy="492443"/>
          </a:xfrm>
          <a:prstGeom prst="rect">
            <a:avLst/>
          </a:prstGeom>
          <a:noFill/>
        </p:spPr>
        <p:txBody>
          <a:bodyPr vert="horz" wrap="square" lIns="18000" tIns="0" rIns="18000" bIns="0" rtlCol="0" anchor="t">
            <a:spAutoFit/>
          </a:bodyPr>
          <a:lstStyle>
            <a:lvl1pPr marL="0" indent="0" algn="l" defTabSz="914400" rtl="0" eaLnBrk="1" latinLnBrk="0" hangingPunct="1">
              <a:lnSpc>
                <a:spcPct val="110000"/>
              </a:lnSpc>
              <a:spcBef>
                <a:spcPts val="1000"/>
              </a:spcBef>
              <a:spcAft>
                <a:spcPts val="600"/>
              </a:spcAft>
              <a:buClr>
                <a:schemeClr val="tx1"/>
              </a:buClr>
              <a:buSzPct val="80000"/>
              <a:buFontTx/>
              <a:buNone/>
              <a:defRPr sz="8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0"/>
              </a:spcAft>
              <a:buClrTx/>
              <a:buSzTx/>
              <a:defRPr/>
            </a:pPr>
            <a:r>
              <a:rPr lang="en-US">
                <a:solidFill>
                  <a:prstClr val="black"/>
                </a:solidFill>
                <a:latin typeface="Ebrima" panose="02000000000000000000" pitchFamily="2" charset="0"/>
                <a:ea typeface="Ebrima" panose="02000000000000000000" pitchFamily="2" charset="0"/>
                <a:cs typeface="Ebrima" panose="02000000000000000000" pitchFamily="2" charset="0"/>
                <a:hlinkClick r:id="rId2"/>
              </a:rPr>
              <a:t>https://www.who.int/publications/m/item/weekly-epidemiological-update-on-covid-19---22-february-2022</a:t>
            </a:r>
            <a:r>
              <a:rPr lang="en-US">
                <a:solidFill>
                  <a:prstClr val="black"/>
                </a:solidFill>
                <a:latin typeface="Ebrima" panose="02000000000000000000" pitchFamily="2" charset="0"/>
                <a:ea typeface="Ebrima" panose="02000000000000000000" pitchFamily="2" charset="0"/>
                <a:cs typeface="Ebrima" panose="02000000000000000000" pitchFamily="2" charset="0"/>
              </a:rPr>
              <a:t> </a:t>
            </a:r>
          </a:p>
          <a:p>
            <a:pPr>
              <a:lnSpc>
                <a:spcPct val="100000"/>
              </a:lnSpc>
              <a:spcBef>
                <a:spcPts val="0"/>
              </a:spcBef>
              <a:spcAft>
                <a:spcPts val="0"/>
              </a:spcAft>
              <a:buClrTx/>
              <a:buSzTx/>
              <a:defRPr/>
            </a:pPr>
            <a:r>
              <a:rPr lang="es-ES" b="1">
                <a:latin typeface="Ebrima" panose="02000000000000000000" pitchFamily="2" charset="0"/>
                <a:ea typeface="Ebrima" panose="02000000000000000000" pitchFamily="2" charset="0"/>
                <a:cs typeface="Ebrima" panose="02000000000000000000" pitchFamily="2" charset="0"/>
              </a:rPr>
              <a:t>COVID-19 data. </a:t>
            </a:r>
            <a:r>
              <a:rPr lang="es-ES">
                <a:latin typeface="Ebrima" panose="02000000000000000000" pitchFamily="2" charset="0"/>
                <a:ea typeface="Ebrima" panose="02000000000000000000" pitchFamily="2" charset="0"/>
                <a:cs typeface="Ebrima" panose="02000000000000000000" pitchFamily="2" charset="0"/>
              </a:rPr>
              <a:t>VIEW-</a:t>
            </a:r>
            <a:r>
              <a:rPr lang="es-ES" err="1">
                <a:latin typeface="Ebrima" panose="02000000000000000000" pitchFamily="2" charset="0"/>
                <a:ea typeface="Ebrima" panose="02000000000000000000" pitchFamily="2" charset="0"/>
                <a:cs typeface="Ebrima" panose="02000000000000000000" pitchFamily="2" charset="0"/>
              </a:rPr>
              <a:t>hub</a:t>
            </a:r>
            <a:r>
              <a:rPr lang="es-ES">
                <a:latin typeface="Ebrima" panose="02000000000000000000" pitchFamily="2" charset="0"/>
                <a:ea typeface="Ebrima" panose="02000000000000000000" pitchFamily="2" charset="0"/>
                <a:cs typeface="Ebrima" panose="02000000000000000000" pitchFamily="2" charset="0"/>
              </a:rPr>
              <a:t> </a:t>
            </a:r>
            <a:r>
              <a:rPr lang="es-ES" err="1">
                <a:latin typeface="Ebrima" panose="02000000000000000000" pitchFamily="2" charset="0"/>
                <a:ea typeface="Ebrima" panose="02000000000000000000" pitchFamily="2" charset="0"/>
                <a:cs typeface="Ebrima" panose="02000000000000000000" pitchFamily="2" charset="0"/>
              </a:rPr>
              <a:t>by</a:t>
            </a:r>
            <a:r>
              <a:rPr lang="es-ES">
                <a:latin typeface="Ebrima" panose="02000000000000000000" pitchFamily="2" charset="0"/>
                <a:ea typeface="Ebrima" panose="02000000000000000000" pitchFamily="2" charset="0"/>
                <a:cs typeface="Ebrima" panose="02000000000000000000" pitchFamily="2" charset="0"/>
              </a:rPr>
              <a:t> IVAC</a:t>
            </a:r>
            <a:r>
              <a:rPr lang="es-ES" b="1">
                <a:latin typeface="Ebrima" panose="02000000000000000000" pitchFamily="2" charset="0"/>
                <a:ea typeface="Ebrima" panose="02000000000000000000" pitchFamily="2" charset="0"/>
                <a:cs typeface="Ebrima" panose="02000000000000000000" pitchFamily="2" charset="0"/>
              </a:rPr>
              <a:t>. </a:t>
            </a:r>
            <a:r>
              <a:rPr lang="es-ES">
                <a:latin typeface="Ebrima" panose="02000000000000000000" pitchFamily="2" charset="0"/>
                <a:ea typeface="Ebrima" panose="02000000000000000000" pitchFamily="2" charset="0"/>
                <a:cs typeface="Ebrima" panose="02000000000000000000" pitchFamily="2" charset="0"/>
                <a:hlinkClick r:id="rId3"/>
              </a:rPr>
              <a:t>https://view-hub.org/covid-19/effectiveness-studies</a:t>
            </a:r>
            <a:r>
              <a:rPr lang="es-ES">
                <a:latin typeface="Ebrima" panose="02000000000000000000" pitchFamily="2" charset="0"/>
                <a:ea typeface="Ebrima" panose="02000000000000000000" pitchFamily="2" charset="0"/>
                <a:cs typeface="Ebrima" panose="02000000000000000000" pitchFamily="2" charset="0"/>
              </a:rPr>
              <a:t> </a:t>
            </a:r>
          </a:p>
          <a:p>
            <a:pPr>
              <a:lnSpc>
                <a:spcPct val="100000"/>
              </a:lnSpc>
              <a:spcBef>
                <a:spcPts val="0"/>
              </a:spcBef>
              <a:spcAft>
                <a:spcPts val="0"/>
              </a:spcAft>
              <a:buClrTx/>
              <a:buSzTx/>
              <a:defRPr/>
            </a:pPr>
            <a:r>
              <a:rPr lang="es-ES">
                <a:latin typeface="Ebrima" panose="02000000000000000000" pitchFamily="2" charset="0"/>
                <a:ea typeface="Ebrima" panose="02000000000000000000" pitchFamily="2" charset="0"/>
                <a:cs typeface="Ebrima" panose="02000000000000000000" pitchFamily="2" charset="0"/>
              </a:rPr>
              <a:t>Note: </a:t>
            </a:r>
            <a:r>
              <a:rPr kumimoji="0" lang="en-GB" sz="800" b="0" i="0" u="none" strike="noStrike" kern="0" cap="none" spc="0" normalizeH="0" baseline="0" noProof="0">
                <a:ln>
                  <a:noFill/>
                </a:ln>
                <a:solidFill>
                  <a:srgbClr val="000000"/>
                </a:solidFill>
                <a:effectLst/>
                <a:uLnTx/>
                <a:uFillTx/>
                <a:cs typeface="Arial" panose="020B0604020202020204" pitchFamily="34" charset="0"/>
              </a:rPr>
              <a:t>1.When several studies apply to this category, a range is displayed</a:t>
            </a:r>
            <a:endParaRPr kumimoji="0" lang="en-US" sz="800" b="0" i="0" u="none" strike="noStrike" kern="0" cap="none" spc="0" normalizeH="0" baseline="0" noProof="0">
              <a:ln>
                <a:noFill/>
              </a:ln>
              <a:solidFill>
                <a:srgbClr val="000000"/>
              </a:solidFill>
              <a:effectLst/>
              <a:uLnTx/>
              <a:uFillTx/>
              <a:cs typeface="Arial" panose="020B0604020202020204" pitchFamily="34" charset="0"/>
            </a:endParaRPr>
          </a:p>
          <a:p>
            <a:pPr>
              <a:lnSpc>
                <a:spcPct val="100000"/>
              </a:lnSpc>
              <a:spcBef>
                <a:spcPts val="0"/>
              </a:spcBef>
              <a:spcAft>
                <a:spcPts val="0"/>
              </a:spcAft>
              <a:buClrTx/>
              <a:buSzTx/>
              <a:defRPr/>
            </a:pPr>
            <a:endParaRPr lang="en-US">
              <a:solidFill>
                <a:prstClr val="black"/>
              </a:solidFill>
              <a:latin typeface="Ebrima" panose="02000000000000000000" pitchFamily="2" charset="0"/>
              <a:ea typeface="Ebrima" panose="02000000000000000000" pitchFamily="2" charset="0"/>
              <a:cs typeface="Ebrima" panose="02000000000000000000" pitchFamily="2" charset="0"/>
            </a:endParaRPr>
          </a:p>
        </p:txBody>
      </p:sp>
      <p:cxnSp>
        <p:nvCxnSpPr>
          <p:cNvPr id="116" name="Straight Connector 4">
            <a:extLst>
              <a:ext uri="{FF2B5EF4-FFF2-40B4-BE49-F238E27FC236}">
                <a16:creationId xmlns:a16="http://schemas.microsoft.com/office/drawing/2014/main" id="{C0E3876F-1554-4340-8ADC-E25CE606AC88}"/>
              </a:ext>
            </a:extLst>
          </p:cNvPr>
          <p:cNvCxnSpPr>
            <a:cxnSpLocks/>
          </p:cNvCxnSpPr>
          <p:nvPr/>
        </p:nvCxnSpPr>
        <p:spPr>
          <a:xfrm>
            <a:off x="4668297" y="2137697"/>
            <a:ext cx="4678654" cy="0"/>
          </a:xfrm>
          <a:prstGeom prst="line">
            <a:avLst/>
          </a:prstGeom>
          <a:noFill/>
          <a:ln w="12700" cap="flat" cmpd="sng" algn="ctr">
            <a:solidFill>
              <a:srgbClr val="082F3B"/>
            </a:solidFill>
            <a:prstDash val="solid"/>
            <a:miter lim="800000"/>
            <a:tailEnd type="none"/>
          </a:ln>
          <a:effectLst/>
        </p:spPr>
      </p:cxnSp>
      <p:sp>
        <p:nvSpPr>
          <p:cNvPr id="117" name="TextBox 5">
            <a:extLst>
              <a:ext uri="{FF2B5EF4-FFF2-40B4-BE49-F238E27FC236}">
                <a16:creationId xmlns:a16="http://schemas.microsoft.com/office/drawing/2014/main" id="{0BD9B60C-BE51-491F-A101-05547BDDD3CE}"/>
              </a:ext>
            </a:extLst>
          </p:cNvPr>
          <p:cNvSpPr txBox="1">
            <a:spLocks/>
          </p:cNvSpPr>
          <p:nvPr/>
        </p:nvSpPr>
        <p:spPr>
          <a:xfrm>
            <a:off x="3175033" y="2217071"/>
            <a:ext cx="1300939" cy="184151"/>
          </a:xfrm>
          <a:prstGeom prst="rect">
            <a:avLst/>
          </a:prstGeom>
        </p:spPr>
        <p:txBody>
          <a:bodyPr vert="horz" wrap="square" lIns="0" tIns="0" rIns="0" bIns="0" rtlCol="0" anchor="b">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000" b="1" i="0" u="none" strike="noStrike" kern="0" cap="none" spc="0" normalizeH="0" baseline="0" noProof="0">
                <a:ln>
                  <a:noFill/>
                </a:ln>
                <a:solidFill>
                  <a:srgbClr val="082F3B"/>
                </a:solidFill>
                <a:effectLst/>
                <a:uLnTx/>
                <a:uFillTx/>
                <a:cs typeface="Arial" panose="020B0604020202020204" pitchFamily="34" charset="0"/>
              </a:rPr>
              <a:t>&gt; 3 months</a:t>
            </a:r>
          </a:p>
        </p:txBody>
      </p:sp>
      <p:cxnSp>
        <p:nvCxnSpPr>
          <p:cNvPr id="118" name="Straight Connector 6">
            <a:extLst>
              <a:ext uri="{FF2B5EF4-FFF2-40B4-BE49-F238E27FC236}">
                <a16:creationId xmlns:a16="http://schemas.microsoft.com/office/drawing/2014/main" id="{E9FAFB7D-1A03-4B2D-8C03-2D4293C95F14}"/>
              </a:ext>
            </a:extLst>
          </p:cNvPr>
          <p:cNvCxnSpPr>
            <a:cxnSpLocks/>
          </p:cNvCxnSpPr>
          <p:nvPr/>
        </p:nvCxnSpPr>
        <p:spPr>
          <a:xfrm>
            <a:off x="3175033" y="2439322"/>
            <a:ext cx="1300939" cy="0"/>
          </a:xfrm>
          <a:prstGeom prst="line">
            <a:avLst/>
          </a:prstGeom>
          <a:noFill/>
          <a:ln w="12700" cap="flat" cmpd="sng" algn="ctr">
            <a:solidFill>
              <a:srgbClr val="082F3B"/>
            </a:solidFill>
            <a:prstDash val="solid"/>
            <a:miter lim="800000"/>
            <a:tailEnd type="none"/>
          </a:ln>
          <a:effectLst/>
        </p:spPr>
      </p:cxnSp>
      <p:sp>
        <p:nvSpPr>
          <p:cNvPr id="119" name="TextBox 7">
            <a:extLst>
              <a:ext uri="{FF2B5EF4-FFF2-40B4-BE49-F238E27FC236}">
                <a16:creationId xmlns:a16="http://schemas.microsoft.com/office/drawing/2014/main" id="{5EFDD150-C2AB-43FC-9C1A-8A4D94101E1A}"/>
              </a:ext>
            </a:extLst>
          </p:cNvPr>
          <p:cNvSpPr txBox="1">
            <a:spLocks/>
          </p:cNvSpPr>
          <p:nvPr/>
        </p:nvSpPr>
        <p:spPr>
          <a:xfrm>
            <a:off x="4668297" y="1913859"/>
            <a:ext cx="4678654" cy="185738"/>
          </a:xfrm>
          <a:prstGeom prst="rect">
            <a:avLst/>
          </a:prstGeom>
        </p:spPr>
        <p:txBody>
          <a:bodyPr vert="horz" wrap="square" lIns="0" tIns="0" rIns="0" bIns="0" rtlCol="0" anchor="b">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100" b="1" i="0" u="none" strike="noStrike" kern="0" cap="none" spc="0" normalizeH="0" baseline="0" noProof="0">
                <a:ln>
                  <a:noFill/>
                </a:ln>
                <a:solidFill>
                  <a:srgbClr val="082F3B"/>
                </a:solidFill>
                <a:effectLst/>
                <a:uLnTx/>
                <a:uFillTx/>
                <a:cs typeface="Arial" panose="020B0604020202020204" pitchFamily="34" charset="0"/>
              </a:rPr>
              <a:t>Booster dose VE</a:t>
            </a:r>
          </a:p>
        </p:txBody>
      </p:sp>
      <p:sp>
        <p:nvSpPr>
          <p:cNvPr id="120" name="TextBox 8">
            <a:extLst>
              <a:ext uri="{FF2B5EF4-FFF2-40B4-BE49-F238E27FC236}">
                <a16:creationId xmlns:a16="http://schemas.microsoft.com/office/drawing/2014/main" id="{C09BC81C-D0B5-40BF-AA36-AE592E7FE9A8}"/>
              </a:ext>
            </a:extLst>
          </p:cNvPr>
          <p:cNvSpPr txBox="1">
            <a:spLocks/>
          </p:cNvSpPr>
          <p:nvPr/>
        </p:nvSpPr>
        <p:spPr>
          <a:xfrm>
            <a:off x="1732961" y="1914632"/>
            <a:ext cx="2770619" cy="185738"/>
          </a:xfrm>
          <a:prstGeom prst="rect">
            <a:avLst/>
          </a:prstGeom>
        </p:spPr>
        <p:txBody>
          <a:bodyPr vert="horz" wrap="square" lIns="0" tIns="0" rIns="0" bIns="0" rtlCol="0" anchor="b">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100" b="1" i="0" u="none" strike="noStrike" kern="0" cap="none" spc="0" normalizeH="0" baseline="0" noProof="0">
                <a:ln>
                  <a:noFill/>
                </a:ln>
                <a:solidFill>
                  <a:srgbClr val="082F3B"/>
                </a:solidFill>
                <a:effectLst/>
                <a:uLnTx/>
                <a:uFillTx/>
                <a:cs typeface="Arial" panose="020B0604020202020204" pitchFamily="34" charset="0"/>
              </a:rPr>
              <a:t>Primary series VE</a:t>
            </a:r>
          </a:p>
        </p:txBody>
      </p:sp>
      <p:cxnSp>
        <p:nvCxnSpPr>
          <p:cNvPr id="121" name="Straight Connector 9">
            <a:extLst>
              <a:ext uri="{FF2B5EF4-FFF2-40B4-BE49-F238E27FC236}">
                <a16:creationId xmlns:a16="http://schemas.microsoft.com/office/drawing/2014/main" id="{2A2ED270-9CE1-4655-9119-3DFC3D16C4DE}"/>
              </a:ext>
            </a:extLst>
          </p:cNvPr>
          <p:cNvCxnSpPr>
            <a:cxnSpLocks/>
          </p:cNvCxnSpPr>
          <p:nvPr/>
        </p:nvCxnSpPr>
        <p:spPr>
          <a:xfrm>
            <a:off x="1705353" y="2439322"/>
            <a:ext cx="1300939" cy="0"/>
          </a:xfrm>
          <a:prstGeom prst="line">
            <a:avLst/>
          </a:prstGeom>
          <a:noFill/>
          <a:ln w="12700" cap="flat" cmpd="sng" algn="ctr">
            <a:solidFill>
              <a:srgbClr val="082F3B"/>
            </a:solidFill>
            <a:prstDash val="solid"/>
            <a:miter lim="800000"/>
            <a:tailEnd type="none"/>
          </a:ln>
          <a:effectLst/>
        </p:spPr>
      </p:cxnSp>
      <p:sp>
        <p:nvSpPr>
          <p:cNvPr id="122" name="TextBox 10">
            <a:extLst>
              <a:ext uri="{FF2B5EF4-FFF2-40B4-BE49-F238E27FC236}">
                <a16:creationId xmlns:a16="http://schemas.microsoft.com/office/drawing/2014/main" id="{F2274253-2DC5-4226-9D3A-DCC99F7D043C}"/>
              </a:ext>
            </a:extLst>
          </p:cNvPr>
          <p:cNvSpPr txBox="1">
            <a:spLocks/>
          </p:cNvSpPr>
          <p:nvPr/>
        </p:nvSpPr>
        <p:spPr>
          <a:xfrm>
            <a:off x="1705353" y="2217072"/>
            <a:ext cx="1300939" cy="184150"/>
          </a:xfrm>
          <a:prstGeom prst="rect">
            <a:avLst/>
          </a:prstGeom>
        </p:spPr>
        <p:txBody>
          <a:bodyPr vert="horz" wrap="square" lIns="0" tIns="0" rIns="0" bIns="0" rtlCol="0" anchor="b">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GB" sz="1000" b="1" i="0" u="none" strike="noStrike" kern="0" cap="none" spc="0" normalizeH="0" baseline="0" noProof="0">
                <a:ln>
                  <a:noFill/>
                </a:ln>
                <a:solidFill>
                  <a:srgbClr val="082F3B"/>
                </a:solidFill>
                <a:effectLst/>
                <a:uLnTx/>
                <a:uFillTx/>
                <a:cs typeface="Arial" panose="020B0604020202020204" pitchFamily="34" charset="0"/>
              </a:rPr>
              <a:t>&lt; 3 months</a:t>
            </a:r>
          </a:p>
        </p:txBody>
      </p:sp>
      <p:cxnSp>
        <p:nvCxnSpPr>
          <p:cNvPr id="123" name="Straight Connector 13">
            <a:extLst>
              <a:ext uri="{FF2B5EF4-FFF2-40B4-BE49-F238E27FC236}">
                <a16:creationId xmlns:a16="http://schemas.microsoft.com/office/drawing/2014/main" id="{A85851EE-53C9-415A-AB48-697D2CC0A852}"/>
              </a:ext>
            </a:extLst>
          </p:cNvPr>
          <p:cNvCxnSpPr>
            <a:cxnSpLocks/>
          </p:cNvCxnSpPr>
          <p:nvPr/>
        </p:nvCxnSpPr>
        <p:spPr>
          <a:xfrm>
            <a:off x="1705353" y="2137697"/>
            <a:ext cx="2770619" cy="0"/>
          </a:xfrm>
          <a:prstGeom prst="line">
            <a:avLst/>
          </a:prstGeom>
          <a:noFill/>
          <a:ln w="12700" cap="flat" cmpd="sng" algn="ctr">
            <a:solidFill>
              <a:srgbClr val="082F3B"/>
            </a:solidFill>
            <a:prstDash val="solid"/>
            <a:miter lim="800000"/>
            <a:tailEnd type="none"/>
          </a:ln>
          <a:effectLst/>
        </p:spPr>
      </p:cxnSp>
      <p:cxnSp>
        <p:nvCxnSpPr>
          <p:cNvPr id="124" name="Straight Connector 15">
            <a:extLst>
              <a:ext uri="{FF2B5EF4-FFF2-40B4-BE49-F238E27FC236}">
                <a16:creationId xmlns:a16="http://schemas.microsoft.com/office/drawing/2014/main" id="{BF43315B-6C2A-41BC-90EC-EFCB0E3F8721}"/>
              </a:ext>
            </a:extLst>
          </p:cNvPr>
          <p:cNvCxnSpPr>
            <a:cxnSpLocks/>
          </p:cNvCxnSpPr>
          <p:nvPr/>
        </p:nvCxnSpPr>
        <p:spPr>
          <a:xfrm>
            <a:off x="7652534" y="2439322"/>
            <a:ext cx="1745234" cy="0"/>
          </a:xfrm>
          <a:prstGeom prst="line">
            <a:avLst/>
          </a:prstGeom>
          <a:noFill/>
          <a:ln w="12700" cap="flat" cmpd="sng" algn="ctr">
            <a:solidFill>
              <a:srgbClr val="082F3B"/>
            </a:solidFill>
            <a:prstDash val="solid"/>
            <a:miter lim="800000"/>
            <a:tailEnd type="none"/>
          </a:ln>
          <a:effectLst/>
        </p:spPr>
      </p:cxnSp>
      <p:sp>
        <p:nvSpPr>
          <p:cNvPr id="125" name="TextBox 16">
            <a:extLst>
              <a:ext uri="{FF2B5EF4-FFF2-40B4-BE49-F238E27FC236}">
                <a16:creationId xmlns:a16="http://schemas.microsoft.com/office/drawing/2014/main" id="{C911B99A-C0CD-4DFF-A3C9-950049C49304}"/>
              </a:ext>
            </a:extLst>
          </p:cNvPr>
          <p:cNvSpPr txBox="1">
            <a:spLocks/>
          </p:cNvSpPr>
          <p:nvPr/>
        </p:nvSpPr>
        <p:spPr>
          <a:xfrm>
            <a:off x="7690493" y="2231945"/>
            <a:ext cx="1745234" cy="169277"/>
          </a:xfrm>
          <a:prstGeom prst="rect">
            <a:avLst/>
          </a:prstGeom>
        </p:spPr>
        <p:txBody>
          <a:bodyPr vert="horz" wrap="square" lIns="0" tIns="0" rIns="0" bIns="0" rtlCol="0" anchor="b">
            <a:noAutofit/>
          </a:bodyPr>
          <a:lstStyle>
            <a:defPPr>
              <a:defRPr lang="en-US"/>
            </a:defPPr>
            <a:lvl1pPr marR="0" lvl="0" indent="0" fontAlgn="auto">
              <a:lnSpc>
                <a:spcPct val="100000"/>
              </a:lnSpc>
              <a:spcBef>
                <a:spcPts val="300"/>
              </a:spcBef>
              <a:spcAft>
                <a:spcPts val="300"/>
              </a:spcAft>
              <a:buClr>
                <a:srgbClr val="000000"/>
              </a:buClr>
              <a:buSzPct val="100000"/>
              <a:buFont typeface="Segoe UI" panose="020B0502040204020203" pitchFamily="34" charset="0"/>
              <a:buChar char="​"/>
              <a:tabLst/>
              <a:defRPr kumimoji="0" sz="1000" b="1" i="0" u="none" strike="noStrike" cap="none" spc="0" normalizeH="0" baseline="0">
                <a:ln>
                  <a:noFill/>
                </a:ln>
                <a:solidFill>
                  <a:srgbClr val="082F3B"/>
                </a:solidFill>
                <a:effectLst/>
                <a:uLnTx/>
                <a:uFillTx/>
                <a:latin typeface="Arial"/>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000" b="1" i="0" u="none" strike="noStrike" kern="0" cap="none" spc="0" normalizeH="0" baseline="0" noProof="0">
                <a:ln>
                  <a:noFill/>
                </a:ln>
                <a:solidFill>
                  <a:srgbClr val="082F3B"/>
                </a:solidFill>
                <a:effectLst/>
                <a:uLnTx/>
                <a:uFillTx/>
                <a:latin typeface="Arial"/>
                <a:cs typeface="Arial" panose="020B0604020202020204" pitchFamily="34" charset="0"/>
              </a:rPr>
              <a:t>&gt; 3 months</a:t>
            </a:r>
          </a:p>
        </p:txBody>
      </p:sp>
      <p:sp>
        <p:nvSpPr>
          <p:cNvPr id="126" name="TextBox 17">
            <a:extLst>
              <a:ext uri="{FF2B5EF4-FFF2-40B4-BE49-F238E27FC236}">
                <a16:creationId xmlns:a16="http://schemas.microsoft.com/office/drawing/2014/main" id="{EC8D567B-5531-477D-A09F-883920379903}"/>
              </a:ext>
            </a:extLst>
          </p:cNvPr>
          <p:cNvSpPr txBox="1">
            <a:spLocks/>
          </p:cNvSpPr>
          <p:nvPr/>
        </p:nvSpPr>
        <p:spPr>
          <a:xfrm>
            <a:off x="4692108" y="2238518"/>
            <a:ext cx="2691326" cy="153888"/>
          </a:xfrm>
          <a:prstGeom prst="rect">
            <a:avLst/>
          </a:prstGeom>
        </p:spPr>
        <p:txBody>
          <a:bodyPr vert="horz" wrap="square" lIns="0" tIns="0" rIns="0" bIns="0" rtlCol="0" anchor="b">
            <a:noAutofit/>
          </a:bodyPr>
          <a:lstStyle>
            <a:defPPr>
              <a:defRPr lang="en-US"/>
            </a:defPPr>
            <a:lvl1pPr marR="0" lvl="0" indent="0" fontAlgn="auto">
              <a:lnSpc>
                <a:spcPct val="100000"/>
              </a:lnSpc>
              <a:spcBef>
                <a:spcPts val="300"/>
              </a:spcBef>
              <a:spcAft>
                <a:spcPts val="300"/>
              </a:spcAft>
              <a:buClr>
                <a:srgbClr val="000000"/>
              </a:buClr>
              <a:buSzPct val="100000"/>
              <a:buFont typeface="Segoe UI" panose="020B0502040204020203" pitchFamily="34" charset="0"/>
              <a:buChar char="​"/>
              <a:tabLst/>
              <a:defRPr kumimoji="0" sz="1000" b="1" i="0" u="none" strike="noStrike" cap="none" spc="0" normalizeH="0" baseline="0">
                <a:ln>
                  <a:noFill/>
                </a:ln>
                <a:solidFill>
                  <a:srgbClr val="082F3B"/>
                </a:solidFill>
                <a:effectLst/>
                <a:uLnTx/>
                <a:uFillTx/>
                <a:latin typeface="Arial"/>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000" b="1" i="0" u="none" strike="noStrike" kern="0" cap="none" spc="0" normalizeH="0" baseline="0" noProof="0">
                <a:ln>
                  <a:noFill/>
                </a:ln>
                <a:solidFill>
                  <a:srgbClr val="082F3B"/>
                </a:solidFill>
                <a:effectLst/>
                <a:uLnTx/>
                <a:uFillTx/>
                <a:latin typeface="Arial"/>
                <a:cs typeface="Arial" panose="020B0604020202020204" pitchFamily="34" charset="0"/>
              </a:rPr>
              <a:t>&lt; 3 months</a:t>
            </a:r>
          </a:p>
        </p:txBody>
      </p:sp>
      <p:cxnSp>
        <p:nvCxnSpPr>
          <p:cNvPr id="127" name="Straight Connector 18">
            <a:extLst>
              <a:ext uri="{FF2B5EF4-FFF2-40B4-BE49-F238E27FC236}">
                <a16:creationId xmlns:a16="http://schemas.microsoft.com/office/drawing/2014/main" id="{B43330B5-9488-40FA-9D2F-4F032BB3002E}"/>
              </a:ext>
            </a:extLst>
          </p:cNvPr>
          <p:cNvCxnSpPr>
            <a:cxnSpLocks/>
          </p:cNvCxnSpPr>
          <p:nvPr/>
        </p:nvCxnSpPr>
        <p:spPr>
          <a:xfrm>
            <a:off x="4692110" y="2439322"/>
            <a:ext cx="2691326" cy="0"/>
          </a:xfrm>
          <a:prstGeom prst="line">
            <a:avLst/>
          </a:prstGeom>
          <a:noFill/>
          <a:ln w="12700" cap="flat" cmpd="sng" algn="ctr">
            <a:solidFill>
              <a:srgbClr val="082F3B"/>
            </a:solidFill>
            <a:prstDash val="solid"/>
            <a:miter lim="800000"/>
            <a:tailEnd type="none"/>
          </a:ln>
          <a:effectLst/>
        </p:spPr>
      </p:cxnSp>
      <p:sp>
        <p:nvSpPr>
          <p:cNvPr id="128" name="TextBox 19">
            <a:extLst>
              <a:ext uri="{FF2B5EF4-FFF2-40B4-BE49-F238E27FC236}">
                <a16:creationId xmlns:a16="http://schemas.microsoft.com/office/drawing/2014/main" id="{7A26FFD8-7078-4D9F-AB78-2B6A02C037AF}"/>
              </a:ext>
            </a:extLst>
          </p:cNvPr>
          <p:cNvSpPr txBox="1">
            <a:spLocks/>
          </p:cNvSpPr>
          <p:nvPr/>
        </p:nvSpPr>
        <p:spPr>
          <a:xfrm>
            <a:off x="1227249" y="2447859"/>
            <a:ext cx="649554" cy="368300"/>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800" b="1" i="0" u="none" strike="noStrike" kern="0" cap="none" spc="0" normalizeH="0" baseline="0" noProof="0">
                <a:ln>
                  <a:noFill/>
                </a:ln>
                <a:solidFill>
                  <a:srgbClr val="FFFFFF">
                    <a:lumMod val="50000"/>
                  </a:srgbClr>
                </a:solidFill>
                <a:effectLst/>
                <a:uLnTx/>
                <a:uFillTx/>
                <a:cs typeface="Arial" panose="020B0604020202020204" pitchFamily="34" charset="0"/>
              </a:rPr>
              <a:t>Severe disease</a:t>
            </a:r>
          </a:p>
        </p:txBody>
      </p:sp>
      <p:sp>
        <p:nvSpPr>
          <p:cNvPr id="129" name="TextBox 20">
            <a:extLst>
              <a:ext uri="{FF2B5EF4-FFF2-40B4-BE49-F238E27FC236}">
                <a16:creationId xmlns:a16="http://schemas.microsoft.com/office/drawing/2014/main" id="{102C6B93-D035-4DAA-BC2C-53148792A57B}"/>
              </a:ext>
            </a:extLst>
          </p:cNvPr>
          <p:cNvSpPr txBox="1">
            <a:spLocks/>
          </p:cNvSpPr>
          <p:nvPr/>
        </p:nvSpPr>
        <p:spPr>
          <a:xfrm>
            <a:off x="327494" y="2458372"/>
            <a:ext cx="850006" cy="368300"/>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050" b="1" i="0" u="none" strike="noStrike" kern="0" cap="none" spc="0" normalizeH="0" baseline="0" noProof="0">
                <a:ln>
                  <a:noFill/>
                </a:ln>
                <a:solidFill>
                  <a:srgbClr val="082F3B"/>
                </a:solidFill>
                <a:effectLst/>
                <a:uLnTx/>
                <a:uFillTx/>
                <a:cs typeface="Arial" panose="020B0604020202020204" pitchFamily="34" charset="0"/>
              </a:rPr>
              <a:t>Pfizer</a:t>
            </a:r>
          </a:p>
        </p:txBody>
      </p:sp>
      <p:sp>
        <p:nvSpPr>
          <p:cNvPr id="130" name="Oval 21">
            <a:extLst>
              <a:ext uri="{FF2B5EF4-FFF2-40B4-BE49-F238E27FC236}">
                <a16:creationId xmlns:a16="http://schemas.microsoft.com/office/drawing/2014/main" id="{CE8982DC-5933-4CBC-BB83-7BB4F8748D8D}"/>
              </a:ext>
            </a:extLst>
          </p:cNvPr>
          <p:cNvSpPr>
            <a:spLocks/>
          </p:cNvSpPr>
          <p:nvPr/>
        </p:nvSpPr>
        <p:spPr>
          <a:xfrm>
            <a:off x="1993804" y="2656037"/>
            <a:ext cx="724036" cy="266769"/>
          </a:xfrm>
          <a:prstGeom prst="ellipse">
            <a:avLst/>
          </a:prstGeom>
          <a:solidFill>
            <a:srgbClr val="082F3B">
              <a:lumMod val="75000"/>
              <a:lumOff val="25000"/>
            </a:srgbClr>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n-US" sz="1000" b="0" i="0" u="none" strike="noStrike" kern="0" cap="none" spc="0" normalizeH="0" baseline="0" noProof="0">
                <a:ln>
                  <a:noFill/>
                </a:ln>
                <a:solidFill>
                  <a:srgbClr val="FFFFFF"/>
                </a:solidFill>
                <a:effectLst/>
                <a:uLnTx/>
                <a:uFillTx/>
                <a:latin typeface="Arial"/>
                <a:ea typeface="+mn-ea"/>
                <a:cs typeface="+mn-cs"/>
              </a:rPr>
              <a:t>70-74</a:t>
            </a:r>
          </a:p>
        </p:txBody>
      </p:sp>
      <p:sp>
        <p:nvSpPr>
          <p:cNvPr id="131" name="Oval 22">
            <a:extLst>
              <a:ext uri="{FF2B5EF4-FFF2-40B4-BE49-F238E27FC236}">
                <a16:creationId xmlns:a16="http://schemas.microsoft.com/office/drawing/2014/main" id="{0379DE21-2646-4C2F-B3AC-7AA0167D8B93}"/>
              </a:ext>
            </a:extLst>
          </p:cNvPr>
          <p:cNvSpPr>
            <a:spLocks/>
          </p:cNvSpPr>
          <p:nvPr/>
        </p:nvSpPr>
        <p:spPr>
          <a:xfrm>
            <a:off x="1993804" y="3126052"/>
            <a:ext cx="724036" cy="266769"/>
          </a:xfrm>
          <a:prstGeom prst="ellipse">
            <a:avLst/>
          </a:prstGeom>
          <a:gradFill>
            <a:gsLst>
              <a:gs pos="0">
                <a:srgbClr val="1B9EC7">
                  <a:lumMod val="60000"/>
                  <a:lumOff val="40000"/>
                </a:srgbClr>
              </a:gs>
              <a:gs pos="100000">
                <a:srgbClr val="1B9EC7">
                  <a:lumMod val="75000"/>
                </a:srgbClr>
              </a:gs>
            </a:gsLst>
            <a:lin ang="0" scaled="0"/>
          </a:gra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n-US" sz="1000" b="0" i="0" u="none" strike="noStrike" kern="0" cap="none" spc="0" normalizeH="0" baseline="0" noProof="0">
                <a:ln>
                  <a:noFill/>
                </a:ln>
                <a:solidFill>
                  <a:srgbClr val="FFFFFF"/>
                </a:solidFill>
                <a:effectLst/>
                <a:uLnTx/>
                <a:uFillTx/>
                <a:latin typeface="Arial"/>
                <a:ea typeface="+mn-ea"/>
                <a:cs typeface="+mn-cs"/>
              </a:rPr>
              <a:t>55-65</a:t>
            </a:r>
          </a:p>
        </p:txBody>
      </p:sp>
      <p:sp>
        <p:nvSpPr>
          <p:cNvPr id="132" name="Oval 24">
            <a:extLst>
              <a:ext uri="{FF2B5EF4-FFF2-40B4-BE49-F238E27FC236}">
                <a16:creationId xmlns:a16="http://schemas.microsoft.com/office/drawing/2014/main" id="{EA79FE1A-F2BA-485D-91D5-1A222B6E7E0E}"/>
              </a:ext>
            </a:extLst>
          </p:cNvPr>
          <p:cNvSpPr>
            <a:spLocks/>
          </p:cNvSpPr>
          <p:nvPr/>
        </p:nvSpPr>
        <p:spPr>
          <a:xfrm>
            <a:off x="3463484" y="2656037"/>
            <a:ext cx="724036" cy="266769"/>
          </a:xfrm>
          <a:prstGeom prst="ellipse">
            <a:avLst/>
          </a:prstGeom>
          <a:gradFill>
            <a:gsLst>
              <a:gs pos="0">
                <a:srgbClr val="9BDDF1"/>
              </a:gs>
              <a:gs pos="100000">
                <a:srgbClr val="1B9EC7">
                  <a:lumMod val="50000"/>
                </a:srgbClr>
              </a:gs>
            </a:gsLst>
            <a:lin ang="0" scaled="0"/>
          </a:gra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n-US" sz="1000" b="0" i="0" u="none" strike="noStrike" kern="0" cap="none" spc="0" normalizeH="0" baseline="0" noProof="0">
                <a:ln>
                  <a:noFill/>
                </a:ln>
                <a:solidFill>
                  <a:srgbClr val="FFFFFF"/>
                </a:solidFill>
                <a:effectLst/>
                <a:uLnTx/>
                <a:uFillTx/>
                <a:latin typeface="Arial"/>
                <a:ea typeface="+mn-ea"/>
                <a:cs typeface="+mn-cs"/>
              </a:rPr>
              <a:t>35-81</a:t>
            </a:r>
          </a:p>
        </p:txBody>
      </p:sp>
      <p:sp>
        <p:nvSpPr>
          <p:cNvPr id="133" name="Oval 25">
            <a:extLst>
              <a:ext uri="{FF2B5EF4-FFF2-40B4-BE49-F238E27FC236}">
                <a16:creationId xmlns:a16="http://schemas.microsoft.com/office/drawing/2014/main" id="{EDC54CC1-31D3-4EC3-B6D6-67ABC028CDD7}"/>
              </a:ext>
            </a:extLst>
          </p:cNvPr>
          <p:cNvSpPr>
            <a:spLocks/>
          </p:cNvSpPr>
          <p:nvPr/>
        </p:nvSpPr>
        <p:spPr>
          <a:xfrm>
            <a:off x="3463484" y="3126052"/>
            <a:ext cx="724036" cy="266769"/>
          </a:xfrm>
          <a:prstGeom prst="ellipse">
            <a:avLst/>
          </a:prstGeom>
          <a:gradFill>
            <a:gsLst>
              <a:gs pos="0">
                <a:srgbClr val="D8F2FA"/>
              </a:gs>
              <a:gs pos="100000">
                <a:srgbClr val="69CCEB"/>
              </a:gs>
            </a:gsLst>
            <a:lin ang="0" scaled="0"/>
          </a:gra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n-US" sz="1000" b="0" i="0" u="none" strike="noStrike" kern="0" cap="none" spc="0" normalizeH="0" baseline="0" noProof="0">
                <a:ln>
                  <a:noFill/>
                </a:ln>
                <a:solidFill>
                  <a:srgbClr val="FFFFFF"/>
                </a:solidFill>
                <a:effectLst/>
                <a:uLnTx/>
                <a:uFillTx/>
                <a:latin typeface="Arial"/>
                <a:ea typeface="+mn-ea"/>
                <a:cs typeface="+mn-cs"/>
              </a:rPr>
              <a:t>10-40</a:t>
            </a:r>
          </a:p>
        </p:txBody>
      </p:sp>
      <p:sp>
        <p:nvSpPr>
          <p:cNvPr id="134" name="Oval 28">
            <a:extLst>
              <a:ext uri="{FF2B5EF4-FFF2-40B4-BE49-F238E27FC236}">
                <a16:creationId xmlns:a16="http://schemas.microsoft.com/office/drawing/2014/main" id="{0CF73B79-F318-4535-AB0B-B4E31D625394}"/>
              </a:ext>
            </a:extLst>
          </p:cNvPr>
          <p:cNvSpPr>
            <a:spLocks/>
          </p:cNvSpPr>
          <p:nvPr/>
        </p:nvSpPr>
        <p:spPr>
          <a:xfrm>
            <a:off x="4699427" y="2603514"/>
            <a:ext cx="724036" cy="266769"/>
          </a:xfrm>
          <a:prstGeom prst="ellipse">
            <a:avLst/>
          </a:prstGeom>
          <a:solidFill>
            <a:srgbClr val="082F3B">
              <a:lumMod val="90000"/>
              <a:lumOff val="10000"/>
            </a:srgbClr>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n-US" sz="1000" b="0" i="0" u="none" strike="noStrike" kern="0" cap="none" spc="0" normalizeH="0" baseline="0" noProof="0">
                <a:ln>
                  <a:noFill/>
                </a:ln>
                <a:solidFill>
                  <a:srgbClr val="FFFFFF"/>
                </a:solidFill>
                <a:effectLst/>
                <a:uLnTx/>
                <a:uFillTx/>
                <a:latin typeface="Arial"/>
                <a:ea typeface="+mn-ea"/>
                <a:cs typeface="+mn-cs"/>
              </a:rPr>
              <a:t>87</a:t>
            </a:r>
          </a:p>
        </p:txBody>
      </p:sp>
      <p:sp>
        <p:nvSpPr>
          <p:cNvPr id="135" name="TextBox 29">
            <a:extLst>
              <a:ext uri="{FF2B5EF4-FFF2-40B4-BE49-F238E27FC236}">
                <a16:creationId xmlns:a16="http://schemas.microsoft.com/office/drawing/2014/main" id="{F65D5D4D-53FF-4268-A7C8-ABC0976FA858}"/>
              </a:ext>
            </a:extLst>
          </p:cNvPr>
          <p:cNvSpPr txBox="1">
            <a:spLocks/>
          </p:cNvSpPr>
          <p:nvPr/>
        </p:nvSpPr>
        <p:spPr>
          <a:xfrm>
            <a:off x="1227249" y="3061117"/>
            <a:ext cx="649554" cy="368300"/>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800" b="1" i="0" u="none" strike="noStrike" kern="0" cap="none" spc="0" normalizeH="0" baseline="0" noProof="0">
                <a:ln>
                  <a:noFill/>
                </a:ln>
                <a:solidFill>
                  <a:srgbClr val="FFFFFF">
                    <a:lumMod val="50000"/>
                  </a:srgbClr>
                </a:solidFill>
                <a:effectLst/>
                <a:uLnTx/>
                <a:uFillTx/>
                <a:cs typeface="Arial" panose="020B0604020202020204" pitchFamily="34" charset="0"/>
              </a:rPr>
              <a:t>Infection/</a:t>
            </a:r>
            <a:br>
              <a:rPr kumimoji="0" lang="en-GB" sz="800" b="1" i="0" u="none" strike="noStrike" kern="0" cap="none" spc="0" normalizeH="0" baseline="0" noProof="0">
                <a:ln>
                  <a:noFill/>
                </a:ln>
                <a:solidFill>
                  <a:srgbClr val="FFFFFF">
                    <a:lumMod val="50000"/>
                  </a:srgbClr>
                </a:solidFill>
                <a:effectLst/>
                <a:uLnTx/>
                <a:uFillTx/>
                <a:cs typeface="Arial" panose="020B0604020202020204" pitchFamily="34" charset="0"/>
              </a:rPr>
            </a:br>
            <a:r>
              <a:rPr kumimoji="0" lang="en-GB" sz="800" b="1" i="0" u="none" strike="noStrike" kern="0" cap="none" spc="0" normalizeH="0" baseline="0" noProof="0">
                <a:ln>
                  <a:noFill/>
                </a:ln>
                <a:solidFill>
                  <a:srgbClr val="FFFFFF">
                    <a:lumMod val="50000"/>
                  </a:srgbClr>
                </a:solidFill>
                <a:effectLst/>
                <a:uLnTx/>
                <a:uFillTx/>
                <a:cs typeface="Arial" panose="020B0604020202020204" pitchFamily="34" charset="0"/>
              </a:rPr>
              <a:t>Disease</a:t>
            </a:r>
          </a:p>
        </p:txBody>
      </p:sp>
      <p:cxnSp>
        <p:nvCxnSpPr>
          <p:cNvPr id="136" name="Straight Connector 31">
            <a:extLst>
              <a:ext uri="{FF2B5EF4-FFF2-40B4-BE49-F238E27FC236}">
                <a16:creationId xmlns:a16="http://schemas.microsoft.com/office/drawing/2014/main" id="{15DADAD5-D498-40DB-82DF-4CDE497E59EA}"/>
              </a:ext>
            </a:extLst>
          </p:cNvPr>
          <p:cNvCxnSpPr>
            <a:cxnSpLocks/>
          </p:cNvCxnSpPr>
          <p:nvPr/>
        </p:nvCxnSpPr>
        <p:spPr>
          <a:xfrm>
            <a:off x="1177499" y="2520196"/>
            <a:ext cx="0" cy="928123"/>
          </a:xfrm>
          <a:prstGeom prst="line">
            <a:avLst/>
          </a:prstGeom>
          <a:noFill/>
          <a:ln w="12700" cap="flat" cmpd="sng" algn="ctr">
            <a:solidFill>
              <a:srgbClr val="000000"/>
            </a:solidFill>
            <a:prstDash val="solid"/>
            <a:miter lim="800000"/>
            <a:tailEnd type="none"/>
          </a:ln>
          <a:effectLst/>
        </p:spPr>
      </p:cxnSp>
      <p:sp>
        <p:nvSpPr>
          <p:cNvPr id="137" name="TextBox 32">
            <a:extLst>
              <a:ext uri="{FF2B5EF4-FFF2-40B4-BE49-F238E27FC236}">
                <a16:creationId xmlns:a16="http://schemas.microsoft.com/office/drawing/2014/main" id="{87F72629-5D24-4358-9F51-E4D15840A739}"/>
              </a:ext>
            </a:extLst>
          </p:cNvPr>
          <p:cNvSpPr txBox="1">
            <a:spLocks/>
          </p:cNvSpPr>
          <p:nvPr/>
        </p:nvSpPr>
        <p:spPr>
          <a:xfrm>
            <a:off x="327494" y="5796595"/>
            <a:ext cx="850006" cy="368300"/>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050" b="1" i="0" u="none" strike="noStrike" kern="0" cap="none" spc="0" normalizeH="0" baseline="0" noProof="0">
                <a:ln>
                  <a:noFill/>
                </a:ln>
                <a:solidFill>
                  <a:srgbClr val="082F3B"/>
                </a:solidFill>
                <a:effectLst/>
                <a:uLnTx/>
                <a:uFillTx/>
                <a:cs typeface="Arial" panose="020B0604020202020204" pitchFamily="34" charset="0"/>
              </a:rPr>
              <a:t>Janssen</a:t>
            </a:r>
          </a:p>
        </p:txBody>
      </p:sp>
      <p:cxnSp>
        <p:nvCxnSpPr>
          <p:cNvPr id="138" name="Straight Connector 33">
            <a:extLst>
              <a:ext uri="{FF2B5EF4-FFF2-40B4-BE49-F238E27FC236}">
                <a16:creationId xmlns:a16="http://schemas.microsoft.com/office/drawing/2014/main" id="{52E63ACD-43DA-4707-B428-02FCD45672F8}"/>
              </a:ext>
            </a:extLst>
          </p:cNvPr>
          <p:cNvCxnSpPr>
            <a:cxnSpLocks/>
          </p:cNvCxnSpPr>
          <p:nvPr/>
        </p:nvCxnSpPr>
        <p:spPr>
          <a:xfrm>
            <a:off x="1177499" y="5858419"/>
            <a:ext cx="0" cy="335543"/>
          </a:xfrm>
          <a:prstGeom prst="line">
            <a:avLst/>
          </a:prstGeom>
          <a:noFill/>
          <a:ln w="12700" cap="flat" cmpd="sng" algn="ctr">
            <a:solidFill>
              <a:srgbClr val="000000"/>
            </a:solidFill>
            <a:prstDash val="solid"/>
            <a:miter lim="800000"/>
            <a:tailEnd type="none"/>
          </a:ln>
          <a:effectLst/>
        </p:spPr>
      </p:cxnSp>
      <p:sp>
        <p:nvSpPr>
          <p:cNvPr id="139" name="TextBox 34">
            <a:extLst>
              <a:ext uri="{FF2B5EF4-FFF2-40B4-BE49-F238E27FC236}">
                <a16:creationId xmlns:a16="http://schemas.microsoft.com/office/drawing/2014/main" id="{0FE4FCD4-47B4-4558-9033-9665816CF38A}"/>
              </a:ext>
            </a:extLst>
          </p:cNvPr>
          <p:cNvSpPr txBox="1">
            <a:spLocks/>
          </p:cNvSpPr>
          <p:nvPr/>
        </p:nvSpPr>
        <p:spPr>
          <a:xfrm>
            <a:off x="327494" y="3694661"/>
            <a:ext cx="850006" cy="368300"/>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050" b="1" i="0" u="none" strike="noStrike" kern="0" cap="none" spc="0" normalizeH="0" baseline="0" noProof="0">
                <a:ln>
                  <a:noFill/>
                </a:ln>
                <a:solidFill>
                  <a:srgbClr val="082F3B"/>
                </a:solidFill>
                <a:effectLst/>
                <a:uLnTx/>
                <a:uFillTx/>
                <a:cs typeface="Arial" panose="020B0604020202020204" pitchFamily="34" charset="0"/>
              </a:rPr>
              <a:t>Moderna</a:t>
            </a:r>
          </a:p>
        </p:txBody>
      </p:sp>
      <p:sp>
        <p:nvSpPr>
          <p:cNvPr id="140" name="Oval 35">
            <a:extLst>
              <a:ext uri="{FF2B5EF4-FFF2-40B4-BE49-F238E27FC236}">
                <a16:creationId xmlns:a16="http://schemas.microsoft.com/office/drawing/2014/main" id="{5C11CED9-E913-4D19-B293-2862187D8741}"/>
              </a:ext>
            </a:extLst>
          </p:cNvPr>
          <p:cNvSpPr>
            <a:spLocks/>
          </p:cNvSpPr>
          <p:nvPr/>
        </p:nvSpPr>
        <p:spPr>
          <a:xfrm>
            <a:off x="1993804" y="4286996"/>
            <a:ext cx="724036" cy="266769"/>
          </a:xfrm>
          <a:prstGeom prst="ellipse">
            <a:avLst/>
          </a:prstGeom>
          <a:gradFill>
            <a:gsLst>
              <a:gs pos="0">
                <a:srgbClr val="9BDDF1"/>
              </a:gs>
              <a:gs pos="100000">
                <a:srgbClr val="1B9EC7">
                  <a:lumMod val="50000"/>
                </a:srgbClr>
              </a:gs>
            </a:gsLst>
            <a:lin ang="0" scaled="0"/>
          </a:gra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n-US" sz="1000" b="0" i="0" u="none" strike="noStrike" kern="0" cap="none" spc="0" normalizeH="0" baseline="0" noProof="0">
                <a:ln>
                  <a:noFill/>
                </a:ln>
                <a:solidFill>
                  <a:srgbClr val="FFFFFF"/>
                </a:solidFill>
                <a:effectLst/>
                <a:uLnTx/>
                <a:uFillTx/>
                <a:latin typeface="Arial"/>
                <a:ea typeface="+mn-ea"/>
                <a:cs typeface="+mn-cs"/>
              </a:rPr>
              <a:t>37-76</a:t>
            </a:r>
          </a:p>
        </p:txBody>
      </p:sp>
      <p:sp>
        <p:nvSpPr>
          <p:cNvPr id="141" name="Oval 37">
            <a:extLst>
              <a:ext uri="{FF2B5EF4-FFF2-40B4-BE49-F238E27FC236}">
                <a16:creationId xmlns:a16="http://schemas.microsoft.com/office/drawing/2014/main" id="{6C47BE54-9881-498A-B405-1835B2861EDA}"/>
              </a:ext>
            </a:extLst>
          </p:cNvPr>
          <p:cNvSpPr>
            <a:spLocks/>
          </p:cNvSpPr>
          <p:nvPr/>
        </p:nvSpPr>
        <p:spPr>
          <a:xfrm>
            <a:off x="3463484" y="3768407"/>
            <a:ext cx="724036" cy="266769"/>
          </a:xfrm>
          <a:prstGeom prst="ellipse">
            <a:avLst/>
          </a:prstGeom>
          <a:gradFill>
            <a:gsLst>
              <a:gs pos="0">
                <a:srgbClr val="1B9EC7"/>
              </a:gs>
              <a:gs pos="100000">
                <a:srgbClr val="1B9EC7">
                  <a:lumMod val="50000"/>
                </a:srgbClr>
              </a:gs>
            </a:gsLst>
            <a:lin ang="0" scaled="0"/>
          </a:gra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n-US" sz="1000" b="0" i="0" u="none" strike="noStrike" kern="0" cap="none" spc="0" normalizeH="0" baseline="0" noProof="0">
                <a:ln>
                  <a:noFill/>
                </a:ln>
                <a:solidFill>
                  <a:srgbClr val="FFFFFF"/>
                </a:solidFill>
                <a:effectLst/>
                <a:uLnTx/>
                <a:uFillTx/>
                <a:latin typeface="Arial"/>
                <a:ea typeface="+mn-ea"/>
                <a:cs typeface="+mn-cs"/>
              </a:rPr>
              <a:t>64-77</a:t>
            </a:r>
          </a:p>
        </p:txBody>
      </p:sp>
      <p:sp>
        <p:nvSpPr>
          <p:cNvPr id="142" name="Oval 38">
            <a:extLst>
              <a:ext uri="{FF2B5EF4-FFF2-40B4-BE49-F238E27FC236}">
                <a16:creationId xmlns:a16="http://schemas.microsoft.com/office/drawing/2014/main" id="{305F462A-8A38-44F3-B640-DDF5692C4129}"/>
              </a:ext>
            </a:extLst>
          </p:cNvPr>
          <p:cNvSpPr>
            <a:spLocks/>
          </p:cNvSpPr>
          <p:nvPr/>
        </p:nvSpPr>
        <p:spPr>
          <a:xfrm>
            <a:off x="3463484" y="4286996"/>
            <a:ext cx="724036" cy="266769"/>
          </a:xfrm>
          <a:prstGeom prst="ellipse">
            <a:avLst/>
          </a:prstGeom>
          <a:gradFill>
            <a:gsLst>
              <a:gs pos="0">
                <a:srgbClr val="D8F2FA"/>
              </a:gs>
              <a:gs pos="100000">
                <a:srgbClr val="69CCEB"/>
              </a:gs>
            </a:gsLst>
            <a:lin ang="0" scaled="0"/>
          </a:gra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n-US" sz="1000" b="0" i="0" u="none" strike="noStrike" kern="0" cap="none" spc="0" normalizeH="0" baseline="0" noProof="0">
                <a:ln>
                  <a:noFill/>
                </a:ln>
                <a:solidFill>
                  <a:srgbClr val="FFFFFF"/>
                </a:solidFill>
                <a:effectLst/>
                <a:uLnTx/>
                <a:uFillTx/>
                <a:latin typeface="Arial"/>
                <a:ea typeface="+mn-ea"/>
                <a:cs typeface="+mn-cs"/>
              </a:rPr>
              <a:t>0-26</a:t>
            </a:r>
          </a:p>
        </p:txBody>
      </p:sp>
      <p:sp>
        <p:nvSpPr>
          <p:cNvPr id="143" name="TextBox 42">
            <a:extLst>
              <a:ext uri="{FF2B5EF4-FFF2-40B4-BE49-F238E27FC236}">
                <a16:creationId xmlns:a16="http://schemas.microsoft.com/office/drawing/2014/main" id="{D42B9827-CBCD-492F-B147-B0C8682E883C}"/>
              </a:ext>
            </a:extLst>
          </p:cNvPr>
          <p:cNvSpPr txBox="1">
            <a:spLocks/>
          </p:cNvSpPr>
          <p:nvPr/>
        </p:nvSpPr>
        <p:spPr>
          <a:xfrm>
            <a:off x="1227249" y="4212270"/>
            <a:ext cx="649554" cy="368300"/>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800" b="1" i="0" u="none" strike="noStrike" kern="0" cap="none" spc="0" normalizeH="0" baseline="0" noProof="0">
                <a:ln>
                  <a:noFill/>
                </a:ln>
                <a:solidFill>
                  <a:srgbClr val="FFFFFF">
                    <a:lumMod val="50000"/>
                  </a:srgbClr>
                </a:solidFill>
                <a:effectLst/>
                <a:uLnTx/>
                <a:uFillTx/>
                <a:cs typeface="Arial" panose="020B0604020202020204" pitchFamily="34" charset="0"/>
              </a:rPr>
              <a:t>Infection/</a:t>
            </a:r>
            <a:br>
              <a:rPr kumimoji="0" lang="en-GB" sz="800" b="1" i="0" u="none" strike="noStrike" kern="0" cap="none" spc="0" normalizeH="0" baseline="0" noProof="0">
                <a:ln>
                  <a:noFill/>
                </a:ln>
                <a:solidFill>
                  <a:srgbClr val="FFFFFF">
                    <a:lumMod val="50000"/>
                  </a:srgbClr>
                </a:solidFill>
                <a:effectLst/>
                <a:uLnTx/>
                <a:uFillTx/>
                <a:cs typeface="Arial" panose="020B0604020202020204" pitchFamily="34" charset="0"/>
              </a:rPr>
            </a:br>
            <a:r>
              <a:rPr kumimoji="0" lang="en-GB" sz="800" b="1" i="0" u="none" strike="noStrike" kern="0" cap="none" spc="0" normalizeH="0" baseline="0" noProof="0">
                <a:ln>
                  <a:noFill/>
                </a:ln>
                <a:solidFill>
                  <a:srgbClr val="FFFFFF">
                    <a:lumMod val="50000"/>
                  </a:srgbClr>
                </a:solidFill>
                <a:effectLst/>
                <a:uLnTx/>
                <a:uFillTx/>
                <a:cs typeface="Arial" panose="020B0604020202020204" pitchFamily="34" charset="0"/>
              </a:rPr>
              <a:t>Disease</a:t>
            </a:r>
          </a:p>
        </p:txBody>
      </p:sp>
      <p:cxnSp>
        <p:nvCxnSpPr>
          <p:cNvPr id="144" name="Straight Connector 44">
            <a:extLst>
              <a:ext uri="{FF2B5EF4-FFF2-40B4-BE49-F238E27FC236}">
                <a16:creationId xmlns:a16="http://schemas.microsoft.com/office/drawing/2014/main" id="{73866B52-1629-4F3B-AC8A-7DB4EC3C76BF}"/>
              </a:ext>
            </a:extLst>
          </p:cNvPr>
          <p:cNvCxnSpPr>
            <a:cxnSpLocks/>
          </p:cNvCxnSpPr>
          <p:nvPr/>
        </p:nvCxnSpPr>
        <p:spPr>
          <a:xfrm>
            <a:off x="1177499" y="3690529"/>
            <a:ext cx="0" cy="1008324"/>
          </a:xfrm>
          <a:prstGeom prst="line">
            <a:avLst/>
          </a:prstGeom>
          <a:noFill/>
          <a:ln w="12700" cap="flat" cmpd="sng" algn="ctr">
            <a:solidFill>
              <a:srgbClr val="000000"/>
            </a:solidFill>
            <a:prstDash val="solid"/>
            <a:miter lim="800000"/>
            <a:tailEnd type="none"/>
          </a:ln>
          <a:effectLst/>
        </p:spPr>
      </p:cxnSp>
      <p:sp>
        <p:nvSpPr>
          <p:cNvPr id="145" name="TextBox 45">
            <a:extLst>
              <a:ext uri="{FF2B5EF4-FFF2-40B4-BE49-F238E27FC236}">
                <a16:creationId xmlns:a16="http://schemas.microsoft.com/office/drawing/2014/main" id="{7BCC94CB-F2E4-46F1-A9C3-C5EA6415C7C8}"/>
              </a:ext>
            </a:extLst>
          </p:cNvPr>
          <p:cNvSpPr txBox="1">
            <a:spLocks/>
          </p:cNvSpPr>
          <p:nvPr/>
        </p:nvSpPr>
        <p:spPr>
          <a:xfrm>
            <a:off x="1227249" y="3703601"/>
            <a:ext cx="649554" cy="368300"/>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800" b="1" i="0" u="none" strike="noStrike" kern="0" cap="none" spc="0" normalizeH="0" baseline="0" noProof="0">
                <a:ln>
                  <a:noFill/>
                </a:ln>
                <a:solidFill>
                  <a:srgbClr val="FFFFFF">
                    <a:lumMod val="50000"/>
                  </a:srgbClr>
                </a:solidFill>
                <a:effectLst/>
                <a:uLnTx/>
                <a:uFillTx/>
                <a:cs typeface="Arial" panose="020B0604020202020204" pitchFamily="34" charset="0"/>
              </a:rPr>
              <a:t>Severe disease</a:t>
            </a:r>
          </a:p>
        </p:txBody>
      </p:sp>
      <p:sp>
        <p:nvSpPr>
          <p:cNvPr id="146" name="TextBox 46">
            <a:extLst>
              <a:ext uri="{FF2B5EF4-FFF2-40B4-BE49-F238E27FC236}">
                <a16:creationId xmlns:a16="http://schemas.microsoft.com/office/drawing/2014/main" id="{FF49F3AD-FEF6-4B6F-9193-09BFC5C5F1F2}"/>
              </a:ext>
            </a:extLst>
          </p:cNvPr>
          <p:cNvSpPr txBox="1">
            <a:spLocks/>
          </p:cNvSpPr>
          <p:nvPr/>
        </p:nvSpPr>
        <p:spPr>
          <a:xfrm>
            <a:off x="327494" y="4789276"/>
            <a:ext cx="850006" cy="368300"/>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050" b="1" i="0" u="none" strike="noStrike" kern="0" cap="none" spc="0" normalizeH="0" baseline="0" noProof="0" err="1">
                <a:ln>
                  <a:noFill/>
                </a:ln>
                <a:solidFill>
                  <a:srgbClr val="082F3B"/>
                </a:solidFill>
                <a:effectLst/>
                <a:uLnTx/>
                <a:uFillTx/>
                <a:cs typeface="Arial" panose="020B0604020202020204" pitchFamily="34" charset="0"/>
              </a:rPr>
              <a:t>Astrazeneca</a:t>
            </a:r>
            <a:endParaRPr kumimoji="0" lang="en-GB" sz="1050" b="1" i="0" u="none" strike="noStrike" kern="0" cap="none" spc="0" normalizeH="0" baseline="0" noProof="0">
              <a:ln>
                <a:noFill/>
              </a:ln>
              <a:solidFill>
                <a:srgbClr val="082F3B"/>
              </a:solidFill>
              <a:effectLst/>
              <a:uLnTx/>
              <a:uFillTx/>
              <a:cs typeface="Arial" panose="020B0604020202020204" pitchFamily="34" charset="0"/>
            </a:endParaRPr>
          </a:p>
        </p:txBody>
      </p:sp>
      <p:sp>
        <p:nvSpPr>
          <p:cNvPr id="147" name="Oval 47">
            <a:extLst>
              <a:ext uri="{FF2B5EF4-FFF2-40B4-BE49-F238E27FC236}">
                <a16:creationId xmlns:a16="http://schemas.microsoft.com/office/drawing/2014/main" id="{4B2610E1-5DFA-4288-9722-269790D6E51D}"/>
              </a:ext>
            </a:extLst>
          </p:cNvPr>
          <p:cNvSpPr>
            <a:spLocks/>
          </p:cNvSpPr>
          <p:nvPr/>
        </p:nvSpPr>
        <p:spPr>
          <a:xfrm>
            <a:off x="1993804" y="5395365"/>
            <a:ext cx="724036" cy="266769"/>
          </a:xfrm>
          <a:prstGeom prst="ellipse">
            <a:avLst/>
          </a:prstGeom>
          <a:solidFill>
            <a:srgbClr val="1B9EC7">
              <a:lumMod val="60000"/>
              <a:lumOff val="40000"/>
            </a:srgbClr>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n-US" sz="1000" b="0" i="0" u="none" strike="noStrike" kern="0" cap="none" spc="0" normalizeH="0" baseline="0" noProof="0">
                <a:ln>
                  <a:noFill/>
                </a:ln>
                <a:solidFill>
                  <a:srgbClr val="FFFFFF"/>
                </a:solidFill>
                <a:effectLst/>
                <a:uLnTx/>
                <a:uFillTx/>
                <a:latin typeface="Arial"/>
                <a:ea typeface="+mn-ea"/>
                <a:cs typeface="+mn-cs"/>
              </a:rPr>
              <a:t>50</a:t>
            </a:r>
          </a:p>
        </p:txBody>
      </p:sp>
      <p:cxnSp>
        <p:nvCxnSpPr>
          <p:cNvPr id="148" name="Straight Connector 49">
            <a:extLst>
              <a:ext uri="{FF2B5EF4-FFF2-40B4-BE49-F238E27FC236}">
                <a16:creationId xmlns:a16="http://schemas.microsoft.com/office/drawing/2014/main" id="{30C46CC3-0350-4085-B8F6-C318766819A0}"/>
              </a:ext>
            </a:extLst>
          </p:cNvPr>
          <p:cNvCxnSpPr>
            <a:cxnSpLocks/>
          </p:cNvCxnSpPr>
          <p:nvPr/>
        </p:nvCxnSpPr>
        <p:spPr>
          <a:xfrm>
            <a:off x="1705355" y="3006501"/>
            <a:ext cx="2742066" cy="0"/>
          </a:xfrm>
          <a:prstGeom prst="line">
            <a:avLst/>
          </a:prstGeom>
          <a:noFill/>
          <a:ln w="6350" cap="flat" cmpd="sng" algn="ctr">
            <a:solidFill>
              <a:srgbClr val="7F7F7F"/>
            </a:solidFill>
            <a:prstDash val="lgDash"/>
            <a:miter lim="800000"/>
            <a:tailEnd type="none"/>
          </a:ln>
          <a:effectLst/>
        </p:spPr>
      </p:cxnSp>
      <p:cxnSp>
        <p:nvCxnSpPr>
          <p:cNvPr id="149" name="Straight Connector 51">
            <a:extLst>
              <a:ext uri="{FF2B5EF4-FFF2-40B4-BE49-F238E27FC236}">
                <a16:creationId xmlns:a16="http://schemas.microsoft.com/office/drawing/2014/main" id="{2B12E5D3-558B-49C0-871B-594E5BB7F4CC}"/>
              </a:ext>
            </a:extLst>
          </p:cNvPr>
          <p:cNvCxnSpPr>
            <a:cxnSpLocks/>
          </p:cNvCxnSpPr>
          <p:nvPr/>
        </p:nvCxnSpPr>
        <p:spPr>
          <a:xfrm>
            <a:off x="1705355" y="4189735"/>
            <a:ext cx="2742066" cy="0"/>
          </a:xfrm>
          <a:prstGeom prst="line">
            <a:avLst/>
          </a:prstGeom>
          <a:noFill/>
          <a:ln w="6350" cap="flat" cmpd="sng" algn="ctr">
            <a:solidFill>
              <a:srgbClr val="7F7F7F"/>
            </a:solidFill>
            <a:prstDash val="lgDash"/>
            <a:miter lim="800000"/>
            <a:tailEnd type="none"/>
          </a:ln>
          <a:effectLst/>
        </p:spPr>
      </p:cxnSp>
      <p:cxnSp>
        <p:nvCxnSpPr>
          <p:cNvPr id="150" name="Straight Connector 53">
            <a:extLst>
              <a:ext uri="{FF2B5EF4-FFF2-40B4-BE49-F238E27FC236}">
                <a16:creationId xmlns:a16="http://schemas.microsoft.com/office/drawing/2014/main" id="{5CA7BF8A-A4F0-4817-AD05-625BC70495DA}"/>
              </a:ext>
            </a:extLst>
          </p:cNvPr>
          <p:cNvCxnSpPr>
            <a:cxnSpLocks/>
          </p:cNvCxnSpPr>
          <p:nvPr/>
        </p:nvCxnSpPr>
        <p:spPr>
          <a:xfrm>
            <a:off x="1705355" y="5318743"/>
            <a:ext cx="2742066" cy="0"/>
          </a:xfrm>
          <a:prstGeom prst="line">
            <a:avLst/>
          </a:prstGeom>
          <a:noFill/>
          <a:ln w="6350" cap="flat" cmpd="sng" algn="ctr">
            <a:solidFill>
              <a:srgbClr val="7F7F7F"/>
            </a:solidFill>
            <a:prstDash val="lgDash"/>
            <a:miter lim="800000"/>
            <a:tailEnd type="none"/>
          </a:ln>
          <a:effectLst/>
        </p:spPr>
      </p:cxnSp>
      <p:sp>
        <p:nvSpPr>
          <p:cNvPr id="151" name="Oval 54">
            <a:extLst>
              <a:ext uri="{FF2B5EF4-FFF2-40B4-BE49-F238E27FC236}">
                <a16:creationId xmlns:a16="http://schemas.microsoft.com/office/drawing/2014/main" id="{D923105C-7E70-4135-B7E9-11B3A6C09715}"/>
              </a:ext>
            </a:extLst>
          </p:cNvPr>
          <p:cNvSpPr>
            <a:spLocks/>
          </p:cNvSpPr>
          <p:nvPr/>
        </p:nvSpPr>
        <p:spPr>
          <a:xfrm>
            <a:off x="3463484" y="4928978"/>
            <a:ext cx="724036" cy="266769"/>
          </a:xfrm>
          <a:prstGeom prst="ellipse">
            <a:avLst/>
          </a:prstGeom>
          <a:gradFill>
            <a:gsLst>
              <a:gs pos="0">
                <a:srgbClr val="9BDDF1"/>
              </a:gs>
              <a:gs pos="100000">
                <a:srgbClr val="1B9EC7"/>
              </a:gs>
            </a:gsLst>
            <a:lin ang="0" scaled="0"/>
          </a:gra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n-US" sz="1000" b="0" i="0" u="none" strike="noStrike" kern="0" cap="none" spc="0" normalizeH="0" baseline="0" noProof="0">
                <a:ln>
                  <a:noFill/>
                </a:ln>
                <a:solidFill>
                  <a:srgbClr val="FFFFFF"/>
                </a:solidFill>
                <a:effectLst/>
                <a:uLnTx/>
                <a:uFillTx/>
                <a:latin typeface="Arial"/>
                <a:ea typeface="+mn-ea"/>
                <a:cs typeface="+mn-cs"/>
              </a:rPr>
              <a:t>33-56</a:t>
            </a:r>
          </a:p>
        </p:txBody>
      </p:sp>
      <p:sp>
        <p:nvSpPr>
          <p:cNvPr id="152" name="Oval 55">
            <a:extLst>
              <a:ext uri="{FF2B5EF4-FFF2-40B4-BE49-F238E27FC236}">
                <a16:creationId xmlns:a16="http://schemas.microsoft.com/office/drawing/2014/main" id="{21B84406-BBCD-40D7-8843-BE9989C19C64}"/>
              </a:ext>
            </a:extLst>
          </p:cNvPr>
          <p:cNvSpPr>
            <a:spLocks/>
          </p:cNvSpPr>
          <p:nvPr/>
        </p:nvSpPr>
        <p:spPr>
          <a:xfrm>
            <a:off x="3463484" y="5395365"/>
            <a:ext cx="724036" cy="266769"/>
          </a:xfrm>
          <a:prstGeom prst="ellipse">
            <a:avLst/>
          </a:prstGeom>
          <a:solidFill>
            <a:srgbClr val="082F3B">
              <a:lumMod val="10000"/>
              <a:lumOff val="90000"/>
            </a:srgbClr>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n-US" sz="1000" b="0" i="0" u="none" strike="noStrike" kern="0" cap="none" spc="0" normalizeH="0" baseline="0" noProof="0">
                <a:ln>
                  <a:noFill/>
                </a:ln>
                <a:solidFill>
                  <a:srgbClr val="FFFFFF"/>
                </a:solidFill>
                <a:effectLst/>
                <a:uLnTx/>
                <a:uFillTx/>
                <a:latin typeface="Arial"/>
                <a:ea typeface="+mn-ea"/>
                <a:cs typeface="+mn-cs"/>
              </a:rPr>
              <a:t>0-10</a:t>
            </a:r>
          </a:p>
        </p:txBody>
      </p:sp>
      <p:sp>
        <p:nvSpPr>
          <p:cNvPr id="153" name="TextBox 58">
            <a:extLst>
              <a:ext uri="{FF2B5EF4-FFF2-40B4-BE49-F238E27FC236}">
                <a16:creationId xmlns:a16="http://schemas.microsoft.com/office/drawing/2014/main" id="{0D47C610-1E40-4A67-BDA2-92D899C717B1}"/>
              </a:ext>
            </a:extLst>
          </p:cNvPr>
          <p:cNvSpPr txBox="1">
            <a:spLocks/>
          </p:cNvSpPr>
          <p:nvPr/>
        </p:nvSpPr>
        <p:spPr>
          <a:xfrm>
            <a:off x="1227249" y="5346354"/>
            <a:ext cx="649554" cy="368300"/>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800" b="1" i="0" u="none" strike="noStrike" kern="0" cap="none" spc="0" normalizeH="0" baseline="0" noProof="0">
                <a:ln>
                  <a:noFill/>
                </a:ln>
                <a:solidFill>
                  <a:srgbClr val="FFFFFF">
                    <a:lumMod val="50000"/>
                  </a:srgbClr>
                </a:solidFill>
                <a:effectLst/>
                <a:uLnTx/>
                <a:uFillTx/>
                <a:cs typeface="Arial" panose="020B0604020202020204" pitchFamily="34" charset="0"/>
              </a:rPr>
              <a:t>Infection/</a:t>
            </a:r>
            <a:br>
              <a:rPr kumimoji="0" lang="en-GB" sz="800" b="1" i="0" u="none" strike="noStrike" kern="0" cap="none" spc="0" normalizeH="0" baseline="0" noProof="0">
                <a:ln>
                  <a:noFill/>
                </a:ln>
                <a:solidFill>
                  <a:srgbClr val="FFFFFF">
                    <a:lumMod val="50000"/>
                  </a:srgbClr>
                </a:solidFill>
                <a:effectLst/>
                <a:uLnTx/>
                <a:uFillTx/>
                <a:cs typeface="Arial" panose="020B0604020202020204" pitchFamily="34" charset="0"/>
              </a:rPr>
            </a:br>
            <a:r>
              <a:rPr kumimoji="0" lang="en-GB" sz="800" b="1" i="0" u="none" strike="noStrike" kern="0" cap="none" spc="0" normalizeH="0" baseline="0" noProof="0">
                <a:ln>
                  <a:noFill/>
                </a:ln>
                <a:solidFill>
                  <a:srgbClr val="FFFFFF">
                    <a:lumMod val="50000"/>
                  </a:srgbClr>
                </a:solidFill>
                <a:effectLst/>
                <a:uLnTx/>
                <a:uFillTx/>
                <a:cs typeface="Arial" panose="020B0604020202020204" pitchFamily="34" charset="0"/>
              </a:rPr>
              <a:t>Disease</a:t>
            </a:r>
          </a:p>
        </p:txBody>
      </p:sp>
      <p:cxnSp>
        <p:nvCxnSpPr>
          <p:cNvPr id="154" name="Straight Connector 59">
            <a:extLst>
              <a:ext uri="{FF2B5EF4-FFF2-40B4-BE49-F238E27FC236}">
                <a16:creationId xmlns:a16="http://schemas.microsoft.com/office/drawing/2014/main" id="{490B6461-18FE-4F5E-A8C9-F618D717D1D4}"/>
              </a:ext>
            </a:extLst>
          </p:cNvPr>
          <p:cNvCxnSpPr>
            <a:cxnSpLocks/>
          </p:cNvCxnSpPr>
          <p:nvPr/>
        </p:nvCxnSpPr>
        <p:spPr>
          <a:xfrm>
            <a:off x="1177499" y="4851100"/>
            <a:ext cx="0" cy="723107"/>
          </a:xfrm>
          <a:prstGeom prst="line">
            <a:avLst/>
          </a:prstGeom>
          <a:noFill/>
          <a:ln w="12700" cap="flat" cmpd="sng" algn="ctr">
            <a:solidFill>
              <a:srgbClr val="000000"/>
            </a:solidFill>
            <a:prstDash val="solid"/>
            <a:miter lim="800000"/>
            <a:tailEnd type="none"/>
          </a:ln>
          <a:effectLst/>
        </p:spPr>
      </p:cxnSp>
      <p:sp>
        <p:nvSpPr>
          <p:cNvPr id="155" name="TextBox 60">
            <a:extLst>
              <a:ext uri="{FF2B5EF4-FFF2-40B4-BE49-F238E27FC236}">
                <a16:creationId xmlns:a16="http://schemas.microsoft.com/office/drawing/2014/main" id="{CFF6B6F0-2762-46C5-A599-2E49E7D5D3D3}"/>
              </a:ext>
            </a:extLst>
          </p:cNvPr>
          <p:cNvSpPr txBox="1">
            <a:spLocks/>
          </p:cNvSpPr>
          <p:nvPr/>
        </p:nvSpPr>
        <p:spPr>
          <a:xfrm>
            <a:off x="1227249" y="4863890"/>
            <a:ext cx="649554" cy="368300"/>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800" b="1" i="0" u="none" strike="noStrike" kern="0" cap="none" spc="0" normalizeH="0" baseline="0" noProof="0">
                <a:ln>
                  <a:noFill/>
                </a:ln>
                <a:solidFill>
                  <a:srgbClr val="FFFFFF">
                    <a:lumMod val="50000"/>
                  </a:srgbClr>
                </a:solidFill>
                <a:effectLst/>
                <a:uLnTx/>
                <a:uFillTx/>
                <a:cs typeface="Arial" panose="020B0604020202020204" pitchFamily="34" charset="0"/>
              </a:rPr>
              <a:t>Severe disease</a:t>
            </a:r>
          </a:p>
        </p:txBody>
      </p:sp>
      <p:sp>
        <p:nvSpPr>
          <p:cNvPr id="156" name="TextBox 61">
            <a:extLst>
              <a:ext uri="{FF2B5EF4-FFF2-40B4-BE49-F238E27FC236}">
                <a16:creationId xmlns:a16="http://schemas.microsoft.com/office/drawing/2014/main" id="{6FC9B75B-119D-4038-B6B4-92153E83DE37}"/>
              </a:ext>
            </a:extLst>
          </p:cNvPr>
          <p:cNvSpPr txBox="1">
            <a:spLocks/>
          </p:cNvSpPr>
          <p:nvPr/>
        </p:nvSpPr>
        <p:spPr>
          <a:xfrm>
            <a:off x="1227249" y="5826103"/>
            <a:ext cx="649554" cy="368300"/>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800" b="1" i="0" u="none" strike="noStrike" kern="0" cap="none" spc="0" normalizeH="0" baseline="0" noProof="0">
                <a:ln>
                  <a:noFill/>
                </a:ln>
                <a:solidFill>
                  <a:srgbClr val="FFFFFF">
                    <a:lumMod val="50000"/>
                  </a:srgbClr>
                </a:solidFill>
                <a:effectLst/>
                <a:uLnTx/>
                <a:uFillTx/>
                <a:cs typeface="Arial" panose="020B0604020202020204" pitchFamily="34" charset="0"/>
              </a:rPr>
              <a:t>Severe disease</a:t>
            </a:r>
          </a:p>
        </p:txBody>
      </p:sp>
      <p:cxnSp>
        <p:nvCxnSpPr>
          <p:cNvPr id="157" name="Straight Connector 63">
            <a:extLst>
              <a:ext uri="{FF2B5EF4-FFF2-40B4-BE49-F238E27FC236}">
                <a16:creationId xmlns:a16="http://schemas.microsoft.com/office/drawing/2014/main" id="{E95497E9-7153-49A9-B93B-F67F88DC6083}"/>
              </a:ext>
            </a:extLst>
          </p:cNvPr>
          <p:cNvCxnSpPr>
            <a:cxnSpLocks/>
          </p:cNvCxnSpPr>
          <p:nvPr/>
        </p:nvCxnSpPr>
        <p:spPr>
          <a:xfrm>
            <a:off x="260816" y="5783854"/>
            <a:ext cx="4186604" cy="0"/>
          </a:xfrm>
          <a:prstGeom prst="line">
            <a:avLst/>
          </a:prstGeom>
          <a:noFill/>
          <a:ln w="6350" cap="flat" cmpd="sng" algn="ctr">
            <a:solidFill>
              <a:srgbClr val="082F3B"/>
            </a:solidFill>
            <a:prstDash val="solid"/>
            <a:miter lim="800000"/>
            <a:tailEnd type="none"/>
          </a:ln>
          <a:effectLst/>
        </p:spPr>
      </p:cxnSp>
      <p:cxnSp>
        <p:nvCxnSpPr>
          <p:cNvPr id="158" name="Straight Connector 64">
            <a:extLst>
              <a:ext uri="{FF2B5EF4-FFF2-40B4-BE49-F238E27FC236}">
                <a16:creationId xmlns:a16="http://schemas.microsoft.com/office/drawing/2014/main" id="{3C195BA7-029E-4265-9D73-D8A9CA894750}"/>
              </a:ext>
            </a:extLst>
          </p:cNvPr>
          <p:cNvCxnSpPr>
            <a:cxnSpLocks/>
          </p:cNvCxnSpPr>
          <p:nvPr/>
        </p:nvCxnSpPr>
        <p:spPr>
          <a:xfrm>
            <a:off x="260816" y="4799432"/>
            <a:ext cx="4186604" cy="0"/>
          </a:xfrm>
          <a:prstGeom prst="line">
            <a:avLst/>
          </a:prstGeom>
          <a:noFill/>
          <a:ln w="6350" cap="flat" cmpd="sng" algn="ctr">
            <a:solidFill>
              <a:srgbClr val="082F3B"/>
            </a:solidFill>
            <a:prstDash val="solid"/>
            <a:miter lim="800000"/>
            <a:tailEnd type="none"/>
          </a:ln>
          <a:effectLst/>
        </p:spPr>
      </p:cxnSp>
      <p:cxnSp>
        <p:nvCxnSpPr>
          <p:cNvPr id="159" name="Straight Connector 65">
            <a:extLst>
              <a:ext uri="{FF2B5EF4-FFF2-40B4-BE49-F238E27FC236}">
                <a16:creationId xmlns:a16="http://schemas.microsoft.com/office/drawing/2014/main" id="{DA53FE81-EBAF-495C-ACC2-075E057A67F4}"/>
              </a:ext>
            </a:extLst>
          </p:cNvPr>
          <p:cNvCxnSpPr>
            <a:cxnSpLocks/>
          </p:cNvCxnSpPr>
          <p:nvPr/>
        </p:nvCxnSpPr>
        <p:spPr>
          <a:xfrm>
            <a:off x="260816" y="3594554"/>
            <a:ext cx="4186604" cy="0"/>
          </a:xfrm>
          <a:prstGeom prst="line">
            <a:avLst/>
          </a:prstGeom>
          <a:noFill/>
          <a:ln w="6350" cap="flat" cmpd="sng" algn="ctr">
            <a:solidFill>
              <a:srgbClr val="082F3B"/>
            </a:solidFill>
            <a:prstDash val="solid"/>
            <a:miter lim="800000"/>
            <a:tailEnd type="none"/>
          </a:ln>
          <a:effectLst/>
        </p:spPr>
      </p:cxnSp>
      <p:cxnSp>
        <p:nvCxnSpPr>
          <p:cNvPr id="160" name="Straight Connector 69">
            <a:extLst>
              <a:ext uri="{FF2B5EF4-FFF2-40B4-BE49-F238E27FC236}">
                <a16:creationId xmlns:a16="http://schemas.microsoft.com/office/drawing/2014/main" id="{CA2D93DC-A302-49AD-BBB5-229BBF20567B}"/>
              </a:ext>
            </a:extLst>
          </p:cNvPr>
          <p:cNvCxnSpPr>
            <a:cxnSpLocks/>
          </p:cNvCxnSpPr>
          <p:nvPr/>
        </p:nvCxnSpPr>
        <p:spPr>
          <a:xfrm>
            <a:off x="4699427" y="4189735"/>
            <a:ext cx="4707021" cy="0"/>
          </a:xfrm>
          <a:prstGeom prst="line">
            <a:avLst/>
          </a:prstGeom>
          <a:noFill/>
          <a:ln w="6350" cap="flat" cmpd="sng" algn="ctr">
            <a:solidFill>
              <a:srgbClr val="7F7F7F"/>
            </a:solidFill>
            <a:prstDash val="lgDash"/>
            <a:miter lim="800000"/>
            <a:tailEnd type="none"/>
          </a:ln>
          <a:effectLst/>
        </p:spPr>
      </p:cxnSp>
      <p:cxnSp>
        <p:nvCxnSpPr>
          <p:cNvPr id="161" name="Straight Connector 66">
            <a:extLst>
              <a:ext uri="{FF2B5EF4-FFF2-40B4-BE49-F238E27FC236}">
                <a16:creationId xmlns:a16="http://schemas.microsoft.com/office/drawing/2014/main" id="{B07EE6F8-B046-41B4-84B9-805D8C38CC75}"/>
              </a:ext>
            </a:extLst>
          </p:cNvPr>
          <p:cNvCxnSpPr>
            <a:cxnSpLocks/>
          </p:cNvCxnSpPr>
          <p:nvPr/>
        </p:nvCxnSpPr>
        <p:spPr>
          <a:xfrm>
            <a:off x="4699427" y="3006501"/>
            <a:ext cx="4707021" cy="0"/>
          </a:xfrm>
          <a:prstGeom prst="line">
            <a:avLst/>
          </a:prstGeom>
          <a:noFill/>
          <a:ln w="6350" cap="flat" cmpd="sng" algn="ctr">
            <a:solidFill>
              <a:srgbClr val="7F7F7F"/>
            </a:solidFill>
            <a:prstDash val="lgDash"/>
            <a:miter lim="800000"/>
            <a:tailEnd type="none"/>
          </a:ln>
          <a:effectLst/>
        </p:spPr>
      </p:cxnSp>
      <p:cxnSp>
        <p:nvCxnSpPr>
          <p:cNvPr id="162" name="Straight Connector 72">
            <a:extLst>
              <a:ext uri="{FF2B5EF4-FFF2-40B4-BE49-F238E27FC236}">
                <a16:creationId xmlns:a16="http://schemas.microsoft.com/office/drawing/2014/main" id="{A9244BC4-D37C-45D4-B6A7-9BF5D37DE834}"/>
              </a:ext>
            </a:extLst>
          </p:cNvPr>
          <p:cNvCxnSpPr>
            <a:cxnSpLocks/>
          </p:cNvCxnSpPr>
          <p:nvPr/>
        </p:nvCxnSpPr>
        <p:spPr>
          <a:xfrm>
            <a:off x="4699427" y="5783854"/>
            <a:ext cx="4707021" cy="0"/>
          </a:xfrm>
          <a:prstGeom prst="line">
            <a:avLst/>
          </a:prstGeom>
          <a:noFill/>
          <a:ln w="6350" cap="flat" cmpd="sng" algn="ctr">
            <a:solidFill>
              <a:srgbClr val="082F3B"/>
            </a:solidFill>
            <a:prstDash val="solid"/>
            <a:miter lim="800000"/>
            <a:tailEnd type="none"/>
          </a:ln>
          <a:effectLst/>
        </p:spPr>
      </p:cxnSp>
      <p:cxnSp>
        <p:nvCxnSpPr>
          <p:cNvPr id="163" name="Straight Connector 73">
            <a:extLst>
              <a:ext uri="{FF2B5EF4-FFF2-40B4-BE49-F238E27FC236}">
                <a16:creationId xmlns:a16="http://schemas.microsoft.com/office/drawing/2014/main" id="{CD626CC6-8A47-4F85-A395-AC421E94953A}"/>
              </a:ext>
            </a:extLst>
          </p:cNvPr>
          <p:cNvCxnSpPr>
            <a:cxnSpLocks/>
          </p:cNvCxnSpPr>
          <p:nvPr/>
        </p:nvCxnSpPr>
        <p:spPr>
          <a:xfrm>
            <a:off x="4699427" y="4799432"/>
            <a:ext cx="4707021" cy="0"/>
          </a:xfrm>
          <a:prstGeom prst="line">
            <a:avLst/>
          </a:prstGeom>
          <a:noFill/>
          <a:ln w="6350" cap="flat" cmpd="sng" algn="ctr">
            <a:solidFill>
              <a:srgbClr val="082F3B"/>
            </a:solidFill>
            <a:prstDash val="solid"/>
            <a:miter lim="800000"/>
            <a:tailEnd type="none"/>
          </a:ln>
          <a:effectLst/>
        </p:spPr>
      </p:cxnSp>
      <p:cxnSp>
        <p:nvCxnSpPr>
          <p:cNvPr id="164" name="Straight Connector 74">
            <a:extLst>
              <a:ext uri="{FF2B5EF4-FFF2-40B4-BE49-F238E27FC236}">
                <a16:creationId xmlns:a16="http://schemas.microsoft.com/office/drawing/2014/main" id="{BD6ABD12-4710-451E-BFCC-A22AC79E4151}"/>
              </a:ext>
            </a:extLst>
          </p:cNvPr>
          <p:cNvCxnSpPr>
            <a:cxnSpLocks/>
          </p:cNvCxnSpPr>
          <p:nvPr/>
        </p:nvCxnSpPr>
        <p:spPr>
          <a:xfrm>
            <a:off x="4699427" y="3594554"/>
            <a:ext cx="4707021" cy="0"/>
          </a:xfrm>
          <a:prstGeom prst="line">
            <a:avLst/>
          </a:prstGeom>
          <a:noFill/>
          <a:ln w="6350" cap="flat" cmpd="sng" algn="ctr">
            <a:solidFill>
              <a:srgbClr val="082F3B"/>
            </a:solidFill>
            <a:prstDash val="solid"/>
            <a:miter lim="800000"/>
            <a:tailEnd type="none"/>
          </a:ln>
          <a:effectLst/>
        </p:spPr>
      </p:cxnSp>
      <p:cxnSp>
        <p:nvCxnSpPr>
          <p:cNvPr id="165" name="Straight Connector 75">
            <a:extLst>
              <a:ext uri="{FF2B5EF4-FFF2-40B4-BE49-F238E27FC236}">
                <a16:creationId xmlns:a16="http://schemas.microsoft.com/office/drawing/2014/main" id="{36DEF8EA-E7EF-4362-9ECE-7214719D18B2}"/>
              </a:ext>
            </a:extLst>
          </p:cNvPr>
          <p:cNvCxnSpPr>
            <a:cxnSpLocks/>
          </p:cNvCxnSpPr>
          <p:nvPr/>
        </p:nvCxnSpPr>
        <p:spPr>
          <a:xfrm>
            <a:off x="4531285" y="1911349"/>
            <a:ext cx="0" cy="4282613"/>
          </a:xfrm>
          <a:prstGeom prst="line">
            <a:avLst/>
          </a:prstGeom>
          <a:noFill/>
          <a:ln w="6350" cap="flat" cmpd="sng" algn="ctr">
            <a:solidFill>
              <a:srgbClr val="B3B3B3"/>
            </a:solidFill>
            <a:prstDash val="solid"/>
            <a:miter lim="800000"/>
            <a:tailEnd type="none"/>
          </a:ln>
          <a:effectLst/>
        </p:spPr>
      </p:cxnSp>
      <p:sp>
        <p:nvSpPr>
          <p:cNvPr id="166" name="Oval 76">
            <a:extLst>
              <a:ext uri="{FF2B5EF4-FFF2-40B4-BE49-F238E27FC236}">
                <a16:creationId xmlns:a16="http://schemas.microsoft.com/office/drawing/2014/main" id="{C4B48A78-E5F8-4D85-ADAB-D9D691249550}"/>
              </a:ext>
            </a:extLst>
          </p:cNvPr>
          <p:cNvSpPr>
            <a:spLocks/>
          </p:cNvSpPr>
          <p:nvPr/>
        </p:nvSpPr>
        <p:spPr>
          <a:xfrm>
            <a:off x="6639168" y="2603514"/>
            <a:ext cx="724036" cy="266769"/>
          </a:xfrm>
          <a:prstGeom prst="ellipse">
            <a:avLst/>
          </a:prstGeom>
          <a:solidFill>
            <a:srgbClr val="082F3B">
              <a:lumMod val="90000"/>
              <a:lumOff val="10000"/>
            </a:srgbClr>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n-US" sz="1000" b="0" i="0" u="none" strike="noStrike" kern="0" cap="none" spc="0" normalizeH="0" baseline="0" noProof="0">
                <a:ln>
                  <a:noFill/>
                </a:ln>
                <a:solidFill>
                  <a:srgbClr val="FFFFFF"/>
                </a:solidFill>
                <a:effectLst/>
                <a:uLnTx/>
                <a:uFillTx/>
                <a:latin typeface="Arial"/>
                <a:ea typeface="+mn-ea"/>
                <a:cs typeface="+mn-cs"/>
              </a:rPr>
              <a:t>88-91</a:t>
            </a:r>
          </a:p>
        </p:txBody>
      </p:sp>
      <p:sp>
        <p:nvSpPr>
          <p:cNvPr id="167" name="Oval 77">
            <a:extLst>
              <a:ext uri="{FF2B5EF4-FFF2-40B4-BE49-F238E27FC236}">
                <a16:creationId xmlns:a16="http://schemas.microsoft.com/office/drawing/2014/main" id="{647DA758-D831-4531-9E52-D1311AF14AC6}"/>
              </a:ext>
            </a:extLst>
          </p:cNvPr>
          <p:cNvSpPr>
            <a:spLocks/>
          </p:cNvSpPr>
          <p:nvPr/>
        </p:nvSpPr>
        <p:spPr>
          <a:xfrm>
            <a:off x="4700753" y="3112776"/>
            <a:ext cx="724036" cy="266769"/>
          </a:xfrm>
          <a:prstGeom prst="ellipse">
            <a:avLst/>
          </a:prstGeom>
          <a:solidFill>
            <a:srgbClr val="1B9EC7"/>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n-US" sz="1000" b="0" i="0" u="none" strike="noStrike" kern="0" cap="none" spc="0" normalizeH="0" baseline="0" noProof="0">
                <a:ln>
                  <a:noFill/>
                </a:ln>
                <a:solidFill>
                  <a:srgbClr val="FFFFFF"/>
                </a:solidFill>
                <a:effectLst/>
                <a:uLnTx/>
                <a:uFillTx/>
                <a:latin typeface="Arial"/>
                <a:ea typeface="+mn-ea"/>
                <a:cs typeface="+mn-cs"/>
              </a:rPr>
              <a:t>63</a:t>
            </a:r>
          </a:p>
        </p:txBody>
      </p:sp>
      <p:sp>
        <p:nvSpPr>
          <p:cNvPr id="168" name="Oval 78">
            <a:extLst>
              <a:ext uri="{FF2B5EF4-FFF2-40B4-BE49-F238E27FC236}">
                <a16:creationId xmlns:a16="http://schemas.microsoft.com/office/drawing/2014/main" id="{A3AEE0F0-A3E8-485D-AA9C-F297C0031632}"/>
              </a:ext>
            </a:extLst>
          </p:cNvPr>
          <p:cNvSpPr>
            <a:spLocks/>
          </p:cNvSpPr>
          <p:nvPr/>
        </p:nvSpPr>
        <p:spPr>
          <a:xfrm>
            <a:off x="5681735" y="3112776"/>
            <a:ext cx="724036" cy="266769"/>
          </a:xfrm>
          <a:prstGeom prst="ellipse">
            <a:avLst/>
          </a:prstGeom>
          <a:solidFill>
            <a:srgbClr val="1B9EC7"/>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n-US" sz="1000" b="0" i="0" u="none" strike="noStrike" kern="0" cap="none" spc="0" normalizeH="0" baseline="0" noProof="0">
                <a:ln>
                  <a:noFill/>
                </a:ln>
                <a:solidFill>
                  <a:srgbClr val="FFFFFF"/>
                </a:solidFill>
                <a:effectLst/>
                <a:uLnTx/>
                <a:uFillTx/>
                <a:latin typeface="Arial"/>
                <a:ea typeface="+mn-ea"/>
                <a:cs typeface="+mn-cs"/>
              </a:rPr>
              <a:t>66</a:t>
            </a:r>
          </a:p>
        </p:txBody>
      </p:sp>
      <p:sp>
        <p:nvSpPr>
          <p:cNvPr id="169" name="Oval 79">
            <a:extLst>
              <a:ext uri="{FF2B5EF4-FFF2-40B4-BE49-F238E27FC236}">
                <a16:creationId xmlns:a16="http://schemas.microsoft.com/office/drawing/2014/main" id="{221D50A4-97EE-4660-82C6-F71B8BF5FABE}"/>
              </a:ext>
            </a:extLst>
          </p:cNvPr>
          <p:cNvSpPr>
            <a:spLocks/>
          </p:cNvSpPr>
          <p:nvPr/>
        </p:nvSpPr>
        <p:spPr>
          <a:xfrm>
            <a:off x="6639168" y="3112776"/>
            <a:ext cx="724036" cy="266769"/>
          </a:xfrm>
          <a:prstGeom prst="ellipse">
            <a:avLst/>
          </a:prstGeom>
          <a:gradFill>
            <a:gsLst>
              <a:gs pos="0">
                <a:srgbClr val="1B9EC7">
                  <a:lumMod val="60000"/>
                  <a:lumOff val="40000"/>
                </a:srgbClr>
              </a:gs>
              <a:gs pos="100000">
                <a:srgbClr val="1B9EC7">
                  <a:lumMod val="75000"/>
                </a:srgbClr>
              </a:gs>
            </a:gsLst>
            <a:lin ang="0" scaled="0"/>
          </a:gra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n-US" sz="1000" b="0" i="0" u="none" strike="noStrike" kern="0" cap="none" spc="0" normalizeH="0" baseline="0" noProof="0">
                <a:ln>
                  <a:noFill/>
                </a:ln>
                <a:solidFill>
                  <a:srgbClr val="FFFFFF"/>
                </a:solidFill>
                <a:effectLst/>
                <a:uLnTx/>
                <a:uFillTx/>
                <a:latin typeface="Arial"/>
                <a:ea typeface="+mn-ea"/>
                <a:cs typeface="+mn-cs"/>
              </a:rPr>
              <a:t>57-78</a:t>
            </a:r>
          </a:p>
        </p:txBody>
      </p:sp>
      <p:sp>
        <p:nvSpPr>
          <p:cNvPr id="170" name="TextBox 80">
            <a:extLst>
              <a:ext uri="{FF2B5EF4-FFF2-40B4-BE49-F238E27FC236}">
                <a16:creationId xmlns:a16="http://schemas.microsoft.com/office/drawing/2014/main" id="{25007C93-0DCC-4B5A-8A9A-64B7358B70D4}"/>
              </a:ext>
            </a:extLst>
          </p:cNvPr>
          <p:cNvSpPr txBox="1">
            <a:spLocks/>
          </p:cNvSpPr>
          <p:nvPr/>
        </p:nvSpPr>
        <p:spPr>
          <a:xfrm>
            <a:off x="5391783" y="2769277"/>
            <a:ext cx="118143" cy="13579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050" b="1" i="0" u="none" strike="noStrike" kern="0" cap="none" spc="0" normalizeH="0" baseline="0" noProof="0">
                <a:ln>
                  <a:noFill/>
                </a:ln>
                <a:solidFill>
                  <a:srgbClr val="000000"/>
                </a:solidFill>
                <a:effectLst/>
                <a:uLnTx/>
                <a:uFillTx/>
                <a:cs typeface="Arial" panose="020B0604020202020204" pitchFamily="34" charset="0"/>
              </a:rPr>
              <a:t>A</a:t>
            </a:r>
          </a:p>
        </p:txBody>
      </p:sp>
      <p:sp>
        <p:nvSpPr>
          <p:cNvPr id="171" name="TextBox 81">
            <a:extLst>
              <a:ext uri="{FF2B5EF4-FFF2-40B4-BE49-F238E27FC236}">
                <a16:creationId xmlns:a16="http://schemas.microsoft.com/office/drawing/2014/main" id="{5E677DD5-8ACE-49D1-A3F6-4242A4FDBFD1}"/>
              </a:ext>
            </a:extLst>
          </p:cNvPr>
          <p:cNvSpPr txBox="1">
            <a:spLocks/>
          </p:cNvSpPr>
          <p:nvPr/>
        </p:nvSpPr>
        <p:spPr>
          <a:xfrm>
            <a:off x="7315839" y="2769277"/>
            <a:ext cx="118143" cy="13579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050" b="1" i="0" u="none" strike="noStrike" kern="0" cap="none" spc="0" normalizeH="0" baseline="0" noProof="0">
                <a:ln>
                  <a:noFill/>
                </a:ln>
                <a:solidFill>
                  <a:srgbClr val="000000"/>
                </a:solidFill>
                <a:effectLst/>
                <a:uLnTx/>
                <a:uFillTx/>
                <a:cs typeface="Arial" panose="020B0604020202020204" pitchFamily="34" charset="0"/>
              </a:rPr>
              <a:t>P</a:t>
            </a:r>
          </a:p>
        </p:txBody>
      </p:sp>
      <p:sp>
        <p:nvSpPr>
          <p:cNvPr id="172" name="TextBox 82">
            <a:extLst>
              <a:ext uri="{FF2B5EF4-FFF2-40B4-BE49-F238E27FC236}">
                <a16:creationId xmlns:a16="http://schemas.microsoft.com/office/drawing/2014/main" id="{C3A1A709-5896-44CB-ACF3-8695D2A37E8E}"/>
              </a:ext>
            </a:extLst>
          </p:cNvPr>
          <p:cNvSpPr txBox="1">
            <a:spLocks/>
          </p:cNvSpPr>
          <p:nvPr/>
        </p:nvSpPr>
        <p:spPr>
          <a:xfrm>
            <a:off x="5391783" y="3312523"/>
            <a:ext cx="118143" cy="13579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050" b="1" i="0" u="none" strike="noStrike" kern="0" cap="none" spc="0" normalizeH="0" baseline="0" noProof="0">
                <a:ln>
                  <a:noFill/>
                </a:ln>
                <a:solidFill>
                  <a:srgbClr val="000000"/>
                </a:solidFill>
                <a:effectLst/>
                <a:uLnTx/>
                <a:uFillTx/>
                <a:cs typeface="Arial" panose="020B0604020202020204" pitchFamily="34" charset="0"/>
              </a:rPr>
              <a:t>A</a:t>
            </a:r>
          </a:p>
        </p:txBody>
      </p:sp>
      <p:sp>
        <p:nvSpPr>
          <p:cNvPr id="173" name="TextBox 83">
            <a:extLst>
              <a:ext uri="{FF2B5EF4-FFF2-40B4-BE49-F238E27FC236}">
                <a16:creationId xmlns:a16="http://schemas.microsoft.com/office/drawing/2014/main" id="{8C7FB38E-D84F-4960-BDE1-D36D766ABE56}"/>
              </a:ext>
            </a:extLst>
          </p:cNvPr>
          <p:cNvSpPr txBox="1">
            <a:spLocks/>
          </p:cNvSpPr>
          <p:nvPr/>
        </p:nvSpPr>
        <p:spPr>
          <a:xfrm>
            <a:off x="6333089" y="3312523"/>
            <a:ext cx="118143" cy="13579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050" b="1" i="0" u="none" strike="noStrike" kern="0" cap="none" spc="0" normalizeH="0" baseline="0" noProof="0">
                <a:ln>
                  <a:noFill/>
                </a:ln>
                <a:solidFill>
                  <a:srgbClr val="000000"/>
                </a:solidFill>
                <a:effectLst/>
                <a:uLnTx/>
                <a:uFillTx/>
                <a:cs typeface="Arial" panose="020B0604020202020204" pitchFamily="34" charset="0"/>
              </a:rPr>
              <a:t>M</a:t>
            </a:r>
          </a:p>
        </p:txBody>
      </p:sp>
      <p:sp>
        <p:nvSpPr>
          <p:cNvPr id="174" name="TextBox 84">
            <a:extLst>
              <a:ext uri="{FF2B5EF4-FFF2-40B4-BE49-F238E27FC236}">
                <a16:creationId xmlns:a16="http://schemas.microsoft.com/office/drawing/2014/main" id="{7F2AB94E-B28E-4B7B-AF83-90AFDFC12CF3}"/>
              </a:ext>
            </a:extLst>
          </p:cNvPr>
          <p:cNvSpPr txBox="1">
            <a:spLocks/>
          </p:cNvSpPr>
          <p:nvPr/>
        </p:nvSpPr>
        <p:spPr>
          <a:xfrm>
            <a:off x="7315839" y="3312523"/>
            <a:ext cx="118143" cy="13579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050" b="1" i="0" u="none" strike="noStrike" kern="0" cap="none" spc="0" normalizeH="0" baseline="0" noProof="0">
                <a:ln>
                  <a:noFill/>
                </a:ln>
                <a:solidFill>
                  <a:srgbClr val="000000"/>
                </a:solidFill>
                <a:effectLst/>
                <a:uLnTx/>
                <a:uFillTx/>
                <a:cs typeface="Arial" panose="020B0604020202020204" pitchFamily="34" charset="0"/>
              </a:rPr>
              <a:t>P</a:t>
            </a:r>
          </a:p>
        </p:txBody>
      </p:sp>
      <p:sp>
        <p:nvSpPr>
          <p:cNvPr id="175" name="Oval 85">
            <a:extLst>
              <a:ext uri="{FF2B5EF4-FFF2-40B4-BE49-F238E27FC236}">
                <a16:creationId xmlns:a16="http://schemas.microsoft.com/office/drawing/2014/main" id="{DFA4784F-32BB-40E4-B664-65284454F37C}"/>
              </a:ext>
            </a:extLst>
          </p:cNvPr>
          <p:cNvSpPr>
            <a:spLocks/>
          </p:cNvSpPr>
          <p:nvPr/>
        </p:nvSpPr>
        <p:spPr>
          <a:xfrm>
            <a:off x="4700753" y="3741854"/>
            <a:ext cx="724036" cy="266769"/>
          </a:xfrm>
          <a:prstGeom prst="ellipse">
            <a:avLst/>
          </a:prstGeom>
          <a:solidFill>
            <a:srgbClr val="082F3B"/>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n-US" sz="1000" b="0" i="0" u="none" strike="noStrike" kern="0" cap="none" spc="0" normalizeH="0" baseline="0" noProof="0">
                <a:ln>
                  <a:noFill/>
                </a:ln>
                <a:solidFill>
                  <a:srgbClr val="FFFFFF"/>
                </a:solidFill>
                <a:effectLst/>
                <a:uLnTx/>
                <a:uFillTx/>
                <a:latin typeface="Arial"/>
                <a:ea typeface="+mn-ea"/>
                <a:cs typeface="+mn-cs"/>
              </a:rPr>
              <a:t>91</a:t>
            </a:r>
          </a:p>
        </p:txBody>
      </p:sp>
      <p:sp>
        <p:nvSpPr>
          <p:cNvPr id="176" name="Oval 86">
            <a:extLst>
              <a:ext uri="{FF2B5EF4-FFF2-40B4-BE49-F238E27FC236}">
                <a16:creationId xmlns:a16="http://schemas.microsoft.com/office/drawing/2014/main" id="{DF95B1A4-18AB-466C-8F3E-BCA6083BC66C}"/>
              </a:ext>
            </a:extLst>
          </p:cNvPr>
          <p:cNvSpPr>
            <a:spLocks/>
          </p:cNvSpPr>
          <p:nvPr/>
        </p:nvSpPr>
        <p:spPr>
          <a:xfrm>
            <a:off x="5681735" y="3741854"/>
            <a:ext cx="724036" cy="266769"/>
          </a:xfrm>
          <a:prstGeom prst="ellipse">
            <a:avLst/>
          </a:prstGeom>
          <a:solidFill>
            <a:srgbClr val="082F3B">
              <a:lumMod val="90000"/>
              <a:lumOff val="10000"/>
            </a:srgbClr>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n-US" sz="1000" b="0" i="0" u="none" strike="noStrike" kern="0" cap="none" spc="0" normalizeH="0" baseline="0" noProof="0">
                <a:ln>
                  <a:noFill/>
                </a:ln>
                <a:solidFill>
                  <a:srgbClr val="FFFFFF"/>
                </a:solidFill>
                <a:effectLst/>
                <a:uLnTx/>
                <a:uFillTx/>
                <a:latin typeface="Arial"/>
                <a:ea typeface="+mn-ea"/>
                <a:cs typeface="+mn-cs"/>
              </a:rPr>
              <a:t>81</a:t>
            </a:r>
          </a:p>
        </p:txBody>
      </p:sp>
      <p:sp>
        <p:nvSpPr>
          <p:cNvPr id="177" name="Oval 87">
            <a:extLst>
              <a:ext uri="{FF2B5EF4-FFF2-40B4-BE49-F238E27FC236}">
                <a16:creationId xmlns:a16="http://schemas.microsoft.com/office/drawing/2014/main" id="{9AD05845-9C52-49B3-812F-E5507A521260}"/>
              </a:ext>
            </a:extLst>
          </p:cNvPr>
          <p:cNvSpPr>
            <a:spLocks/>
          </p:cNvSpPr>
          <p:nvPr/>
        </p:nvSpPr>
        <p:spPr>
          <a:xfrm>
            <a:off x="6639168" y="3741854"/>
            <a:ext cx="724036" cy="266769"/>
          </a:xfrm>
          <a:prstGeom prst="ellipse">
            <a:avLst/>
          </a:prstGeom>
          <a:solidFill>
            <a:srgbClr val="082F3B"/>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n-US" sz="1000" b="0" i="0" u="none" strike="noStrike" kern="0" cap="none" spc="0" normalizeH="0" baseline="0" noProof="0">
                <a:ln>
                  <a:noFill/>
                </a:ln>
                <a:solidFill>
                  <a:srgbClr val="FFFFFF"/>
                </a:solidFill>
                <a:effectLst/>
                <a:uLnTx/>
                <a:uFillTx/>
                <a:latin typeface="Arial"/>
                <a:ea typeface="+mn-ea"/>
                <a:cs typeface="+mn-cs"/>
              </a:rPr>
              <a:t>92</a:t>
            </a:r>
          </a:p>
        </p:txBody>
      </p:sp>
      <p:sp>
        <p:nvSpPr>
          <p:cNvPr id="178" name="TextBox 88">
            <a:extLst>
              <a:ext uri="{FF2B5EF4-FFF2-40B4-BE49-F238E27FC236}">
                <a16:creationId xmlns:a16="http://schemas.microsoft.com/office/drawing/2014/main" id="{A77FAEDF-4388-4887-97FA-B433B7289D4F}"/>
              </a:ext>
            </a:extLst>
          </p:cNvPr>
          <p:cNvSpPr txBox="1">
            <a:spLocks/>
          </p:cNvSpPr>
          <p:nvPr/>
        </p:nvSpPr>
        <p:spPr>
          <a:xfrm>
            <a:off x="5391783" y="3941601"/>
            <a:ext cx="118143" cy="13579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050" b="1" i="0" u="none" strike="noStrike" kern="0" cap="none" spc="0" normalizeH="0" baseline="0" noProof="0">
                <a:ln>
                  <a:noFill/>
                </a:ln>
                <a:solidFill>
                  <a:srgbClr val="000000"/>
                </a:solidFill>
                <a:effectLst/>
                <a:uLnTx/>
                <a:uFillTx/>
                <a:cs typeface="Arial" panose="020B0604020202020204" pitchFamily="34" charset="0"/>
              </a:rPr>
              <a:t>A</a:t>
            </a:r>
          </a:p>
        </p:txBody>
      </p:sp>
      <p:sp>
        <p:nvSpPr>
          <p:cNvPr id="179" name="TextBox 89">
            <a:extLst>
              <a:ext uri="{FF2B5EF4-FFF2-40B4-BE49-F238E27FC236}">
                <a16:creationId xmlns:a16="http://schemas.microsoft.com/office/drawing/2014/main" id="{6EE421E4-A4D7-43FB-93C7-AED55078DC47}"/>
              </a:ext>
            </a:extLst>
          </p:cNvPr>
          <p:cNvSpPr txBox="1">
            <a:spLocks/>
          </p:cNvSpPr>
          <p:nvPr/>
        </p:nvSpPr>
        <p:spPr>
          <a:xfrm>
            <a:off x="6333089" y="3941601"/>
            <a:ext cx="118143" cy="13579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050" b="1" i="0" u="none" strike="noStrike" kern="0" cap="none" spc="0" normalizeH="0" baseline="0" noProof="0">
                <a:ln>
                  <a:noFill/>
                </a:ln>
                <a:solidFill>
                  <a:srgbClr val="000000"/>
                </a:solidFill>
                <a:effectLst/>
                <a:uLnTx/>
                <a:uFillTx/>
                <a:cs typeface="Arial" panose="020B0604020202020204" pitchFamily="34" charset="0"/>
              </a:rPr>
              <a:t>M</a:t>
            </a:r>
          </a:p>
        </p:txBody>
      </p:sp>
      <p:sp>
        <p:nvSpPr>
          <p:cNvPr id="180" name="TextBox 90">
            <a:extLst>
              <a:ext uri="{FF2B5EF4-FFF2-40B4-BE49-F238E27FC236}">
                <a16:creationId xmlns:a16="http://schemas.microsoft.com/office/drawing/2014/main" id="{2B1AA387-C6B9-40B4-81D7-1E8DDA381CDE}"/>
              </a:ext>
            </a:extLst>
          </p:cNvPr>
          <p:cNvSpPr txBox="1">
            <a:spLocks/>
          </p:cNvSpPr>
          <p:nvPr/>
        </p:nvSpPr>
        <p:spPr>
          <a:xfrm>
            <a:off x="7315839" y="3941601"/>
            <a:ext cx="118143" cy="13579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050" b="1" i="0" u="none" strike="noStrike" kern="0" cap="none" spc="0" normalizeH="0" baseline="0" noProof="0">
                <a:ln>
                  <a:noFill/>
                </a:ln>
                <a:solidFill>
                  <a:srgbClr val="000000"/>
                </a:solidFill>
                <a:effectLst/>
                <a:uLnTx/>
                <a:uFillTx/>
                <a:cs typeface="Arial" panose="020B0604020202020204" pitchFamily="34" charset="0"/>
              </a:rPr>
              <a:t>P</a:t>
            </a:r>
          </a:p>
        </p:txBody>
      </p:sp>
      <p:sp>
        <p:nvSpPr>
          <p:cNvPr id="181" name="Oval 91">
            <a:extLst>
              <a:ext uri="{FF2B5EF4-FFF2-40B4-BE49-F238E27FC236}">
                <a16:creationId xmlns:a16="http://schemas.microsoft.com/office/drawing/2014/main" id="{32D59812-E28E-42A6-A019-273DB910B2DD}"/>
              </a:ext>
            </a:extLst>
          </p:cNvPr>
          <p:cNvSpPr>
            <a:spLocks/>
          </p:cNvSpPr>
          <p:nvPr/>
        </p:nvSpPr>
        <p:spPr>
          <a:xfrm>
            <a:off x="4700753" y="4274676"/>
            <a:ext cx="724036" cy="266769"/>
          </a:xfrm>
          <a:prstGeom prst="ellipse">
            <a:avLst/>
          </a:prstGeom>
          <a:solidFill>
            <a:srgbClr val="082F3B">
              <a:lumMod val="75000"/>
              <a:lumOff val="25000"/>
            </a:srgbClr>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n-US" sz="1000" b="0" i="0" u="none" strike="noStrike" kern="0" cap="none" spc="0" normalizeH="0" baseline="0" noProof="0">
                <a:ln>
                  <a:noFill/>
                </a:ln>
                <a:solidFill>
                  <a:srgbClr val="FFFFFF"/>
                </a:solidFill>
                <a:effectLst/>
                <a:uLnTx/>
                <a:uFillTx/>
                <a:latin typeface="Arial"/>
                <a:ea typeface="+mn-ea"/>
                <a:cs typeface="+mn-cs"/>
              </a:rPr>
              <a:t>71</a:t>
            </a:r>
          </a:p>
        </p:txBody>
      </p:sp>
      <p:sp>
        <p:nvSpPr>
          <p:cNvPr id="182" name="Oval 92">
            <a:extLst>
              <a:ext uri="{FF2B5EF4-FFF2-40B4-BE49-F238E27FC236}">
                <a16:creationId xmlns:a16="http://schemas.microsoft.com/office/drawing/2014/main" id="{35336B73-8C6C-4878-B868-9B4FDFAA0B6A}"/>
              </a:ext>
            </a:extLst>
          </p:cNvPr>
          <p:cNvSpPr>
            <a:spLocks/>
          </p:cNvSpPr>
          <p:nvPr/>
        </p:nvSpPr>
        <p:spPr>
          <a:xfrm>
            <a:off x="5681735" y="4274676"/>
            <a:ext cx="724036" cy="266769"/>
          </a:xfrm>
          <a:prstGeom prst="ellipse">
            <a:avLst/>
          </a:prstGeom>
          <a:gradFill>
            <a:gsLst>
              <a:gs pos="0">
                <a:srgbClr val="1B9EC7">
                  <a:lumMod val="60000"/>
                  <a:lumOff val="40000"/>
                </a:srgbClr>
              </a:gs>
              <a:gs pos="100000">
                <a:srgbClr val="1B9EC7">
                  <a:lumMod val="75000"/>
                </a:srgbClr>
              </a:gs>
            </a:gsLst>
            <a:lin ang="0" scaled="0"/>
          </a:gra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n-US" sz="1000" b="0" i="0" u="none" strike="noStrike" kern="0" cap="none" spc="0" normalizeH="0" baseline="0" noProof="0">
                <a:ln>
                  <a:noFill/>
                </a:ln>
                <a:solidFill>
                  <a:srgbClr val="FFFFFF"/>
                </a:solidFill>
                <a:effectLst/>
                <a:uLnTx/>
                <a:uFillTx/>
                <a:latin typeface="Arial"/>
                <a:ea typeface="+mn-ea"/>
                <a:cs typeface="+mn-cs"/>
              </a:rPr>
              <a:t>55-72</a:t>
            </a:r>
          </a:p>
        </p:txBody>
      </p:sp>
      <p:sp>
        <p:nvSpPr>
          <p:cNvPr id="183" name="Oval 93">
            <a:extLst>
              <a:ext uri="{FF2B5EF4-FFF2-40B4-BE49-F238E27FC236}">
                <a16:creationId xmlns:a16="http://schemas.microsoft.com/office/drawing/2014/main" id="{8F225380-5EB9-4B46-BA03-0CD66344ED4E}"/>
              </a:ext>
            </a:extLst>
          </p:cNvPr>
          <p:cNvSpPr>
            <a:spLocks/>
          </p:cNvSpPr>
          <p:nvPr/>
        </p:nvSpPr>
        <p:spPr>
          <a:xfrm>
            <a:off x="6639168" y="4274676"/>
            <a:ext cx="724036" cy="266769"/>
          </a:xfrm>
          <a:prstGeom prst="ellipse">
            <a:avLst/>
          </a:prstGeom>
          <a:solidFill>
            <a:srgbClr val="082F3B">
              <a:lumMod val="75000"/>
              <a:lumOff val="25000"/>
            </a:srgbClr>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n-US" sz="1000" b="0" i="0" u="none" strike="noStrike" kern="0" cap="none" spc="0" normalizeH="0" baseline="0" noProof="0">
                <a:ln>
                  <a:noFill/>
                </a:ln>
                <a:solidFill>
                  <a:srgbClr val="FFFFFF"/>
                </a:solidFill>
                <a:effectLst/>
                <a:uLnTx/>
                <a:uFillTx/>
                <a:latin typeface="Arial"/>
                <a:ea typeface="+mn-ea"/>
                <a:cs typeface="+mn-cs"/>
              </a:rPr>
              <a:t>74</a:t>
            </a:r>
          </a:p>
        </p:txBody>
      </p:sp>
      <p:sp>
        <p:nvSpPr>
          <p:cNvPr id="184" name="TextBox 94">
            <a:extLst>
              <a:ext uri="{FF2B5EF4-FFF2-40B4-BE49-F238E27FC236}">
                <a16:creationId xmlns:a16="http://schemas.microsoft.com/office/drawing/2014/main" id="{A4507D62-439D-422B-A349-8B6C21A183DB}"/>
              </a:ext>
            </a:extLst>
          </p:cNvPr>
          <p:cNvSpPr txBox="1">
            <a:spLocks/>
          </p:cNvSpPr>
          <p:nvPr/>
        </p:nvSpPr>
        <p:spPr>
          <a:xfrm>
            <a:off x="5391783" y="4474423"/>
            <a:ext cx="118143" cy="13579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050" b="1" i="0" u="none" strike="noStrike" kern="0" cap="none" spc="0" normalizeH="0" baseline="0" noProof="0">
                <a:ln>
                  <a:noFill/>
                </a:ln>
                <a:solidFill>
                  <a:srgbClr val="000000"/>
                </a:solidFill>
                <a:effectLst/>
                <a:uLnTx/>
                <a:uFillTx/>
                <a:cs typeface="Arial" panose="020B0604020202020204" pitchFamily="34" charset="0"/>
              </a:rPr>
              <a:t>A</a:t>
            </a:r>
          </a:p>
        </p:txBody>
      </p:sp>
      <p:sp>
        <p:nvSpPr>
          <p:cNvPr id="185" name="TextBox 95">
            <a:extLst>
              <a:ext uri="{FF2B5EF4-FFF2-40B4-BE49-F238E27FC236}">
                <a16:creationId xmlns:a16="http://schemas.microsoft.com/office/drawing/2014/main" id="{05FB4EA6-BB31-4154-BBFB-3F040BF7F6CF}"/>
              </a:ext>
            </a:extLst>
          </p:cNvPr>
          <p:cNvSpPr txBox="1">
            <a:spLocks/>
          </p:cNvSpPr>
          <p:nvPr/>
        </p:nvSpPr>
        <p:spPr>
          <a:xfrm>
            <a:off x="6333089" y="4474423"/>
            <a:ext cx="118143" cy="13579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050" b="1" i="0" u="none" strike="noStrike" kern="0" cap="none" spc="0" normalizeH="0" baseline="0" noProof="0">
                <a:ln>
                  <a:noFill/>
                </a:ln>
                <a:solidFill>
                  <a:srgbClr val="000000"/>
                </a:solidFill>
                <a:effectLst/>
                <a:uLnTx/>
                <a:uFillTx/>
                <a:cs typeface="Arial" panose="020B0604020202020204" pitchFamily="34" charset="0"/>
              </a:rPr>
              <a:t>M</a:t>
            </a:r>
          </a:p>
        </p:txBody>
      </p:sp>
      <p:sp>
        <p:nvSpPr>
          <p:cNvPr id="186" name="TextBox 96">
            <a:extLst>
              <a:ext uri="{FF2B5EF4-FFF2-40B4-BE49-F238E27FC236}">
                <a16:creationId xmlns:a16="http://schemas.microsoft.com/office/drawing/2014/main" id="{E785F1CE-011A-4AB0-B218-9FAA6CF31EB8}"/>
              </a:ext>
            </a:extLst>
          </p:cNvPr>
          <p:cNvSpPr txBox="1">
            <a:spLocks/>
          </p:cNvSpPr>
          <p:nvPr/>
        </p:nvSpPr>
        <p:spPr>
          <a:xfrm>
            <a:off x="7315839" y="4474423"/>
            <a:ext cx="118143" cy="13579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050" b="1" i="0" u="none" strike="noStrike" kern="0" cap="none" spc="0" normalizeH="0" baseline="0" noProof="0">
                <a:ln>
                  <a:noFill/>
                </a:ln>
                <a:solidFill>
                  <a:srgbClr val="000000"/>
                </a:solidFill>
                <a:effectLst/>
                <a:uLnTx/>
                <a:uFillTx/>
                <a:cs typeface="Arial" panose="020B0604020202020204" pitchFamily="34" charset="0"/>
              </a:rPr>
              <a:t>P</a:t>
            </a:r>
          </a:p>
        </p:txBody>
      </p:sp>
      <p:sp>
        <p:nvSpPr>
          <p:cNvPr id="187" name="Oval 101">
            <a:extLst>
              <a:ext uri="{FF2B5EF4-FFF2-40B4-BE49-F238E27FC236}">
                <a16:creationId xmlns:a16="http://schemas.microsoft.com/office/drawing/2014/main" id="{17D9C692-0FAD-4550-9531-51581EDF4F18}"/>
              </a:ext>
            </a:extLst>
          </p:cNvPr>
          <p:cNvSpPr>
            <a:spLocks/>
          </p:cNvSpPr>
          <p:nvPr/>
        </p:nvSpPr>
        <p:spPr>
          <a:xfrm>
            <a:off x="5681735" y="5858419"/>
            <a:ext cx="724036" cy="266769"/>
          </a:xfrm>
          <a:prstGeom prst="ellipse">
            <a:avLst/>
          </a:prstGeom>
          <a:solidFill>
            <a:srgbClr val="082F3B">
              <a:lumMod val="90000"/>
              <a:lumOff val="10000"/>
            </a:srgbClr>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n-US" sz="1000" b="0" i="0" u="none" strike="noStrike" kern="0" cap="none" spc="0" normalizeH="0" baseline="0" noProof="0">
                <a:ln>
                  <a:noFill/>
                </a:ln>
                <a:solidFill>
                  <a:srgbClr val="FFFFFF"/>
                </a:solidFill>
                <a:effectLst/>
                <a:uLnTx/>
                <a:uFillTx/>
                <a:latin typeface="Arial"/>
                <a:ea typeface="+mn-ea"/>
                <a:cs typeface="+mn-cs"/>
              </a:rPr>
              <a:t>84</a:t>
            </a:r>
          </a:p>
        </p:txBody>
      </p:sp>
      <p:sp>
        <p:nvSpPr>
          <p:cNvPr id="188" name="TextBox 102">
            <a:extLst>
              <a:ext uri="{FF2B5EF4-FFF2-40B4-BE49-F238E27FC236}">
                <a16:creationId xmlns:a16="http://schemas.microsoft.com/office/drawing/2014/main" id="{A64320F3-0811-46AC-B5B7-3DD6792B90CD}"/>
              </a:ext>
            </a:extLst>
          </p:cNvPr>
          <p:cNvSpPr txBox="1">
            <a:spLocks/>
          </p:cNvSpPr>
          <p:nvPr/>
        </p:nvSpPr>
        <p:spPr>
          <a:xfrm>
            <a:off x="6333089" y="6058166"/>
            <a:ext cx="118143" cy="13579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050" b="1" i="0" u="none" strike="noStrike" kern="0" cap="none" spc="0" normalizeH="0" baseline="0" noProof="0">
                <a:ln>
                  <a:noFill/>
                </a:ln>
                <a:solidFill>
                  <a:srgbClr val="000000"/>
                </a:solidFill>
                <a:effectLst/>
                <a:uLnTx/>
                <a:uFillTx/>
                <a:cs typeface="Arial" panose="020B0604020202020204" pitchFamily="34" charset="0"/>
              </a:rPr>
              <a:t>J</a:t>
            </a:r>
          </a:p>
        </p:txBody>
      </p:sp>
      <p:sp>
        <p:nvSpPr>
          <p:cNvPr id="189" name="Oval 103">
            <a:extLst>
              <a:ext uri="{FF2B5EF4-FFF2-40B4-BE49-F238E27FC236}">
                <a16:creationId xmlns:a16="http://schemas.microsoft.com/office/drawing/2014/main" id="{5D85794D-2CF7-4CE5-BAC1-65C6CE66002D}"/>
              </a:ext>
            </a:extLst>
          </p:cNvPr>
          <p:cNvSpPr>
            <a:spLocks/>
          </p:cNvSpPr>
          <p:nvPr/>
        </p:nvSpPr>
        <p:spPr>
          <a:xfrm>
            <a:off x="7712983" y="2603514"/>
            <a:ext cx="724036" cy="266769"/>
          </a:xfrm>
          <a:prstGeom prst="ellipse">
            <a:avLst/>
          </a:prstGeom>
          <a:solidFill>
            <a:srgbClr val="082F3B">
              <a:lumMod val="75000"/>
              <a:lumOff val="25000"/>
            </a:srgbClr>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n-US" sz="1000" b="0" i="0" u="none" strike="noStrike" kern="0" cap="none" spc="0" normalizeH="0" baseline="0" noProof="0">
                <a:ln>
                  <a:noFill/>
                </a:ln>
                <a:solidFill>
                  <a:srgbClr val="FFFFFF"/>
                </a:solidFill>
                <a:effectLst/>
                <a:uLnTx/>
                <a:uFillTx/>
                <a:latin typeface="Arial"/>
                <a:ea typeface="+mn-ea"/>
                <a:cs typeface="+mn-cs"/>
              </a:rPr>
              <a:t>78</a:t>
            </a:r>
          </a:p>
        </p:txBody>
      </p:sp>
      <p:sp>
        <p:nvSpPr>
          <p:cNvPr id="190" name="Oval 104">
            <a:extLst>
              <a:ext uri="{FF2B5EF4-FFF2-40B4-BE49-F238E27FC236}">
                <a16:creationId xmlns:a16="http://schemas.microsoft.com/office/drawing/2014/main" id="{7A01E4D3-B5D3-4B00-ABAB-A30A1A6D86CE}"/>
              </a:ext>
            </a:extLst>
          </p:cNvPr>
          <p:cNvSpPr>
            <a:spLocks/>
          </p:cNvSpPr>
          <p:nvPr/>
        </p:nvSpPr>
        <p:spPr>
          <a:xfrm>
            <a:off x="8624207" y="2603514"/>
            <a:ext cx="724036" cy="266769"/>
          </a:xfrm>
          <a:prstGeom prst="ellipse">
            <a:avLst/>
          </a:prstGeom>
          <a:gradFill>
            <a:gsLst>
              <a:gs pos="0">
                <a:srgbClr val="082F3B">
                  <a:lumMod val="75000"/>
                  <a:lumOff val="25000"/>
                </a:srgbClr>
              </a:gs>
              <a:gs pos="100000">
                <a:srgbClr val="082F3B"/>
              </a:gs>
            </a:gsLst>
            <a:lin ang="0" scaled="0"/>
          </a:gra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n-US" sz="1000" b="0" i="0" u="none" strike="noStrike" kern="0" cap="none" spc="0" normalizeH="0" baseline="0" noProof="0">
                <a:ln>
                  <a:noFill/>
                </a:ln>
                <a:solidFill>
                  <a:srgbClr val="FFFFFF"/>
                </a:solidFill>
                <a:effectLst/>
                <a:uLnTx/>
                <a:uFillTx/>
                <a:latin typeface="Arial"/>
                <a:ea typeface="+mn-ea"/>
                <a:cs typeface="+mn-cs"/>
              </a:rPr>
              <a:t>76-90</a:t>
            </a:r>
          </a:p>
        </p:txBody>
      </p:sp>
      <p:sp>
        <p:nvSpPr>
          <p:cNvPr id="191" name="TextBox 105">
            <a:extLst>
              <a:ext uri="{FF2B5EF4-FFF2-40B4-BE49-F238E27FC236}">
                <a16:creationId xmlns:a16="http://schemas.microsoft.com/office/drawing/2014/main" id="{661FCFFD-4297-4E78-8426-BE4D68BD43E2}"/>
              </a:ext>
            </a:extLst>
          </p:cNvPr>
          <p:cNvSpPr txBox="1">
            <a:spLocks/>
          </p:cNvSpPr>
          <p:nvPr/>
        </p:nvSpPr>
        <p:spPr>
          <a:xfrm>
            <a:off x="8403517" y="2769277"/>
            <a:ext cx="118143" cy="13579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050" b="1" i="0" u="none" strike="noStrike" kern="0" cap="none" spc="0" normalizeH="0" baseline="0" noProof="0">
                <a:ln>
                  <a:noFill/>
                </a:ln>
                <a:solidFill>
                  <a:srgbClr val="000000"/>
                </a:solidFill>
                <a:effectLst/>
                <a:uLnTx/>
                <a:uFillTx/>
                <a:cs typeface="Arial" panose="020B0604020202020204" pitchFamily="34" charset="0"/>
              </a:rPr>
              <a:t>A</a:t>
            </a:r>
          </a:p>
        </p:txBody>
      </p:sp>
      <p:sp>
        <p:nvSpPr>
          <p:cNvPr id="192" name="TextBox 106">
            <a:extLst>
              <a:ext uri="{FF2B5EF4-FFF2-40B4-BE49-F238E27FC236}">
                <a16:creationId xmlns:a16="http://schemas.microsoft.com/office/drawing/2014/main" id="{2BEE8A24-315F-41D8-9A75-15430176118C}"/>
              </a:ext>
            </a:extLst>
          </p:cNvPr>
          <p:cNvSpPr txBox="1">
            <a:spLocks/>
          </p:cNvSpPr>
          <p:nvPr/>
        </p:nvSpPr>
        <p:spPr>
          <a:xfrm>
            <a:off x="9288305" y="2769277"/>
            <a:ext cx="118143" cy="13579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050" b="1" i="0" u="none" strike="noStrike" kern="0" cap="none" spc="0" normalizeH="0" baseline="0" noProof="0">
                <a:ln>
                  <a:noFill/>
                </a:ln>
                <a:solidFill>
                  <a:srgbClr val="000000"/>
                </a:solidFill>
                <a:effectLst/>
                <a:uLnTx/>
                <a:uFillTx/>
                <a:cs typeface="Arial" panose="020B0604020202020204" pitchFamily="34" charset="0"/>
              </a:rPr>
              <a:t>P</a:t>
            </a:r>
          </a:p>
        </p:txBody>
      </p:sp>
      <p:sp>
        <p:nvSpPr>
          <p:cNvPr id="193" name="Oval 107">
            <a:extLst>
              <a:ext uri="{FF2B5EF4-FFF2-40B4-BE49-F238E27FC236}">
                <a16:creationId xmlns:a16="http://schemas.microsoft.com/office/drawing/2014/main" id="{9EC063F4-4CFF-4A78-AC21-B8EF8969E7D3}"/>
              </a:ext>
            </a:extLst>
          </p:cNvPr>
          <p:cNvSpPr>
            <a:spLocks/>
          </p:cNvSpPr>
          <p:nvPr/>
        </p:nvSpPr>
        <p:spPr>
          <a:xfrm>
            <a:off x="7712983" y="3114880"/>
            <a:ext cx="724036" cy="266769"/>
          </a:xfrm>
          <a:prstGeom prst="ellipse">
            <a:avLst/>
          </a:prstGeom>
          <a:solidFill>
            <a:srgbClr val="1B9EC7">
              <a:lumMod val="40000"/>
              <a:lumOff val="60000"/>
            </a:srgbClr>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n-US" sz="1000" b="0" i="0" u="none" strike="noStrike" kern="0" cap="none" spc="0" normalizeH="0" baseline="0" noProof="0">
                <a:ln>
                  <a:noFill/>
                </a:ln>
                <a:solidFill>
                  <a:srgbClr val="FFFFFF"/>
                </a:solidFill>
                <a:effectLst/>
                <a:uLnTx/>
                <a:uFillTx/>
                <a:latin typeface="Arial"/>
                <a:ea typeface="+mn-ea"/>
                <a:cs typeface="+mn-cs"/>
              </a:rPr>
              <a:t>30</a:t>
            </a:r>
          </a:p>
        </p:txBody>
      </p:sp>
      <p:sp>
        <p:nvSpPr>
          <p:cNvPr id="194" name="Oval 108">
            <a:extLst>
              <a:ext uri="{FF2B5EF4-FFF2-40B4-BE49-F238E27FC236}">
                <a16:creationId xmlns:a16="http://schemas.microsoft.com/office/drawing/2014/main" id="{872C7171-BFF4-48FD-9B17-EDAF18407511}"/>
              </a:ext>
            </a:extLst>
          </p:cNvPr>
          <p:cNvSpPr>
            <a:spLocks/>
          </p:cNvSpPr>
          <p:nvPr/>
        </p:nvSpPr>
        <p:spPr>
          <a:xfrm>
            <a:off x="8624207" y="3114880"/>
            <a:ext cx="724036" cy="266769"/>
          </a:xfrm>
          <a:prstGeom prst="ellipse">
            <a:avLst/>
          </a:prstGeom>
          <a:gradFill>
            <a:gsLst>
              <a:gs pos="0">
                <a:srgbClr val="1B9EC7">
                  <a:lumMod val="60000"/>
                  <a:lumOff val="40000"/>
                </a:srgbClr>
              </a:gs>
              <a:gs pos="100000">
                <a:srgbClr val="1B9EC7"/>
              </a:gs>
            </a:gsLst>
            <a:lin ang="0" scaled="0"/>
          </a:gra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n-US" sz="1000" b="0" i="0" u="none" strike="noStrike" kern="0" cap="none" spc="0" normalizeH="0" baseline="0" noProof="0">
                <a:ln>
                  <a:noFill/>
                </a:ln>
                <a:solidFill>
                  <a:srgbClr val="FFFFFF"/>
                </a:solidFill>
                <a:effectLst/>
                <a:uLnTx/>
                <a:uFillTx/>
                <a:latin typeface="Arial"/>
                <a:ea typeface="+mn-ea"/>
                <a:cs typeface="+mn-cs"/>
              </a:rPr>
              <a:t>40-48</a:t>
            </a:r>
          </a:p>
        </p:txBody>
      </p:sp>
      <p:sp>
        <p:nvSpPr>
          <p:cNvPr id="195" name="TextBox 109">
            <a:extLst>
              <a:ext uri="{FF2B5EF4-FFF2-40B4-BE49-F238E27FC236}">
                <a16:creationId xmlns:a16="http://schemas.microsoft.com/office/drawing/2014/main" id="{7413F6A5-C211-40E6-9874-7DDD09ED2876}"/>
              </a:ext>
            </a:extLst>
          </p:cNvPr>
          <p:cNvSpPr txBox="1">
            <a:spLocks/>
          </p:cNvSpPr>
          <p:nvPr/>
        </p:nvSpPr>
        <p:spPr>
          <a:xfrm>
            <a:off x="8403517" y="3280643"/>
            <a:ext cx="118143" cy="13579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050" b="1" i="0" u="none" strike="noStrike" kern="0" cap="none" spc="0" normalizeH="0" baseline="0" noProof="0">
                <a:ln>
                  <a:noFill/>
                </a:ln>
                <a:solidFill>
                  <a:srgbClr val="000000"/>
                </a:solidFill>
                <a:effectLst/>
                <a:uLnTx/>
                <a:uFillTx/>
                <a:cs typeface="Arial" panose="020B0604020202020204" pitchFamily="34" charset="0"/>
              </a:rPr>
              <a:t>A</a:t>
            </a:r>
          </a:p>
        </p:txBody>
      </p:sp>
      <p:sp>
        <p:nvSpPr>
          <p:cNvPr id="196" name="TextBox 110">
            <a:extLst>
              <a:ext uri="{FF2B5EF4-FFF2-40B4-BE49-F238E27FC236}">
                <a16:creationId xmlns:a16="http://schemas.microsoft.com/office/drawing/2014/main" id="{A1ACEF86-3389-4A39-B177-BE3D044099BF}"/>
              </a:ext>
            </a:extLst>
          </p:cNvPr>
          <p:cNvSpPr txBox="1">
            <a:spLocks/>
          </p:cNvSpPr>
          <p:nvPr/>
        </p:nvSpPr>
        <p:spPr>
          <a:xfrm>
            <a:off x="9288305" y="3280643"/>
            <a:ext cx="118143" cy="13579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050" b="1" i="0" u="none" strike="noStrike" kern="0" cap="none" spc="0" normalizeH="0" baseline="0" noProof="0">
                <a:ln>
                  <a:noFill/>
                </a:ln>
                <a:solidFill>
                  <a:srgbClr val="000000"/>
                </a:solidFill>
                <a:effectLst/>
                <a:uLnTx/>
                <a:uFillTx/>
                <a:cs typeface="Arial" panose="020B0604020202020204" pitchFamily="34" charset="0"/>
              </a:rPr>
              <a:t>P</a:t>
            </a:r>
          </a:p>
        </p:txBody>
      </p:sp>
      <p:grpSp>
        <p:nvGrpSpPr>
          <p:cNvPr id="197" name="Group 111">
            <a:extLst>
              <a:ext uri="{FF2B5EF4-FFF2-40B4-BE49-F238E27FC236}">
                <a16:creationId xmlns:a16="http://schemas.microsoft.com/office/drawing/2014/main" id="{D69D828A-8F88-4EB6-8E84-2CDAAFACA183}"/>
              </a:ext>
            </a:extLst>
          </p:cNvPr>
          <p:cNvGrpSpPr/>
          <p:nvPr/>
        </p:nvGrpSpPr>
        <p:grpSpPr>
          <a:xfrm>
            <a:off x="412342" y="1079999"/>
            <a:ext cx="4599710" cy="566819"/>
            <a:chOff x="1685136" y="6080677"/>
            <a:chExt cx="5544221" cy="397044"/>
          </a:xfrm>
        </p:grpSpPr>
        <p:sp>
          <p:nvSpPr>
            <p:cNvPr id="198" name="TextBox 112">
              <a:extLst>
                <a:ext uri="{FF2B5EF4-FFF2-40B4-BE49-F238E27FC236}">
                  <a16:creationId xmlns:a16="http://schemas.microsoft.com/office/drawing/2014/main" id="{B20B6946-D9D6-4B96-82E9-1D7A0B5DF89C}"/>
                </a:ext>
              </a:extLst>
            </p:cNvPr>
            <p:cNvSpPr txBox="1">
              <a:spLocks/>
            </p:cNvSpPr>
            <p:nvPr/>
          </p:nvSpPr>
          <p:spPr>
            <a:xfrm>
              <a:off x="1685136" y="6080677"/>
              <a:ext cx="1424340" cy="397044"/>
            </a:xfrm>
            <a:prstGeom prst="rect">
              <a:avLst/>
            </a:prstGeom>
          </p:spPr>
          <p:txBody>
            <a:bodyPr vert="horz" wrap="non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900" b="1" i="0" u="none" strike="noStrike" kern="0" cap="none" spc="0" normalizeH="0" baseline="0" noProof="0">
                  <a:ln>
                    <a:noFill/>
                  </a:ln>
                  <a:solidFill>
                    <a:srgbClr val="082F3B"/>
                  </a:solidFill>
                  <a:effectLst/>
                  <a:uLnTx/>
                  <a:uFillTx/>
                  <a:cs typeface="Arial" panose="020B0604020202020204" pitchFamily="34" charset="0"/>
                </a:rPr>
                <a:t>Primary vaccine </a:t>
              </a:r>
              <a:br>
                <a:rPr kumimoji="0" lang="en-US" sz="900" b="1" i="0" u="none" strike="noStrike" kern="0" cap="none" spc="0" normalizeH="0" baseline="0" noProof="0">
                  <a:ln>
                    <a:noFill/>
                  </a:ln>
                  <a:solidFill>
                    <a:srgbClr val="082F3B"/>
                  </a:solidFill>
                  <a:effectLst/>
                  <a:uLnTx/>
                  <a:uFillTx/>
                  <a:cs typeface="Arial" panose="020B0604020202020204" pitchFamily="34" charset="0"/>
                </a:rPr>
              </a:br>
              <a:r>
                <a:rPr kumimoji="0" lang="en-US" sz="900" b="1" i="0" u="none" strike="noStrike" kern="0" cap="none" spc="0" normalizeH="0" baseline="0" noProof="0">
                  <a:ln>
                    <a:noFill/>
                  </a:ln>
                  <a:solidFill>
                    <a:srgbClr val="082F3B"/>
                  </a:solidFill>
                  <a:effectLst/>
                  <a:uLnTx/>
                  <a:uFillTx/>
                  <a:cs typeface="Arial" panose="020B0604020202020204" pitchFamily="34" charset="0"/>
                </a:rPr>
                <a:t>received before Booster</a:t>
              </a:r>
            </a:p>
          </p:txBody>
        </p:sp>
        <p:sp>
          <p:nvSpPr>
            <p:cNvPr id="199" name="TextBox 113">
              <a:extLst>
                <a:ext uri="{FF2B5EF4-FFF2-40B4-BE49-F238E27FC236}">
                  <a16:creationId xmlns:a16="http://schemas.microsoft.com/office/drawing/2014/main" id="{71DF35BE-9BF1-4643-899D-3ED53EA0D0C8}"/>
                </a:ext>
              </a:extLst>
            </p:cNvPr>
            <p:cNvSpPr txBox="1">
              <a:spLocks/>
            </p:cNvSpPr>
            <p:nvPr/>
          </p:nvSpPr>
          <p:spPr>
            <a:xfrm>
              <a:off x="4885835" y="6217175"/>
              <a:ext cx="429605" cy="138499"/>
            </a:xfrm>
            <a:prstGeom prst="rect">
              <a:avLst/>
            </a:prstGeom>
          </p:spPr>
          <p:txBody>
            <a:bodyPr vert="horz" wrap="none" lIns="0" tIns="0" rIns="0" bIns="0" rtlCol="0" anchor="ctr">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900" b="0" i="0" u="none" strike="noStrike" kern="0" cap="none" spc="0" normalizeH="0" baseline="0" noProof="0">
                  <a:ln>
                    <a:noFill/>
                  </a:ln>
                  <a:solidFill>
                    <a:srgbClr val="000000"/>
                  </a:solidFill>
                  <a:effectLst/>
                  <a:uLnTx/>
                  <a:uFillTx/>
                  <a:cs typeface="Arial" panose="020B0604020202020204" pitchFamily="34" charset="0"/>
                </a:rPr>
                <a:t>Janssen</a:t>
              </a:r>
            </a:p>
          </p:txBody>
        </p:sp>
        <p:sp>
          <p:nvSpPr>
            <p:cNvPr id="200" name="TextBox 114">
              <a:extLst>
                <a:ext uri="{FF2B5EF4-FFF2-40B4-BE49-F238E27FC236}">
                  <a16:creationId xmlns:a16="http://schemas.microsoft.com/office/drawing/2014/main" id="{8A1E88DB-C3C5-4FFA-854E-5E1E67CC4B0E}"/>
                </a:ext>
              </a:extLst>
            </p:cNvPr>
            <p:cNvSpPr txBox="1">
              <a:spLocks/>
            </p:cNvSpPr>
            <p:nvPr/>
          </p:nvSpPr>
          <p:spPr>
            <a:xfrm>
              <a:off x="5895692" y="6217175"/>
              <a:ext cx="455253" cy="138499"/>
            </a:xfrm>
            <a:prstGeom prst="rect">
              <a:avLst/>
            </a:prstGeom>
          </p:spPr>
          <p:txBody>
            <a:bodyPr vert="horz" wrap="none" lIns="0" tIns="0" rIns="0" bIns="0" rtlCol="0" anchor="ctr">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900" b="0" i="0" u="none" strike="noStrike" kern="0" cap="none" spc="0" normalizeH="0" baseline="0" noProof="0">
                  <a:ln>
                    <a:noFill/>
                  </a:ln>
                  <a:solidFill>
                    <a:srgbClr val="000000"/>
                  </a:solidFill>
                  <a:effectLst/>
                  <a:uLnTx/>
                  <a:uFillTx/>
                  <a:cs typeface="Arial" panose="020B0604020202020204" pitchFamily="34" charset="0"/>
                </a:rPr>
                <a:t>Moderna</a:t>
              </a:r>
            </a:p>
          </p:txBody>
        </p:sp>
        <p:sp>
          <p:nvSpPr>
            <p:cNvPr id="201" name="TextBox 115">
              <a:extLst>
                <a:ext uri="{FF2B5EF4-FFF2-40B4-BE49-F238E27FC236}">
                  <a16:creationId xmlns:a16="http://schemas.microsoft.com/office/drawing/2014/main" id="{BEFC4612-13B2-4CED-ADE1-D85381528323}"/>
                </a:ext>
              </a:extLst>
            </p:cNvPr>
            <p:cNvSpPr txBox="1">
              <a:spLocks/>
            </p:cNvSpPr>
            <p:nvPr/>
          </p:nvSpPr>
          <p:spPr>
            <a:xfrm>
              <a:off x="6934404" y="6217175"/>
              <a:ext cx="294953" cy="138499"/>
            </a:xfrm>
            <a:prstGeom prst="rect">
              <a:avLst/>
            </a:prstGeom>
          </p:spPr>
          <p:txBody>
            <a:bodyPr vert="horz" wrap="none" lIns="0" tIns="0" rIns="0" bIns="0" rtlCol="0" anchor="ctr">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900" b="0" i="0" u="none" strike="noStrike" kern="0" cap="none" spc="0" normalizeH="0" baseline="0" noProof="0">
                  <a:ln>
                    <a:noFill/>
                  </a:ln>
                  <a:solidFill>
                    <a:srgbClr val="000000"/>
                  </a:solidFill>
                  <a:effectLst/>
                  <a:uLnTx/>
                  <a:uFillTx/>
                  <a:cs typeface="Arial" panose="020B0604020202020204" pitchFamily="34" charset="0"/>
                </a:rPr>
                <a:t>Pfizer</a:t>
              </a:r>
            </a:p>
          </p:txBody>
        </p:sp>
        <p:sp>
          <p:nvSpPr>
            <p:cNvPr id="202" name="TextBox 116">
              <a:extLst>
                <a:ext uri="{FF2B5EF4-FFF2-40B4-BE49-F238E27FC236}">
                  <a16:creationId xmlns:a16="http://schemas.microsoft.com/office/drawing/2014/main" id="{5CB47CEF-0ED3-4E3C-BCEB-9C18B5DE3224}"/>
                </a:ext>
              </a:extLst>
            </p:cNvPr>
            <p:cNvSpPr txBox="1">
              <a:spLocks/>
            </p:cNvSpPr>
            <p:nvPr/>
          </p:nvSpPr>
          <p:spPr>
            <a:xfrm>
              <a:off x="3633836" y="6213312"/>
              <a:ext cx="1424340" cy="153888"/>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900" b="0" i="0" u="none" strike="noStrike" kern="0" cap="none" spc="0" normalizeH="0" baseline="0" noProof="0">
                  <a:ln>
                    <a:noFill/>
                  </a:ln>
                  <a:solidFill>
                    <a:srgbClr val="000000"/>
                  </a:solidFill>
                  <a:effectLst/>
                  <a:uLnTx/>
                  <a:uFillTx/>
                  <a:cs typeface="Arial" panose="020B0604020202020204" pitchFamily="34" charset="0"/>
                </a:rPr>
                <a:t>AstraZeneca</a:t>
              </a:r>
            </a:p>
          </p:txBody>
        </p:sp>
        <p:sp>
          <p:nvSpPr>
            <p:cNvPr id="203" name="TextBox 117">
              <a:extLst>
                <a:ext uri="{FF2B5EF4-FFF2-40B4-BE49-F238E27FC236}">
                  <a16:creationId xmlns:a16="http://schemas.microsoft.com/office/drawing/2014/main" id="{8B4F4A4E-90BC-4A33-B682-0EDD89F9FF50}"/>
                </a:ext>
              </a:extLst>
            </p:cNvPr>
            <p:cNvSpPr txBox="1">
              <a:spLocks/>
            </p:cNvSpPr>
            <p:nvPr/>
          </p:nvSpPr>
          <p:spPr>
            <a:xfrm>
              <a:off x="3442837" y="6222358"/>
              <a:ext cx="118143" cy="13579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050" b="1" i="0" u="none" strike="noStrike" kern="0" cap="none" spc="0" normalizeH="0" baseline="0" noProof="0">
                  <a:ln>
                    <a:noFill/>
                  </a:ln>
                  <a:solidFill>
                    <a:srgbClr val="000000"/>
                  </a:solidFill>
                  <a:effectLst/>
                  <a:uLnTx/>
                  <a:uFillTx/>
                  <a:cs typeface="Arial" panose="020B0604020202020204" pitchFamily="34" charset="0"/>
                </a:rPr>
                <a:t>A</a:t>
              </a:r>
            </a:p>
          </p:txBody>
        </p:sp>
        <p:sp>
          <p:nvSpPr>
            <p:cNvPr id="204" name="TextBox 118">
              <a:extLst>
                <a:ext uri="{FF2B5EF4-FFF2-40B4-BE49-F238E27FC236}">
                  <a16:creationId xmlns:a16="http://schemas.microsoft.com/office/drawing/2014/main" id="{17B968D7-8CB8-4162-8167-FBD71E1C7A7A}"/>
                </a:ext>
              </a:extLst>
            </p:cNvPr>
            <p:cNvSpPr txBox="1">
              <a:spLocks/>
            </p:cNvSpPr>
            <p:nvPr/>
          </p:nvSpPr>
          <p:spPr>
            <a:xfrm>
              <a:off x="4699852" y="6222358"/>
              <a:ext cx="118143" cy="13579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050" b="1" i="0" u="none" strike="noStrike" kern="0" cap="none" spc="0" normalizeH="0" baseline="0" noProof="0">
                  <a:ln>
                    <a:noFill/>
                  </a:ln>
                  <a:solidFill>
                    <a:srgbClr val="000000"/>
                  </a:solidFill>
                  <a:effectLst/>
                  <a:uLnTx/>
                  <a:uFillTx/>
                  <a:cs typeface="Arial" panose="020B0604020202020204" pitchFamily="34" charset="0"/>
                </a:rPr>
                <a:t>J</a:t>
              </a:r>
            </a:p>
          </p:txBody>
        </p:sp>
        <p:sp>
          <p:nvSpPr>
            <p:cNvPr id="205" name="TextBox 119">
              <a:extLst>
                <a:ext uri="{FF2B5EF4-FFF2-40B4-BE49-F238E27FC236}">
                  <a16:creationId xmlns:a16="http://schemas.microsoft.com/office/drawing/2014/main" id="{6DA10903-9607-4220-B415-0C5005D32F6B}"/>
                </a:ext>
              </a:extLst>
            </p:cNvPr>
            <p:cNvSpPr txBox="1">
              <a:spLocks/>
            </p:cNvSpPr>
            <p:nvPr/>
          </p:nvSpPr>
          <p:spPr>
            <a:xfrm>
              <a:off x="5701399" y="6222358"/>
              <a:ext cx="118143" cy="13579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050" b="1" i="0" u="none" strike="noStrike" kern="0" cap="none" spc="0" normalizeH="0" baseline="0" noProof="0">
                  <a:ln>
                    <a:noFill/>
                  </a:ln>
                  <a:solidFill>
                    <a:srgbClr val="000000"/>
                  </a:solidFill>
                  <a:effectLst/>
                  <a:uLnTx/>
                  <a:uFillTx/>
                  <a:cs typeface="Arial" panose="020B0604020202020204" pitchFamily="34" charset="0"/>
                </a:rPr>
                <a:t>M</a:t>
              </a:r>
            </a:p>
          </p:txBody>
        </p:sp>
        <p:sp>
          <p:nvSpPr>
            <p:cNvPr id="206" name="TextBox 120">
              <a:extLst>
                <a:ext uri="{FF2B5EF4-FFF2-40B4-BE49-F238E27FC236}">
                  <a16:creationId xmlns:a16="http://schemas.microsoft.com/office/drawing/2014/main" id="{75BFD5E1-B764-4285-91CA-29724233D280}"/>
                </a:ext>
              </a:extLst>
            </p:cNvPr>
            <p:cNvSpPr txBox="1">
              <a:spLocks/>
            </p:cNvSpPr>
            <p:nvPr/>
          </p:nvSpPr>
          <p:spPr>
            <a:xfrm>
              <a:off x="6760913" y="6222358"/>
              <a:ext cx="118143" cy="13579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050" b="1" i="0" u="none" strike="noStrike" kern="0" cap="none" spc="0" normalizeH="0" baseline="0" noProof="0">
                  <a:ln>
                    <a:noFill/>
                  </a:ln>
                  <a:solidFill>
                    <a:srgbClr val="000000"/>
                  </a:solidFill>
                  <a:effectLst/>
                  <a:uLnTx/>
                  <a:uFillTx/>
                  <a:cs typeface="Arial" panose="020B0604020202020204" pitchFamily="34" charset="0"/>
                </a:rPr>
                <a:t>P</a:t>
              </a:r>
            </a:p>
          </p:txBody>
        </p:sp>
      </p:grpSp>
      <p:sp>
        <p:nvSpPr>
          <p:cNvPr id="207" name="Oval 122">
            <a:extLst>
              <a:ext uri="{FF2B5EF4-FFF2-40B4-BE49-F238E27FC236}">
                <a16:creationId xmlns:a16="http://schemas.microsoft.com/office/drawing/2014/main" id="{AA25FC8E-7AFF-499B-85D6-31F180E136D8}"/>
              </a:ext>
            </a:extLst>
          </p:cNvPr>
          <p:cNvSpPr/>
          <p:nvPr/>
        </p:nvSpPr>
        <p:spPr>
          <a:xfrm>
            <a:off x="7239211" y="1213988"/>
            <a:ext cx="413323" cy="212119"/>
          </a:xfrm>
          <a:prstGeom prst="ellipse">
            <a:avLst/>
          </a:prstGeom>
          <a:solidFill>
            <a:srgbClr val="082F3B"/>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n-US" sz="800" b="0" i="0" u="none" strike="noStrike" kern="0" cap="none" spc="0" normalizeH="0" baseline="0" noProof="0">
                <a:ln>
                  <a:noFill/>
                </a:ln>
                <a:solidFill>
                  <a:srgbClr val="FFFFFF"/>
                </a:solidFill>
                <a:effectLst/>
                <a:uLnTx/>
                <a:uFillTx/>
                <a:latin typeface="Arial"/>
                <a:ea typeface="+mn-ea"/>
                <a:cs typeface="+mn-cs"/>
              </a:rPr>
              <a:t>xx</a:t>
            </a:r>
          </a:p>
        </p:txBody>
      </p:sp>
      <p:sp>
        <p:nvSpPr>
          <p:cNvPr id="208" name="TextBox 123">
            <a:extLst>
              <a:ext uri="{FF2B5EF4-FFF2-40B4-BE49-F238E27FC236}">
                <a16:creationId xmlns:a16="http://schemas.microsoft.com/office/drawing/2014/main" id="{9DD48987-93A4-40C8-94FE-C906637F7DAB}"/>
              </a:ext>
            </a:extLst>
          </p:cNvPr>
          <p:cNvSpPr txBox="1">
            <a:spLocks/>
          </p:cNvSpPr>
          <p:nvPr/>
        </p:nvSpPr>
        <p:spPr>
          <a:xfrm>
            <a:off x="7714638" y="1232605"/>
            <a:ext cx="1838645" cy="138499"/>
          </a:xfrm>
          <a:prstGeom prst="rect">
            <a:avLst/>
          </a:prstGeom>
        </p:spPr>
        <p:txBody>
          <a:bodyPr vert="horz" wrap="none" lIns="0" tIns="0" rIns="0" bIns="0" rtlCol="0" anchor="ctr">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900" b="0" i="0" u="none" strike="noStrike" kern="0" cap="none" spc="0" normalizeH="0" baseline="0" noProof="0">
                <a:ln>
                  <a:noFill/>
                </a:ln>
                <a:solidFill>
                  <a:srgbClr val="000000"/>
                </a:solidFill>
                <a:effectLst/>
                <a:uLnTx/>
                <a:uFillTx/>
                <a:cs typeface="Arial" panose="020B0604020202020204" pitchFamily="34" charset="0"/>
              </a:rPr>
              <a:t>R</a:t>
            </a:r>
            <a:r>
              <a:rPr kumimoji="0" lang="en-US" sz="900" b="0" i="0" u="none" strike="noStrike" kern="0" cap="none" spc="0" normalizeH="0" baseline="0" noProof="0" err="1">
                <a:ln>
                  <a:noFill/>
                </a:ln>
                <a:solidFill>
                  <a:srgbClr val="000000"/>
                </a:solidFill>
                <a:effectLst/>
                <a:uLnTx/>
                <a:uFillTx/>
                <a:cs typeface="Arial" panose="020B0604020202020204" pitchFamily="34" charset="0"/>
              </a:rPr>
              <a:t>ange</a:t>
            </a:r>
            <a:r>
              <a:rPr kumimoji="0" lang="en-US" sz="900" b="0" i="0" u="none" strike="noStrike" kern="0" cap="none" spc="0" normalizeH="0" baseline="0" noProof="0">
                <a:ln>
                  <a:noFill/>
                </a:ln>
                <a:solidFill>
                  <a:srgbClr val="000000"/>
                </a:solidFill>
                <a:effectLst/>
                <a:uLnTx/>
                <a:uFillTx/>
                <a:cs typeface="Arial" panose="020B0604020202020204" pitchFamily="34" charset="0"/>
              </a:rPr>
              <a:t> of v</a:t>
            </a:r>
            <a:r>
              <a:rPr kumimoji="0" lang="en-US" sz="900" b="0" i="0" u="none" strike="noStrike" kern="0" cap="none" spc="0" normalizeH="0" baseline="0" noProof="0" err="1">
                <a:ln>
                  <a:noFill/>
                </a:ln>
                <a:solidFill>
                  <a:srgbClr val="000000"/>
                </a:solidFill>
                <a:effectLst/>
                <a:uLnTx/>
                <a:uFillTx/>
                <a:cs typeface="Arial" panose="020B0604020202020204" pitchFamily="34" charset="0"/>
              </a:rPr>
              <a:t>accine</a:t>
            </a:r>
            <a:r>
              <a:rPr kumimoji="0" lang="en-US" sz="900" b="0" i="0" u="none" strike="noStrike" kern="0" cap="none" spc="0" normalizeH="0" baseline="0" noProof="0">
                <a:ln>
                  <a:noFill/>
                </a:ln>
                <a:solidFill>
                  <a:srgbClr val="000000"/>
                </a:solidFill>
                <a:effectLst/>
                <a:uLnTx/>
                <a:uFillTx/>
                <a:cs typeface="Arial" panose="020B0604020202020204" pitchFamily="34" charset="0"/>
              </a:rPr>
              <a:t> effectiveness</a:t>
            </a:r>
            <a:r>
              <a:rPr kumimoji="0" lang="en-US" sz="900" b="0" i="0" u="none" strike="noStrike" kern="0" cap="none" spc="0" normalizeH="0" baseline="30000" noProof="0">
                <a:ln>
                  <a:noFill/>
                </a:ln>
                <a:solidFill>
                  <a:srgbClr val="000000"/>
                </a:solidFill>
                <a:effectLst/>
                <a:uLnTx/>
                <a:uFillTx/>
                <a:cs typeface="Arial" panose="020B0604020202020204" pitchFamily="34" charset="0"/>
              </a:rPr>
              <a:t>1</a:t>
            </a:r>
            <a:r>
              <a:rPr kumimoji="0" lang="en-US" sz="900" b="0" i="0" u="none" strike="noStrike" kern="0" cap="none" spc="0" normalizeH="0" baseline="0" noProof="0">
                <a:ln>
                  <a:noFill/>
                </a:ln>
                <a:solidFill>
                  <a:srgbClr val="000000"/>
                </a:solidFill>
                <a:effectLst/>
                <a:uLnTx/>
                <a:uFillTx/>
                <a:cs typeface="Arial" panose="020B0604020202020204" pitchFamily="34" charset="0"/>
              </a:rPr>
              <a:t>, % </a:t>
            </a:r>
          </a:p>
        </p:txBody>
      </p:sp>
      <p:sp>
        <p:nvSpPr>
          <p:cNvPr id="209" name="Rectangle 125">
            <a:extLst>
              <a:ext uri="{FF2B5EF4-FFF2-40B4-BE49-F238E27FC236}">
                <a16:creationId xmlns:a16="http://schemas.microsoft.com/office/drawing/2014/main" id="{329D351C-A063-419A-96E7-FBF394BB3F21}"/>
              </a:ext>
            </a:extLst>
          </p:cNvPr>
          <p:cNvSpPr>
            <a:spLocks/>
          </p:cNvSpPr>
          <p:nvPr/>
        </p:nvSpPr>
        <p:spPr>
          <a:xfrm>
            <a:off x="1705353" y="5849735"/>
            <a:ext cx="2745720" cy="330150"/>
          </a:xfrm>
          <a:prstGeom prst="rect">
            <a:avLst/>
          </a:prstGeom>
          <a:solidFill>
            <a:srgbClr val="FFFFFF">
              <a:lumMod val="95000"/>
            </a:srgbClr>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endParaRPr kumimoji="0" lang="en-US" sz="1100" b="0" i="1" u="none" strike="noStrike" kern="0" cap="none" spc="0" normalizeH="0" baseline="0" noProof="0">
              <a:ln>
                <a:noFill/>
              </a:ln>
              <a:solidFill>
                <a:srgbClr val="FFFFFF">
                  <a:lumMod val="65000"/>
                </a:srgbClr>
              </a:solidFill>
              <a:effectLst/>
              <a:uLnTx/>
              <a:uFillTx/>
              <a:latin typeface="Arial"/>
              <a:ea typeface="+mn-ea"/>
              <a:cs typeface="+mn-cs"/>
            </a:endParaRPr>
          </a:p>
        </p:txBody>
      </p:sp>
      <p:sp>
        <p:nvSpPr>
          <p:cNvPr id="210" name="Rectangle 126">
            <a:extLst>
              <a:ext uri="{FF2B5EF4-FFF2-40B4-BE49-F238E27FC236}">
                <a16:creationId xmlns:a16="http://schemas.microsoft.com/office/drawing/2014/main" id="{0054443F-5170-478C-B59E-8304DD2B20E3}"/>
              </a:ext>
            </a:extLst>
          </p:cNvPr>
          <p:cNvSpPr/>
          <p:nvPr/>
        </p:nvSpPr>
        <p:spPr>
          <a:xfrm>
            <a:off x="4699427" y="4880189"/>
            <a:ext cx="4698341" cy="796928"/>
          </a:xfrm>
          <a:prstGeom prst="rect">
            <a:avLst/>
          </a:prstGeom>
          <a:solidFill>
            <a:srgbClr val="FFFFFF">
              <a:lumMod val="95000"/>
            </a:srgbClr>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endParaRPr kumimoji="0" lang="en-US" sz="1100" b="0" i="1" u="none" strike="noStrike" kern="0" cap="none" spc="0" normalizeH="0" baseline="0" noProof="0">
              <a:ln>
                <a:noFill/>
              </a:ln>
              <a:solidFill>
                <a:srgbClr val="FFFFFF">
                  <a:lumMod val="65000"/>
                </a:srgbClr>
              </a:solidFill>
              <a:effectLst/>
              <a:uLnTx/>
              <a:uFillTx/>
              <a:latin typeface="Arial"/>
              <a:ea typeface="+mn-ea"/>
              <a:cs typeface="+mn-cs"/>
            </a:endParaRPr>
          </a:p>
        </p:txBody>
      </p:sp>
      <p:sp>
        <p:nvSpPr>
          <p:cNvPr id="211" name="Rectangle 127">
            <a:extLst>
              <a:ext uri="{FF2B5EF4-FFF2-40B4-BE49-F238E27FC236}">
                <a16:creationId xmlns:a16="http://schemas.microsoft.com/office/drawing/2014/main" id="{8C9CB539-B765-4283-A88B-C18B12C428DE}"/>
              </a:ext>
            </a:extLst>
          </p:cNvPr>
          <p:cNvSpPr>
            <a:spLocks/>
          </p:cNvSpPr>
          <p:nvPr/>
        </p:nvSpPr>
        <p:spPr>
          <a:xfrm>
            <a:off x="7652534" y="3740587"/>
            <a:ext cx="1745234" cy="388015"/>
          </a:xfrm>
          <a:prstGeom prst="rect">
            <a:avLst/>
          </a:prstGeom>
          <a:solidFill>
            <a:srgbClr val="FFFFFF">
              <a:lumMod val="95000"/>
            </a:srgbClr>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endParaRPr kumimoji="0" lang="en-US" sz="1100" b="0" i="1" u="none" strike="noStrike" kern="0" cap="none" spc="0" normalizeH="0" baseline="0" noProof="0">
              <a:ln>
                <a:noFill/>
              </a:ln>
              <a:solidFill>
                <a:srgbClr val="FFFFFF">
                  <a:lumMod val="65000"/>
                </a:srgbClr>
              </a:solidFill>
              <a:effectLst/>
              <a:uLnTx/>
              <a:uFillTx/>
              <a:latin typeface="Arial"/>
              <a:ea typeface="+mn-ea"/>
              <a:cs typeface="+mn-cs"/>
            </a:endParaRPr>
          </a:p>
        </p:txBody>
      </p:sp>
      <p:sp>
        <p:nvSpPr>
          <p:cNvPr id="212" name="Rectangle 129">
            <a:extLst>
              <a:ext uri="{FF2B5EF4-FFF2-40B4-BE49-F238E27FC236}">
                <a16:creationId xmlns:a16="http://schemas.microsoft.com/office/drawing/2014/main" id="{21A0CE08-0790-4C85-97F8-4ECBCCCCFDAE}"/>
              </a:ext>
            </a:extLst>
          </p:cNvPr>
          <p:cNvSpPr>
            <a:spLocks/>
          </p:cNvSpPr>
          <p:nvPr/>
        </p:nvSpPr>
        <p:spPr>
          <a:xfrm>
            <a:off x="1704197" y="3716959"/>
            <a:ext cx="1302095" cy="388015"/>
          </a:xfrm>
          <a:prstGeom prst="rect">
            <a:avLst/>
          </a:prstGeom>
          <a:solidFill>
            <a:srgbClr val="FFFFFF">
              <a:lumMod val="95000"/>
            </a:srgbClr>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endParaRPr kumimoji="0" lang="en-US" sz="1100" b="0" i="1" u="none" strike="noStrike" kern="0" cap="none" spc="0" normalizeH="0" baseline="0" noProof="0">
              <a:ln>
                <a:noFill/>
              </a:ln>
              <a:solidFill>
                <a:srgbClr val="FFFFFF">
                  <a:lumMod val="65000"/>
                </a:srgbClr>
              </a:solidFill>
              <a:effectLst/>
              <a:uLnTx/>
              <a:uFillTx/>
              <a:latin typeface="Arial"/>
              <a:ea typeface="+mn-ea"/>
              <a:cs typeface="+mn-cs"/>
            </a:endParaRPr>
          </a:p>
        </p:txBody>
      </p:sp>
      <p:sp>
        <p:nvSpPr>
          <p:cNvPr id="213" name="Rectangle 130">
            <a:extLst>
              <a:ext uri="{FF2B5EF4-FFF2-40B4-BE49-F238E27FC236}">
                <a16:creationId xmlns:a16="http://schemas.microsoft.com/office/drawing/2014/main" id="{C7610DA4-6DE5-4C79-851B-1CE7F3E57A47}"/>
              </a:ext>
            </a:extLst>
          </p:cNvPr>
          <p:cNvSpPr>
            <a:spLocks/>
          </p:cNvSpPr>
          <p:nvPr/>
        </p:nvSpPr>
        <p:spPr>
          <a:xfrm>
            <a:off x="1704197" y="4880189"/>
            <a:ext cx="1302095" cy="388015"/>
          </a:xfrm>
          <a:prstGeom prst="rect">
            <a:avLst/>
          </a:prstGeom>
          <a:solidFill>
            <a:srgbClr val="FFFFFF">
              <a:lumMod val="95000"/>
            </a:srgbClr>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endParaRPr kumimoji="0" lang="en-US" sz="1100" b="0" i="1" u="none" strike="noStrike" kern="0" cap="none" spc="0" normalizeH="0" baseline="0" noProof="0">
              <a:ln>
                <a:noFill/>
              </a:ln>
              <a:solidFill>
                <a:srgbClr val="FFFFFF">
                  <a:lumMod val="65000"/>
                </a:srgbClr>
              </a:solidFill>
              <a:effectLst/>
              <a:uLnTx/>
              <a:uFillTx/>
              <a:latin typeface="Arial"/>
              <a:ea typeface="+mn-ea"/>
              <a:cs typeface="+mn-cs"/>
            </a:endParaRPr>
          </a:p>
        </p:txBody>
      </p:sp>
      <p:sp>
        <p:nvSpPr>
          <p:cNvPr id="214" name="Rectangle 131">
            <a:extLst>
              <a:ext uri="{FF2B5EF4-FFF2-40B4-BE49-F238E27FC236}">
                <a16:creationId xmlns:a16="http://schemas.microsoft.com/office/drawing/2014/main" id="{D859EC51-05B2-4015-80F5-73D9A765C530}"/>
              </a:ext>
            </a:extLst>
          </p:cNvPr>
          <p:cNvSpPr>
            <a:spLocks/>
          </p:cNvSpPr>
          <p:nvPr/>
        </p:nvSpPr>
        <p:spPr>
          <a:xfrm>
            <a:off x="7652534" y="5846072"/>
            <a:ext cx="1745234" cy="330150"/>
          </a:xfrm>
          <a:prstGeom prst="rect">
            <a:avLst/>
          </a:prstGeom>
          <a:solidFill>
            <a:srgbClr val="FFFFFF">
              <a:lumMod val="95000"/>
            </a:srgbClr>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endParaRPr kumimoji="0" lang="en-US" sz="1100" b="0" i="1" u="none" strike="noStrike" kern="0" cap="none" spc="0" normalizeH="0" baseline="0" noProof="0">
              <a:ln>
                <a:noFill/>
              </a:ln>
              <a:solidFill>
                <a:srgbClr val="FFFFFF">
                  <a:lumMod val="65000"/>
                </a:srgbClr>
              </a:solidFill>
              <a:effectLst/>
              <a:uLnTx/>
              <a:uFillTx/>
              <a:latin typeface="Arial"/>
              <a:ea typeface="+mn-ea"/>
              <a:cs typeface="+mn-cs"/>
            </a:endParaRPr>
          </a:p>
        </p:txBody>
      </p:sp>
      <p:sp>
        <p:nvSpPr>
          <p:cNvPr id="215" name="Rectangle 132">
            <a:extLst>
              <a:ext uri="{FF2B5EF4-FFF2-40B4-BE49-F238E27FC236}">
                <a16:creationId xmlns:a16="http://schemas.microsoft.com/office/drawing/2014/main" id="{7DF81319-3401-4CFE-B2E2-68548BDBD3D6}"/>
              </a:ext>
            </a:extLst>
          </p:cNvPr>
          <p:cNvSpPr>
            <a:spLocks/>
          </p:cNvSpPr>
          <p:nvPr/>
        </p:nvSpPr>
        <p:spPr>
          <a:xfrm>
            <a:off x="5768178" y="1214700"/>
            <a:ext cx="308357" cy="169636"/>
          </a:xfrm>
          <a:prstGeom prst="rect">
            <a:avLst/>
          </a:prstGeom>
          <a:solidFill>
            <a:srgbClr val="FFFFFF">
              <a:lumMod val="95000"/>
            </a:srgbClr>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endParaRPr kumimoji="0" lang="en-US" sz="1100" b="0" i="1" u="none" strike="noStrike" kern="0" cap="none" spc="0" normalizeH="0" baseline="0" noProof="0">
              <a:ln>
                <a:noFill/>
              </a:ln>
              <a:solidFill>
                <a:srgbClr val="FFFFFF">
                  <a:lumMod val="65000"/>
                </a:srgbClr>
              </a:solidFill>
              <a:effectLst/>
              <a:uLnTx/>
              <a:uFillTx/>
              <a:latin typeface="Arial"/>
              <a:ea typeface="+mn-ea"/>
              <a:cs typeface="+mn-cs"/>
            </a:endParaRPr>
          </a:p>
        </p:txBody>
      </p:sp>
      <p:sp>
        <p:nvSpPr>
          <p:cNvPr id="216" name="TextBox 133">
            <a:extLst>
              <a:ext uri="{FF2B5EF4-FFF2-40B4-BE49-F238E27FC236}">
                <a16:creationId xmlns:a16="http://schemas.microsoft.com/office/drawing/2014/main" id="{28AC0A95-E1E9-45FD-89C3-986285D9C516}"/>
              </a:ext>
            </a:extLst>
          </p:cNvPr>
          <p:cNvSpPr txBox="1">
            <a:spLocks/>
          </p:cNvSpPr>
          <p:nvPr/>
        </p:nvSpPr>
        <p:spPr>
          <a:xfrm>
            <a:off x="6225027" y="1242829"/>
            <a:ext cx="891270" cy="138499"/>
          </a:xfrm>
          <a:prstGeom prst="rect">
            <a:avLst/>
          </a:prstGeom>
        </p:spPr>
        <p:txBody>
          <a:bodyPr vert="horz" wrap="none" lIns="0" tIns="0" rIns="0" bIns="0" rtlCol="0" anchor="ctr">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900" b="0" i="0" u="none" strike="noStrike" kern="0" cap="none" spc="0" normalizeH="0" baseline="0" noProof="0">
                <a:ln>
                  <a:noFill/>
                </a:ln>
                <a:solidFill>
                  <a:srgbClr val="000000"/>
                </a:solidFill>
                <a:effectLst/>
                <a:uLnTx/>
                <a:uFillTx/>
                <a:cs typeface="Arial" panose="020B0604020202020204" pitchFamily="34" charset="0"/>
              </a:rPr>
              <a:t>No data available</a:t>
            </a:r>
          </a:p>
        </p:txBody>
      </p:sp>
      <p:sp>
        <p:nvSpPr>
          <p:cNvPr id="217" name="Rectangle 143">
            <a:extLst>
              <a:ext uri="{FF2B5EF4-FFF2-40B4-BE49-F238E27FC236}">
                <a16:creationId xmlns:a16="http://schemas.microsoft.com/office/drawing/2014/main" id="{1B769DFB-858D-43F3-8C1E-F0D76A10C377}"/>
              </a:ext>
            </a:extLst>
          </p:cNvPr>
          <p:cNvSpPr>
            <a:spLocks/>
          </p:cNvSpPr>
          <p:nvPr/>
        </p:nvSpPr>
        <p:spPr>
          <a:xfrm rot="16200000">
            <a:off x="8569331" y="1326931"/>
            <a:ext cx="141880" cy="546893"/>
          </a:xfrm>
          <a:prstGeom prst="rect">
            <a:avLst/>
          </a:prstGeom>
          <a:gradFill>
            <a:gsLst>
              <a:gs pos="0">
                <a:srgbClr val="D8F2FA"/>
              </a:gs>
              <a:gs pos="54000">
                <a:srgbClr val="082F3B">
                  <a:lumMod val="45000"/>
                  <a:lumOff val="55000"/>
                </a:srgbClr>
              </a:gs>
              <a:gs pos="100000">
                <a:srgbClr val="082F3B"/>
              </a:gs>
            </a:gsLst>
            <a:lin ang="5400000" scaled="1"/>
          </a:gra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endParaRPr kumimoji="0" lang="en-US" sz="1100" b="0" i="1" u="none" strike="noStrike" kern="0" cap="none" spc="0" normalizeH="0" baseline="0" noProof="0">
              <a:ln>
                <a:noFill/>
              </a:ln>
              <a:solidFill>
                <a:srgbClr val="FFFFFF">
                  <a:lumMod val="65000"/>
                </a:srgbClr>
              </a:solidFill>
              <a:effectLst/>
              <a:uLnTx/>
              <a:uFillTx/>
              <a:latin typeface="Arial"/>
              <a:ea typeface="+mn-ea"/>
              <a:cs typeface="+mn-cs"/>
            </a:endParaRPr>
          </a:p>
        </p:txBody>
      </p:sp>
      <p:sp>
        <p:nvSpPr>
          <p:cNvPr id="218" name="TextBox 144">
            <a:extLst>
              <a:ext uri="{FF2B5EF4-FFF2-40B4-BE49-F238E27FC236}">
                <a16:creationId xmlns:a16="http://schemas.microsoft.com/office/drawing/2014/main" id="{23816BBA-8C8E-4B92-901C-867D518A771D}"/>
              </a:ext>
            </a:extLst>
          </p:cNvPr>
          <p:cNvSpPr txBox="1">
            <a:spLocks/>
          </p:cNvSpPr>
          <p:nvPr/>
        </p:nvSpPr>
        <p:spPr>
          <a:xfrm>
            <a:off x="9030614" y="1538626"/>
            <a:ext cx="264496" cy="123111"/>
          </a:xfrm>
          <a:prstGeom prst="rect">
            <a:avLst/>
          </a:prstGeom>
        </p:spPr>
        <p:txBody>
          <a:bodyPr vert="horz" wrap="none" lIns="0" tIns="0" rIns="0" bIns="0" rtlCol="0" anchor="ctr">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800" b="0" i="0" u="none" strike="noStrike" kern="0" cap="none" spc="0" normalizeH="0" baseline="0" noProof="0">
                <a:ln>
                  <a:noFill/>
                </a:ln>
                <a:solidFill>
                  <a:srgbClr val="000000"/>
                </a:solidFill>
                <a:effectLst/>
                <a:uLnTx/>
                <a:uFillTx/>
                <a:cs typeface="Arial" panose="020B0604020202020204" pitchFamily="34" charset="0"/>
              </a:rPr>
              <a:t>100%</a:t>
            </a:r>
          </a:p>
        </p:txBody>
      </p:sp>
      <p:sp>
        <p:nvSpPr>
          <p:cNvPr id="219" name="TextBox 145">
            <a:extLst>
              <a:ext uri="{FF2B5EF4-FFF2-40B4-BE49-F238E27FC236}">
                <a16:creationId xmlns:a16="http://schemas.microsoft.com/office/drawing/2014/main" id="{9E6B21CA-83B3-4165-9813-D6E7F0BE39A2}"/>
              </a:ext>
            </a:extLst>
          </p:cNvPr>
          <p:cNvSpPr txBox="1">
            <a:spLocks/>
          </p:cNvSpPr>
          <p:nvPr/>
        </p:nvSpPr>
        <p:spPr>
          <a:xfrm>
            <a:off x="8129367" y="1538626"/>
            <a:ext cx="149080" cy="123111"/>
          </a:xfrm>
          <a:prstGeom prst="rect">
            <a:avLst/>
          </a:prstGeom>
        </p:spPr>
        <p:txBody>
          <a:bodyPr vert="horz" wrap="none" lIns="0" tIns="0" rIns="0" bIns="0" rtlCol="0" anchor="ctr">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800" b="0" i="0" u="none" strike="noStrike" kern="0" cap="none" spc="0" normalizeH="0" baseline="0" noProof="0">
                <a:ln>
                  <a:noFill/>
                </a:ln>
                <a:solidFill>
                  <a:srgbClr val="000000"/>
                </a:solidFill>
                <a:effectLst/>
                <a:uLnTx/>
                <a:uFillTx/>
                <a:cs typeface="Arial" panose="020B0604020202020204" pitchFamily="34" charset="0"/>
              </a:rPr>
              <a:t>0%</a:t>
            </a:r>
          </a:p>
        </p:txBody>
      </p:sp>
      <p:sp>
        <p:nvSpPr>
          <p:cNvPr id="221" name="Oval 146">
            <a:extLst>
              <a:ext uri="{FF2B5EF4-FFF2-40B4-BE49-F238E27FC236}">
                <a16:creationId xmlns:a16="http://schemas.microsoft.com/office/drawing/2014/main" id="{9B29EFED-E5C5-442F-A48C-6F228EFDECEA}"/>
              </a:ext>
            </a:extLst>
          </p:cNvPr>
          <p:cNvSpPr>
            <a:spLocks/>
          </p:cNvSpPr>
          <p:nvPr/>
        </p:nvSpPr>
        <p:spPr>
          <a:xfrm>
            <a:off x="8622915" y="4274676"/>
            <a:ext cx="724036" cy="266769"/>
          </a:xfrm>
          <a:prstGeom prst="ellipse">
            <a:avLst/>
          </a:prstGeom>
          <a:solidFill>
            <a:srgbClr val="1B9EC7"/>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n-US" sz="1000" b="0" i="0" u="none" strike="noStrike" kern="0" cap="none" spc="0" normalizeH="0" baseline="0" noProof="0">
                <a:ln>
                  <a:noFill/>
                </a:ln>
                <a:solidFill>
                  <a:srgbClr val="FFFFFF"/>
                </a:solidFill>
                <a:effectLst/>
                <a:uLnTx/>
                <a:uFillTx/>
                <a:latin typeface="Arial"/>
                <a:ea typeface="+mn-ea"/>
                <a:cs typeface="+mn-cs"/>
              </a:rPr>
              <a:t>64</a:t>
            </a:r>
          </a:p>
        </p:txBody>
      </p:sp>
      <p:sp>
        <p:nvSpPr>
          <p:cNvPr id="222" name="TextBox 151">
            <a:extLst>
              <a:ext uri="{FF2B5EF4-FFF2-40B4-BE49-F238E27FC236}">
                <a16:creationId xmlns:a16="http://schemas.microsoft.com/office/drawing/2014/main" id="{08CBAA79-CCA6-4940-A6AB-27CC9E58B6E6}"/>
              </a:ext>
            </a:extLst>
          </p:cNvPr>
          <p:cNvSpPr txBox="1">
            <a:spLocks/>
          </p:cNvSpPr>
          <p:nvPr/>
        </p:nvSpPr>
        <p:spPr>
          <a:xfrm>
            <a:off x="9279625" y="4474423"/>
            <a:ext cx="118143" cy="13579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050" b="1" i="0" u="none" strike="noStrike" kern="0" cap="none" spc="0" normalizeH="0" baseline="0" noProof="0">
                <a:ln>
                  <a:noFill/>
                </a:ln>
                <a:solidFill>
                  <a:srgbClr val="000000"/>
                </a:solidFill>
                <a:effectLst/>
                <a:uLnTx/>
                <a:uFillTx/>
                <a:cs typeface="Arial" panose="020B0604020202020204" pitchFamily="34" charset="0"/>
              </a:rPr>
              <a:t>P</a:t>
            </a:r>
          </a:p>
        </p:txBody>
      </p:sp>
      <p:sp>
        <p:nvSpPr>
          <p:cNvPr id="113" name="Rectangle 121">
            <a:extLst>
              <a:ext uri="{FF2B5EF4-FFF2-40B4-BE49-F238E27FC236}">
                <a16:creationId xmlns:a16="http://schemas.microsoft.com/office/drawing/2014/main" id="{EAD504C6-BF7F-47D3-ABC1-BA9136DDCC5E}"/>
              </a:ext>
            </a:extLst>
          </p:cNvPr>
          <p:cNvSpPr/>
          <p:nvPr/>
        </p:nvSpPr>
        <p:spPr>
          <a:xfrm>
            <a:off x="4548711" y="1693064"/>
            <a:ext cx="4917420" cy="4657032"/>
          </a:xfrm>
          <a:prstGeom prst="rect">
            <a:avLst/>
          </a:prstGeom>
          <a:noFill/>
          <a:ln w="57150" cap="sq" cmpd="sng" algn="ctr">
            <a:solidFill>
              <a:srgbClr val="E91F5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endParaRPr kumimoji="0" lang="en-US" sz="1600" b="0" i="0" u="none" strike="noStrike" kern="0" cap="none" spc="0" normalizeH="0" baseline="0" noProof="0" err="1">
              <a:ln>
                <a:noFill/>
              </a:ln>
              <a:solidFill>
                <a:srgbClr val="FFFFFF"/>
              </a:solidFill>
              <a:effectLst/>
              <a:uLnTx/>
              <a:uFillTx/>
              <a:latin typeface="Arial"/>
              <a:ea typeface="+mn-ea"/>
              <a:cs typeface="+mn-cs"/>
            </a:endParaRPr>
          </a:p>
        </p:txBody>
      </p:sp>
      <p:sp>
        <p:nvSpPr>
          <p:cNvPr id="220" name="Rectángulo 219">
            <a:extLst>
              <a:ext uri="{FF2B5EF4-FFF2-40B4-BE49-F238E27FC236}">
                <a16:creationId xmlns:a16="http://schemas.microsoft.com/office/drawing/2014/main" id="{ABA2B74A-4C8C-47F0-A8E1-2893A54CB95E}"/>
              </a:ext>
            </a:extLst>
          </p:cNvPr>
          <p:cNvSpPr/>
          <p:nvPr/>
        </p:nvSpPr>
        <p:spPr>
          <a:xfrm>
            <a:off x="9684683" y="2425581"/>
            <a:ext cx="2308596" cy="373931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spcBef>
                <a:spcPts val="500"/>
              </a:spcBef>
              <a:spcAft>
                <a:spcPts val="600"/>
              </a:spcAft>
              <a:buClr>
                <a:prstClr val="black"/>
              </a:buClr>
              <a:buSzPct val="100000"/>
              <a:defRPr/>
            </a:pPr>
            <a:r>
              <a:rPr kumimoji="0" lang="en-US" sz="1200" b="1" i="0" u="sng" strike="noStrike" kern="1200" cap="none" spc="0" normalizeH="0" baseline="0" noProof="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Key take-aways about booster dose: </a:t>
            </a:r>
          </a:p>
          <a:p>
            <a:pPr marL="331788" lvl="3" indent="-342900">
              <a:spcBef>
                <a:spcPts val="500"/>
              </a:spcBef>
              <a:buClr>
                <a:prstClr val="black"/>
              </a:buClr>
              <a:buFont typeface="Arial" panose="020B0604020202020204" pitchFamily="34" charset="0"/>
              <a:buChar char="•"/>
              <a:defRPr/>
            </a:pPr>
            <a:r>
              <a:rPr kumimoji="0" lang="en-GB" sz="1200" i="0" u="none" strike="noStrike" kern="1200" cap="none" spc="0" normalizeH="0" baseline="0" noProof="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Booster dose increases VE against all outcomes</a:t>
            </a:r>
          </a:p>
          <a:p>
            <a:pPr marL="331788" lvl="3" indent="-342900">
              <a:spcBef>
                <a:spcPts val="500"/>
              </a:spcBef>
              <a:buClr>
                <a:prstClr val="black"/>
              </a:buClr>
              <a:buFont typeface="Arial" panose="020B0604020202020204" pitchFamily="34" charset="0"/>
              <a:buChar char="•"/>
              <a:defRPr/>
            </a:pPr>
            <a:r>
              <a:rPr kumimoji="0" lang="en-GB" sz="1200" i="0" u="none" strike="noStrike" kern="1200" cap="none" spc="0" normalizeH="0" baseline="0" noProof="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Booster dose VE against hospitalization/severe disease is ~80-90%</a:t>
            </a:r>
          </a:p>
        </p:txBody>
      </p:sp>
    </p:spTree>
    <p:extLst>
      <p:ext uri="{BB962C8B-B14F-4D97-AF65-F5344CB8AC3E}">
        <p14:creationId xmlns:p14="http://schemas.microsoft.com/office/powerpoint/2010/main" val="782486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57A17D0B-7DBC-4F71-8BC3-B2E454CD5259}"/>
              </a:ext>
            </a:extLst>
          </p:cNvPr>
          <p:cNvSpPr>
            <a:spLocks noGrp="1"/>
          </p:cNvSpPr>
          <p:nvPr>
            <p:ph type="sldNum" sz="quarter" idx="16"/>
          </p:nvPr>
        </p:nvSpPr>
        <p:spPr/>
        <p:txBody>
          <a:bodyPr/>
          <a:lstStyle/>
          <a:p>
            <a:fld id="{A74CE0EA-F3B5-4684-BA10-C594598FDB9C}" type="slidenum">
              <a:rPr lang="en-GB" noProof="0" smtClean="0"/>
              <a:pPr/>
              <a:t>18</a:t>
            </a:fld>
            <a:endParaRPr lang="en-GB" noProof="0"/>
          </a:p>
        </p:txBody>
      </p:sp>
      <p:sp>
        <p:nvSpPr>
          <p:cNvPr id="6" name="Título 5">
            <a:extLst>
              <a:ext uri="{FF2B5EF4-FFF2-40B4-BE49-F238E27FC236}">
                <a16:creationId xmlns:a16="http://schemas.microsoft.com/office/drawing/2014/main" id="{305F5986-1C43-4047-86FD-A1C0A13325FF}"/>
              </a:ext>
            </a:extLst>
          </p:cNvPr>
          <p:cNvSpPr>
            <a:spLocks noGrp="1"/>
          </p:cNvSpPr>
          <p:nvPr>
            <p:ph type="title"/>
          </p:nvPr>
        </p:nvSpPr>
        <p:spPr/>
        <p:txBody>
          <a:bodyPr/>
          <a:lstStyle/>
          <a:p>
            <a:r>
              <a:rPr lang="en-GB" sz="2400"/>
              <a:t>Real world impact of COVID-19 vaccination</a:t>
            </a:r>
          </a:p>
        </p:txBody>
      </p:sp>
      <p:graphicFrame>
        <p:nvGraphicFramePr>
          <p:cNvPr id="9" name="Table 10">
            <a:extLst>
              <a:ext uri="{FF2B5EF4-FFF2-40B4-BE49-F238E27FC236}">
                <a16:creationId xmlns:a16="http://schemas.microsoft.com/office/drawing/2014/main" id="{9F037D7A-549D-4007-AAFB-A260D13FD54E}"/>
              </a:ext>
            </a:extLst>
          </p:cNvPr>
          <p:cNvGraphicFramePr>
            <a:graphicFrameLocks/>
          </p:cNvGraphicFramePr>
          <p:nvPr>
            <p:extLst>
              <p:ext uri="{D42A27DB-BD31-4B8C-83A1-F6EECF244321}">
                <p14:modId xmlns:p14="http://schemas.microsoft.com/office/powerpoint/2010/main" val="4269778234"/>
              </p:ext>
            </p:extLst>
          </p:nvPr>
        </p:nvGraphicFramePr>
        <p:xfrm>
          <a:off x="1073425" y="1537874"/>
          <a:ext cx="9952384" cy="4408478"/>
        </p:xfrm>
        <a:graphic>
          <a:graphicData uri="http://schemas.openxmlformats.org/drawingml/2006/table">
            <a:tbl>
              <a:tblPr firstRow="1" bandRow="1">
                <a:tableStyleId>{F5AB1C69-6EDB-4FF4-983F-18BD219EF322}</a:tableStyleId>
              </a:tblPr>
              <a:tblGrid>
                <a:gridCol w="2488096">
                  <a:extLst>
                    <a:ext uri="{9D8B030D-6E8A-4147-A177-3AD203B41FA5}">
                      <a16:colId xmlns:a16="http://schemas.microsoft.com/office/drawing/2014/main" val="3069078938"/>
                    </a:ext>
                  </a:extLst>
                </a:gridCol>
                <a:gridCol w="2464667">
                  <a:extLst>
                    <a:ext uri="{9D8B030D-6E8A-4147-A177-3AD203B41FA5}">
                      <a16:colId xmlns:a16="http://schemas.microsoft.com/office/drawing/2014/main" val="2274913371"/>
                    </a:ext>
                  </a:extLst>
                </a:gridCol>
                <a:gridCol w="2511525">
                  <a:extLst>
                    <a:ext uri="{9D8B030D-6E8A-4147-A177-3AD203B41FA5}">
                      <a16:colId xmlns:a16="http://schemas.microsoft.com/office/drawing/2014/main" val="2174702287"/>
                    </a:ext>
                  </a:extLst>
                </a:gridCol>
                <a:gridCol w="2488096">
                  <a:extLst>
                    <a:ext uri="{9D8B030D-6E8A-4147-A177-3AD203B41FA5}">
                      <a16:colId xmlns:a16="http://schemas.microsoft.com/office/drawing/2014/main" val="1086660809"/>
                    </a:ext>
                  </a:extLst>
                </a:gridCol>
              </a:tblGrid>
              <a:tr h="291702">
                <a:tc>
                  <a:txBody>
                    <a:bodyPr/>
                    <a:lstStyle/>
                    <a:p>
                      <a:endParaRPr lang="en-US" sz="1600">
                        <a:latin typeface="Ebrima" panose="02000000000000000000" pitchFamily="2" charset="0"/>
                        <a:ea typeface="Ebrima" panose="02000000000000000000" pitchFamily="2" charset="0"/>
                        <a:cs typeface="Ebrima" panose="02000000000000000000" pitchFamily="2" charset="0"/>
                      </a:endParaRPr>
                    </a:p>
                  </a:txBody>
                  <a:tcPr/>
                </a:tc>
                <a:tc>
                  <a:txBody>
                    <a:bodyPr/>
                    <a:lstStyle/>
                    <a:p>
                      <a:r>
                        <a:rPr lang="en-US" sz="1600" err="1">
                          <a:latin typeface="Ebrima" panose="02000000000000000000" pitchFamily="2" charset="0"/>
                          <a:ea typeface="Ebrima" panose="02000000000000000000" pitchFamily="2" charset="0"/>
                          <a:cs typeface="Ebrima" panose="02000000000000000000" pitchFamily="2" charset="0"/>
                        </a:rPr>
                        <a:t>Difusco</a:t>
                      </a:r>
                      <a:r>
                        <a:rPr lang="en-US" sz="1600">
                          <a:latin typeface="Ebrima" panose="02000000000000000000" pitchFamily="2" charset="0"/>
                          <a:ea typeface="Ebrima" panose="02000000000000000000" pitchFamily="2" charset="0"/>
                          <a:cs typeface="Ebrima" panose="02000000000000000000" pitchFamily="2" charset="0"/>
                        </a:rPr>
                        <a:t> et al</a:t>
                      </a:r>
                      <a:r>
                        <a:rPr lang="en-US" sz="1600" b="0" baseline="30000">
                          <a:latin typeface="Ebrima" panose="02000000000000000000" pitchFamily="2" charset="0"/>
                          <a:ea typeface="Ebrima" panose="02000000000000000000" pitchFamily="2" charset="0"/>
                          <a:cs typeface="Ebrima" panose="02000000000000000000" pitchFamily="2" charset="0"/>
                        </a:rPr>
                        <a:t>1</a:t>
                      </a:r>
                    </a:p>
                  </a:txBody>
                  <a:tcPr/>
                </a:tc>
                <a:tc>
                  <a:txBody>
                    <a:bodyPr/>
                    <a:lstStyle/>
                    <a:p>
                      <a:r>
                        <a:rPr lang="en-US" sz="1600" err="1">
                          <a:latin typeface="Ebrima" panose="02000000000000000000" pitchFamily="2" charset="0"/>
                          <a:ea typeface="Ebrima" panose="02000000000000000000" pitchFamily="2" charset="0"/>
                          <a:cs typeface="Ebrima" panose="02000000000000000000" pitchFamily="2" charset="0"/>
                        </a:rPr>
                        <a:t>Marcellusi</a:t>
                      </a:r>
                      <a:r>
                        <a:rPr lang="en-US" sz="1600">
                          <a:latin typeface="Ebrima" panose="02000000000000000000" pitchFamily="2" charset="0"/>
                          <a:ea typeface="Ebrima" panose="02000000000000000000" pitchFamily="2" charset="0"/>
                          <a:cs typeface="Ebrima" panose="02000000000000000000" pitchFamily="2" charset="0"/>
                        </a:rPr>
                        <a:t> et al</a:t>
                      </a:r>
                      <a:r>
                        <a:rPr lang="en-US" sz="1600" b="0" baseline="30000">
                          <a:latin typeface="Ebrima" panose="02000000000000000000" pitchFamily="2" charset="0"/>
                          <a:ea typeface="Ebrima" panose="02000000000000000000" pitchFamily="2" charset="0"/>
                          <a:cs typeface="Ebrima" panose="02000000000000000000" pitchFamily="2" charset="0"/>
                        </a:rPr>
                        <a:t>2</a:t>
                      </a:r>
                      <a:endParaRPr lang="en-US" sz="1600">
                        <a:latin typeface="Ebrima" panose="02000000000000000000" pitchFamily="2" charset="0"/>
                        <a:ea typeface="Ebrima" panose="02000000000000000000" pitchFamily="2" charset="0"/>
                        <a:cs typeface="Ebrima" panose="02000000000000000000" pitchFamily="2" charset="0"/>
                      </a:endParaRPr>
                    </a:p>
                  </a:txBody>
                  <a:tcPr/>
                </a:tc>
                <a:tc>
                  <a:txBody>
                    <a:bodyPr/>
                    <a:lstStyle/>
                    <a:p>
                      <a:r>
                        <a:rPr lang="en-US" sz="1600">
                          <a:latin typeface="Ebrima" panose="02000000000000000000" pitchFamily="2" charset="0"/>
                          <a:ea typeface="Ebrima" panose="02000000000000000000" pitchFamily="2" charset="0"/>
                          <a:cs typeface="Ebrima" panose="02000000000000000000" pitchFamily="2" charset="0"/>
                        </a:rPr>
                        <a:t>Haas et al</a:t>
                      </a:r>
                      <a:r>
                        <a:rPr lang="en-US" sz="1600" b="0" baseline="30000">
                          <a:latin typeface="Ebrima" panose="02000000000000000000" pitchFamily="2" charset="0"/>
                          <a:ea typeface="Ebrima" panose="02000000000000000000" pitchFamily="2" charset="0"/>
                          <a:cs typeface="Ebrima" panose="02000000000000000000" pitchFamily="2" charset="0"/>
                        </a:rPr>
                        <a:t>3</a:t>
                      </a:r>
                      <a:endParaRPr lang="en-US" sz="1600">
                        <a:latin typeface="Ebrima" panose="02000000000000000000" pitchFamily="2" charset="0"/>
                        <a:ea typeface="Ebrima" panose="02000000000000000000" pitchFamily="2" charset="0"/>
                        <a:cs typeface="Ebrima" panose="02000000000000000000" pitchFamily="2" charset="0"/>
                      </a:endParaRPr>
                    </a:p>
                  </a:txBody>
                  <a:tcPr/>
                </a:tc>
                <a:extLst>
                  <a:ext uri="{0D108BD9-81ED-4DB2-BD59-A6C34878D82A}">
                    <a16:rowId xmlns:a16="http://schemas.microsoft.com/office/drawing/2014/main" val="3953188665"/>
                  </a:ext>
                </a:extLst>
              </a:tr>
              <a:tr h="503486">
                <a:tc>
                  <a:txBody>
                    <a:bodyPr/>
                    <a:lstStyle/>
                    <a:p>
                      <a:r>
                        <a:rPr lang="en-US" sz="1600" b="1">
                          <a:latin typeface="Ebrima" panose="02000000000000000000" pitchFamily="2" charset="0"/>
                          <a:ea typeface="Ebrima" panose="02000000000000000000" pitchFamily="2" charset="0"/>
                          <a:cs typeface="Ebrima" panose="02000000000000000000" pitchFamily="2" charset="0"/>
                        </a:rPr>
                        <a:t>Country</a:t>
                      </a:r>
                    </a:p>
                  </a:txBody>
                  <a:tcPr/>
                </a:tc>
                <a:tc>
                  <a:txBody>
                    <a:bodyPr/>
                    <a:lstStyle/>
                    <a:p>
                      <a:r>
                        <a:rPr lang="en-US" sz="1400">
                          <a:latin typeface="Ebrima" panose="02000000000000000000" pitchFamily="2" charset="0"/>
                          <a:ea typeface="Ebrima" panose="02000000000000000000" pitchFamily="2" charset="0"/>
                          <a:cs typeface="Ebrima" panose="02000000000000000000" pitchFamily="2" charset="0"/>
                        </a:rPr>
                        <a:t>USA (population ~330 million)</a:t>
                      </a:r>
                    </a:p>
                  </a:txBody>
                  <a:tcPr/>
                </a:tc>
                <a:tc>
                  <a:txBody>
                    <a:bodyPr/>
                    <a:lstStyle/>
                    <a:p>
                      <a:r>
                        <a:rPr lang="en-US" sz="1400">
                          <a:latin typeface="Ebrima" panose="02000000000000000000" pitchFamily="2" charset="0"/>
                          <a:ea typeface="Ebrima" panose="02000000000000000000" pitchFamily="2" charset="0"/>
                          <a:cs typeface="Ebrima" panose="02000000000000000000" pitchFamily="2" charset="0"/>
                        </a:rPr>
                        <a:t>Italy (population ~60 million)</a:t>
                      </a:r>
                    </a:p>
                  </a:txBody>
                  <a:tcPr/>
                </a:tc>
                <a:tc>
                  <a:txBody>
                    <a:bodyPr/>
                    <a:lstStyle/>
                    <a:p>
                      <a:r>
                        <a:rPr lang="en-US" sz="1400">
                          <a:latin typeface="Ebrima" panose="02000000000000000000" pitchFamily="2" charset="0"/>
                          <a:ea typeface="Ebrima" panose="02000000000000000000" pitchFamily="2" charset="0"/>
                          <a:cs typeface="Ebrima" panose="02000000000000000000" pitchFamily="2" charset="0"/>
                        </a:rPr>
                        <a:t>Israel (population ~9 million)</a:t>
                      </a:r>
                    </a:p>
                  </a:txBody>
                  <a:tcPr/>
                </a:tc>
                <a:extLst>
                  <a:ext uri="{0D108BD9-81ED-4DB2-BD59-A6C34878D82A}">
                    <a16:rowId xmlns:a16="http://schemas.microsoft.com/office/drawing/2014/main" val="2242256654"/>
                  </a:ext>
                </a:extLst>
              </a:tr>
              <a:tr h="719266">
                <a:tc>
                  <a:txBody>
                    <a:bodyPr/>
                    <a:lstStyle/>
                    <a:p>
                      <a:r>
                        <a:rPr lang="en-US" sz="1600" b="1">
                          <a:latin typeface="Ebrima" panose="02000000000000000000" pitchFamily="2" charset="0"/>
                          <a:ea typeface="Ebrima" panose="02000000000000000000" pitchFamily="2" charset="0"/>
                          <a:cs typeface="Ebrima" panose="02000000000000000000" pitchFamily="2" charset="0"/>
                        </a:rPr>
                        <a:t>Vaccine</a:t>
                      </a:r>
                    </a:p>
                  </a:txBody>
                  <a:tcPr/>
                </a:tc>
                <a:tc>
                  <a:txBody>
                    <a:bodyPr/>
                    <a:lstStyle/>
                    <a:p>
                      <a:r>
                        <a:rPr lang="en-US" sz="1400">
                          <a:latin typeface="Ebrima" panose="02000000000000000000" pitchFamily="2" charset="0"/>
                          <a:ea typeface="Ebrima" panose="02000000000000000000" pitchFamily="2" charset="0"/>
                          <a:cs typeface="Ebrima" panose="02000000000000000000" pitchFamily="2" charset="0"/>
                        </a:rPr>
                        <a:t>BNT162b2</a:t>
                      </a:r>
                    </a:p>
                  </a:txBody>
                  <a:tcPr/>
                </a:tc>
                <a:tc>
                  <a:txBody>
                    <a:bodyPr/>
                    <a:lstStyle/>
                    <a:p>
                      <a:r>
                        <a:rPr lang="en-US" sz="1400">
                          <a:latin typeface="Ebrima" panose="02000000000000000000" pitchFamily="2" charset="0"/>
                          <a:ea typeface="Ebrima" panose="02000000000000000000" pitchFamily="2" charset="0"/>
                          <a:cs typeface="Ebrima" panose="02000000000000000000" pitchFamily="2" charset="0"/>
                        </a:rPr>
                        <a:t>BNT162b2, mRNA-1273, </a:t>
                      </a:r>
                      <a:r>
                        <a:rPr lang="en-US" sz="1400" b="0" kern="1200">
                          <a:solidFill>
                            <a:schemeClr val="dk1"/>
                          </a:solidFill>
                          <a:effectLst/>
                          <a:latin typeface="Ebrima" panose="02000000000000000000" pitchFamily="2" charset="0"/>
                          <a:ea typeface="Ebrima" panose="02000000000000000000" pitchFamily="2" charset="0"/>
                          <a:cs typeface="Ebrima" panose="02000000000000000000" pitchFamily="2" charset="0"/>
                        </a:rPr>
                        <a:t>Ad26.COV2.S, ChAdOx1-S</a:t>
                      </a:r>
                      <a:endParaRPr lang="en-US" sz="1400">
                        <a:latin typeface="Ebrima" panose="02000000000000000000" pitchFamily="2" charset="0"/>
                        <a:ea typeface="Ebrima" panose="02000000000000000000" pitchFamily="2" charset="0"/>
                        <a:cs typeface="Ebrima" panose="02000000000000000000" pitchFamily="2" charset="0"/>
                      </a:endParaRPr>
                    </a:p>
                  </a:txBody>
                  <a:tcPr/>
                </a:tc>
                <a:tc>
                  <a:txBody>
                    <a:bodyPr/>
                    <a:lstStyle/>
                    <a:p>
                      <a:r>
                        <a:rPr lang="en-US" sz="1400">
                          <a:latin typeface="Ebrima" panose="02000000000000000000" pitchFamily="2" charset="0"/>
                          <a:ea typeface="Ebrima" panose="02000000000000000000" pitchFamily="2" charset="0"/>
                          <a:cs typeface="Ebrima" panose="02000000000000000000" pitchFamily="2" charset="0"/>
                        </a:rPr>
                        <a:t>BNT162b2</a:t>
                      </a:r>
                    </a:p>
                  </a:txBody>
                  <a:tcPr/>
                </a:tc>
                <a:extLst>
                  <a:ext uri="{0D108BD9-81ED-4DB2-BD59-A6C34878D82A}">
                    <a16:rowId xmlns:a16="http://schemas.microsoft.com/office/drawing/2014/main" val="3829659960"/>
                  </a:ext>
                </a:extLst>
              </a:tr>
              <a:tr h="503486">
                <a:tc>
                  <a:txBody>
                    <a:bodyPr/>
                    <a:lstStyle/>
                    <a:p>
                      <a:r>
                        <a:rPr lang="en-US" sz="1600" b="1">
                          <a:latin typeface="Ebrima" panose="02000000000000000000" pitchFamily="2" charset="0"/>
                          <a:ea typeface="Ebrima" panose="02000000000000000000" pitchFamily="2" charset="0"/>
                          <a:cs typeface="Ebrima" panose="02000000000000000000" pitchFamily="2" charset="0"/>
                        </a:rPr>
                        <a:t>Time Frame</a:t>
                      </a:r>
                    </a:p>
                  </a:txBody>
                  <a:tcPr/>
                </a:tc>
                <a:tc>
                  <a:txBody>
                    <a:bodyPr/>
                    <a:lstStyle/>
                    <a:p>
                      <a:r>
                        <a:rPr lang="en-US" sz="1400">
                          <a:latin typeface="Ebrima" panose="02000000000000000000" pitchFamily="2" charset="0"/>
                          <a:ea typeface="Ebrima" panose="02000000000000000000" pitchFamily="2" charset="0"/>
                          <a:cs typeface="Ebrima" panose="02000000000000000000" pitchFamily="2" charset="0"/>
                        </a:rPr>
                        <a:t>January-December 2021</a:t>
                      </a:r>
                    </a:p>
                  </a:txBody>
                  <a:tcPr/>
                </a:tc>
                <a:tc>
                  <a:txBody>
                    <a:bodyPr/>
                    <a:lstStyle/>
                    <a:p>
                      <a:r>
                        <a:rPr lang="en-US" sz="1400">
                          <a:latin typeface="Ebrima" panose="02000000000000000000" pitchFamily="2" charset="0"/>
                          <a:ea typeface="Ebrima" panose="02000000000000000000" pitchFamily="2" charset="0"/>
                          <a:cs typeface="Ebrima" panose="02000000000000000000" pitchFamily="2" charset="0"/>
                        </a:rPr>
                        <a:t>June-December 2021</a:t>
                      </a:r>
                    </a:p>
                  </a:txBody>
                  <a:tcPr/>
                </a:tc>
                <a:tc>
                  <a:txBody>
                    <a:bodyPr/>
                    <a:lstStyle/>
                    <a:p>
                      <a:r>
                        <a:rPr lang="en-US" sz="1400">
                          <a:latin typeface="Ebrima" panose="02000000000000000000" pitchFamily="2" charset="0"/>
                          <a:ea typeface="Ebrima" panose="02000000000000000000" pitchFamily="2" charset="0"/>
                          <a:cs typeface="Ebrima" panose="02000000000000000000" pitchFamily="2" charset="0"/>
                        </a:rPr>
                        <a:t>December 2020-April 2021</a:t>
                      </a:r>
                    </a:p>
                  </a:txBody>
                  <a:tcPr/>
                </a:tc>
                <a:extLst>
                  <a:ext uri="{0D108BD9-81ED-4DB2-BD59-A6C34878D82A}">
                    <a16:rowId xmlns:a16="http://schemas.microsoft.com/office/drawing/2014/main" val="1526483855"/>
                  </a:ext>
                </a:extLst>
              </a:tr>
              <a:tr h="503486">
                <a:tc>
                  <a:txBody>
                    <a:bodyPr/>
                    <a:lstStyle/>
                    <a:p>
                      <a:r>
                        <a:rPr lang="en-US" sz="1600" b="1">
                          <a:latin typeface="Ebrima" panose="02000000000000000000" pitchFamily="2" charset="0"/>
                          <a:ea typeface="Ebrima" panose="02000000000000000000" pitchFamily="2" charset="0"/>
                          <a:cs typeface="Ebrima" panose="02000000000000000000" pitchFamily="2" charset="0"/>
                        </a:rPr>
                        <a:t># Cases Averted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u="none" strike="noStrike" kern="1200" baseline="0">
                          <a:solidFill>
                            <a:schemeClr val="dk1"/>
                          </a:solidFill>
                          <a:latin typeface="Ebrima" panose="02000000000000000000" pitchFamily="2" charset="0"/>
                          <a:ea typeface="Ebrima" panose="02000000000000000000" pitchFamily="2" charset="0"/>
                          <a:cs typeface="Ebrima" panose="02000000000000000000" pitchFamily="2" charset="0"/>
                        </a:rPr>
                        <a:t>8,663,085 (symptomatic)</a:t>
                      </a:r>
                      <a:endParaRPr lang="en-US" sz="1400" b="0" i="0" u="none" strike="noStrike" kern="1200" baseline="0">
                        <a:solidFill>
                          <a:schemeClr val="dk1"/>
                        </a:solidFill>
                        <a:latin typeface="Ebrima" panose="02000000000000000000" pitchFamily="2" charset="0"/>
                        <a:ea typeface="Ebrima" panose="02000000000000000000" pitchFamily="2" charset="0"/>
                        <a:cs typeface="Ebrima" panose="02000000000000000000" pitchFamily="2" charset="0"/>
                      </a:endParaRPr>
                    </a:p>
                  </a:txBody>
                  <a:tcPr/>
                </a:tc>
                <a:tc>
                  <a:txBody>
                    <a:bodyPr/>
                    <a:lstStyle/>
                    <a:p>
                      <a:endParaRPr lang="en-US" sz="1400">
                        <a:latin typeface="Ebrima" panose="02000000000000000000" pitchFamily="2" charset="0"/>
                        <a:ea typeface="Ebrima" panose="02000000000000000000" pitchFamily="2" charset="0"/>
                        <a:cs typeface="Ebrima" panose="02000000000000000000" pitchFamily="2" charset="0"/>
                      </a:endParaRPr>
                    </a:p>
                  </a:txBody>
                  <a:tcPr/>
                </a:tc>
                <a:tc>
                  <a:txBody>
                    <a:bodyPr/>
                    <a:lstStyle/>
                    <a:p>
                      <a:r>
                        <a:rPr lang="en-US" sz="1400" b="0" kern="1200">
                          <a:solidFill>
                            <a:schemeClr val="dk1"/>
                          </a:solidFill>
                          <a:effectLst/>
                          <a:latin typeface="Ebrima" panose="02000000000000000000" pitchFamily="2" charset="0"/>
                          <a:ea typeface="Ebrima" panose="02000000000000000000" pitchFamily="2" charset="0"/>
                          <a:cs typeface="Ebrima" panose="02000000000000000000" pitchFamily="2" charset="0"/>
                        </a:rPr>
                        <a:t>158,665 (infection)</a:t>
                      </a:r>
                      <a:endParaRPr lang="en-US" sz="1400">
                        <a:latin typeface="Ebrima" panose="02000000000000000000" pitchFamily="2" charset="0"/>
                        <a:ea typeface="Ebrima" panose="02000000000000000000" pitchFamily="2" charset="0"/>
                        <a:cs typeface="Ebrima" panose="02000000000000000000" pitchFamily="2" charset="0"/>
                      </a:endParaRPr>
                    </a:p>
                  </a:txBody>
                  <a:tcPr/>
                </a:tc>
                <a:extLst>
                  <a:ext uri="{0D108BD9-81ED-4DB2-BD59-A6C34878D82A}">
                    <a16:rowId xmlns:a16="http://schemas.microsoft.com/office/drawing/2014/main" val="2293455576"/>
                  </a:ext>
                </a:extLst>
              </a:tr>
              <a:tr h="503486">
                <a:tc>
                  <a:txBody>
                    <a:bodyPr/>
                    <a:lstStyle/>
                    <a:p>
                      <a:r>
                        <a:rPr lang="en-US" sz="1600" b="1">
                          <a:latin typeface="Ebrima" panose="02000000000000000000" pitchFamily="2" charset="0"/>
                          <a:ea typeface="Ebrima" panose="02000000000000000000" pitchFamily="2" charset="0"/>
                          <a:cs typeface="Ebrima" panose="02000000000000000000" pitchFamily="2" charset="0"/>
                        </a:rPr>
                        <a:t># Hospitalizations Averted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u="none" strike="noStrike" kern="1200" baseline="0">
                          <a:solidFill>
                            <a:schemeClr val="dk1"/>
                          </a:solidFill>
                          <a:latin typeface="Ebrima" panose="02000000000000000000" pitchFamily="2" charset="0"/>
                          <a:ea typeface="Ebrima" panose="02000000000000000000" pitchFamily="2" charset="0"/>
                          <a:cs typeface="Ebrima" panose="02000000000000000000" pitchFamily="2" charset="0"/>
                        </a:rPr>
                        <a:t>689,797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i="0" u="none" strike="noStrike" kern="1200" baseline="0">
                        <a:solidFill>
                          <a:schemeClr val="dk1"/>
                        </a:solidFill>
                        <a:latin typeface="Ebrima" panose="02000000000000000000" pitchFamily="2" charset="0"/>
                        <a:ea typeface="Ebrima" panose="02000000000000000000" pitchFamily="2" charset="0"/>
                        <a:cs typeface="Ebrima" panose="02000000000000000000" pitchFamily="2" charset="0"/>
                      </a:endParaRPr>
                    </a:p>
                  </a:txBody>
                  <a:tcPr/>
                </a:tc>
                <a:tc>
                  <a:txBody>
                    <a:bodyPr/>
                    <a:lstStyle/>
                    <a:p>
                      <a:r>
                        <a:rPr lang="en-US" sz="1400" b="0" u="none" strike="noStrike" kern="1200" baseline="0">
                          <a:solidFill>
                            <a:schemeClr val="dk1"/>
                          </a:solidFill>
                          <a:latin typeface="Ebrima" panose="02000000000000000000" pitchFamily="2" charset="0"/>
                          <a:ea typeface="Ebrima" panose="02000000000000000000" pitchFamily="2" charset="0"/>
                          <a:cs typeface="Ebrima" panose="02000000000000000000" pitchFamily="2" charset="0"/>
                        </a:rPr>
                        <a:t>2,379,144</a:t>
                      </a:r>
                      <a:endParaRPr lang="en-US" sz="1400">
                        <a:latin typeface="Ebrima" panose="02000000000000000000" pitchFamily="2" charset="0"/>
                        <a:ea typeface="Ebrima" panose="02000000000000000000" pitchFamily="2" charset="0"/>
                        <a:cs typeface="Ebrima" panose="02000000000000000000" pitchFamily="2" charset="0"/>
                      </a:endParaRPr>
                    </a:p>
                  </a:txBody>
                  <a:tcPr/>
                </a:tc>
                <a:tc>
                  <a:txBody>
                    <a:bodyPr/>
                    <a:lstStyle/>
                    <a:p>
                      <a:r>
                        <a:rPr lang="en-US" sz="1400" b="0" kern="1200">
                          <a:solidFill>
                            <a:schemeClr val="dk1"/>
                          </a:solidFill>
                          <a:effectLst/>
                          <a:latin typeface="Ebrima" panose="02000000000000000000" pitchFamily="2" charset="0"/>
                          <a:ea typeface="Ebrima" panose="02000000000000000000" pitchFamily="2" charset="0"/>
                          <a:cs typeface="Ebrima" panose="02000000000000000000" pitchFamily="2" charset="0"/>
                        </a:rPr>
                        <a:t>24,597</a:t>
                      </a:r>
                      <a:endParaRPr lang="en-US" sz="1400">
                        <a:latin typeface="Ebrima" panose="02000000000000000000" pitchFamily="2" charset="0"/>
                        <a:ea typeface="Ebrima" panose="02000000000000000000" pitchFamily="2" charset="0"/>
                        <a:cs typeface="Ebrima" panose="02000000000000000000" pitchFamily="2" charset="0"/>
                      </a:endParaRPr>
                    </a:p>
                  </a:txBody>
                  <a:tcPr/>
                </a:tc>
                <a:extLst>
                  <a:ext uri="{0D108BD9-81ED-4DB2-BD59-A6C34878D82A}">
                    <a16:rowId xmlns:a16="http://schemas.microsoft.com/office/drawing/2014/main" val="2123193198"/>
                  </a:ext>
                </a:extLst>
              </a:tr>
              <a:tr h="291702">
                <a:tc>
                  <a:txBody>
                    <a:bodyPr/>
                    <a:lstStyle/>
                    <a:p>
                      <a:r>
                        <a:rPr lang="en-US" sz="1600" b="1">
                          <a:latin typeface="Ebrima" panose="02000000000000000000" pitchFamily="2" charset="0"/>
                          <a:ea typeface="Ebrima" panose="02000000000000000000" pitchFamily="2" charset="0"/>
                          <a:cs typeface="Ebrima" panose="02000000000000000000" pitchFamily="2" charset="0"/>
                        </a:rPr>
                        <a:t># Deaths Averted</a:t>
                      </a:r>
                    </a:p>
                  </a:txBody>
                  <a:tcPr/>
                </a:tc>
                <a:tc>
                  <a:txBody>
                    <a:bodyPr/>
                    <a:lstStyle/>
                    <a:p>
                      <a:r>
                        <a:rPr lang="en-US" sz="1400" b="0" u="none" strike="noStrike" kern="1200" baseline="0">
                          <a:solidFill>
                            <a:schemeClr val="dk1"/>
                          </a:solidFill>
                          <a:latin typeface="Ebrima" panose="02000000000000000000" pitchFamily="2" charset="0"/>
                          <a:ea typeface="Ebrima" panose="02000000000000000000" pitchFamily="2" charset="0"/>
                          <a:cs typeface="Ebrima" panose="02000000000000000000" pitchFamily="2" charset="0"/>
                        </a:rPr>
                        <a:t>111,380</a:t>
                      </a:r>
                      <a:endParaRPr lang="en-US" sz="1400">
                        <a:latin typeface="Ebrima" panose="02000000000000000000" pitchFamily="2" charset="0"/>
                        <a:ea typeface="Ebrima" panose="02000000000000000000" pitchFamily="2" charset="0"/>
                        <a:cs typeface="Ebrima" panose="02000000000000000000" pitchFamily="2" charset="0"/>
                      </a:endParaRPr>
                    </a:p>
                  </a:txBody>
                  <a:tcPr/>
                </a:tc>
                <a:tc>
                  <a:txBody>
                    <a:bodyPr/>
                    <a:lstStyle/>
                    <a:p>
                      <a:r>
                        <a:rPr lang="en-US" sz="1400" b="0" u="none" strike="noStrike" kern="1200" baseline="0">
                          <a:solidFill>
                            <a:schemeClr val="dk1"/>
                          </a:solidFill>
                          <a:latin typeface="Ebrima" panose="02000000000000000000" pitchFamily="2" charset="0"/>
                          <a:ea typeface="Ebrima" panose="02000000000000000000" pitchFamily="2" charset="0"/>
                          <a:cs typeface="Ebrima" panose="02000000000000000000" pitchFamily="2" charset="0"/>
                        </a:rPr>
                        <a:t>52,115</a:t>
                      </a:r>
                      <a:endParaRPr lang="en-US" sz="1400">
                        <a:latin typeface="Ebrima" panose="02000000000000000000" pitchFamily="2" charset="0"/>
                        <a:ea typeface="Ebrima" panose="02000000000000000000" pitchFamily="2" charset="0"/>
                        <a:cs typeface="Ebrima" panose="02000000000000000000" pitchFamily="2" charset="0"/>
                      </a:endParaRPr>
                    </a:p>
                  </a:txBody>
                  <a:tcPr/>
                </a:tc>
                <a:tc>
                  <a:txBody>
                    <a:bodyPr/>
                    <a:lstStyle/>
                    <a:p>
                      <a:r>
                        <a:rPr lang="en-US" sz="1400">
                          <a:latin typeface="Ebrima" panose="02000000000000000000" pitchFamily="2" charset="0"/>
                          <a:ea typeface="Ebrima" panose="02000000000000000000" pitchFamily="2" charset="0"/>
                          <a:cs typeface="Ebrima" panose="02000000000000000000" pitchFamily="2" charset="0"/>
                        </a:rPr>
                        <a:t>5532 </a:t>
                      </a:r>
                    </a:p>
                  </a:txBody>
                  <a:tcPr/>
                </a:tc>
                <a:extLst>
                  <a:ext uri="{0D108BD9-81ED-4DB2-BD59-A6C34878D82A}">
                    <a16:rowId xmlns:a16="http://schemas.microsoft.com/office/drawing/2014/main" val="3852840242"/>
                  </a:ext>
                </a:extLst>
              </a:tr>
              <a:tr h="291702">
                <a:tc>
                  <a:txBody>
                    <a:bodyPr/>
                    <a:lstStyle/>
                    <a:p>
                      <a:r>
                        <a:rPr lang="en-US" sz="1600" b="1">
                          <a:latin typeface="Ebrima" panose="02000000000000000000" pitchFamily="2" charset="0"/>
                          <a:ea typeface="Ebrima" panose="02000000000000000000" pitchFamily="2" charset="0"/>
                          <a:cs typeface="Ebrima" panose="02000000000000000000" pitchFamily="2" charset="0"/>
                        </a:rPr>
                        <a:t>Direct Cost Savings</a:t>
                      </a:r>
                    </a:p>
                  </a:txBody>
                  <a:tcPr/>
                </a:tc>
                <a:tc>
                  <a:txBody>
                    <a:bodyPr/>
                    <a:lstStyle/>
                    <a:p>
                      <a:r>
                        <a:rPr lang="en-US" sz="1400">
                          <a:latin typeface="Ebrima" panose="02000000000000000000" pitchFamily="2" charset="0"/>
                          <a:ea typeface="Ebrima" panose="02000000000000000000" pitchFamily="2" charset="0"/>
                          <a:cs typeface="Ebrima" panose="02000000000000000000" pitchFamily="2" charset="0"/>
                        </a:rPr>
                        <a:t>30.4 billion USD</a:t>
                      </a:r>
                    </a:p>
                  </a:txBody>
                  <a:tcPr/>
                </a:tc>
                <a:tc>
                  <a:txBody>
                    <a:bodyPr/>
                    <a:lstStyle/>
                    <a:p>
                      <a:r>
                        <a:rPr lang="en-US" sz="1400">
                          <a:latin typeface="Ebrima" panose="02000000000000000000" pitchFamily="2" charset="0"/>
                          <a:ea typeface="Ebrima" panose="02000000000000000000" pitchFamily="2" charset="0"/>
                          <a:cs typeface="Ebrima" panose="02000000000000000000" pitchFamily="2" charset="0"/>
                        </a:rPr>
                        <a:t>2.9 billion Euros</a:t>
                      </a:r>
                    </a:p>
                  </a:txBody>
                  <a:tcPr/>
                </a:tc>
                <a:tc>
                  <a:txBody>
                    <a:bodyPr/>
                    <a:lstStyle/>
                    <a:p>
                      <a:endParaRPr lang="en-US" sz="1400">
                        <a:latin typeface="Ebrima" panose="02000000000000000000" pitchFamily="2" charset="0"/>
                        <a:ea typeface="Ebrima" panose="02000000000000000000" pitchFamily="2" charset="0"/>
                        <a:cs typeface="Ebrima" panose="02000000000000000000" pitchFamily="2" charset="0"/>
                      </a:endParaRPr>
                    </a:p>
                  </a:txBody>
                  <a:tcPr/>
                </a:tc>
                <a:extLst>
                  <a:ext uri="{0D108BD9-81ED-4DB2-BD59-A6C34878D82A}">
                    <a16:rowId xmlns:a16="http://schemas.microsoft.com/office/drawing/2014/main" val="2841840988"/>
                  </a:ext>
                </a:extLst>
              </a:tr>
              <a:tr h="503486">
                <a:tc>
                  <a:txBody>
                    <a:bodyPr/>
                    <a:lstStyle/>
                    <a:p>
                      <a:r>
                        <a:rPr lang="en-US" sz="1600" b="1">
                          <a:latin typeface="Ebrima" panose="02000000000000000000" pitchFamily="2" charset="0"/>
                          <a:ea typeface="Ebrima" panose="02000000000000000000" pitchFamily="2" charset="0"/>
                          <a:cs typeface="Ebrima" panose="02000000000000000000" pitchFamily="2" charset="0"/>
                        </a:rPr>
                        <a:t>Indirect Cost Savings (productivity loss)</a:t>
                      </a:r>
                    </a:p>
                  </a:txBody>
                  <a:tcPr/>
                </a:tc>
                <a:tc>
                  <a:txBody>
                    <a:bodyPr/>
                    <a:lstStyle/>
                    <a:p>
                      <a:r>
                        <a:rPr lang="en-US" sz="1400">
                          <a:latin typeface="Ebrima" panose="02000000000000000000" pitchFamily="2" charset="0"/>
                          <a:ea typeface="Ebrima" panose="02000000000000000000" pitchFamily="2" charset="0"/>
                          <a:cs typeface="Ebrima" panose="02000000000000000000" pitchFamily="2" charset="0"/>
                        </a:rPr>
                        <a:t>43.7 billion USD</a:t>
                      </a:r>
                    </a:p>
                  </a:txBody>
                  <a:tcPr/>
                </a:tc>
                <a:tc>
                  <a:txBody>
                    <a:bodyPr/>
                    <a:lstStyle/>
                    <a:p>
                      <a:endParaRPr lang="en-US" sz="1400">
                        <a:latin typeface="Ebrima" panose="02000000000000000000" pitchFamily="2" charset="0"/>
                        <a:ea typeface="Ebrima" panose="02000000000000000000" pitchFamily="2" charset="0"/>
                        <a:cs typeface="Ebrima" panose="02000000000000000000" pitchFamily="2" charset="0"/>
                      </a:endParaRPr>
                    </a:p>
                  </a:txBody>
                  <a:tcPr/>
                </a:tc>
                <a:tc>
                  <a:txBody>
                    <a:bodyPr/>
                    <a:lstStyle/>
                    <a:p>
                      <a:endParaRPr lang="en-US" sz="1400">
                        <a:latin typeface="Ebrima" panose="02000000000000000000" pitchFamily="2" charset="0"/>
                        <a:ea typeface="Ebrima" panose="02000000000000000000" pitchFamily="2" charset="0"/>
                        <a:cs typeface="Ebrima" panose="02000000000000000000" pitchFamily="2" charset="0"/>
                      </a:endParaRPr>
                    </a:p>
                  </a:txBody>
                  <a:tcPr/>
                </a:tc>
                <a:extLst>
                  <a:ext uri="{0D108BD9-81ED-4DB2-BD59-A6C34878D82A}">
                    <a16:rowId xmlns:a16="http://schemas.microsoft.com/office/drawing/2014/main" val="4155475750"/>
                  </a:ext>
                </a:extLst>
              </a:tr>
            </a:tbl>
          </a:graphicData>
        </a:graphic>
      </p:graphicFrame>
      <p:sp>
        <p:nvSpPr>
          <p:cNvPr id="12" name="TextBox 11">
            <a:extLst>
              <a:ext uri="{FF2B5EF4-FFF2-40B4-BE49-F238E27FC236}">
                <a16:creationId xmlns:a16="http://schemas.microsoft.com/office/drawing/2014/main" id="{D7BDA297-F46F-4BC2-93DC-0D18173D5E64}"/>
              </a:ext>
            </a:extLst>
          </p:cNvPr>
          <p:cNvSpPr txBox="1"/>
          <p:nvPr/>
        </p:nvSpPr>
        <p:spPr>
          <a:xfrm>
            <a:off x="875000" y="6068980"/>
            <a:ext cx="10515597" cy="707886"/>
          </a:xfrm>
          <a:prstGeom prst="rect">
            <a:avLst/>
          </a:prstGeom>
          <a:noFill/>
        </p:spPr>
        <p:txBody>
          <a:bodyPr wrap="square">
            <a:spAutoFit/>
          </a:bodyPr>
          <a:lstStyle/>
          <a:p>
            <a:pPr marL="228600" indent="-228600">
              <a:buAutoNum type="arabicPeriod"/>
            </a:pPr>
            <a:r>
              <a:rPr kumimoji="0" lang="en-US" sz="800" b="0" i="0" u="none" strike="noStrike" kern="1200" cap="none" spc="0" normalizeH="0" baseline="0" noProof="0">
                <a:ln>
                  <a:noFill/>
                </a:ln>
                <a:solidFill>
                  <a:prstClr val="black"/>
                </a:solidFill>
                <a:effectLst/>
                <a:uLnTx/>
                <a:uFillTx/>
                <a:ea typeface="+mn-ea"/>
                <a:cs typeface="+mn-cs"/>
              </a:rPr>
              <a:t>Haas, E. J., et al. (2021). Infections, </a:t>
            </a:r>
            <a:r>
              <a:rPr kumimoji="0" lang="en-US" sz="800" b="0" i="0" u="none" strike="noStrike" kern="1200" cap="none" spc="0" normalizeH="0" baseline="0" noProof="0" err="1">
                <a:ln>
                  <a:noFill/>
                </a:ln>
                <a:solidFill>
                  <a:prstClr val="black"/>
                </a:solidFill>
                <a:effectLst/>
                <a:uLnTx/>
                <a:uFillTx/>
                <a:ea typeface="+mn-ea"/>
                <a:cs typeface="+mn-cs"/>
              </a:rPr>
              <a:t>hospitalisations</a:t>
            </a:r>
            <a:r>
              <a:rPr kumimoji="0" lang="en-US" sz="800" b="0" i="0" u="none" strike="noStrike" kern="1200" cap="none" spc="0" normalizeH="0" baseline="0" noProof="0">
                <a:ln>
                  <a:noFill/>
                </a:ln>
                <a:solidFill>
                  <a:prstClr val="black"/>
                </a:solidFill>
                <a:effectLst/>
                <a:uLnTx/>
                <a:uFillTx/>
                <a:ea typeface="+mn-ea"/>
                <a:cs typeface="+mn-cs"/>
              </a:rPr>
              <a:t>, and deaths averted via a nationwide vaccination campaign using the Pfizer–BioNTech BNT162b2 mRNA COVID-19 vaccine in Israel: a retrospective surveillance study. </a:t>
            </a:r>
            <a:r>
              <a:rPr kumimoji="0" lang="en-US" sz="800" b="0" i="1" u="none" strike="noStrike" kern="1200" cap="none" spc="0" normalizeH="0" baseline="0" noProof="0">
                <a:ln>
                  <a:noFill/>
                </a:ln>
                <a:solidFill>
                  <a:prstClr val="black"/>
                </a:solidFill>
                <a:effectLst/>
                <a:uLnTx/>
                <a:uFillTx/>
                <a:ea typeface="+mn-ea"/>
                <a:cs typeface="+mn-cs"/>
              </a:rPr>
              <a:t>The Lancet Infectious Diseases</a:t>
            </a:r>
            <a:r>
              <a:rPr kumimoji="0" lang="en-US" sz="800" b="0" i="0" u="none" strike="noStrike" kern="1200" cap="none" spc="0" normalizeH="0" baseline="0" noProof="0">
                <a:ln>
                  <a:noFill/>
                </a:ln>
                <a:solidFill>
                  <a:prstClr val="black"/>
                </a:solidFill>
                <a:effectLst/>
                <a:uLnTx/>
                <a:uFillTx/>
                <a:ea typeface="+mn-ea"/>
                <a:cs typeface="+mn-cs"/>
              </a:rPr>
              <a:t>. </a:t>
            </a:r>
            <a:r>
              <a:rPr kumimoji="0" lang="en-US" sz="800" b="0" i="0" u="none" strike="noStrike" kern="1200" cap="none" spc="0" normalizeH="0" baseline="0" noProof="0">
                <a:ln>
                  <a:noFill/>
                </a:ln>
                <a:solidFill>
                  <a:prstClr val="black"/>
                </a:solidFill>
                <a:effectLst/>
                <a:uLnTx/>
                <a:uFillTx/>
                <a:ea typeface="+mn-ea"/>
                <a:cs typeface="+mn-cs"/>
                <a:hlinkClick r:id="rId2"/>
              </a:rPr>
              <a:t>https://doi.org/10.1016/S1473-3099(21)00566-1</a:t>
            </a:r>
            <a:endParaRPr kumimoji="0" lang="en-US" sz="800" b="0" i="0" u="none" strike="noStrike" kern="1200" cap="none" spc="0" normalizeH="0" baseline="0" noProof="0">
              <a:ln>
                <a:noFill/>
              </a:ln>
              <a:solidFill>
                <a:prstClr val="black"/>
              </a:solidFill>
              <a:effectLst/>
              <a:uLnTx/>
              <a:uFillTx/>
              <a:ea typeface="+mn-ea"/>
              <a:cs typeface="+mn-cs"/>
            </a:endParaRPr>
          </a:p>
          <a:p>
            <a:pPr marL="228600" indent="-228600">
              <a:buAutoNum type="arabicPeriod"/>
            </a:pPr>
            <a:r>
              <a:rPr kumimoji="0" lang="en-US" sz="800" b="0" i="0" u="none" strike="noStrike" kern="1200" cap="none" spc="0" normalizeH="0" baseline="0" noProof="0">
                <a:ln>
                  <a:noFill/>
                </a:ln>
                <a:solidFill>
                  <a:prstClr val="black"/>
                </a:solidFill>
                <a:effectLst/>
                <a:uLnTx/>
                <a:uFillTx/>
                <a:ea typeface="+mn-ea"/>
                <a:cs typeface="+mn-cs"/>
              </a:rPr>
              <a:t>di Fusco, M., et al. (2022). Public Health Impact of the Pfizer-BioNTech COVID-19 vaccine (BNT162b2) in the first year of rollout in the United States. </a:t>
            </a:r>
            <a:r>
              <a:rPr kumimoji="0" lang="en-US" sz="800" b="0" i="1" u="none" strike="noStrike" kern="1200" cap="none" spc="0" normalizeH="0" baseline="0" noProof="0" err="1">
                <a:ln>
                  <a:noFill/>
                </a:ln>
                <a:solidFill>
                  <a:prstClr val="black"/>
                </a:solidFill>
                <a:effectLst/>
                <a:uLnTx/>
                <a:uFillTx/>
                <a:ea typeface="+mn-ea"/>
                <a:cs typeface="+mn-cs"/>
              </a:rPr>
              <a:t>MedRxiv</a:t>
            </a:r>
            <a:r>
              <a:rPr kumimoji="0" lang="en-US" sz="800" b="0" i="0" u="none" strike="noStrike" kern="1200" cap="none" spc="0" normalizeH="0" baseline="0" noProof="0">
                <a:ln>
                  <a:noFill/>
                </a:ln>
                <a:solidFill>
                  <a:prstClr val="black"/>
                </a:solidFill>
                <a:effectLst/>
                <a:uLnTx/>
                <a:uFillTx/>
                <a:ea typeface="+mn-ea"/>
                <a:cs typeface="+mn-cs"/>
              </a:rPr>
              <a:t>, 2022.02.24.22271478. </a:t>
            </a:r>
            <a:r>
              <a:rPr kumimoji="0" lang="en-US" sz="800" b="0" i="0" u="none" strike="noStrike" kern="1200" cap="none" spc="0" normalizeH="0" baseline="0" noProof="0">
                <a:ln>
                  <a:noFill/>
                </a:ln>
                <a:solidFill>
                  <a:prstClr val="black"/>
                </a:solidFill>
                <a:effectLst/>
                <a:uLnTx/>
                <a:uFillTx/>
                <a:ea typeface="+mn-ea"/>
                <a:cs typeface="+mn-cs"/>
                <a:hlinkClick r:id="rId3"/>
              </a:rPr>
              <a:t>https://doi.org/10.1101/2022.02.24.22271478</a:t>
            </a:r>
            <a:endParaRPr lang="en-US" sz="800">
              <a:solidFill>
                <a:prstClr val="black"/>
              </a:solidFill>
            </a:endParaRPr>
          </a:p>
          <a:p>
            <a:pPr marL="228600" indent="-228600">
              <a:buAutoNum type="arabicPeriod"/>
            </a:pPr>
            <a:r>
              <a:rPr kumimoji="0" lang="en-US" sz="800" b="0" i="0" u="none" strike="noStrike" kern="1200" cap="none" spc="0" normalizeH="0" baseline="0" noProof="0">
                <a:ln>
                  <a:noFill/>
                </a:ln>
                <a:solidFill>
                  <a:prstClr val="black"/>
                </a:solidFill>
                <a:effectLst/>
                <a:uLnTx/>
                <a:uFillTx/>
                <a:ea typeface="+mn-ea"/>
                <a:cs typeface="+mn-cs"/>
              </a:rPr>
              <a:t> </a:t>
            </a:r>
            <a:r>
              <a:rPr kumimoji="0" lang="en-US" sz="800" b="0" i="0" u="none" strike="noStrike" kern="1200" cap="none" spc="0" normalizeH="0" baseline="0" noProof="0" err="1">
                <a:ln>
                  <a:noFill/>
                </a:ln>
                <a:solidFill>
                  <a:prstClr val="black"/>
                </a:solidFill>
                <a:effectLst/>
                <a:uLnTx/>
                <a:uFillTx/>
                <a:ea typeface="+mn-ea"/>
                <a:cs typeface="+mn-cs"/>
              </a:rPr>
              <a:t>Marcellusi</a:t>
            </a:r>
            <a:r>
              <a:rPr kumimoji="0" lang="en-US" sz="800" b="0" i="0" u="none" strike="noStrike" kern="1200" cap="none" spc="0" normalizeH="0" baseline="0" noProof="0">
                <a:ln>
                  <a:noFill/>
                </a:ln>
                <a:solidFill>
                  <a:prstClr val="black"/>
                </a:solidFill>
                <a:effectLst/>
                <a:uLnTx/>
                <a:uFillTx/>
                <a:ea typeface="+mn-ea"/>
                <a:cs typeface="+mn-cs"/>
              </a:rPr>
              <a:t>, </a:t>
            </a:r>
            <a:r>
              <a:rPr kumimoji="0" lang="en-US" sz="800" b="0" i="0" u="none" strike="noStrike" kern="1200" cap="none" spc="0" normalizeH="0" baseline="0" noProof="0" err="1">
                <a:ln>
                  <a:noFill/>
                </a:ln>
                <a:solidFill>
                  <a:prstClr val="black"/>
                </a:solidFill>
                <a:effectLst/>
                <a:uLnTx/>
                <a:uFillTx/>
                <a:ea typeface="+mn-ea"/>
                <a:cs typeface="+mn-cs"/>
              </a:rPr>
              <a:t>A.,et</a:t>
            </a:r>
            <a:r>
              <a:rPr kumimoji="0" lang="en-US" sz="800" b="0" i="0" u="none" strike="noStrike" kern="1200" cap="none" spc="0" normalizeH="0" baseline="0" noProof="0">
                <a:ln>
                  <a:noFill/>
                </a:ln>
                <a:solidFill>
                  <a:prstClr val="black"/>
                </a:solidFill>
                <a:effectLst/>
                <a:uLnTx/>
                <a:uFillTx/>
                <a:ea typeface="+mn-ea"/>
                <a:cs typeface="+mn-cs"/>
              </a:rPr>
              <a:t> al. (2022). The Impact of COVID-19 Vaccination on the Italian Healthcare System: A Scenario Analysis. </a:t>
            </a:r>
            <a:r>
              <a:rPr kumimoji="0" lang="en-US" sz="800" b="0" i="1" u="none" strike="noStrike" kern="1200" cap="none" spc="0" normalizeH="0" baseline="0" noProof="0">
                <a:ln>
                  <a:noFill/>
                </a:ln>
                <a:solidFill>
                  <a:prstClr val="black"/>
                </a:solidFill>
                <a:effectLst/>
                <a:uLnTx/>
                <a:uFillTx/>
                <a:ea typeface="+mn-ea"/>
                <a:cs typeface="+mn-cs"/>
              </a:rPr>
              <a:t>Clinical Drug Investigation</a:t>
            </a:r>
            <a:r>
              <a:rPr kumimoji="0" lang="en-US" sz="800" b="0" i="0" u="none" strike="noStrike" kern="1200" cap="none" spc="0" normalizeH="0" baseline="0" noProof="0">
                <a:ln>
                  <a:noFill/>
                </a:ln>
                <a:solidFill>
                  <a:prstClr val="black"/>
                </a:solidFill>
                <a:effectLst/>
                <a:uLnTx/>
                <a:uFillTx/>
                <a:ea typeface="+mn-ea"/>
                <a:cs typeface="+mn-cs"/>
              </a:rPr>
              <a:t>. https://doi.org/10.1007/s40261-022-01127-9</a:t>
            </a:r>
          </a:p>
        </p:txBody>
      </p:sp>
    </p:spTree>
    <p:extLst>
      <p:ext uri="{BB962C8B-B14F-4D97-AF65-F5344CB8AC3E}">
        <p14:creationId xmlns:p14="http://schemas.microsoft.com/office/powerpoint/2010/main" val="16534793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4C7F851E-6A33-46B1-83A8-247E5C9D1EA1}"/>
              </a:ext>
            </a:extLst>
          </p:cNvPr>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4CE0EA-F3B5-4684-BA10-C594598FDB9C}" type="slidenum">
              <a:rPr kumimoji="0" lang="en-GB" sz="800" b="0" i="0" u="none" strike="noStrike" kern="1200" cap="none" spc="0" normalizeH="0" baseline="0" noProof="0" smtClean="0">
                <a:ln>
                  <a:noFill/>
                </a:ln>
                <a:solidFill>
                  <a:prstClr val="black"/>
                </a:solidFill>
                <a:effectLst/>
                <a:uLnTx/>
                <a:uFillTx/>
                <a:latin typeface="Arial"/>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800" b="0" i="0" u="none" strike="noStrike" kern="1200" cap="none" spc="0" normalizeH="0" baseline="0" noProof="0">
              <a:ln>
                <a:noFill/>
              </a:ln>
              <a:solidFill>
                <a:prstClr val="black"/>
              </a:solidFill>
              <a:effectLst/>
              <a:uLnTx/>
              <a:uFillTx/>
              <a:latin typeface="Arial"/>
              <a:ea typeface="+mn-ea"/>
              <a:cs typeface="Times New Roman" panose="02020603050405020304" pitchFamily="18" charset="0"/>
            </a:endParaRPr>
          </a:p>
        </p:txBody>
      </p:sp>
      <p:sp>
        <p:nvSpPr>
          <p:cNvPr id="7" name="Marcador de texto 6">
            <a:extLst>
              <a:ext uri="{FF2B5EF4-FFF2-40B4-BE49-F238E27FC236}">
                <a16:creationId xmlns:a16="http://schemas.microsoft.com/office/drawing/2014/main" id="{AC8303E0-41C5-4E7C-B914-0207E8909C2B}"/>
              </a:ext>
            </a:extLst>
          </p:cNvPr>
          <p:cNvSpPr>
            <a:spLocks noGrp="1"/>
          </p:cNvSpPr>
          <p:nvPr>
            <p:ph type="body" sz="quarter" idx="21"/>
          </p:nvPr>
        </p:nvSpPr>
        <p:spPr>
          <a:xfrm>
            <a:off x="487798" y="5942498"/>
            <a:ext cx="11226365" cy="208579"/>
          </a:xfrm>
        </p:spPr>
        <p:txBody>
          <a:bodyPr>
            <a:noAutofit/>
          </a:bodyPr>
          <a:lstStyle/>
          <a:p>
            <a:r>
              <a:rPr lang="es-ES">
                <a:latin typeface="Ebrima" panose="02000000000000000000" pitchFamily="2" charset="0"/>
                <a:ea typeface="Ebrima" panose="02000000000000000000" pitchFamily="2" charset="0"/>
                <a:cs typeface="Ebrima" panose="02000000000000000000" pitchFamily="2" charset="0"/>
              </a:rPr>
              <a:t>Note: 1. </a:t>
            </a:r>
            <a:r>
              <a:rPr lang="es-ES" err="1">
                <a:latin typeface="Ebrima" panose="02000000000000000000" pitchFamily="2" charset="0"/>
                <a:ea typeface="Ebrima" panose="02000000000000000000" pitchFamily="2" charset="0"/>
                <a:cs typeface="Ebrima" panose="02000000000000000000" pitchFamily="2" charset="0"/>
              </a:rPr>
              <a:t>Covaxin</a:t>
            </a:r>
            <a:r>
              <a:rPr lang="es-ES">
                <a:latin typeface="Ebrima" panose="02000000000000000000" pitchFamily="2" charset="0"/>
                <a:ea typeface="Ebrima" panose="02000000000000000000" pitchFamily="2" charset="0"/>
                <a:cs typeface="Ebrima" panose="02000000000000000000" pitchFamily="2" charset="0"/>
              </a:rPr>
              <a:t> h</a:t>
            </a:r>
            <a:r>
              <a:rPr lang="en-GB">
                <a:latin typeface="Ebrima" panose="02000000000000000000" pitchFamily="2" charset="0"/>
                <a:ea typeface="Ebrima" panose="02000000000000000000" pitchFamily="2" charset="0"/>
                <a:cs typeface="Ebrima" panose="02000000000000000000" pitchFamily="2" charset="0"/>
              </a:rPr>
              <a:t>as a novel adjuvant, </a:t>
            </a:r>
            <a:r>
              <a:rPr lang="en-GB" err="1">
                <a:latin typeface="Ebrima" panose="02000000000000000000" pitchFamily="2" charset="0"/>
                <a:ea typeface="Ebrima" panose="02000000000000000000" pitchFamily="2" charset="0"/>
                <a:cs typeface="Ebrima" panose="02000000000000000000" pitchFamily="2" charset="0"/>
              </a:rPr>
              <a:t>imidazoquinoline</a:t>
            </a:r>
            <a:r>
              <a:rPr lang="en-GB">
                <a:latin typeface="Ebrima" panose="02000000000000000000" pitchFamily="2" charset="0"/>
                <a:ea typeface="Ebrima" panose="02000000000000000000" pitchFamily="2" charset="0"/>
                <a:cs typeface="Ebrima" panose="02000000000000000000" pitchFamily="2" charset="0"/>
              </a:rPr>
              <a:t> class molecule (toll-like receptor (TLR) 7/8 agonist) (IMDG) adsorbed to alum (</a:t>
            </a:r>
            <a:r>
              <a:rPr lang="en-GB" err="1">
                <a:latin typeface="Ebrima" panose="02000000000000000000" pitchFamily="2" charset="0"/>
                <a:ea typeface="Ebrima" panose="02000000000000000000" pitchFamily="2" charset="0"/>
                <a:cs typeface="Ebrima" panose="02000000000000000000" pitchFamily="2" charset="0"/>
              </a:rPr>
              <a:t>Algel</a:t>
            </a:r>
            <a:r>
              <a:rPr lang="en-GB">
                <a:latin typeface="Ebrima" panose="02000000000000000000" pitchFamily="2" charset="0"/>
                <a:ea typeface="Ebrima" panose="02000000000000000000" pitchFamily="2" charset="0"/>
                <a:cs typeface="Ebrima" panose="02000000000000000000" pitchFamily="2" charset="0"/>
              </a:rPr>
              <a:t>-IMDG) as opposed to alum alone for Sinovac and Sinopharm. This has an implication since the WHOSAGE recommendation for an additional dose in those 60+ years of age only applies to Sinovac and Sinopharm and not to </a:t>
            </a:r>
            <a:r>
              <a:rPr lang="en-GB" err="1">
                <a:latin typeface="Ebrima" panose="02000000000000000000" pitchFamily="2" charset="0"/>
                <a:ea typeface="Ebrima" panose="02000000000000000000" pitchFamily="2" charset="0"/>
                <a:cs typeface="Ebrima" panose="02000000000000000000" pitchFamily="2" charset="0"/>
              </a:rPr>
              <a:t>Covaxin</a:t>
            </a:r>
            <a:r>
              <a:rPr lang="en-GB">
                <a:latin typeface="Ebrima" panose="02000000000000000000" pitchFamily="2" charset="0"/>
                <a:ea typeface="Ebrima" panose="02000000000000000000" pitchFamily="2" charset="0"/>
                <a:cs typeface="Ebrima" panose="02000000000000000000" pitchFamily="2" charset="0"/>
              </a:rPr>
              <a:t>.</a:t>
            </a:r>
          </a:p>
          <a:p>
            <a:pPr>
              <a:spcBef>
                <a:spcPts val="0"/>
              </a:spcBef>
            </a:pPr>
            <a:r>
              <a:rPr lang="en-GB">
                <a:latin typeface="Ebrima" panose="02000000000000000000" pitchFamily="2" charset="0"/>
                <a:ea typeface="Ebrima" panose="02000000000000000000" pitchFamily="2" charset="0"/>
                <a:cs typeface="Ebrima" panose="02000000000000000000" pitchFamily="2" charset="0"/>
              </a:rPr>
              <a:t>S</a:t>
            </a:r>
            <a:r>
              <a:rPr lang="es-ES" err="1">
                <a:latin typeface="Ebrima" panose="02000000000000000000" pitchFamily="2" charset="0"/>
                <a:ea typeface="Ebrima" panose="02000000000000000000" pitchFamily="2" charset="0"/>
                <a:cs typeface="Ebrima" panose="02000000000000000000" pitchFamily="2" charset="0"/>
              </a:rPr>
              <a:t>ource</a:t>
            </a:r>
            <a:r>
              <a:rPr lang="es-ES">
                <a:latin typeface="Ebrima" panose="02000000000000000000" pitchFamily="2" charset="0"/>
                <a:ea typeface="Ebrima" panose="02000000000000000000" pitchFamily="2" charset="0"/>
                <a:cs typeface="Ebrima" panose="02000000000000000000" pitchFamily="2" charset="0"/>
              </a:rPr>
              <a:t>: WHO: EPI-WIN. </a:t>
            </a:r>
            <a:r>
              <a:rPr lang="es-ES" b="1" err="1">
                <a:latin typeface="Ebrima" panose="02000000000000000000" pitchFamily="2" charset="0"/>
                <a:ea typeface="Ebrima" panose="02000000000000000000" pitchFamily="2" charset="0"/>
                <a:cs typeface="Ebrima" panose="02000000000000000000" pitchFamily="2" charset="0"/>
              </a:rPr>
              <a:t>Update</a:t>
            </a:r>
            <a:r>
              <a:rPr lang="es-ES" b="1">
                <a:latin typeface="Ebrima" panose="02000000000000000000" pitchFamily="2" charset="0"/>
                <a:ea typeface="Ebrima" panose="02000000000000000000" pitchFamily="2" charset="0"/>
                <a:cs typeface="Ebrima" panose="02000000000000000000" pitchFamily="2" charset="0"/>
              </a:rPr>
              <a:t> </a:t>
            </a:r>
            <a:r>
              <a:rPr lang="es-ES" b="1" err="1">
                <a:latin typeface="Ebrima" panose="02000000000000000000" pitchFamily="2" charset="0"/>
                <a:ea typeface="Ebrima" panose="02000000000000000000" pitchFamily="2" charset="0"/>
                <a:cs typeface="Ebrima" panose="02000000000000000000" pitchFamily="2" charset="0"/>
              </a:rPr>
              <a:t>on</a:t>
            </a:r>
            <a:r>
              <a:rPr lang="es-ES" b="1">
                <a:latin typeface="Ebrima" panose="02000000000000000000" pitchFamily="2" charset="0"/>
                <a:ea typeface="Ebrima" panose="02000000000000000000" pitchFamily="2" charset="0"/>
                <a:cs typeface="Ebrima" panose="02000000000000000000" pitchFamily="2" charset="0"/>
              </a:rPr>
              <a:t> COVID-19 </a:t>
            </a:r>
            <a:r>
              <a:rPr lang="es-ES" b="1" err="1">
                <a:latin typeface="Ebrima" panose="02000000000000000000" pitchFamily="2" charset="0"/>
                <a:ea typeface="Ebrima" panose="02000000000000000000" pitchFamily="2" charset="0"/>
                <a:cs typeface="Ebrima" panose="02000000000000000000" pitchFamily="2" charset="0"/>
              </a:rPr>
              <a:t>vaccines</a:t>
            </a:r>
            <a:r>
              <a:rPr lang="es-ES" b="1">
                <a:latin typeface="Ebrima" panose="02000000000000000000" pitchFamily="2" charset="0"/>
                <a:ea typeface="Ebrima" panose="02000000000000000000" pitchFamily="2" charset="0"/>
                <a:cs typeface="Ebrima" panose="02000000000000000000" pitchFamily="2" charset="0"/>
              </a:rPr>
              <a:t> &amp; </a:t>
            </a:r>
            <a:r>
              <a:rPr lang="es-ES" b="1" err="1">
                <a:latin typeface="Ebrima" panose="02000000000000000000" pitchFamily="2" charset="0"/>
                <a:ea typeface="Ebrima" panose="02000000000000000000" pitchFamily="2" charset="0"/>
                <a:cs typeface="Ebrima" panose="02000000000000000000" pitchFamily="2" charset="0"/>
              </a:rPr>
              <a:t>immune</a:t>
            </a:r>
            <a:r>
              <a:rPr lang="es-ES" b="1">
                <a:latin typeface="Ebrima" panose="02000000000000000000" pitchFamily="2" charset="0"/>
                <a:ea typeface="Ebrima" panose="02000000000000000000" pitchFamily="2" charset="0"/>
                <a:cs typeface="Ebrima" panose="02000000000000000000" pitchFamily="2" charset="0"/>
              </a:rPr>
              <a:t> response. </a:t>
            </a:r>
            <a:r>
              <a:rPr lang="es-ES">
                <a:latin typeface="Ebrima" panose="02000000000000000000" pitchFamily="2" charset="0"/>
                <a:ea typeface="Ebrima" panose="02000000000000000000" pitchFamily="2" charset="0"/>
                <a:cs typeface="Ebrima" panose="02000000000000000000" pitchFamily="2" charset="0"/>
              </a:rPr>
              <a:t>3 </a:t>
            </a:r>
            <a:r>
              <a:rPr lang="es-ES" err="1">
                <a:latin typeface="Ebrima" panose="02000000000000000000" pitchFamily="2" charset="0"/>
                <a:ea typeface="Ebrima" panose="02000000000000000000" pitchFamily="2" charset="0"/>
                <a:cs typeface="Ebrima" panose="02000000000000000000" pitchFamily="2" charset="0"/>
              </a:rPr>
              <a:t>February</a:t>
            </a:r>
            <a:r>
              <a:rPr lang="es-ES">
                <a:latin typeface="Ebrima" panose="02000000000000000000" pitchFamily="2" charset="0"/>
                <a:ea typeface="Ebrima" panose="02000000000000000000" pitchFamily="2" charset="0"/>
                <a:cs typeface="Ebrima" panose="02000000000000000000" pitchFamily="2" charset="0"/>
              </a:rPr>
              <a:t> 2022 </a:t>
            </a:r>
            <a:r>
              <a:rPr lang="es-ES">
                <a:latin typeface="Ebrima" panose="02000000000000000000" pitchFamily="2" charset="0"/>
                <a:ea typeface="Ebrima" panose="02000000000000000000" pitchFamily="2" charset="0"/>
                <a:cs typeface="Ebrima" panose="02000000000000000000" pitchFamily="2" charset="0"/>
                <a:hlinkClick r:id="rId2"/>
              </a:rPr>
              <a:t>https://www.who.int/docs/default-source/coronaviruse/risk-comms-updates/update73_covid-19-vaccines-and-immune-response.pdf?sfvrsn=7902cc35_5</a:t>
            </a:r>
            <a:r>
              <a:rPr lang="es-ES">
                <a:latin typeface="Ebrima" panose="02000000000000000000" pitchFamily="2" charset="0"/>
                <a:ea typeface="Ebrima" panose="02000000000000000000" pitchFamily="2" charset="0"/>
                <a:cs typeface="Ebrima" panose="02000000000000000000" pitchFamily="2" charset="0"/>
              </a:rPr>
              <a:t> </a:t>
            </a:r>
            <a:endParaRPr lang="en-GB">
              <a:latin typeface="Ebrima" panose="02000000000000000000" pitchFamily="2" charset="0"/>
              <a:ea typeface="Ebrima" panose="02000000000000000000" pitchFamily="2" charset="0"/>
              <a:cs typeface="Ebrima" panose="02000000000000000000" pitchFamily="2" charset="0"/>
            </a:endParaRPr>
          </a:p>
        </p:txBody>
      </p:sp>
      <p:sp>
        <p:nvSpPr>
          <p:cNvPr id="5" name="Título 4">
            <a:extLst>
              <a:ext uri="{FF2B5EF4-FFF2-40B4-BE49-F238E27FC236}">
                <a16:creationId xmlns:a16="http://schemas.microsoft.com/office/drawing/2014/main" id="{F6850C49-43E9-4EE3-A6FB-DB58DBB2B14C}"/>
              </a:ext>
            </a:extLst>
          </p:cNvPr>
          <p:cNvSpPr>
            <a:spLocks noGrp="1"/>
          </p:cNvSpPr>
          <p:nvPr>
            <p:ph type="title"/>
          </p:nvPr>
        </p:nvSpPr>
        <p:spPr>
          <a:xfrm>
            <a:off x="479998" y="359999"/>
            <a:ext cx="9841637" cy="720000"/>
          </a:xfrm>
        </p:spPr>
        <p:txBody>
          <a:bodyPr/>
          <a:lstStyle/>
          <a:p>
            <a:r>
              <a:rPr lang="es-ES" err="1"/>
              <a:t>Platform</a:t>
            </a:r>
            <a:r>
              <a:rPr lang="es-ES"/>
              <a:t> </a:t>
            </a:r>
            <a:r>
              <a:rPr lang="es-ES" err="1"/>
              <a:t>description</a:t>
            </a:r>
            <a:r>
              <a:rPr lang="es-ES"/>
              <a:t> </a:t>
            </a:r>
            <a:r>
              <a:rPr lang="es-ES" err="1"/>
              <a:t>of</a:t>
            </a:r>
            <a:r>
              <a:rPr lang="es-ES"/>
              <a:t> </a:t>
            </a:r>
            <a:r>
              <a:rPr lang="es-ES" err="1"/>
              <a:t>the</a:t>
            </a:r>
            <a:r>
              <a:rPr lang="es-ES"/>
              <a:t> COVID-19 </a:t>
            </a:r>
            <a:r>
              <a:rPr lang="es-ES" err="1"/>
              <a:t>vaccine</a:t>
            </a:r>
            <a:r>
              <a:rPr lang="es-ES"/>
              <a:t> </a:t>
            </a:r>
            <a:r>
              <a:rPr lang="es-ES" err="1"/>
              <a:t>products</a:t>
            </a:r>
            <a:endParaRPr lang="en-GB"/>
          </a:p>
        </p:txBody>
      </p:sp>
      <p:graphicFrame>
        <p:nvGraphicFramePr>
          <p:cNvPr id="11" name="Table 5">
            <a:extLst>
              <a:ext uri="{FF2B5EF4-FFF2-40B4-BE49-F238E27FC236}">
                <a16:creationId xmlns:a16="http://schemas.microsoft.com/office/drawing/2014/main" id="{37D776A4-39A1-4FD5-9DBE-68FBC70B8F49}"/>
              </a:ext>
            </a:extLst>
          </p:cNvPr>
          <p:cNvGraphicFramePr>
            <a:graphicFrameLocks noGrp="1"/>
          </p:cNvGraphicFramePr>
          <p:nvPr>
            <p:extLst>
              <p:ext uri="{D42A27DB-BD31-4B8C-83A1-F6EECF244321}">
                <p14:modId xmlns:p14="http://schemas.microsoft.com/office/powerpoint/2010/main" val="1159523692"/>
              </p:ext>
            </p:extLst>
          </p:nvPr>
        </p:nvGraphicFramePr>
        <p:xfrm>
          <a:off x="514400" y="2064418"/>
          <a:ext cx="10764982" cy="3726180"/>
        </p:xfrm>
        <a:graphic>
          <a:graphicData uri="http://schemas.openxmlformats.org/drawingml/2006/table">
            <a:tbl>
              <a:tblPr firstRow="1" bandRow="1"/>
              <a:tblGrid>
                <a:gridCol w="1704466">
                  <a:extLst>
                    <a:ext uri="{9D8B030D-6E8A-4147-A177-3AD203B41FA5}">
                      <a16:colId xmlns:a16="http://schemas.microsoft.com/office/drawing/2014/main" val="3333976748"/>
                    </a:ext>
                  </a:extLst>
                </a:gridCol>
                <a:gridCol w="3053249">
                  <a:extLst>
                    <a:ext uri="{9D8B030D-6E8A-4147-A177-3AD203B41FA5}">
                      <a16:colId xmlns:a16="http://schemas.microsoft.com/office/drawing/2014/main" val="2262632177"/>
                    </a:ext>
                  </a:extLst>
                </a:gridCol>
                <a:gridCol w="6007267">
                  <a:extLst>
                    <a:ext uri="{9D8B030D-6E8A-4147-A177-3AD203B41FA5}">
                      <a16:colId xmlns:a16="http://schemas.microsoft.com/office/drawing/2014/main" val="605790810"/>
                    </a:ext>
                  </a:extLst>
                </a:gridCol>
              </a:tblGrid>
              <a:tr h="328003">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sz="1200">
                          <a:solidFill>
                            <a:schemeClr val="tx1"/>
                          </a:solidFill>
                          <a:latin typeface="Ebrima" panose="02000000000000000000" pitchFamily="2" charset="0"/>
                          <a:ea typeface="Ebrima" panose="02000000000000000000" pitchFamily="2" charset="0"/>
                          <a:cs typeface="Ebrima" panose="02000000000000000000" pitchFamily="2" charset="0"/>
                        </a:rPr>
                        <a:t>VACCINE PLATFORMS</a:t>
                      </a:r>
                      <a:endParaRPr lang="en-CH" sz="1200">
                        <a:solidFill>
                          <a:schemeClr val="tx1"/>
                        </a:solidFill>
                        <a:latin typeface="Ebrima" panose="02000000000000000000" pitchFamily="2" charset="0"/>
                        <a:ea typeface="Ebrima" panose="02000000000000000000" pitchFamily="2" charset="0"/>
                        <a:cs typeface="Ebrima" panose="02000000000000000000" pitchFamily="2" charset="0"/>
                      </a:endParaRP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GB" sz="1200">
                          <a:solidFill>
                            <a:schemeClr val="tx1"/>
                          </a:solidFill>
                          <a:latin typeface="Ebrima" panose="02000000000000000000" pitchFamily="2" charset="0"/>
                          <a:ea typeface="Ebrima" panose="02000000000000000000" pitchFamily="2" charset="0"/>
                          <a:cs typeface="Ebrima" panose="02000000000000000000" pitchFamily="2" charset="0"/>
                        </a:rPr>
                        <a:t>MANUFACTURER &amp; BRAND NAME</a:t>
                      </a: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sz="1200">
                          <a:solidFill>
                            <a:schemeClr val="tx1"/>
                          </a:solidFill>
                          <a:latin typeface="Ebrima" panose="02000000000000000000" pitchFamily="2" charset="0"/>
                          <a:ea typeface="Ebrima" panose="02000000000000000000" pitchFamily="2" charset="0"/>
                          <a:cs typeface="Ebrima" panose="02000000000000000000" pitchFamily="2" charset="0"/>
                        </a:rPr>
                        <a:t>DESCRIPTION</a:t>
                      </a:r>
                      <a:endParaRPr lang="en-CH" sz="1200">
                        <a:solidFill>
                          <a:schemeClr val="tx1"/>
                        </a:solidFill>
                        <a:latin typeface="Ebrima" panose="02000000000000000000" pitchFamily="2" charset="0"/>
                        <a:ea typeface="Ebrima" panose="02000000000000000000" pitchFamily="2" charset="0"/>
                        <a:cs typeface="Ebrima" panose="02000000000000000000" pitchFamily="2" charset="0"/>
                      </a:endParaRP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607858"/>
                  </a:ext>
                </a:extLst>
              </a:tr>
              <a:tr h="360559">
                <a:tc row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200" b="1">
                          <a:solidFill>
                            <a:schemeClr val="tx1"/>
                          </a:solidFill>
                          <a:latin typeface="Ebrima" panose="02000000000000000000" pitchFamily="2" charset="0"/>
                          <a:ea typeface="Ebrima" panose="02000000000000000000" pitchFamily="2" charset="0"/>
                          <a:cs typeface="Ebrima" panose="02000000000000000000" pitchFamily="2" charset="0"/>
                        </a:rPr>
                        <a:t>Messenger Ribonucleic acid (mRNA)</a:t>
                      </a: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rgbClr val="FFCC66">
                        <a:alpha val="7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44000" indent="-216000"/>
                      <a:r>
                        <a:rPr lang="en-US" sz="1200" b="1" i="1" kern="1200" noProof="0">
                          <a:solidFill>
                            <a:schemeClr val="tx1"/>
                          </a:solidFill>
                          <a:latin typeface="Ebrima" panose="02000000000000000000" pitchFamily="2" charset="0"/>
                          <a:ea typeface="Ebrima" panose="02000000000000000000" pitchFamily="2" charset="0"/>
                          <a:cs typeface="Ebrima" panose="02000000000000000000" pitchFamily="2" charset="0"/>
                        </a:rPr>
                        <a:t>COMIRNATY </a:t>
                      </a:r>
                      <a:r>
                        <a:rPr lang="en-US" sz="1200" kern="1200" baseline="30000">
                          <a:solidFill>
                            <a:schemeClr val="dk1"/>
                          </a:solidFill>
                          <a:effectLst/>
                          <a:latin typeface="Ebrima" panose="02000000000000000000" pitchFamily="2" charset="0"/>
                          <a:ea typeface="Ebrima" panose="02000000000000000000" pitchFamily="2" charset="0"/>
                          <a:cs typeface="Ebrima" panose="02000000000000000000" pitchFamily="2" charset="0"/>
                        </a:rPr>
                        <a:t>®</a:t>
                      </a:r>
                      <a:r>
                        <a:rPr lang="en-US" sz="1200" kern="1200">
                          <a:solidFill>
                            <a:schemeClr val="dk1"/>
                          </a:solidFill>
                          <a:effectLst/>
                          <a:latin typeface="Ebrima" panose="02000000000000000000" pitchFamily="2" charset="0"/>
                          <a:ea typeface="Ebrima" panose="02000000000000000000" pitchFamily="2" charset="0"/>
                          <a:cs typeface="Ebrima" panose="02000000000000000000" pitchFamily="2" charset="0"/>
                        </a:rPr>
                        <a:t> </a:t>
                      </a:r>
                      <a:r>
                        <a:rPr lang="en-US" sz="1200" kern="1200" noProof="0">
                          <a:solidFill>
                            <a:schemeClr val="tx1"/>
                          </a:solidFill>
                          <a:latin typeface="Ebrima" panose="02000000000000000000" pitchFamily="2" charset="0"/>
                          <a:ea typeface="Ebrima" panose="02000000000000000000" pitchFamily="2" charset="0"/>
                          <a:cs typeface="Ebrima" panose="02000000000000000000" pitchFamily="2" charset="0"/>
                        </a:rPr>
                        <a:t>(</a:t>
                      </a:r>
                      <a:r>
                        <a:rPr lang="en-US" sz="1200" b="0" kern="1200">
                          <a:solidFill>
                            <a:schemeClr val="tx1"/>
                          </a:solidFill>
                          <a:latin typeface="Ebrima" panose="02000000000000000000" pitchFamily="2" charset="0"/>
                          <a:ea typeface="Ebrima" panose="02000000000000000000" pitchFamily="2" charset="0"/>
                          <a:cs typeface="Ebrima" panose="02000000000000000000" pitchFamily="2" charset="0"/>
                        </a:rPr>
                        <a:t>Pfizer BioNTech</a:t>
                      </a:r>
                      <a:r>
                        <a:rPr lang="en-US" sz="1200" b="0" kern="1200" noProof="0">
                          <a:solidFill>
                            <a:schemeClr val="tx1"/>
                          </a:solidFill>
                          <a:latin typeface="Ebrima" panose="02000000000000000000" pitchFamily="2" charset="0"/>
                          <a:ea typeface="Ebrima" panose="02000000000000000000" pitchFamily="2" charset="0"/>
                          <a:cs typeface="Ebrima" panose="02000000000000000000" pitchFamily="2" charset="0"/>
                        </a:rPr>
                        <a:t>)</a:t>
                      </a:r>
                      <a:endParaRPr lang="en-GB" sz="1200">
                        <a:solidFill>
                          <a:schemeClr val="tx1"/>
                        </a:solidFill>
                        <a:latin typeface="Ebrima" panose="02000000000000000000" pitchFamily="2" charset="0"/>
                        <a:ea typeface="Ebrima" panose="02000000000000000000" pitchFamily="2" charset="0"/>
                        <a:cs typeface="Ebrima" panose="02000000000000000000" pitchFamily="2" charset="0"/>
                      </a:endParaRP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ts val="1100"/>
                        </a:lnSpc>
                      </a:pPr>
                      <a:r>
                        <a:rPr lang="en-GB" sz="1200" kern="1200">
                          <a:solidFill>
                            <a:schemeClr val="tx1"/>
                          </a:solidFill>
                          <a:latin typeface="Ebrima" panose="02000000000000000000" pitchFamily="2" charset="0"/>
                          <a:ea typeface="Ebrima" panose="02000000000000000000" pitchFamily="2" charset="0"/>
                          <a:cs typeface="Ebrima" panose="02000000000000000000" pitchFamily="2" charset="0"/>
                        </a:rPr>
                        <a:t>mRNA vaccines provide the instructions to human cells to make part of the SARS-CoV-2 spike protein</a:t>
                      </a:r>
                    </a:p>
                    <a:p>
                      <a:pPr>
                        <a:lnSpc>
                          <a:spcPts val="1100"/>
                        </a:lnSpc>
                      </a:pPr>
                      <a:endParaRPr lang="en-GB" sz="1200" kern="1200">
                        <a:solidFill>
                          <a:schemeClr val="tx1"/>
                        </a:solidFill>
                        <a:latin typeface="Ebrima" panose="02000000000000000000" pitchFamily="2" charset="0"/>
                        <a:ea typeface="Ebrima" panose="02000000000000000000" pitchFamily="2" charset="0"/>
                        <a:cs typeface="Ebrima" panose="02000000000000000000" pitchFamily="2" charset="0"/>
                      </a:endParaRPr>
                    </a:p>
                    <a:p>
                      <a:pPr marL="0" marR="0" lvl="0" indent="0" algn="l" defTabSz="914400" rtl="0" eaLnBrk="1" fontAlgn="auto" latinLnBrk="0" hangingPunct="1">
                        <a:lnSpc>
                          <a:spcPts val="1100"/>
                        </a:lnSpc>
                        <a:spcBef>
                          <a:spcPts val="0"/>
                        </a:spcBef>
                        <a:spcAft>
                          <a:spcPts val="0"/>
                        </a:spcAft>
                        <a:buClrTx/>
                        <a:buSzTx/>
                        <a:buFontTx/>
                        <a:buNone/>
                        <a:tabLst/>
                        <a:defRPr/>
                      </a:pPr>
                      <a:r>
                        <a:rPr lang="en-GB" sz="1200" kern="1200">
                          <a:solidFill>
                            <a:schemeClr val="tx1"/>
                          </a:solidFill>
                          <a:latin typeface="Ebrima" panose="02000000000000000000" pitchFamily="2" charset="0"/>
                          <a:ea typeface="Ebrima" panose="02000000000000000000" pitchFamily="2" charset="0"/>
                          <a:cs typeface="Ebrima" panose="02000000000000000000" pitchFamily="2" charset="0"/>
                        </a:rPr>
                        <a:t>The spike protein triggers the recipient’s immune system to develop a protective response which defends against future exposure to </a:t>
                      </a:r>
                      <a:r>
                        <a:rPr lang="en-US" sz="1200" kern="1200">
                          <a:solidFill>
                            <a:schemeClr val="tx1"/>
                          </a:solidFill>
                          <a:latin typeface="Ebrima" panose="02000000000000000000" pitchFamily="2" charset="0"/>
                          <a:ea typeface="Ebrima" panose="02000000000000000000" pitchFamily="2" charset="0"/>
                          <a:cs typeface="Ebrima" panose="02000000000000000000" pitchFamily="2" charset="0"/>
                        </a:rPr>
                        <a:t>SARS-CoV-2</a:t>
                      </a:r>
                      <a:endParaRPr lang="en-US" sz="1200" kern="1200" noProof="0">
                        <a:solidFill>
                          <a:schemeClr val="tx1"/>
                        </a:solidFill>
                        <a:latin typeface="Ebrima" panose="02000000000000000000" pitchFamily="2" charset="0"/>
                        <a:ea typeface="Ebrima" panose="02000000000000000000" pitchFamily="2" charset="0"/>
                        <a:cs typeface="Ebrima" panose="02000000000000000000" pitchFamily="2" charset="0"/>
                      </a:endParaRP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64300124"/>
                  </a:ext>
                </a:extLst>
              </a:tr>
              <a:tr h="298560">
                <a:tc vMerge="1">
                  <a:txBody>
                    <a:bodyPr/>
                    <a:lstStyle/>
                    <a:p>
                      <a:endParaRPr lang="en-CH"/>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200" b="1" i="1" kern="1200" noProof="0">
                          <a:solidFill>
                            <a:schemeClr val="dk1"/>
                          </a:solidFill>
                          <a:latin typeface="Ebrima" panose="02000000000000000000" pitchFamily="2" charset="0"/>
                          <a:ea typeface="Ebrima" panose="02000000000000000000" pitchFamily="2" charset="0"/>
                          <a:cs typeface="Ebrima" panose="02000000000000000000" pitchFamily="2" charset="0"/>
                        </a:rPr>
                        <a:t>SPIKEVAX </a:t>
                      </a:r>
                      <a:r>
                        <a:rPr lang="en-US" sz="1200" kern="1200" baseline="30000">
                          <a:solidFill>
                            <a:schemeClr val="dk1"/>
                          </a:solidFill>
                          <a:effectLst/>
                          <a:latin typeface="Ebrima" panose="02000000000000000000" pitchFamily="2" charset="0"/>
                          <a:ea typeface="Ebrima" panose="02000000000000000000" pitchFamily="2" charset="0"/>
                          <a:cs typeface="Ebrima" panose="02000000000000000000" pitchFamily="2" charset="0"/>
                        </a:rPr>
                        <a:t>®</a:t>
                      </a:r>
                      <a:r>
                        <a:rPr lang="en-US" sz="1200" kern="1200" noProof="0">
                          <a:solidFill>
                            <a:schemeClr val="dk1"/>
                          </a:solidFill>
                          <a:latin typeface="Ebrima" panose="02000000000000000000" pitchFamily="2" charset="0"/>
                          <a:ea typeface="Ebrima" panose="02000000000000000000" pitchFamily="2" charset="0"/>
                          <a:cs typeface="Ebrima" panose="02000000000000000000" pitchFamily="2" charset="0"/>
                        </a:rPr>
                        <a:t> (Moderna)</a:t>
                      </a: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144000" marR="0" lvl="0" indent="-216000" algn="l" defTabSz="914400" rtl="0" eaLnBrk="1" fontAlgn="auto" latinLnBrk="0" hangingPunct="1">
                        <a:lnSpc>
                          <a:spcPct val="100000"/>
                        </a:lnSpc>
                        <a:spcBef>
                          <a:spcPts val="0"/>
                        </a:spcBef>
                        <a:spcAft>
                          <a:spcPts val="0"/>
                        </a:spcAft>
                        <a:buClrTx/>
                        <a:buSzTx/>
                        <a:buFontTx/>
                        <a:buNone/>
                        <a:tabLst/>
                        <a:defRPr/>
                      </a:pPr>
                      <a:endParaRPr lang="en-CH" sz="1200">
                        <a:solidFill>
                          <a:schemeClr val="tx1">
                            <a:lumMod val="65000"/>
                            <a:lumOff val="35000"/>
                          </a:schemeClr>
                        </a:solidFill>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40000"/>
                        <a:lumOff val="60000"/>
                        <a:alpha val="70000"/>
                      </a:schemeClr>
                    </a:solidFill>
                  </a:tcPr>
                </a:tc>
                <a:extLst>
                  <a:ext uri="{0D108BD9-81ED-4DB2-BD59-A6C34878D82A}">
                    <a16:rowId xmlns:a16="http://schemas.microsoft.com/office/drawing/2014/main" val="908165804"/>
                  </a:ext>
                </a:extLst>
              </a:tr>
              <a:tr h="272586">
                <a:tc rowSpan="3">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200" b="1">
                          <a:solidFill>
                            <a:schemeClr val="tx1"/>
                          </a:solidFill>
                          <a:latin typeface="Ebrima" panose="02000000000000000000" pitchFamily="2" charset="0"/>
                          <a:ea typeface="Ebrima" panose="02000000000000000000" pitchFamily="2" charset="0"/>
                          <a:cs typeface="Ebrima" panose="02000000000000000000" pitchFamily="2" charset="0"/>
                        </a:rPr>
                        <a:t>Recombinant viral vector</a:t>
                      </a:r>
                      <a:endParaRPr lang="en-CH" sz="1200" b="1">
                        <a:solidFill>
                          <a:schemeClr val="tx1"/>
                        </a:solidFill>
                        <a:latin typeface="Ebrima" panose="02000000000000000000" pitchFamily="2" charset="0"/>
                        <a:ea typeface="Ebrima" panose="02000000000000000000" pitchFamily="2" charset="0"/>
                        <a:cs typeface="Ebrima" panose="02000000000000000000" pitchFamily="2" charset="0"/>
                      </a:endParaRP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rgbClr val="FFCCCC">
                        <a:alpha val="47633"/>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44000" indent="-216000"/>
                      <a:r>
                        <a:rPr lang="en-US" sz="1200" b="1" i="1" kern="1200">
                          <a:solidFill>
                            <a:schemeClr val="tx1"/>
                          </a:solidFill>
                          <a:latin typeface="Ebrima" panose="02000000000000000000" pitchFamily="2" charset="0"/>
                          <a:ea typeface="Ebrima" panose="02000000000000000000" pitchFamily="2" charset="0"/>
                          <a:cs typeface="Ebrima" panose="02000000000000000000" pitchFamily="2" charset="0"/>
                        </a:rPr>
                        <a:t>VAXZEVRIA </a:t>
                      </a:r>
                      <a:r>
                        <a:rPr lang="en-US" sz="1200" kern="1200" baseline="30000">
                          <a:solidFill>
                            <a:schemeClr val="dk1"/>
                          </a:solidFill>
                          <a:effectLst/>
                          <a:latin typeface="Ebrima" panose="02000000000000000000" pitchFamily="2" charset="0"/>
                          <a:ea typeface="Ebrima" panose="02000000000000000000" pitchFamily="2" charset="0"/>
                          <a:cs typeface="Ebrima" panose="02000000000000000000" pitchFamily="2" charset="0"/>
                        </a:rPr>
                        <a:t>®</a:t>
                      </a:r>
                      <a:r>
                        <a:rPr lang="en-US" sz="1200" b="0" kern="1200">
                          <a:solidFill>
                            <a:schemeClr val="tx1"/>
                          </a:solidFill>
                          <a:latin typeface="Ebrima" panose="02000000000000000000" pitchFamily="2" charset="0"/>
                          <a:ea typeface="Ebrima" panose="02000000000000000000" pitchFamily="2" charset="0"/>
                          <a:cs typeface="Ebrima" panose="02000000000000000000" pitchFamily="2" charset="0"/>
                        </a:rPr>
                        <a:t> (AstraZeneca) </a:t>
                      </a:r>
                      <a:endParaRPr lang="en-CH" sz="1200">
                        <a:solidFill>
                          <a:schemeClr val="tx1"/>
                        </a:solidFill>
                        <a:latin typeface="Ebrima" panose="02000000000000000000" pitchFamily="2" charset="0"/>
                        <a:ea typeface="Ebrima" panose="02000000000000000000" pitchFamily="2" charset="0"/>
                        <a:cs typeface="Ebrima" panose="02000000000000000000" pitchFamily="2" charset="0"/>
                      </a:endParaRP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ts val="1100"/>
                        </a:lnSpc>
                        <a:spcBef>
                          <a:spcPts val="0"/>
                        </a:spcBef>
                        <a:spcAft>
                          <a:spcPts val="0"/>
                        </a:spcAft>
                        <a:buClrTx/>
                        <a:buSzTx/>
                        <a:buFontTx/>
                        <a:buNone/>
                        <a:tabLst/>
                        <a:defRPr/>
                      </a:pPr>
                      <a:r>
                        <a:rPr lang="en-GB" sz="1200" kern="1200">
                          <a:solidFill>
                            <a:schemeClr val="tx1"/>
                          </a:solidFill>
                          <a:latin typeface="Ebrima" panose="02000000000000000000" pitchFamily="2" charset="0"/>
                          <a:ea typeface="Ebrima" panose="02000000000000000000" pitchFamily="2" charset="0"/>
                          <a:cs typeface="Ebrima" panose="02000000000000000000" pitchFamily="2" charset="0"/>
                        </a:rPr>
                        <a:t>A modified virus (the viral vector), other than the virus causing COVID-19, is used to deliver the instructions to human cells to make part of the SARS-CoV-2 spike protein</a:t>
                      </a:r>
                    </a:p>
                    <a:p>
                      <a:pPr marL="0" algn="l" defTabSz="914400" rtl="0" eaLnBrk="1" latinLnBrk="0" hangingPunct="1">
                        <a:lnSpc>
                          <a:spcPts val="1100"/>
                        </a:lnSpc>
                      </a:pPr>
                      <a:endParaRPr lang="en-GB" sz="1200" kern="1200">
                        <a:solidFill>
                          <a:schemeClr val="tx1"/>
                        </a:solidFill>
                        <a:latin typeface="Ebrima" panose="02000000000000000000" pitchFamily="2" charset="0"/>
                        <a:ea typeface="Ebrima" panose="02000000000000000000" pitchFamily="2" charset="0"/>
                        <a:cs typeface="Ebrima" panose="02000000000000000000" pitchFamily="2" charset="0"/>
                      </a:endParaRPr>
                    </a:p>
                    <a:p>
                      <a:pPr marL="0" marR="0" lvl="0" indent="0" algn="l" defTabSz="914400" rtl="0" eaLnBrk="1" fontAlgn="auto" latinLnBrk="0" hangingPunct="1">
                        <a:lnSpc>
                          <a:spcPts val="1100"/>
                        </a:lnSpc>
                        <a:spcBef>
                          <a:spcPts val="0"/>
                        </a:spcBef>
                        <a:spcAft>
                          <a:spcPts val="0"/>
                        </a:spcAft>
                        <a:buClrTx/>
                        <a:buSzTx/>
                        <a:buFontTx/>
                        <a:buNone/>
                        <a:tabLst/>
                        <a:defRPr/>
                      </a:pPr>
                      <a:r>
                        <a:rPr lang="en-GB" sz="1200" kern="1200">
                          <a:solidFill>
                            <a:schemeClr val="tx1"/>
                          </a:solidFill>
                          <a:latin typeface="Ebrima" panose="02000000000000000000" pitchFamily="2" charset="0"/>
                          <a:ea typeface="Ebrima" panose="02000000000000000000" pitchFamily="2" charset="0"/>
                          <a:cs typeface="Ebrima" panose="02000000000000000000" pitchFamily="2" charset="0"/>
                        </a:rPr>
                        <a:t>The spike protein triggers the recipient’s immune system to develop a protective response which defends against future exposure to </a:t>
                      </a:r>
                      <a:r>
                        <a:rPr lang="en-US" sz="1200" kern="1200">
                          <a:solidFill>
                            <a:schemeClr val="tx1"/>
                          </a:solidFill>
                          <a:latin typeface="Ebrima" panose="02000000000000000000" pitchFamily="2" charset="0"/>
                          <a:ea typeface="Ebrima" panose="02000000000000000000" pitchFamily="2" charset="0"/>
                          <a:cs typeface="Ebrima" panose="02000000000000000000" pitchFamily="2" charset="0"/>
                        </a:rPr>
                        <a:t>SARS-CoV-2</a:t>
                      </a:r>
                      <a:endParaRPr lang="en-US" sz="1200" kern="1200" noProof="0">
                        <a:solidFill>
                          <a:schemeClr val="tx1"/>
                        </a:solidFill>
                        <a:latin typeface="Ebrima" panose="02000000000000000000" pitchFamily="2" charset="0"/>
                        <a:ea typeface="Ebrima" panose="02000000000000000000" pitchFamily="2" charset="0"/>
                        <a:cs typeface="Ebrima" panose="02000000000000000000" pitchFamily="2" charset="0"/>
                      </a:endParaRP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7558359"/>
                  </a:ext>
                </a:extLst>
              </a:tr>
              <a:tr h="184614">
                <a:tc vMerge="1">
                  <a:txBody>
                    <a:bodyPr/>
                    <a:lstStyle/>
                    <a:p>
                      <a:endParaRPr lang="en-CH" sz="1200" b="1">
                        <a:solidFill>
                          <a:schemeClr val="tx1">
                            <a:lumMod val="75000"/>
                            <a:lumOff val="25000"/>
                          </a:schemeClr>
                        </a:solidFill>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alpha val="47633"/>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44000" indent="-216000"/>
                      <a:r>
                        <a:rPr lang="en-US" sz="1200" b="1" i="1" kern="1200">
                          <a:solidFill>
                            <a:schemeClr val="tx1"/>
                          </a:solidFill>
                          <a:latin typeface="Ebrima" panose="02000000000000000000" pitchFamily="2" charset="0"/>
                          <a:ea typeface="Ebrima" panose="02000000000000000000" pitchFamily="2" charset="0"/>
                          <a:cs typeface="Ebrima" panose="02000000000000000000" pitchFamily="2" charset="0"/>
                        </a:rPr>
                        <a:t>COVISHIELD </a:t>
                      </a:r>
                      <a:r>
                        <a:rPr lang="en-US" sz="1200" kern="1200" baseline="30000">
                          <a:solidFill>
                            <a:schemeClr val="dk1"/>
                          </a:solidFill>
                          <a:effectLst/>
                          <a:latin typeface="Ebrima" panose="02000000000000000000" pitchFamily="2" charset="0"/>
                          <a:ea typeface="Ebrima" panose="02000000000000000000" pitchFamily="2" charset="0"/>
                          <a:cs typeface="Ebrima" panose="02000000000000000000" pitchFamily="2" charset="0"/>
                        </a:rPr>
                        <a:t>®</a:t>
                      </a:r>
                      <a:r>
                        <a:rPr lang="en-US" sz="1200" b="0" kern="1200">
                          <a:solidFill>
                            <a:schemeClr val="tx1"/>
                          </a:solidFill>
                          <a:latin typeface="Ebrima" panose="02000000000000000000" pitchFamily="2" charset="0"/>
                          <a:ea typeface="Ebrima" panose="02000000000000000000" pitchFamily="2" charset="0"/>
                          <a:cs typeface="Ebrima" panose="02000000000000000000" pitchFamily="2" charset="0"/>
                        </a:rPr>
                        <a:t> (Serum Institute of India) </a:t>
                      </a:r>
                      <a:endParaRPr lang="en-CH" sz="1200">
                        <a:solidFill>
                          <a:schemeClr val="tx1"/>
                        </a:solidFill>
                        <a:latin typeface="Ebrima" panose="02000000000000000000" pitchFamily="2" charset="0"/>
                        <a:ea typeface="Ebrima" panose="02000000000000000000" pitchFamily="2" charset="0"/>
                        <a:cs typeface="Ebrima" panose="02000000000000000000" pitchFamily="2" charset="0"/>
                      </a:endParaRP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CH"/>
                    </a:p>
                  </a:txBody>
                  <a:tcPr/>
                </a:tc>
                <a:extLst>
                  <a:ext uri="{0D108BD9-81ED-4DB2-BD59-A6C34878D82A}">
                    <a16:rowId xmlns:a16="http://schemas.microsoft.com/office/drawing/2014/main" val="1153918479"/>
                  </a:ext>
                </a:extLst>
              </a:tr>
              <a:tr h="272586">
                <a:tc vMerge="1">
                  <a:txBody>
                    <a:bodyPr/>
                    <a:lstStyle/>
                    <a:p>
                      <a:endParaRPr lang="en-CH" sz="1200" b="1">
                        <a:solidFill>
                          <a:schemeClr val="tx1">
                            <a:lumMod val="75000"/>
                            <a:lumOff val="25000"/>
                          </a:schemeClr>
                        </a:solidFill>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alpha val="47633"/>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44000" indent="-216000"/>
                      <a:r>
                        <a:rPr lang="en-US" sz="1200" b="1" i="1" kern="1200">
                          <a:solidFill>
                            <a:schemeClr val="tx1"/>
                          </a:solidFill>
                          <a:latin typeface="Ebrima" panose="02000000000000000000" pitchFamily="2" charset="0"/>
                          <a:ea typeface="Ebrima" panose="02000000000000000000" pitchFamily="2" charset="0"/>
                          <a:cs typeface="Ebrima" panose="02000000000000000000" pitchFamily="2" charset="0"/>
                        </a:rPr>
                        <a:t>Ad26.COV 2-S </a:t>
                      </a:r>
                      <a:r>
                        <a:rPr lang="en-US" sz="1200" kern="1200" baseline="30000">
                          <a:solidFill>
                            <a:schemeClr val="dk1"/>
                          </a:solidFill>
                          <a:effectLst/>
                          <a:latin typeface="Ebrima" panose="02000000000000000000" pitchFamily="2" charset="0"/>
                          <a:ea typeface="Ebrima" panose="02000000000000000000" pitchFamily="2" charset="0"/>
                          <a:cs typeface="Ebrima" panose="02000000000000000000" pitchFamily="2" charset="0"/>
                        </a:rPr>
                        <a:t>® </a:t>
                      </a:r>
                      <a:r>
                        <a:rPr lang="en-US" sz="1200" b="0" kern="1200">
                          <a:solidFill>
                            <a:schemeClr val="tx1"/>
                          </a:solidFill>
                          <a:latin typeface="Ebrima" panose="02000000000000000000" pitchFamily="2" charset="0"/>
                          <a:ea typeface="Ebrima" panose="02000000000000000000" pitchFamily="2" charset="0"/>
                          <a:cs typeface="Ebrima" panose="02000000000000000000" pitchFamily="2" charset="0"/>
                        </a:rPr>
                        <a:t>(Janssen) </a:t>
                      </a:r>
                      <a:endParaRPr lang="en-CH" sz="1200">
                        <a:solidFill>
                          <a:schemeClr val="tx1"/>
                        </a:solidFill>
                        <a:latin typeface="Ebrima" panose="02000000000000000000" pitchFamily="2" charset="0"/>
                        <a:ea typeface="Ebrima" panose="02000000000000000000" pitchFamily="2" charset="0"/>
                        <a:cs typeface="Ebrima" panose="02000000000000000000" pitchFamily="2" charset="0"/>
                      </a:endParaRP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CH"/>
                    </a:p>
                  </a:txBody>
                  <a:tcPr>
                    <a:lnL w="6350" cap="flat" cmpd="sng" algn="ctr">
                      <a:solidFill>
                        <a:schemeClr val="bg1">
                          <a:lumMod val="50000"/>
                        </a:schemeClr>
                      </a:solidFill>
                      <a:prstDash val="solid"/>
                      <a:round/>
                      <a:headEnd type="none" w="med" len="med"/>
                      <a:tailEnd type="none" w="med" len="med"/>
                    </a:lnL>
                  </a:tcPr>
                </a:tc>
                <a:extLst>
                  <a:ext uri="{0D108BD9-81ED-4DB2-BD59-A6C34878D82A}">
                    <a16:rowId xmlns:a16="http://schemas.microsoft.com/office/drawing/2014/main" val="3443438036"/>
                  </a:ext>
                </a:extLst>
              </a:tr>
              <a:tr h="240373">
                <a:tc rowSpan="3">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200" b="1">
                          <a:solidFill>
                            <a:schemeClr val="tx1"/>
                          </a:solidFill>
                          <a:latin typeface="Ebrima" panose="02000000000000000000" pitchFamily="2" charset="0"/>
                          <a:ea typeface="Ebrima" panose="02000000000000000000" pitchFamily="2" charset="0"/>
                          <a:cs typeface="Ebrima" panose="02000000000000000000" pitchFamily="2" charset="0"/>
                        </a:rPr>
                        <a:t>Inactivated virus</a:t>
                      </a: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rgbClr val="CCFFCC">
                        <a:alpha val="60411"/>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a:solidFill>
                            <a:schemeClr val="tx1"/>
                          </a:solidFill>
                          <a:latin typeface="Ebrima" panose="02000000000000000000" pitchFamily="2" charset="0"/>
                          <a:ea typeface="Ebrima" panose="02000000000000000000" pitchFamily="2" charset="0"/>
                          <a:cs typeface="Ebrima" panose="02000000000000000000" pitchFamily="2" charset="0"/>
                        </a:rPr>
                        <a:t>CORONAVAC</a:t>
                      </a:r>
                      <a:r>
                        <a:rPr lang="en-US" sz="1200" b="0" kern="1200">
                          <a:solidFill>
                            <a:schemeClr val="tx1"/>
                          </a:solidFill>
                          <a:latin typeface="Ebrima" panose="02000000000000000000" pitchFamily="2" charset="0"/>
                          <a:ea typeface="Ebrima" panose="02000000000000000000" pitchFamily="2" charset="0"/>
                          <a:cs typeface="Ebrima" panose="02000000000000000000" pitchFamily="2" charset="0"/>
                        </a:rPr>
                        <a:t> </a:t>
                      </a:r>
                      <a:r>
                        <a:rPr lang="en-US" sz="1200" kern="1200" baseline="30000">
                          <a:solidFill>
                            <a:schemeClr val="dk1"/>
                          </a:solidFill>
                          <a:effectLst/>
                          <a:latin typeface="Ebrima" panose="02000000000000000000" pitchFamily="2" charset="0"/>
                          <a:ea typeface="Ebrima" panose="02000000000000000000" pitchFamily="2" charset="0"/>
                          <a:cs typeface="Ebrima" panose="02000000000000000000" pitchFamily="2" charset="0"/>
                        </a:rPr>
                        <a:t>® </a:t>
                      </a:r>
                      <a:r>
                        <a:rPr lang="en-US" sz="1200" b="0" kern="1200">
                          <a:solidFill>
                            <a:schemeClr val="tx1"/>
                          </a:solidFill>
                          <a:latin typeface="Ebrima" panose="02000000000000000000" pitchFamily="2" charset="0"/>
                          <a:ea typeface="Ebrima" panose="02000000000000000000" pitchFamily="2" charset="0"/>
                          <a:cs typeface="Ebrima" panose="02000000000000000000" pitchFamily="2" charset="0"/>
                        </a:rPr>
                        <a:t>(Sinovac Life Sciences)</a:t>
                      </a: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ts val="1100"/>
                        </a:lnSpc>
                        <a:spcBef>
                          <a:spcPts val="0"/>
                        </a:spcBef>
                        <a:spcAft>
                          <a:spcPts val="0"/>
                        </a:spcAft>
                        <a:buClrTx/>
                        <a:buSzTx/>
                        <a:buFontTx/>
                        <a:buNone/>
                        <a:tabLst/>
                        <a:defRPr/>
                      </a:pPr>
                      <a:r>
                        <a:rPr lang="en-US" sz="1200" kern="1200">
                          <a:solidFill>
                            <a:schemeClr val="tx1"/>
                          </a:solidFill>
                          <a:latin typeface="Ebrima" panose="02000000000000000000" pitchFamily="2" charset="0"/>
                          <a:ea typeface="Ebrima" panose="02000000000000000000" pitchFamily="2" charset="0"/>
                          <a:cs typeface="Ebrima" panose="02000000000000000000" pitchFamily="2" charset="0"/>
                        </a:rPr>
                        <a:t>An inactivated vaccine consists of killed virus or particles that are recognized by the immune system to elicit an immune response (examples of other vaccines are influenza vaccines) including the spike protein</a:t>
                      </a:r>
                      <a:endParaRPr lang="en-US" sz="1200" kern="1200" noProof="0">
                        <a:solidFill>
                          <a:schemeClr val="tx1"/>
                        </a:solidFill>
                        <a:latin typeface="Ebrima" panose="02000000000000000000" pitchFamily="2" charset="0"/>
                        <a:ea typeface="Ebrima" panose="02000000000000000000" pitchFamily="2" charset="0"/>
                        <a:cs typeface="Ebrima" panose="02000000000000000000" pitchFamily="2" charset="0"/>
                      </a:endParaRP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12700" cmpd="sng">
                      <a:solidFill>
                        <a:srgbClr val="FFFFFF"/>
                      </a:solidFill>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59601499"/>
                  </a:ext>
                </a:extLst>
              </a:tr>
              <a:tr h="293218">
                <a:tc vMerge="1">
                  <a:txBody>
                    <a:bodyPr/>
                    <a:lstStyle/>
                    <a:p>
                      <a:endParaRPr lang="en-CH"/>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a:solidFill>
                            <a:schemeClr val="tx1"/>
                          </a:solidFill>
                          <a:latin typeface="Ebrima" panose="02000000000000000000" pitchFamily="2" charset="0"/>
                          <a:ea typeface="Ebrima" panose="02000000000000000000" pitchFamily="2" charset="0"/>
                          <a:cs typeface="Ebrima" panose="02000000000000000000" pitchFamily="2" charset="0"/>
                        </a:rPr>
                        <a:t>Inactivated SARS-CoV-2 vaccine</a:t>
                      </a:r>
                      <a:r>
                        <a:rPr lang="en-US" sz="1200" b="0" kern="1200">
                          <a:solidFill>
                            <a:schemeClr val="tx1"/>
                          </a:solidFill>
                          <a:latin typeface="Ebrima" panose="02000000000000000000" pitchFamily="2" charset="0"/>
                          <a:ea typeface="Ebrima" panose="02000000000000000000" pitchFamily="2" charset="0"/>
                          <a:cs typeface="Ebrima" panose="02000000000000000000" pitchFamily="2" charset="0"/>
                        </a:rPr>
                        <a:t> </a:t>
                      </a:r>
                      <a:r>
                        <a:rPr lang="en-US" sz="1200" kern="1200" baseline="30000">
                          <a:solidFill>
                            <a:schemeClr val="dk1"/>
                          </a:solidFill>
                          <a:effectLst/>
                          <a:latin typeface="Ebrima" panose="02000000000000000000" pitchFamily="2" charset="0"/>
                          <a:ea typeface="Ebrima" panose="02000000000000000000" pitchFamily="2" charset="0"/>
                          <a:cs typeface="Ebrima" panose="02000000000000000000" pitchFamily="2" charset="0"/>
                        </a:rPr>
                        <a:t>® </a:t>
                      </a:r>
                      <a:r>
                        <a:rPr lang="en-US" sz="1200" kern="1200" baseline="0">
                          <a:solidFill>
                            <a:schemeClr val="dk1"/>
                          </a:solidFill>
                          <a:effectLst/>
                          <a:latin typeface="Ebrima" panose="02000000000000000000" pitchFamily="2" charset="0"/>
                          <a:ea typeface="Ebrima" panose="02000000000000000000" pitchFamily="2" charset="0"/>
                          <a:cs typeface="Ebrima" panose="02000000000000000000" pitchFamily="2" charset="0"/>
                        </a:rPr>
                        <a:t>(</a:t>
                      </a:r>
                      <a:r>
                        <a:rPr lang="en-US" sz="1200" b="0" i="0" kern="1200">
                          <a:solidFill>
                            <a:schemeClr val="dk1"/>
                          </a:solidFill>
                          <a:effectLst/>
                          <a:latin typeface="Ebrima" panose="02000000000000000000" pitchFamily="2" charset="0"/>
                          <a:ea typeface="Ebrima" panose="02000000000000000000" pitchFamily="2" charset="0"/>
                          <a:cs typeface="Ebrima" panose="02000000000000000000" pitchFamily="2" charset="0"/>
                        </a:rPr>
                        <a:t>BIBP/Sinopharm)</a:t>
                      </a:r>
                      <a:endParaRPr lang="en-US" sz="1200" b="0" kern="1200" noProof="0">
                        <a:solidFill>
                          <a:schemeClr val="tx1"/>
                        </a:solidFill>
                        <a:latin typeface="Ebrima" panose="02000000000000000000" pitchFamily="2" charset="0"/>
                        <a:ea typeface="Ebrima" panose="02000000000000000000" pitchFamily="2" charset="0"/>
                        <a:cs typeface="Ebrima" panose="02000000000000000000" pitchFamily="2" charset="0"/>
                      </a:endParaRP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144000" indent="-216000"/>
                      <a:endParaRPr lang="en-CH" sz="1200">
                        <a:solidFill>
                          <a:schemeClr val="tx1">
                            <a:lumMod val="65000"/>
                            <a:lumOff val="35000"/>
                          </a:schemeClr>
                        </a:solidFill>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40000"/>
                        <a:lumOff val="60000"/>
                        <a:alpha val="60411"/>
                      </a:schemeClr>
                    </a:solidFill>
                  </a:tcPr>
                </a:tc>
                <a:extLst>
                  <a:ext uri="{0D108BD9-81ED-4DB2-BD59-A6C34878D82A}">
                    <a16:rowId xmlns:a16="http://schemas.microsoft.com/office/drawing/2014/main" val="2592231705"/>
                  </a:ext>
                </a:extLst>
              </a:tr>
              <a:tr h="240373">
                <a:tc vMerge="1">
                  <a:txBody>
                    <a:bodyPr/>
                    <a:lstStyle/>
                    <a:p>
                      <a:endParaRPr lang="en-CH"/>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a:solidFill>
                            <a:schemeClr val="tx1"/>
                          </a:solidFill>
                          <a:latin typeface="Ebrima" panose="02000000000000000000" pitchFamily="2" charset="0"/>
                          <a:ea typeface="Ebrima" panose="02000000000000000000" pitchFamily="2" charset="0"/>
                          <a:cs typeface="Ebrima" panose="02000000000000000000" pitchFamily="2" charset="0"/>
                        </a:rPr>
                        <a:t>COVAXIN </a:t>
                      </a:r>
                      <a:r>
                        <a:rPr lang="en-US" sz="1200" kern="1200" baseline="30000">
                          <a:solidFill>
                            <a:schemeClr val="dk1"/>
                          </a:solidFill>
                          <a:effectLst/>
                          <a:latin typeface="Ebrima" panose="02000000000000000000" pitchFamily="2" charset="0"/>
                          <a:ea typeface="Ebrima" panose="02000000000000000000" pitchFamily="2" charset="0"/>
                          <a:cs typeface="Ebrima" panose="02000000000000000000" pitchFamily="2" charset="0"/>
                        </a:rPr>
                        <a:t>®</a:t>
                      </a:r>
                      <a:r>
                        <a:rPr lang="en-US" sz="1200" b="0" kern="1200">
                          <a:solidFill>
                            <a:schemeClr val="tx1"/>
                          </a:solidFill>
                          <a:latin typeface="Ebrima" panose="02000000000000000000" pitchFamily="2" charset="0"/>
                          <a:ea typeface="Ebrima" panose="02000000000000000000" pitchFamily="2" charset="0"/>
                          <a:cs typeface="Ebrima" panose="02000000000000000000" pitchFamily="2" charset="0"/>
                        </a:rPr>
                        <a:t> (Bharat Biotech)</a:t>
                      </a:r>
                      <a:r>
                        <a:rPr lang="en-US" sz="1200" b="0" kern="1200" baseline="30000">
                          <a:solidFill>
                            <a:schemeClr val="tx1"/>
                          </a:solidFill>
                          <a:latin typeface="Ebrima" panose="02000000000000000000" pitchFamily="2" charset="0"/>
                          <a:ea typeface="Ebrima" panose="02000000000000000000" pitchFamily="2" charset="0"/>
                          <a:cs typeface="Ebrima" panose="02000000000000000000" pitchFamily="2" charset="0"/>
                        </a:rPr>
                        <a:t>1</a:t>
                      </a: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144000" indent="-216000"/>
                      <a:r>
                        <a:rPr lang="en-GB" sz="1200" err="1">
                          <a:solidFill>
                            <a:schemeClr val="tx1">
                              <a:lumMod val="65000"/>
                              <a:lumOff val="35000"/>
                            </a:schemeClr>
                          </a:solidFill>
                        </a:rPr>
                        <a:t>Covaxin</a:t>
                      </a:r>
                      <a:endParaRPr lang="en-CH" sz="1200">
                        <a:solidFill>
                          <a:schemeClr val="tx1">
                            <a:lumMod val="65000"/>
                            <a:lumOff val="35000"/>
                          </a:schemeClr>
                        </a:solidFill>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40000"/>
                        <a:lumOff val="60000"/>
                        <a:alpha val="60411"/>
                      </a:schemeClr>
                    </a:solidFill>
                  </a:tcPr>
                </a:tc>
                <a:extLst>
                  <a:ext uri="{0D108BD9-81ED-4DB2-BD59-A6C34878D82A}">
                    <a16:rowId xmlns:a16="http://schemas.microsoft.com/office/drawing/2014/main" val="2046166786"/>
                  </a:ext>
                </a:extLst>
              </a:tr>
              <a:tr h="325120">
                <a:tc row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latinLnBrk="0" hangingPunct="1">
                        <a:lnSpc>
                          <a:spcPts val="1100"/>
                        </a:lnSpc>
                      </a:pPr>
                      <a:r>
                        <a:rPr lang="en-US" sz="1200" b="1" kern="1200">
                          <a:solidFill>
                            <a:schemeClr val="tx1"/>
                          </a:solidFill>
                          <a:latin typeface="Ebrima" panose="02000000000000000000" pitchFamily="2" charset="0"/>
                          <a:ea typeface="Ebrima" panose="02000000000000000000" pitchFamily="2" charset="0"/>
                          <a:cs typeface="Ebrima" panose="02000000000000000000" pitchFamily="2" charset="0"/>
                        </a:rPr>
                        <a:t>Recombinant spike protein nanoparticle</a:t>
                      </a: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6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a:solidFill>
                            <a:schemeClr val="tx1"/>
                          </a:solidFill>
                          <a:latin typeface="Ebrima" panose="02000000000000000000" pitchFamily="2" charset="0"/>
                          <a:ea typeface="Ebrima" panose="02000000000000000000" pitchFamily="2" charset="0"/>
                          <a:cs typeface="Ebrima" panose="02000000000000000000" pitchFamily="2" charset="0"/>
                        </a:rPr>
                        <a:t>COVOVAX</a:t>
                      </a:r>
                      <a:r>
                        <a:rPr lang="en-US" sz="1200" b="0" kern="1200">
                          <a:solidFill>
                            <a:schemeClr val="tx1"/>
                          </a:solidFill>
                          <a:latin typeface="Ebrima" panose="02000000000000000000" pitchFamily="2" charset="0"/>
                          <a:ea typeface="Ebrima" panose="02000000000000000000" pitchFamily="2" charset="0"/>
                          <a:cs typeface="Ebrima" panose="02000000000000000000" pitchFamily="2" charset="0"/>
                        </a:rPr>
                        <a:t> </a:t>
                      </a:r>
                      <a:r>
                        <a:rPr lang="en-US" sz="1200" kern="1200" baseline="30000">
                          <a:solidFill>
                            <a:schemeClr val="dk1"/>
                          </a:solidFill>
                          <a:effectLst/>
                          <a:latin typeface="Ebrima" panose="02000000000000000000" pitchFamily="2" charset="0"/>
                          <a:ea typeface="Ebrima" panose="02000000000000000000" pitchFamily="2" charset="0"/>
                          <a:cs typeface="Ebrima" panose="02000000000000000000" pitchFamily="2" charset="0"/>
                        </a:rPr>
                        <a:t>® </a:t>
                      </a:r>
                      <a:r>
                        <a:rPr lang="en-US" sz="1200" b="0" kern="1200">
                          <a:solidFill>
                            <a:schemeClr val="tx1"/>
                          </a:solidFill>
                          <a:latin typeface="Ebrima" panose="02000000000000000000" pitchFamily="2" charset="0"/>
                          <a:ea typeface="Ebrima" panose="02000000000000000000" pitchFamily="2" charset="0"/>
                          <a:cs typeface="Ebrima" panose="02000000000000000000" pitchFamily="2" charset="0"/>
                        </a:rPr>
                        <a:t>(Serum Institute of India)</a:t>
                      </a:r>
                      <a:endParaRPr lang="en-US" sz="1200" b="0" kern="1200" noProof="0">
                        <a:solidFill>
                          <a:schemeClr val="tx1"/>
                        </a:solidFill>
                        <a:latin typeface="Ebrima" panose="02000000000000000000" pitchFamily="2" charset="0"/>
                        <a:ea typeface="Ebrima" panose="02000000000000000000" pitchFamily="2" charset="0"/>
                        <a:cs typeface="Ebrima" panose="02000000000000000000" pitchFamily="2" charset="0"/>
                      </a:endParaRP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ts val="1100"/>
                        </a:lnSpc>
                        <a:spcBef>
                          <a:spcPts val="0"/>
                        </a:spcBef>
                        <a:spcAft>
                          <a:spcPts val="0"/>
                        </a:spcAft>
                        <a:buClrTx/>
                        <a:buSzTx/>
                        <a:buFontTx/>
                        <a:buNone/>
                        <a:tabLst/>
                        <a:defRPr/>
                      </a:pPr>
                      <a:r>
                        <a:rPr lang="en-US" sz="1200" kern="1200">
                          <a:solidFill>
                            <a:schemeClr val="tx1"/>
                          </a:solidFill>
                          <a:latin typeface="Ebrima" panose="02000000000000000000" pitchFamily="2" charset="0"/>
                          <a:ea typeface="Ebrima" panose="02000000000000000000" pitchFamily="2" charset="0"/>
                          <a:cs typeface="Ebrima" panose="02000000000000000000" pitchFamily="2" charset="0"/>
                        </a:rPr>
                        <a:t>Subunit vaccines contain specific fragments of the SARS-CoV-2 spike protein, which have been carefully selected to produce combinations of these molecules likely to produce a strong and effective immune response (examples of other vaccines are pertussis, HPV and </a:t>
                      </a:r>
                      <a:r>
                        <a:rPr lang="en-US" sz="1200" kern="1200" err="1">
                          <a:solidFill>
                            <a:schemeClr val="tx1"/>
                          </a:solidFill>
                          <a:latin typeface="Ebrima" panose="02000000000000000000" pitchFamily="2" charset="0"/>
                          <a:ea typeface="Ebrima" panose="02000000000000000000" pitchFamily="2" charset="0"/>
                          <a:cs typeface="Ebrima" panose="02000000000000000000" pitchFamily="2" charset="0"/>
                        </a:rPr>
                        <a:t>HepB</a:t>
                      </a:r>
                      <a:r>
                        <a:rPr lang="en-US" sz="1200" kern="1200">
                          <a:solidFill>
                            <a:schemeClr val="tx1"/>
                          </a:solidFill>
                          <a:latin typeface="Ebrima" panose="02000000000000000000" pitchFamily="2" charset="0"/>
                          <a:ea typeface="Ebrima" panose="02000000000000000000" pitchFamily="2" charset="0"/>
                          <a:cs typeface="Ebrima" panose="02000000000000000000" pitchFamily="2" charset="0"/>
                        </a:rPr>
                        <a:t>)</a:t>
                      </a: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28146113"/>
                  </a:ext>
                </a:extLst>
              </a:tr>
              <a:tr h="325120">
                <a:tc vMerge="1">
                  <a:txBody>
                    <a:bodyPr/>
                    <a:lstStyle/>
                    <a:p>
                      <a:endParaRPr lang="en-GB"/>
                    </a:p>
                  </a:txBody>
                  <a:tcPr/>
                </a:tc>
                <a:tc>
                  <a:txBody>
                    <a:bodyPr/>
                    <a:lstStyle/>
                    <a:p>
                      <a:pPr marL="144000" marR="0" lvl="0" indent="-216000" algn="l" defTabSz="914400" rtl="0" eaLnBrk="1" fontAlgn="auto" latinLnBrk="0" hangingPunct="1">
                        <a:lnSpc>
                          <a:spcPct val="100000"/>
                        </a:lnSpc>
                        <a:spcBef>
                          <a:spcPts val="0"/>
                        </a:spcBef>
                        <a:spcAft>
                          <a:spcPts val="0"/>
                        </a:spcAft>
                        <a:buClrTx/>
                        <a:buSzTx/>
                        <a:buFontTx/>
                        <a:buNone/>
                        <a:tabLst/>
                        <a:defRPr/>
                      </a:pPr>
                      <a:r>
                        <a:rPr lang="en-US" sz="1200" b="1" i="1" kern="1200" noProof="0">
                          <a:solidFill>
                            <a:schemeClr val="tx1"/>
                          </a:solidFill>
                          <a:latin typeface="Ebrima" panose="02000000000000000000" pitchFamily="2" charset="0"/>
                          <a:ea typeface="Ebrima" panose="02000000000000000000" pitchFamily="2" charset="0"/>
                          <a:cs typeface="Ebrima" panose="02000000000000000000" pitchFamily="2" charset="0"/>
                        </a:rPr>
                        <a:t>NUVAXOVID </a:t>
                      </a:r>
                      <a:r>
                        <a:rPr lang="en-US" sz="1200" kern="1200" baseline="30000">
                          <a:solidFill>
                            <a:schemeClr val="dk1"/>
                          </a:solidFill>
                          <a:effectLst/>
                          <a:latin typeface="Ebrima" panose="02000000000000000000" pitchFamily="2" charset="0"/>
                          <a:ea typeface="Ebrima" panose="02000000000000000000" pitchFamily="2" charset="0"/>
                          <a:cs typeface="Ebrima" panose="02000000000000000000" pitchFamily="2" charset="0"/>
                        </a:rPr>
                        <a:t>®</a:t>
                      </a:r>
                      <a:r>
                        <a:rPr lang="en-US" sz="1200" b="1" i="1" kern="1200" noProof="0">
                          <a:solidFill>
                            <a:schemeClr val="tx1"/>
                          </a:solidFill>
                          <a:latin typeface="Ebrima" panose="02000000000000000000" pitchFamily="2" charset="0"/>
                          <a:ea typeface="Ebrima" panose="02000000000000000000" pitchFamily="2" charset="0"/>
                          <a:cs typeface="Ebrima" panose="02000000000000000000" pitchFamily="2" charset="0"/>
                        </a:rPr>
                        <a:t> </a:t>
                      </a:r>
                      <a:r>
                        <a:rPr lang="en-US" sz="1200" b="0" kern="1200">
                          <a:solidFill>
                            <a:schemeClr val="tx1"/>
                          </a:solidFill>
                          <a:latin typeface="Ebrima" panose="02000000000000000000" pitchFamily="2" charset="0"/>
                          <a:ea typeface="Ebrima" panose="02000000000000000000" pitchFamily="2" charset="0"/>
                          <a:cs typeface="Ebrima" panose="02000000000000000000" pitchFamily="2" charset="0"/>
                        </a:rPr>
                        <a:t>(Novavax, Inc.)</a:t>
                      </a:r>
                      <a:endParaRPr lang="en-US" sz="1200" b="0" i="0" kern="1200" noProof="0">
                        <a:solidFill>
                          <a:schemeClr val="tx1"/>
                        </a:solidFill>
                        <a:latin typeface="Ebrima" panose="02000000000000000000" pitchFamily="2" charset="0"/>
                        <a:ea typeface="Ebrima" panose="02000000000000000000" pitchFamily="2" charset="0"/>
                        <a:cs typeface="Ebrima" panose="02000000000000000000" pitchFamily="2" charset="0"/>
                      </a:endParaRP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GB"/>
                    </a:p>
                  </a:txBody>
                  <a:tcPr/>
                </a:tc>
                <a:extLst>
                  <a:ext uri="{0D108BD9-81ED-4DB2-BD59-A6C34878D82A}">
                    <a16:rowId xmlns:a16="http://schemas.microsoft.com/office/drawing/2014/main" val="3852133302"/>
                  </a:ext>
                </a:extLst>
              </a:tr>
            </a:tbl>
          </a:graphicData>
        </a:graphic>
      </p:graphicFrame>
      <p:sp>
        <p:nvSpPr>
          <p:cNvPr id="8" name="CuadroTexto 7">
            <a:extLst>
              <a:ext uri="{FF2B5EF4-FFF2-40B4-BE49-F238E27FC236}">
                <a16:creationId xmlns:a16="http://schemas.microsoft.com/office/drawing/2014/main" id="{55C4AD3C-7E9C-42DA-B611-E2A672D2B92E}"/>
              </a:ext>
            </a:extLst>
          </p:cNvPr>
          <p:cNvSpPr txBox="1"/>
          <p:nvPr/>
        </p:nvSpPr>
        <p:spPr>
          <a:xfrm>
            <a:off x="395287" y="1198547"/>
            <a:ext cx="10764982" cy="584775"/>
          </a:xfrm>
          <a:prstGeom prst="rect">
            <a:avLst/>
          </a:prstGeom>
          <a:noFill/>
        </p:spPr>
        <p:txBody>
          <a:bodyPr wrap="square">
            <a:spAutoFit/>
          </a:bodyPr>
          <a:lstStyle/>
          <a:p>
            <a:r>
              <a:rPr lang="en-GB" sz="1600" b="1" i="1">
                <a:latin typeface="+mj-lt"/>
              </a:rPr>
              <a:t>COVID-19 vaccines have been developed across various platforms (technology underlying the design of a vaccine) but all of them to date aim to induce the human immune response against SARS-CoV-2 spike protein </a:t>
            </a:r>
            <a:endParaRPr lang="en-GB" sz="1600" i="1">
              <a:latin typeface="+mj-lt"/>
            </a:endParaRPr>
          </a:p>
        </p:txBody>
      </p:sp>
      <p:sp>
        <p:nvSpPr>
          <p:cNvPr id="9" name="Elipse 8">
            <a:extLst>
              <a:ext uri="{FF2B5EF4-FFF2-40B4-BE49-F238E27FC236}">
                <a16:creationId xmlns:a16="http://schemas.microsoft.com/office/drawing/2014/main" id="{44488A59-EA08-4E4B-906E-D7DD9486DA75}"/>
              </a:ext>
            </a:extLst>
          </p:cNvPr>
          <p:cNvSpPr/>
          <p:nvPr/>
        </p:nvSpPr>
        <p:spPr>
          <a:xfrm>
            <a:off x="162937" y="742122"/>
            <a:ext cx="311426" cy="288925"/>
          </a:xfrm>
          <a:prstGeom prst="ellipse">
            <a:avLst/>
          </a:prstGeom>
          <a:solidFill>
            <a:srgbClr val="EE7D31"/>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a:solidFill>
                  <a:prstClr val="white"/>
                </a:solidFill>
                <a:latin typeface="Arial"/>
              </a:rPr>
              <a:t>C</a:t>
            </a: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657474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arcador de texto 9">
            <a:extLst>
              <a:ext uri="{FF2B5EF4-FFF2-40B4-BE49-F238E27FC236}">
                <a16:creationId xmlns:a16="http://schemas.microsoft.com/office/drawing/2014/main" id="{D39D774C-CBBC-4307-87DF-28CBFA280029}"/>
              </a:ext>
            </a:extLst>
          </p:cNvPr>
          <p:cNvSpPr>
            <a:spLocks noGrp="1"/>
          </p:cNvSpPr>
          <p:nvPr>
            <p:ph type="body" sz="quarter" idx="18"/>
          </p:nvPr>
        </p:nvSpPr>
        <p:spPr>
          <a:xfrm>
            <a:off x="-1" y="1795463"/>
            <a:ext cx="7570034" cy="4102713"/>
          </a:xfrm>
        </p:spPr>
        <p:txBody>
          <a:bodyPr anchor="ctr"/>
          <a:lstStyle/>
          <a:p>
            <a:r>
              <a:rPr lang="en-GB" sz="2000" dirty="0"/>
              <a:t>Content: </a:t>
            </a:r>
            <a:r>
              <a:rPr lang="en-GB" sz="1600" b="0" dirty="0"/>
              <a:t>This slide set summarizes WHO latest recommendations and considerations for choosing </a:t>
            </a:r>
            <a:r>
              <a:rPr lang="en-GB" sz="1600" dirty="0"/>
              <a:t>COVID-19 vaccine products </a:t>
            </a:r>
            <a:r>
              <a:rPr lang="en-GB" sz="1600" b="0" dirty="0"/>
              <a:t>with WHO Emergency Use List (EUL) (currently available under </a:t>
            </a:r>
            <a:r>
              <a:rPr lang="en-GB" sz="1600" dirty="0"/>
              <a:t>COVAX</a:t>
            </a:r>
            <a:r>
              <a:rPr lang="en-GB" sz="1600" b="0" dirty="0"/>
              <a:t>)</a:t>
            </a:r>
            <a:r>
              <a:rPr lang="en-GB" sz="1600" dirty="0"/>
              <a:t>. </a:t>
            </a:r>
          </a:p>
          <a:p>
            <a:r>
              <a:rPr lang="en-GB" sz="2000" dirty="0"/>
              <a:t>Target audience: </a:t>
            </a:r>
            <a:r>
              <a:rPr lang="en-GB" sz="1600" dirty="0"/>
              <a:t>WHO and UNICEF country officers. </a:t>
            </a:r>
          </a:p>
          <a:p>
            <a:r>
              <a:rPr lang="en-GB" sz="2000" dirty="0"/>
              <a:t>Objective: </a:t>
            </a:r>
            <a:r>
              <a:rPr lang="en-GB" sz="1600" b="0" dirty="0"/>
              <a:t>To help orient the </a:t>
            </a:r>
            <a:r>
              <a:rPr lang="en-GB" sz="1600" dirty="0"/>
              <a:t>Ministry of Health (MoH) and National Immunization Advisory Committee Group (NITAG) </a:t>
            </a:r>
            <a:r>
              <a:rPr lang="en-GB" sz="1600" b="0" dirty="0"/>
              <a:t>in their </a:t>
            </a:r>
            <a:r>
              <a:rPr lang="en-GB" sz="1600" dirty="0"/>
              <a:t>COVID-19 vaccine product choices to optimize their portfolio.</a:t>
            </a:r>
            <a:endParaRPr lang="en-GB" i="1" dirty="0">
              <a:solidFill>
                <a:schemeClr val="bg1"/>
              </a:solidFill>
            </a:endParaRPr>
          </a:p>
        </p:txBody>
      </p:sp>
      <p:sp>
        <p:nvSpPr>
          <p:cNvPr id="5" name="Marcador de número de diapositiva 4">
            <a:extLst>
              <a:ext uri="{FF2B5EF4-FFF2-40B4-BE49-F238E27FC236}">
                <a16:creationId xmlns:a16="http://schemas.microsoft.com/office/drawing/2014/main" id="{CC4830B4-BA84-4357-B422-5F57844438A9}"/>
              </a:ext>
            </a:extLst>
          </p:cNvPr>
          <p:cNvSpPr>
            <a:spLocks noGrp="1"/>
          </p:cNvSpPr>
          <p:nvPr>
            <p:ph type="sldNum" sz="quarter" idx="2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4CE0EA-F3B5-4684-BA10-C594598FDB9C}" type="slidenum">
              <a:rPr kumimoji="0" lang="en-GB" sz="800" b="0" i="0" u="none" strike="noStrike" kern="1200" cap="none" spc="0" normalizeH="0" baseline="0" noProof="0" smtClean="0">
                <a:ln>
                  <a:noFill/>
                </a:ln>
                <a:solidFill>
                  <a:prstClr val="black"/>
                </a:solidFill>
                <a:effectLst/>
                <a:uLnTx/>
                <a:uFillTx/>
                <a:latin typeface="Arial"/>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800" b="0" i="0" u="none" strike="noStrike" kern="1200" cap="none" spc="0" normalizeH="0" baseline="0" noProof="0">
              <a:ln>
                <a:noFill/>
              </a:ln>
              <a:solidFill>
                <a:prstClr val="black"/>
              </a:solidFill>
              <a:effectLst/>
              <a:uLnTx/>
              <a:uFillTx/>
              <a:latin typeface="Arial"/>
              <a:ea typeface="+mn-ea"/>
              <a:cs typeface="Times New Roman" panose="02020603050405020304" pitchFamily="18" charset="0"/>
            </a:endParaRPr>
          </a:p>
        </p:txBody>
      </p:sp>
      <p:sp>
        <p:nvSpPr>
          <p:cNvPr id="11" name="Marcador de texto 10">
            <a:extLst>
              <a:ext uri="{FF2B5EF4-FFF2-40B4-BE49-F238E27FC236}">
                <a16:creationId xmlns:a16="http://schemas.microsoft.com/office/drawing/2014/main" id="{991B5D58-AC35-4043-B5C3-102393B95CB9}"/>
              </a:ext>
            </a:extLst>
          </p:cNvPr>
          <p:cNvSpPr>
            <a:spLocks noGrp="1"/>
          </p:cNvSpPr>
          <p:nvPr>
            <p:ph type="body" sz="quarter" idx="22"/>
          </p:nvPr>
        </p:nvSpPr>
        <p:spPr>
          <a:xfrm>
            <a:off x="480000" y="6180734"/>
            <a:ext cx="6119584" cy="116700"/>
          </a:xfrm>
        </p:spPr>
        <p:txBody>
          <a:bodyPr>
            <a:noAutofit/>
          </a:bodyPr>
          <a:lstStyle/>
          <a:p>
            <a:r>
              <a:rPr lang="en-US" sz="1000" b="1" i="1">
                <a:solidFill>
                  <a:srgbClr val="FF0000"/>
                </a:solidFill>
                <a:latin typeface="+mj-lt"/>
              </a:rPr>
              <a:t>The information contained in this slide set is current as of 18 March 2022. It has been developed based on WHO Interim guidance documents, technical documents, briefs, and webpages. This slide set will be periodically updated. </a:t>
            </a:r>
          </a:p>
        </p:txBody>
      </p:sp>
      <p:sp>
        <p:nvSpPr>
          <p:cNvPr id="8" name="Título 7">
            <a:extLst>
              <a:ext uri="{FF2B5EF4-FFF2-40B4-BE49-F238E27FC236}">
                <a16:creationId xmlns:a16="http://schemas.microsoft.com/office/drawing/2014/main" id="{23F706E2-4E14-4566-BC50-995387B0BF76}"/>
              </a:ext>
            </a:extLst>
          </p:cNvPr>
          <p:cNvSpPr>
            <a:spLocks noGrp="1"/>
          </p:cNvSpPr>
          <p:nvPr>
            <p:ph type="title"/>
          </p:nvPr>
        </p:nvSpPr>
        <p:spPr>
          <a:xfrm>
            <a:off x="224580" y="313725"/>
            <a:ext cx="8160000" cy="720000"/>
          </a:xfrm>
        </p:spPr>
        <p:txBody>
          <a:bodyPr/>
          <a:lstStyle/>
          <a:p>
            <a:r>
              <a:rPr lang="en-GB"/>
              <a:t>Purpose of this slide set</a:t>
            </a:r>
          </a:p>
        </p:txBody>
      </p:sp>
      <p:sp>
        <p:nvSpPr>
          <p:cNvPr id="12" name="Marcador de posición de imagen 11">
            <a:extLst>
              <a:ext uri="{FF2B5EF4-FFF2-40B4-BE49-F238E27FC236}">
                <a16:creationId xmlns:a16="http://schemas.microsoft.com/office/drawing/2014/main" id="{7F762067-598A-45C1-A814-2DC7FD3C3017}"/>
              </a:ext>
            </a:extLst>
          </p:cNvPr>
          <p:cNvSpPr>
            <a:spLocks noGrp="1"/>
          </p:cNvSpPr>
          <p:nvPr>
            <p:ph type="pic" sz="quarter" idx="24"/>
          </p:nvPr>
        </p:nvSpPr>
        <p:spPr/>
      </p:sp>
      <p:pic>
        <p:nvPicPr>
          <p:cNvPr id="13" name="Picture Placeholder 8" descr="A picture containing person, people, family, meal&#10;&#10;Description automatically generated">
            <a:extLst>
              <a:ext uri="{FF2B5EF4-FFF2-40B4-BE49-F238E27FC236}">
                <a16:creationId xmlns:a16="http://schemas.microsoft.com/office/drawing/2014/main" id="{45D486A6-09B8-4E2D-869C-9A47307D998E}"/>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val="0"/>
              </a:ext>
            </a:extLst>
          </a:blip>
          <a:srcRect t="7835" b="7835"/>
          <a:stretch>
            <a:fillRect/>
          </a:stretch>
        </p:blipFill>
        <p:spPr>
          <a:xfrm flipH="1">
            <a:off x="8926134" y="2766332"/>
            <a:ext cx="641049" cy="360590"/>
          </a:xfrm>
          <a:prstGeom prst="rect">
            <a:avLst/>
          </a:prstGeom>
        </p:spPr>
      </p:pic>
      <p:pic>
        <p:nvPicPr>
          <p:cNvPr id="1026" name="Picture 2" descr="atcdddcov">
            <a:extLst>
              <a:ext uri="{FF2B5EF4-FFF2-40B4-BE49-F238E27FC236}">
                <a16:creationId xmlns:a16="http://schemas.microsoft.com/office/drawing/2014/main" id="{054C5DAF-E1C5-4119-9B6B-3D04A2FA81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8118" y="1270375"/>
            <a:ext cx="3438246" cy="5155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52073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2200A-C5B6-4A78-A714-DA3E691FDBEA}"/>
              </a:ext>
            </a:extLst>
          </p:cNvPr>
          <p:cNvSpPr>
            <a:spLocks noGrp="1"/>
          </p:cNvSpPr>
          <p:nvPr>
            <p:ph type="title"/>
          </p:nvPr>
        </p:nvSpPr>
        <p:spPr>
          <a:xfrm>
            <a:off x="477834" y="97412"/>
            <a:ext cx="9305024" cy="720000"/>
          </a:xfrm>
        </p:spPr>
        <p:txBody>
          <a:bodyPr/>
          <a:lstStyle/>
          <a:p>
            <a:r>
              <a:rPr lang="en-US" sz="2400"/>
              <a:t>Summary of WHO SAGE Interim recommendations by COVID-19 vaccine (1/2)</a:t>
            </a:r>
          </a:p>
        </p:txBody>
      </p:sp>
      <p:sp>
        <p:nvSpPr>
          <p:cNvPr id="4" name="Slide Number Placeholder 3">
            <a:extLst>
              <a:ext uri="{FF2B5EF4-FFF2-40B4-BE49-F238E27FC236}">
                <a16:creationId xmlns:a16="http://schemas.microsoft.com/office/drawing/2014/main" id="{72664DD8-1B0C-4C47-AA40-5ED39766F533}"/>
              </a:ext>
            </a:extLst>
          </p:cNvPr>
          <p:cNvSpPr>
            <a:spLocks noGrp="1"/>
          </p:cNvSpPr>
          <p:nvPr>
            <p:ph type="sldNum" sz="quarter" idx="12"/>
          </p:nvPr>
        </p:nvSpPr>
        <p:spPr>
          <a:xfrm>
            <a:off x="11416433" y="6580588"/>
            <a:ext cx="289931" cy="180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4CE0EA-F3B5-4684-BA10-C594598FDB9C}" type="slidenum">
              <a:rPr kumimoji="0" lang="en-GB" sz="800" b="0" i="0" u="none" strike="noStrike" kern="1200" cap="none" spc="0" normalizeH="0" baseline="0" noProof="0" smtClean="0">
                <a:ln>
                  <a:noFill/>
                </a:ln>
                <a:solidFill>
                  <a:prstClr val="black"/>
                </a:solidFill>
                <a:effectLst/>
                <a:uLnTx/>
                <a:uFillTx/>
                <a:latin typeface="Arial"/>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000" b="0" i="0" u="none" strike="noStrike" kern="1200" cap="none" spc="0" normalizeH="0" baseline="0" noProof="0">
              <a:ln>
                <a:noFill/>
              </a:ln>
              <a:solidFill>
                <a:prstClr val="black"/>
              </a:solidFill>
              <a:effectLst/>
              <a:uLnTx/>
              <a:uFillTx/>
              <a:latin typeface="Arial"/>
              <a:ea typeface="+mn-ea"/>
              <a:cs typeface="Times New Roman" panose="02020603050405020304" pitchFamily="18" charset="0"/>
            </a:endParaRPr>
          </a:p>
        </p:txBody>
      </p:sp>
      <p:graphicFrame>
        <p:nvGraphicFramePr>
          <p:cNvPr id="8" name="Table 8">
            <a:extLst>
              <a:ext uri="{FF2B5EF4-FFF2-40B4-BE49-F238E27FC236}">
                <a16:creationId xmlns:a16="http://schemas.microsoft.com/office/drawing/2014/main" id="{1104BF02-3527-4FE1-A0E6-FEF56944ADED}"/>
              </a:ext>
            </a:extLst>
          </p:cNvPr>
          <p:cNvGraphicFramePr>
            <a:graphicFrameLocks noGrp="1"/>
          </p:cNvGraphicFramePr>
          <p:nvPr>
            <p:ph idx="1"/>
            <p:extLst>
              <p:ext uri="{D42A27DB-BD31-4B8C-83A1-F6EECF244321}">
                <p14:modId xmlns:p14="http://schemas.microsoft.com/office/powerpoint/2010/main" val="853719073"/>
              </p:ext>
            </p:extLst>
          </p:nvPr>
        </p:nvGraphicFramePr>
        <p:xfrm>
          <a:off x="477834" y="1002016"/>
          <a:ext cx="11192554" cy="4725461"/>
        </p:xfrm>
        <a:graphic>
          <a:graphicData uri="http://schemas.openxmlformats.org/drawingml/2006/table">
            <a:tbl>
              <a:tblPr firstRow="1" bandRow="1">
                <a:tableStyleId>{5C22544A-7EE6-4342-B048-85BDC9FD1C3A}</a:tableStyleId>
              </a:tblPr>
              <a:tblGrid>
                <a:gridCol w="1350966">
                  <a:extLst>
                    <a:ext uri="{9D8B030D-6E8A-4147-A177-3AD203B41FA5}">
                      <a16:colId xmlns:a16="http://schemas.microsoft.com/office/drawing/2014/main" val="3841337175"/>
                    </a:ext>
                  </a:extLst>
                </a:gridCol>
                <a:gridCol w="2262293">
                  <a:extLst>
                    <a:ext uri="{9D8B030D-6E8A-4147-A177-3AD203B41FA5}">
                      <a16:colId xmlns:a16="http://schemas.microsoft.com/office/drawing/2014/main" val="2737960752"/>
                    </a:ext>
                  </a:extLst>
                </a:gridCol>
                <a:gridCol w="2353277">
                  <a:extLst>
                    <a:ext uri="{9D8B030D-6E8A-4147-A177-3AD203B41FA5}">
                      <a16:colId xmlns:a16="http://schemas.microsoft.com/office/drawing/2014/main" val="2759824547"/>
                    </a:ext>
                  </a:extLst>
                </a:gridCol>
                <a:gridCol w="2581644">
                  <a:extLst>
                    <a:ext uri="{9D8B030D-6E8A-4147-A177-3AD203B41FA5}">
                      <a16:colId xmlns:a16="http://schemas.microsoft.com/office/drawing/2014/main" val="95581326"/>
                    </a:ext>
                  </a:extLst>
                </a:gridCol>
                <a:gridCol w="2644374">
                  <a:extLst>
                    <a:ext uri="{9D8B030D-6E8A-4147-A177-3AD203B41FA5}">
                      <a16:colId xmlns:a16="http://schemas.microsoft.com/office/drawing/2014/main" val="2713068995"/>
                    </a:ext>
                  </a:extLst>
                </a:gridCol>
              </a:tblGrid>
              <a:tr h="717893">
                <a:tc>
                  <a:txBody>
                    <a:bodyPr/>
                    <a:lstStyle/>
                    <a:p>
                      <a:endParaRPr lang="en-US" sz="1200" noProof="0">
                        <a:latin typeface="+mj-lt"/>
                      </a:endParaRPr>
                    </a:p>
                  </a:txBody>
                  <a:tcPr>
                    <a:lnR w="28575" cap="flat" cmpd="sng" algn="ctr">
                      <a:solidFill>
                        <a:schemeClr val="bg1"/>
                      </a:solidFill>
                      <a:prstDash val="solid"/>
                      <a:round/>
                      <a:headEnd type="none" w="med" len="med"/>
                      <a:tailEnd type="none" w="med" len="med"/>
                    </a:ln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1100" b="1" i="0" noProof="0">
                          <a:solidFill>
                            <a:schemeClr val="tx1"/>
                          </a:solidFill>
                          <a:latin typeface="+mj-lt"/>
                        </a:rPr>
                        <a:t>COMIRNATY </a:t>
                      </a:r>
                      <a:r>
                        <a:rPr lang="en-US" sz="1100" i="0" kern="1200" baseline="30000">
                          <a:solidFill>
                            <a:schemeClr val="dk1"/>
                          </a:solidFill>
                          <a:effectLst/>
                          <a:latin typeface="+mj-lt"/>
                          <a:ea typeface="+mn-ea"/>
                          <a:cs typeface="+mn-cs"/>
                        </a:rPr>
                        <a:t>®</a:t>
                      </a:r>
                      <a:r>
                        <a:rPr lang="fr-CH" sz="1100" b="1" i="0" noProof="0">
                          <a:solidFill>
                            <a:schemeClr val="tx1"/>
                          </a:solidFill>
                          <a:latin typeface="+mj-lt"/>
                        </a:rPr>
                        <a:t> (</a:t>
                      </a:r>
                      <a:r>
                        <a:rPr lang="en-US" sz="1100" b="1" i="0" kern="1200">
                          <a:solidFill>
                            <a:schemeClr val="tx1"/>
                          </a:solidFill>
                          <a:latin typeface="+mj-lt"/>
                          <a:ea typeface="+mn-ea"/>
                          <a:cs typeface="+mn-cs"/>
                        </a:rPr>
                        <a:t>Pfizer BioNTech</a:t>
                      </a:r>
                      <a:r>
                        <a:rPr lang="en-US" sz="1100" b="1" i="0" kern="1200" noProof="0">
                          <a:solidFill>
                            <a:schemeClr val="tx1"/>
                          </a:solidFill>
                          <a:latin typeface="+mj-lt"/>
                          <a:ea typeface="+mn-ea"/>
                          <a:cs typeface="+mn-cs"/>
                        </a:rPr>
                        <a:t>)</a:t>
                      </a:r>
                      <a:endParaRPr lang="fr-CH" sz="1100" b="1" i="0" kern="1200" noProof="0">
                        <a:solidFill>
                          <a:schemeClr val="tx1"/>
                        </a:solidFill>
                        <a:latin typeface="+mj-lt"/>
                        <a:ea typeface="+mn-ea"/>
                        <a:cs typeface="+mn-cs"/>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FFCC6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1100" b="1" i="0" noProof="0">
                          <a:solidFill>
                            <a:schemeClr val="tx1"/>
                          </a:solidFill>
                          <a:latin typeface="+mj-lt"/>
                        </a:rPr>
                        <a:t>SPIKEVAX </a:t>
                      </a:r>
                      <a:r>
                        <a:rPr lang="en-US" sz="1100" i="0" kern="1200" baseline="30000">
                          <a:solidFill>
                            <a:schemeClr val="dk1"/>
                          </a:solidFill>
                          <a:effectLst/>
                          <a:latin typeface="+mj-lt"/>
                          <a:ea typeface="+mn-ea"/>
                          <a:cs typeface="+mn-cs"/>
                        </a:rPr>
                        <a:t>®</a:t>
                      </a:r>
                      <a:r>
                        <a:rPr lang="fr-CH" sz="1100" b="1" i="0" noProof="0">
                          <a:solidFill>
                            <a:schemeClr val="tx1"/>
                          </a:solidFill>
                          <a:latin typeface="+mj-lt"/>
                        </a:rPr>
                        <a:t> (Moderna)</a:t>
                      </a:r>
                      <a:endParaRPr lang="en-US" sz="1100" b="1" i="0" noProof="0">
                        <a:solidFill>
                          <a:schemeClr val="tx1"/>
                        </a:solidFill>
                        <a:latin typeface="+mj-lt"/>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FFCC6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100" b="1" noProof="0">
                          <a:solidFill>
                            <a:schemeClr val="tx1"/>
                          </a:solidFill>
                          <a:latin typeface="+mj-lt"/>
                        </a:rPr>
                        <a:t>COVISHIELD ® (</a:t>
                      </a:r>
                      <a:r>
                        <a:rPr lang="pt-BR" sz="1100" b="1" noProof="0" err="1">
                          <a:solidFill>
                            <a:schemeClr val="tx1"/>
                          </a:solidFill>
                          <a:latin typeface="+mj-lt"/>
                        </a:rPr>
                        <a:t>Serum</a:t>
                      </a:r>
                      <a:r>
                        <a:rPr lang="pt-BR" sz="1100" b="1" noProof="0">
                          <a:solidFill>
                            <a:schemeClr val="tx1"/>
                          </a:solidFill>
                          <a:latin typeface="+mj-lt"/>
                        </a:rPr>
                        <a:t> </a:t>
                      </a:r>
                      <a:r>
                        <a:rPr lang="pt-BR" sz="1100" b="1" noProof="0" err="1">
                          <a:solidFill>
                            <a:schemeClr val="tx1"/>
                          </a:solidFill>
                          <a:latin typeface="+mj-lt"/>
                        </a:rPr>
                        <a:t>Institute</a:t>
                      </a:r>
                      <a:r>
                        <a:rPr lang="pt-BR" sz="1100" b="1" noProof="0">
                          <a:solidFill>
                            <a:schemeClr val="tx1"/>
                          </a:solidFill>
                          <a:latin typeface="+mj-lt"/>
                        </a:rPr>
                        <a:t> </a:t>
                      </a:r>
                      <a:r>
                        <a:rPr lang="pt-BR" sz="1100" b="1" noProof="0" err="1">
                          <a:solidFill>
                            <a:schemeClr val="tx1"/>
                          </a:solidFill>
                          <a:latin typeface="+mj-lt"/>
                        </a:rPr>
                        <a:t>of</a:t>
                      </a:r>
                      <a:r>
                        <a:rPr lang="pt-BR" sz="1100" b="1" noProof="0">
                          <a:solidFill>
                            <a:schemeClr val="tx1"/>
                          </a:solidFill>
                          <a:latin typeface="+mj-lt"/>
                        </a:rPr>
                        <a:t> </a:t>
                      </a:r>
                      <a:r>
                        <a:rPr lang="pt-BR" sz="1100" b="1" noProof="0" err="1">
                          <a:solidFill>
                            <a:schemeClr val="tx1"/>
                          </a:solidFill>
                          <a:latin typeface="+mj-lt"/>
                        </a:rPr>
                        <a:t>India</a:t>
                      </a:r>
                      <a:r>
                        <a:rPr lang="pt-BR" sz="1100" b="1" noProof="0">
                          <a:solidFill>
                            <a:schemeClr val="tx1"/>
                          </a:solidFill>
                          <a:latin typeface="+mj-lt"/>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pt-BR" sz="1100" b="1" noProof="0">
                          <a:solidFill>
                            <a:schemeClr val="tx1"/>
                          </a:solidFill>
                          <a:latin typeface="+mj-lt"/>
                        </a:rPr>
                        <a:t>VAXZEVRIA ® (AstraZeneca)</a:t>
                      </a:r>
                    </a:p>
                    <a:p>
                      <a:pPr marL="0" marR="0" lvl="0" indent="0" algn="ctr" defTabSz="914400" rtl="0" eaLnBrk="1" fontAlgn="auto" latinLnBrk="0" hangingPunct="1">
                        <a:lnSpc>
                          <a:spcPct val="100000"/>
                        </a:lnSpc>
                        <a:spcBef>
                          <a:spcPts val="0"/>
                        </a:spcBef>
                        <a:spcAft>
                          <a:spcPts val="0"/>
                        </a:spcAft>
                        <a:buClrTx/>
                        <a:buSzTx/>
                        <a:buFontTx/>
                        <a:buNone/>
                        <a:tabLst/>
                        <a:defRPr/>
                      </a:pPr>
                      <a:r>
                        <a:rPr lang="pt-BR" sz="1100" b="1" noProof="0">
                          <a:solidFill>
                            <a:schemeClr val="tx1"/>
                          </a:solidFill>
                          <a:latin typeface="+mj-lt"/>
                        </a:rPr>
                        <a:t>ChAdOx1-S [</a:t>
                      </a:r>
                      <a:r>
                        <a:rPr lang="pt-BR" sz="1100" b="1" noProof="0" err="1">
                          <a:solidFill>
                            <a:schemeClr val="tx1"/>
                          </a:solidFill>
                          <a:latin typeface="+mj-lt"/>
                        </a:rPr>
                        <a:t>recomb</a:t>
                      </a:r>
                      <a:r>
                        <a:rPr lang="pt-BR" sz="1100" b="1" noProof="0">
                          <a:solidFill>
                            <a:schemeClr val="tx1"/>
                          </a:solidFill>
                          <a:latin typeface="+mj-lt"/>
                        </a:rPr>
                        <a:t>.]</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FFCC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noProof="0">
                          <a:solidFill>
                            <a:schemeClr val="tx1"/>
                          </a:solidFill>
                          <a:latin typeface="+mj-lt"/>
                        </a:rPr>
                        <a:t>Ad26.COV 2-S ® (Janssen)</a:t>
                      </a:r>
                    </a:p>
                  </a:txBody>
                  <a:tcPr>
                    <a:lnL w="28575" cap="flat" cmpd="sng" algn="ctr">
                      <a:solidFill>
                        <a:schemeClr val="bg1"/>
                      </a:solidFill>
                      <a:prstDash val="solid"/>
                      <a:round/>
                      <a:headEnd type="none" w="med" len="med"/>
                      <a:tailEnd type="none" w="med" len="med"/>
                    </a:lnL>
                    <a:solidFill>
                      <a:srgbClr val="FFCCCC"/>
                    </a:solidFill>
                  </a:tcPr>
                </a:tc>
                <a:extLst>
                  <a:ext uri="{0D108BD9-81ED-4DB2-BD59-A6C34878D82A}">
                    <a16:rowId xmlns:a16="http://schemas.microsoft.com/office/drawing/2014/main" val="1348278612"/>
                  </a:ext>
                </a:extLst>
              </a:tr>
              <a:tr h="387662">
                <a:tc>
                  <a:txBody>
                    <a:bodyPr/>
                    <a:lstStyle/>
                    <a:p>
                      <a:pPr algn="ctr"/>
                      <a:r>
                        <a:rPr lang="en-US" sz="1050" b="1">
                          <a:solidFill>
                            <a:schemeClr val="tx1"/>
                          </a:solidFill>
                          <a:latin typeface="+mj-lt"/>
                        </a:rPr>
                        <a:t>Latest SAGE update</a:t>
                      </a:r>
                    </a:p>
                  </a:txBody>
                  <a:tcPr>
                    <a:lnR w="28575"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algn="ctr"/>
                      <a:r>
                        <a:rPr lang="en-US" sz="1050" b="0">
                          <a:solidFill>
                            <a:schemeClr val="tx1"/>
                          </a:solidFill>
                          <a:latin typeface="+mj-lt"/>
                        </a:rPr>
                        <a:t>21 January 2022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algn="ctr"/>
                      <a:r>
                        <a:rPr lang="en-US" sz="1050" b="0">
                          <a:solidFill>
                            <a:schemeClr val="tx1"/>
                          </a:solidFill>
                          <a:latin typeface="+mj-lt"/>
                        </a:rPr>
                        <a:t>23 February 2022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algn="ctr"/>
                      <a:r>
                        <a:rPr lang="en-US" sz="1050" b="0">
                          <a:solidFill>
                            <a:schemeClr val="tx1"/>
                          </a:solidFill>
                          <a:latin typeface="+mj-lt"/>
                        </a:rPr>
                        <a:t>15 March 2022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algn="ctr"/>
                      <a:r>
                        <a:rPr lang="en-US" sz="1050" b="0">
                          <a:solidFill>
                            <a:schemeClr val="tx1"/>
                          </a:solidFill>
                          <a:latin typeface="+mj-lt"/>
                        </a:rPr>
                        <a:t>9 December 2021</a:t>
                      </a:r>
                    </a:p>
                  </a:txBody>
                  <a:tcPr anchor="ctr">
                    <a:lnL w="28575" cap="flat" cmpd="sng" algn="ctr">
                      <a:solidFill>
                        <a:schemeClr val="bg1"/>
                      </a:solidFill>
                      <a:prstDash val="solid"/>
                      <a:round/>
                      <a:headEnd type="none" w="med" len="med"/>
                      <a:tailEnd type="none" w="med" len="med"/>
                    </a:lnL>
                    <a:solidFill>
                      <a:schemeClr val="accent2">
                        <a:lumMod val="20000"/>
                        <a:lumOff val="80000"/>
                      </a:schemeClr>
                    </a:solidFill>
                  </a:tcPr>
                </a:tc>
                <a:extLst>
                  <a:ext uri="{0D108BD9-81ED-4DB2-BD59-A6C34878D82A}">
                    <a16:rowId xmlns:a16="http://schemas.microsoft.com/office/drawing/2014/main" val="663148379"/>
                  </a:ext>
                </a:extLst>
              </a:tr>
              <a:tr h="387662">
                <a:tc>
                  <a:txBody>
                    <a:bodyPr/>
                    <a:lstStyle/>
                    <a:p>
                      <a:pPr algn="ctr"/>
                      <a:r>
                        <a:rPr lang="en-US" sz="1050" b="1">
                          <a:solidFill>
                            <a:schemeClr val="tx1"/>
                          </a:solidFill>
                          <a:latin typeface="+mj-lt"/>
                        </a:rPr>
                        <a:t>Vaccine Platform</a:t>
                      </a:r>
                    </a:p>
                  </a:txBody>
                  <a:tcPr>
                    <a:lnR w="28575" cap="flat" cmpd="sng" algn="ctr">
                      <a:solidFill>
                        <a:schemeClr val="bg1"/>
                      </a:solidFill>
                      <a:prstDash val="solid"/>
                      <a:round/>
                      <a:headEnd type="none" w="med" len="med"/>
                      <a:tailEnd type="none" w="med" len="med"/>
                    </a:lnR>
                    <a:solidFill>
                      <a:schemeClr val="accent2">
                        <a:lumMod val="20000"/>
                        <a:lumOff val="80000"/>
                      </a:schemeClr>
                    </a:solidFill>
                  </a:tcPr>
                </a:tc>
                <a:tc gridSpan="2">
                  <a:txBody>
                    <a:bodyPr/>
                    <a:lstStyle/>
                    <a:p>
                      <a:pPr algn="ctr"/>
                      <a:r>
                        <a:rPr lang="en-US" sz="1050" b="1">
                          <a:solidFill>
                            <a:schemeClr val="tx1"/>
                          </a:solidFill>
                          <a:latin typeface="+mj-lt"/>
                        </a:rPr>
                        <a:t>mRNA vaccine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FFC000"/>
                    </a:solidFill>
                  </a:tcPr>
                </a:tc>
                <a:tc hMerge="1">
                  <a:txBody>
                    <a:bodyPr/>
                    <a:lstStyle/>
                    <a:p>
                      <a:pPr algn="ctr"/>
                      <a:endParaRPr lang="en-US" sz="1050" b="0">
                        <a:solidFill>
                          <a:schemeClr val="tx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FFC000"/>
                    </a:solidFill>
                  </a:tcPr>
                </a:tc>
                <a:tc gridSpan="2">
                  <a:txBody>
                    <a:bodyPr/>
                    <a:lstStyle/>
                    <a:p>
                      <a:pPr algn="ctr"/>
                      <a:r>
                        <a:rPr lang="en-US" sz="1050" b="1">
                          <a:solidFill>
                            <a:schemeClr val="tx1"/>
                          </a:solidFill>
                          <a:latin typeface="+mj-lt"/>
                        </a:rPr>
                        <a:t>Recombinant viral vector</a:t>
                      </a:r>
                    </a:p>
                  </a:txBody>
                  <a:tcPr anchor="ctr">
                    <a:lnL w="28575" cap="flat" cmpd="sng" algn="ctr">
                      <a:solidFill>
                        <a:schemeClr val="bg1"/>
                      </a:solidFill>
                      <a:prstDash val="solid"/>
                      <a:round/>
                      <a:headEnd type="none" w="med" len="med"/>
                      <a:tailEnd type="none" w="med" len="med"/>
                    </a:lnL>
                    <a:solidFill>
                      <a:srgbClr val="FFCCCC"/>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kern="1200">
                          <a:solidFill>
                            <a:schemeClr val="tx1"/>
                          </a:solidFill>
                          <a:latin typeface="+mn-lt"/>
                          <a:ea typeface="+mn-ea"/>
                          <a:cs typeface="+mn-cs"/>
                        </a:rPr>
                        <a:t>Recombinant viral vector</a:t>
                      </a:r>
                    </a:p>
                    <a:p>
                      <a:endParaRPr lang="en-US" sz="1050">
                        <a:solidFill>
                          <a:schemeClr val="tx1"/>
                        </a:solidFill>
                        <a:latin typeface="+mj-lt"/>
                      </a:endParaRPr>
                    </a:p>
                  </a:txBody>
                  <a:tcPr>
                    <a:solidFill>
                      <a:schemeClr val="accent2">
                        <a:lumMod val="20000"/>
                        <a:lumOff val="80000"/>
                      </a:schemeClr>
                    </a:solidFill>
                  </a:tcPr>
                </a:tc>
                <a:extLst>
                  <a:ext uri="{0D108BD9-81ED-4DB2-BD59-A6C34878D82A}">
                    <a16:rowId xmlns:a16="http://schemas.microsoft.com/office/drawing/2014/main" val="2483686650"/>
                  </a:ext>
                </a:extLst>
              </a:tr>
              <a:tr h="689178">
                <a:tc>
                  <a:txBody>
                    <a:bodyPr/>
                    <a:lstStyle/>
                    <a:p>
                      <a:pPr algn="ctr"/>
                      <a:r>
                        <a:rPr lang="en-US" sz="1050" b="1">
                          <a:solidFill>
                            <a:schemeClr val="tx1"/>
                          </a:solidFill>
                          <a:latin typeface="+mj-lt"/>
                        </a:rPr>
                        <a:t>Efficacy against severe disease/hospitalization</a:t>
                      </a:r>
                      <a:r>
                        <a:rPr lang="en-US" sz="1050" b="1" baseline="30000">
                          <a:solidFill>
                            <a:srgbClr val="FF0000"/>
                          </a:solidFill>
                          <a:latin typeface="+mj-lt"/>
                        </a:rPr>
                        <a:t>1</a:t>
                      </a:r>
                    </a:p>
                  </a:txBody>
                  <a:tcPr>
                    <a:lnR w="28575"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algn="ctr"/>
                      <a:r>
                        <a:rPr lang="en-US" sz="1050" b="1">
                          <a:solidFill>
                            <a:schemeClr val="tx1"/>
                          </a:solidFill>
                          <a:latin typeface="+mj-lt"/>
                        </a:rPr>
                        <a:t>91%(95% CI 89−93%)</a:t>
                      </a:r>
                      <a:r>
                        <a:rPr lang="en-US" sz="1050" b="1" baseline="30000">
                          <a:solidFill>
                            <a:srgbClr val="FF0000"/>
                          </a:solidFill>
                          <a:latin typeface="+mj-lt"/>
                        </a:rPr>
                        <a:t>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algn="ctr"/>
                      <a:r>
                        <a:rPr lang="en-US" sz="1050" b="1">
                          <a:solidFill>
                            <a:schemeClr val="tx1"/>
                          </a:solidFill>
                          <a:latin typeface="+mj-lt"/>
                        </a:rPr>
                        <a:t>98% (95% CI: 93–100%)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algn="ctr"/>
                      <a:r>
                        <a:rPr lang="en-US" sz="1050" b="1">
                          <a:solidFill>
                            <a:schemeClr val="tx1"/>
                          </a:solidFill>
                          <a:latin typeface="+mj-lt"/>
                        </a:rPr>
                        <a:t>72%(95% CI: 63–79%)</a:t>
                      </a:r>
                      <a:r>
                        <a:rPr lang="en-US" sz="1050" b="1" baseline="30000">
                          <a:solidFill>
                            <a:srgbClr val="FF0000"/>
                          </a:solidFill>
                          <a:latin typeface="+mj-lt"/>
                        </a:rPr>
                        <a:t>2</a:t>
                      </a:r>
                      <a:r>
                        <a:rPr lang="en-US" sz="1050" b="1">
                          <a:solidFill>
                            <a:schemeClr val="tx1"/>
                          </a:solidFill>
                          <a:latin typeface="+mj-lt"/>
                        </a:rPr>
                        <a:t> </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algn="ctr"/>
                      <a:r>
                        <a:rPr lang="es-ES" sz="1050" b="1">
                          <a:solidFill>
                            <a:schemeClr val="tx1"/>
                          </a:solidFill>
                          <a:latin typeface="+mj-lt"/>
                        </a:rPr>
                        <a:t>77% </a:t>
                      </a:r>
                      <a:r>
                        <a:rPr lang="en-GB" sz="1050" b="1">
                          <a:solidFill>
                            <a:schemeClr val="tx1"/>
                          </a:solidFill>
                          <a:latin typeface="+mj-lt"/>
                        </a:rPr>
                        <a:t>(95% CI: 55–89)</a:t>
                      </a:r>
                      <a:endParaRPr lang="en-US" sz="1050" b="1">
                        <a:solidFill>
                          <a:schemeClr val="tx1"/>
                        </a:solidFill>
                        <a:latin typeface="+mj-lt"/>
                      </a:endParaRPr>
                    </a:p>
                  </a:txBody>
                  <a:tcPr anchor="ctr">
                    <a:lnL w="28575" cap="flat" cmpd="sng" algn="ctr">
                      <a:solidFill>
                        <a:schemeClr val="bg1"/>
                      </a:solidFill>
                      <a:prstDash val="solid"/>
                      <a:round/>
                      <a:headEnd type="none" w="med" len="med"/>
                      <a:tailEnd type="none" w="med" len="med"/>
                    </a:lnL>
                    <a:solidFill>
                      <a:schemeClr val="accent2">
                        <a:lumMod val="20000"/>
                        <a:lumOff val="80000"/>
                      </a:schemeClr>
                    </a:solidFill>
                  </a:tcPr>
                </a:tc>
                <a:extLst>
                  <a:ext uri="{0D108BD9-81ED-4DB2-BD59-A6C34878D82A}">
                    <a16:rowId xmlns:a16="http://schemas.microsoft.com/office/drawing/2014/main" val="710391198"/>
                  </a:ext>
                </a:extLst>
              </a:tr>
              <a:tr h="8399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a:solidFill>
                            <a:schemeClr val="tx1"/>
                          </a:solidFill>
                          <a:latin typeface="+mj-lt"/>
                        </a:rPr>
                        <a:t>Dosage/Schedule</a:t>
                      </a:r>
                    </a:p>
                  </a:txBody>
                  <a:tcPr>
                    <a:lnR w="28575"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r>
                        <a:rPr lang="en-US" sz="1050" b="1" kern="1200">
                          <a:solidFill>
                            <a:schemeClr val="dk1"/>
                          </a:solidFill>
                          <a:effectLst/>
                          <a:latin typeface="+mj-lt"/>
                          <a:ea typeface="+mn-ea"/>
                          <a:cs typeface="+mn-cs"/>
                        </a:rPr>
                        <a:t>Primary series: </a:t>
                      </a:r>
                      <a:r>
                        <a:rPr lang="en-US" sz="1050" b="0" kern="1200">
                          <a:solidFill>
                            <a:schemeClr val="dk1"/>
                          </a:solidFill>
                          <a:effectLst/>
                          <a:latin typeface="+mj-lt"/>
                          <a:ea typeface="+mn-ea"/>
                          <a:cs typeface="+mn-cs"/>
                        </a:rPr>
                        <a:t>2 doses (interval 4-8 weeks doses, pref. 8 weeks)</a:t>
                      </a:r>
                    </a:p>
                    <a:p>
                      <a:r>
                        <a:rPr lang="en-US" sz="1050" b="1" kern="1200" err="1">
                          <a:solidFill>
                            <a:schemeClr val="dk1"/>
                          </a:solidFill>
                          <a:effectLst/>
                          <a:latin typeface="+mj-lt"/>
                          <a:ea typeface="+mn-ea"/>
                          <a:cs typeface="+mn-cs"/>
                        </a:rPr>
                        <a:t>Add’l</a:t>
                      </a:r>
                      <a:r>
                        <a:rPr lang="en-US" sz="1050" b="1" kern="1200">
                          <a:solidFill>
                            <a:schemeClr val="dk1"/>
                          </a:solidFill>
                          <a:effectLst/>
                          <a:latin typeface="+mj-lt"/>
                          <a:ea typeface="+mn-ea"/>
                          <a:cs typeface="+mn-cs"/>
                        </a:rPr>
                        <a:t> dose for ICPs </a:t>
                      </a:r>
                      <a:r>
                        <a:rPr lang="en-US" sz="1050" b="0" kern="1200">
                          <a:solidFill>
                            <a:schemeClr val="dk1"/>
                          </a:solidFill>
                          <a:effectLst/>
                          <a:latin typeface="+mj-lt"/>
                          <a:ea typeface="+mn-ea"/>
                          <a:cs typeface="+mn-cs"/>
                        </a:rPr>
                        <a:t>(+1-3m)</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a:solidFill>
                            <a:schemeClr val="tx1"/>
                          </a:solidFill>
                          <a:latin typeface="+mj-lt"/>
                        </a:rPr>
                        <a:t>Primary series: </a:t>
                      </a:r>
                      <a:r>
                        <a:rPr lang="en-US" sz="1050" b="0">
                          <a:solidFill>
                            <a:schemeClr val="tx1"/>
                          </a:solidFill>
                          <a:latin typeface="+mj-lt"/>
                        </a:rPr>
                        <a:t>2 doses (interval 4-8 weeks, pref. 8 weeks)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kern="1200" err="1">
                          <a:solidFill>
                            <a:schemeClr val="dk1"/>
                          </a:solidFill>
                          <a:effectLst/>
                          <a:latin typeface="+mj-lt"/>
                          <a:ea typeface="+mn-ea"/>
                          <a:cs typeface="+mn-cs"/>
                        </a:rPr>
                        <a:t>Add’l</a:t>
                      </a:r>
                      <a:r>
                        <a:rPr lang="en-US" sz="1050" b="1" kern="1200">
                          <a:solidFill>
                            <a:schemeClr val="dk1"/>
                          </a:solidFill>
                          <a:effectLst/>
                          <a:latin typeface="+mj-lt"/>
                          <a:ea typeface="+mn-ea"/>
                          <a:cs typeface="+mn-cs"/>
                        </a:rPr>
                        <a:t> dose for ICPs </a:t>
                      </a:r>
                      <a:r>
                        <a:rPr lang="en-US" sz="1050" b="0" kern="1200">
                          <a:solidFill>
                            <a:schemeClr val="dk1"/>
                          </a:solidFill>
                          <a:effectLst/>
                          <a:latin typeface="+mj-lt"/>
                          <a:ea typeface="+mn-ea"/>
                          <a:cs typeface="+mn-cs"/>
                        </a:rPr>
                        <a:t>(+1-3m)</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kern="1200">
                          <a:solidFill>
                            <a:schemeClr val="tx1"/>
                          </a:solidFill>
                          <a:latin typeface="+mj-lt"/>
                          <a:ea typeface="+mn-ea"/>
                          <a:cs typeface="+mn-cs"/>
                        </a:rPr>
                        <a:t>Primary series: </a:t>
                      </a:r>
                      <a:r>
                        <a:rPr lang="en-US" sz="1050" b="0" kern="1200">
                          <a:solidFill>
                            <a:schemeClr val="tx1"/>
                          </a:solidFill>
                          <a:latin typeface="+mj-lt"/>
                          <a:ea typeface="+mn-ea"/>
                          <a:cs typeface="+mn-cs"/>
                        </a:rPr>
                        <a:t>2 doses (interval 8-12 weeks)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kern="1200" err="1">
                          <a:solidFill>
                            <a:schemeClr val="dk1"/>
                          </a:solidFill>
                          <a:effectLst/>
                          <a:latin typeface="+mj-lt"/>
                          <a:ea typeface="+mn-ea"/>
                          <a:cs typeface="+mn-cs"/>
                        </a:rPr>
                        <a:t>Add’l</a:t>
                      </a:r>
                      <a:r>
                        <a:rPr lang="en-US" sz="1050" b="1" kern="1200">
                          <a:solidFill>
                            <a:schemeClr val="dk1"/>
                          </a:solidFill>
                          <a:effectLst/>
                          <a:latin typeface="+mj-lt"/>
                          <a:ea typeface="+mn-ea"/>
                          <a:cs typeface="+mn-cs"/>
                        </a:rPr>
                        <a:t> dose for ICPs </a:t>
                      </a:r>
                      <a:r>
                        <a:rPr lang="en-US" sz="1050" b="0" kern="1200">
                          <a:solidFill>
                            <a:schemeClr val="dk1"/>
                          </a:solidFill>
                          <a:effectLst/>
                          <a:latin typeface="+mj-lt"/>
                          <a:ea typeface="+mn-ea"/>
                          <a:cs typeface="+mn-cs"/>
                        </a:rPr>
                        <a:t>(+1-3m)</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1">
                          <a:solidFill>
                            <a:schemeClr val="tx1"/>
                          </a:solidFill>
                          <a:latin typeface="+mj-lt"/>
                        </a:rPr>
                        <a:t>Primary series: </a:t>
                      </a:r>
                      <a:r>
                        <a:rPr lang="en-GB" sz="1050" b="0">
                          <a:solidFill>
                            <a:schemeClr val="tx1"/>
                          </a:solidFill>
                          <a:latin typeface="+mj-lt"/>
                        </a:rPr>
                        <a:t>1 dose or 2 doses</a:t>
                      </a:r>
                      <a:r>
                        <a:rPr lang="en-GB" sz="1050" b="0" baseline="30000">
                          <a:solidFill>
                            <a:schemeClr val="tx1"/>
                          </a:solidFill>
                          <a:latin typeface="+mj-lt"/>
                        </a:rPr>
                        <a:t>3</a:t>
                      </a:r>
                      <a:r>
                        <a:rPr lang="en-GB" sz="1050" b="0">
                          <a:solidFill>
                            <a:schemeClr val="tx1"/>
                          </a:solidFill>
                          <a:latin typeface="+mj-lt"/>
                        </a:rPr>
                        <a:t> (interval 8-12 weeks)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kern="1200" err="1">
                          <a:solidFill>
                            <a:schemeClr val="dk1"/>
                          </a:solidFill>
                          <a:effectLst/>
                          <a:latin typeface="+mj-lt"/>
                          <a:ea typeface="+mn-ea"/>
                          <a:cs typeface="+mn-cs"/>
                        </a:rPr>
                        <a:t>Add’l</a:t>
                      </a:r>
                      <a:r>
                        <a:rPr lang="en-US" sz="1050" b="1" kern="1200">
                          <a:solidFill>
                            <a:schemeClr val="dk1"/>
                          </a:solidFill>
                          <a:effectLst/>
                          <a:latin typeface="+mj-lt"/>
                          <a:ea typeface="+mn-ea"/>
                          <a:cs typeface="+mn-cs"/>
                        </a:rPr>
                        <a:t> dose for ICPs </a:t>
                      </a:r>
                      <a:r>
                        <a:rPr lang="en-US" sz="1050" b="0" kern="1200">
                          <a:solidFill>
                            <a:schemeClr val="dk1"/>
                          </a:solidFill>
                          <a:effectLst/>
                          <a:latin typeface="+mj-lt"/>
                          <a:ea typeface="+mn-ea"/>
                          <a:cs typeface="+mn-cs"/>
                        </a:rPr>
                        <a:t>(+1-3m)</a:t>
                      </a:r>
                    </a:p>
                  </a:txBody>
                  <a:tcPr anchor="ctr">
                    <a:lnL w="28575" cap="flat" cmpd="sng" algn="ctr">
                      <a:solidFill>
                        <a:schemeClr val="bg1"/>
                      </a:solidFill>
                      <a:prstDash val="solid"/>
                      <a:round/>
                      <a:headEnd type="none" w="med" len="med"/>
                      <a:tailEnd type="none" w="med" len="med"/>
                    </a:lnL>
                    <a:solidFill>
                      <a:schemeClr val="accent2">
                        <a:lumMod val="20000"/>
                        <a:lumOff val="80000"/>
                      </a:schemeClr>
                    </a:solidFill>
                  </a:tcPr>
                </a:tc>
                <a:extLst>
                  <a:ext uri="{0D108BD9-81ED-4DB2-BD59-A6C34878D82A}">
                    <a16:rowId xmlns:a16="http://schemas.microsoft.com/office/drawing/2014/main" val="1206225907"/>
                  </a:ext>
                </a:extLst>
              </a:tr>
              <a:tr h="2745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a:solidFill>
                            <a:schemeClr val="tx1"/>
                          </a:solidFill>
                          <a:latin typeface="+mj-lt"/>
                        </a:rPr>
                        <a:t>Booster</a:t>
                      </a:r>
                    </a:p>
                  </a:txBody>
                  <a:tcPr>
                    <a:lnR w="28575" cap="flat" cmpd="sng" algn="ctr">
                      <a:solidFill>
                        <a:schemeClr val="bg1"/>
                      </a:solidFill>
                      <a:prstDash val="solid"/>
                      <a:round/>
                      <a:headEnd type="none" w="med" len="med"/>
                      <a:tailEnd type="none" w="med" len="med"/>
                    </a:lnR>
                    <a:solidFill>
                      <a:schemeClr val="accent2">
                        <a:lumMod val="20000"/>
                        <a:lumOff val="80000"/>
                      </a:schemeClr>
                    </a:solidFil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a:solidFill>
                            <a:schemeClr val="dk1"/>
                          </a:solidFill>
                          <a:effectLst/>
                          <a:latin typeface="+mn-lt"/>
                          <a:ea typeface="+mn-ea"/>
                          <a:cs typeface="+mn-cs"/>
                        </a:rPr>
                        <a:t>Booster</a:t>
                      </a:r>
                      <a:r>
                        <a:rPr lang="en-GB" sz="1050" b="1" kern="1200" baseline="30000">
                          <a:solidFill>
                            <a:schemeClr val="dk1"/>
                          </a:solidFill>
                          <a:effectLst/>
                          <a:latin typeface="+mn-lt"/>
                          <a:ea typeface="+mn-ea"/>
                          <a:cs typeface="+mn-cs"/>
                        </a:rPr>
                        <a:t>4</a:t>
                      </a:r>
                      <a:r>
                        <a:rPr lang="en-GB" sz="1050" b="1" kern="1200">
                          <a:solidFill>
                            <a:schemeClr val="dk1"/>
                          </a:solidFill>
                          <a:effectLst/>
                          <a:latin typeface="+mn-lt"/>
                          <a:ea typeface="+mn-ea"/>
                          <a:cs typeface="+mn-cs"/>
                        </a:rPr>
                        <a:t>: </a:t>
                      </a:r>
                      <a:r>
                        <a:rPr lang="en-GB" sz="1050" b="0" kern="1200">
                          <a:solidFill>
                            <a:schemeClr val="dk1"/>
                          </a:solidFill>
                          <a:effectLst/>
                          <a:latin typeface="+mj-lt"/>
                          <a:ea typeface="+mn-ea"/>
                          <a:cs typeface="+mn-cs"/>
                        </a:rPr>
                        <a:t>+4-6 months last dose</a:t>
                      </a:r>
                      <a:endParaRPr lang="en-GB" sz="1050" b="0" kern="1200" baseline="30000">
                        <a:solidFill>
                          <a:schemeClr val="dk1"/>
                        </a:solidFill>
                        <a:effectLst/>
                        <a:latin typeface="+mj-lt"/>
                        <a:ea typeface="+mn-ea"/>
                        <a:cs typeface="+mn-cs"/>
                      </a:endParaRPr>
                    </a:p>
                  </a:txBody>
                  <a:tcPr anchor="ctr">
                    <a:lnL w="285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a:solidFill>
                            <a:schemeClr val="dk1"/>
                          </a:solidFill>
                          <a:effectLst/>
                          <a:latin typeface="+mn-lt"/>
                          <a:ea typeface="+mn-ea"/>
                          <a:cs typeface="+mn-cs"/>
                        </a:rPr>
                        <a:t>Booster</a:t>
                      </a:r>
                      <a:r>
                        <a:rPr lang="en-GB" sz="1050" b="1" kern="1200" baseline="30000">
                          <a:solidFill>
                            <a:schemeClr val="dk1"/>
                          </a:solidFill>
                          <a:effectLst/>
                          <a:latin typeface="+mn-lt"/>
                          <a:ea typeface="+mn-ea"/>
                          <a:cs typeface="+mn-cs"/>
                        </a:rPr>
                        <a:t>4</a:t>
                      </a:r>
                      <a:r>
                        <a:rPr lang="en-GB" sz="1050" b="1" kern="1200">
                          <a:solidFill>
                            <a:schemeClr val="dk1"/>
                          </a:solidFill>
                          <a:effectLst/>
                          <a:latin typeface="+mn-lt"/>
                          <a:ea typeface="+mn-ea"/>
                          <a:cs typeface="+mn-cs"/>
                        </a:rPr>
                        <a:t>: </a:t>
                      </a:r>
                      <a:r>
                        <a:rPr lang="en-GB" sz="1050" b="0" kern="1200">
                          <a:solidFill>
                            <a:schemeClr val="dk1"/>
                          </a:solidFill>
                          <a:effectLst/>
                          <a:latin typeface="+mj-lt"/>
                          <a:ea typeface="+mn-ea"/>
                          <a:cs typeface="+mn-cs"/>
                        </a:rPr>
                        <a:t>+4-6 months last dose</a:t>
                      </a:r>
                    </a:p>
                  </a:txBody>
                  <a:tcPr anchor="ctr">
                    <a:lnL w="285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50" b="0" kern="1200">
                        <a:solidFill>
                          <a:schemeClr val="dk1"/>
                        </a:solidFill>
                        <a:effectLst/>
                        <a:latin typeface="+mn-lt"/>
                        <a:ea typeface="+mn-ea"/>
                        <a:cs typeface="+mn-cs"/>
                      </a:endParaRPr>
                    </a:p>
                  </a:txBody>
                  <a:tcPr anchor="ctr">
                    <a:lnR w="285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b="0">
                        <a:solidFill>
                          <a:schemeClr val="tx1"/>
                        </a:solidFill>
                        <a:latin typeface="+mj-lt"/>
                      </a:endParaRPr>
                    </a:p>
                  </a:txBody>
                  <a:tcPr anchor="ctr">
                    <a:solidFill>
                      <a:schemeClr val="accent2">
                        <a:lumMod val="20000"/>
                        <a:lumOff val="80000"/>
                      </a:schemeClr>
                    </a:solidFill>
                  </a:tcPr>
                </a:tc>
                <a:extLst>
                  <a:ext uri="{0D108BD9-81ED-4DB2-BD59-A6C34878D82A}">
                    <a16:rowId xmlns:a16="http://schemas.microsoft.com/office/drawing/2014/main" val="1979211765"/>
                  </a:ext>
                </a:extLst>
              </a:tr>
              <a:tr h="495346">
                <a:tc>
                  <a:txBody>
                    <a:bodyPr/>
                    <a:lstStyle/>
                    <a:p>
                      <a:pPr lvl="0" algn="ctr">
                        <a:lnSpc>
                          <a:spcPct val="100000"/>
                        </a:lnSpc>
                        <a:spcBef>
                          <a:spcPts val="0"/>
                        </a:spcBef>
                        <a:spcAft>
                          <a:spcPts val="0"/>
                        </a:spcAft>
                        <a:buNone/>
                      </a:pPr>
                      <a:r>
                        <a:rPr lang="en-US" sz="1050" b="1" i="0" u="none" strike="noStrike" noProof="0">
                          <a:solidFill>
                            <a:schemeClr val="tx1"/>
                          </a:solidFill>
                          <a:latin typeface="Ebrima"/>
                        </a:rPr>
                        <a:t>Intended use</a:t>
                      </a:r>
                      <a:endParaRPr lang="en-US" sz="1050" b="0" i="0" u="none" strike="noStrike" noProof="0"/>
                    </a:p>
                  </a:txBody>
                  <a:tcPr>
                    <a:lnR w="28575">
                      <a:solidFill>
                        <a:schemeClr val="bg1"/>
                      </a:solidFill>
                    </a:lnR>
                    <a:solidFill>
                      <a:schemeClr val="accent2">
                        <a:lumMod val="20000"/>
                        <a:lumOff val="80000"/>
                      </a:schemeClr>
                    </a:solidFill>
                  </a:tcPr>
                </a:tc>
                <a:tc>
                  <a:txBody>
                    <a:bodyPr/>
                    <a:lstStyle/>
                    <a:p>
                      <a:pPr lvl="0" algn="ctr">
                        <a:buNone/>
                      </a:pPr>
                      <a:r>
                        <a:rPr lang="en-US" sz="1050" b="1" kern="1200">
                          <a:solidFill>
                            <a:schemeClr val="dk1"/>
                          </a:solidFill>
                          <a:latin typeface="+mj-lt"/>
                          <a:ea typeface="+mn-ea"/>
                          <a:cs typeface="+mn-cs"/>
                        </a:rPr>
                        <a:t>5 years and above</a:t>
                      </a:r>
                      <a:r>
                        <a:rPr lang="en-US" sz="1050" b="0" kern="1200" baseline="30000">
                          <a:solidFill>
                            <a:schemeClr val="dk1"/>
                          </a:solidFill>
                          <a:latin typeface="+mj-lt"/>
                          <a:ea typeface="+mn-ea"/>
                          <a:cs typeface="+mn-cs"/>
                        </a:rPr>
                        <a:t>5</a:t>
                      </a:r>
                      <a:r>
                        <a:rPr lang="en-US" sz="1050" b="0" kern="1200">
                          <a:solidFill>
                            <a:schemeClr val="dk1"/>
                          </a:solidFill>
                          <a:latin typeface="+mj-lt"/>
                          <a:ea typeface="+mn-ea"/>
                          <a:cs typeface="+mn-cs"/>
                        </a:rPr>
                        <a:t>(once other priority groups vaccinated)</a:t>
                      </a:r>
                    </a:p>
                  </a:txBody>
                  <a:tcPr anchor="ctr">
                    <a:lnL w="28575">
                      <a:solidFill>
                        <a:schemeClr val="bg1"/>
                      </a:solidFill>
                    </a:lnL>
                    <a:lnR w="28575">
                      <a:solidFill>
                        <a:schemeClr val="bg1"/>
                      </a:solidFill>
                    </a:lnR>
                    <a:solidFill>
                      <a:schemeClr val="accent2">
                        <a:lumMod val="20000"/>
                        <a:lumOff val="80000"/>
                      </a:schemeClr>
                    </a:solidFill>
                  </a:tcPr>
                </a:tc>
                <a:tc>
                  <a:txBody>
                    <a:bodyPr/>
                    <a:lstStyle/>
                    <a:p>
                      <a:pPr marL="0" lvl="0" indent="0" algn="ctr">
                        <a:lnSpc>
                          <a:spcPct val="100000"/>
                        </a:lnSpc>
                        <a:spcBef>
                          <a:spcPts val="0"/>
                        </a:spcBef>
                        <a:spcAft>
                          <a:spcPts val="0"/>
                        </a:spcAft>
                        <a:buNone/>
                      </a:pPr>
                      <a:r>
                        <a:rPr lang="en-US" sz="1050" b="1" i="0" u="none" strike="noStrike" kern="1200" noProof="0">
                          <a:solidFill>
                            <a:schemeClr val="tx1"/>
                          </a:solidFill>
                          <a:latin typeface="+mj-lt"/>
                        </a:rPr>
                        <a:t>12 years and above</a:t>
                      </a:r>
                      <a:r>
                        <a:rPr lang="en-US" sz="1050" b="1" i="0" u="none" strike="noStrike" kern="1200" noProof="0">
                          <a:solidFill>
                            <a:schemeClr val="tx1"/>
                          </a:solidFill>
                          <a:latin typeface="+mj-lt"/>
                          <a:ea typeface="+mn-ea"/>
                          <a:cs typeface="+mn-cs"/>
                        </a:rPr>
                        <a:t> </a:t>
                      </a:r>
                      <a:r>
                        <a:rPr lang="en-US" sz="1050" b="0" i="0" u="none" strike="noStrike" kern="1200">
                          <a:solidFill>
                            <a:schemeClr val="tx1"/>
                          </a:solidFill>
                          <a:latin typeface="+mj-lt"/>
                          <a:ea typeface="+mn-ea"/>
                          <a:cs typeface="+mn-cs"/>
                        </a:rPr>
                        <a:t>(once other priority groups vaccinated)</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marL="0" lvl="0" indent="0" algn="ctr">
                        <a:lnSpc>
                          <a:spcPct val="100000"/>
                        </a:lnSpc>
                        <a:spcBef>
                          <a:spcPts val="0"/>
                        </a:spcBef>
                        <a:spcAft>
                          <a:spcPts val="0"/>
                        </a:spcAft>
                        <a:buNone/>
                      </a:pPr>
                      <a:r>
                        <a:rPr lang="en-US" sz="1050" b="1" i="0" u="none" strike="noStrike" kern="1200" noProof="0">
                          <a:solidFill>
                            <a:schemeClr val="tx1"/>
                          </a:solidFill>
                          <a:latin typeface="+mj-lt"/>
                          <a:ea typeface="+mn-ea"/>
                          <a:cs typeface="+mn-cs"/>
                        </a:rPr>
                        <a:t>18 years and above </a:t>
                      </a:r>
                      <a:endParaRPr lang="en-US" sz="1050" b="1" i="0" u="none" strike="noStrike" kern="1200">
                        <a:solidFill>
                          <a:schemeClr val="tx1"/>
                        </a:solidFill>
                        <a:latin typeface="+mj-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marL="0" lvl="0" indent="0" algn="ctr">
                        <a:lnSpc>
                          <a:spcPct val="100000"/>
                        </a:lnSpc>
                        <a:spcBef>
                          <a:spcPts val="0"/>
                        </a:spcBef>
                        <a:spcAft>
                          <a:spcPts val="0"/>
                        </a:spcAft>
                        <a:buNone/>
                      </a:pPr>
                      <a:r>
                        <a:rPr lang="en-US" sz="1050" b="1" i="0" u="none" strike="noStrike" kern="1200">
                          <a:solidFill>
                            <a:schemeClr val="tx1"/>
                          </a:solidFill>
                          <a:latin typeface="+mj-lt"/>
                          <a:ea typeface="+mn-ea"/>
                          <a:cs typeface="+mn-cs"/>
                        </a:rPr>
                        <a:t>18 years and above </a:t>
                      </a:r>
                      <a:endParaRPr lang="en-US" b="1">
                        <a:latin typeface="+mj-lt"/>
                      </a:endParaRPr>
                    </a:p>
                  </a:txBody>
                  <a:tcPr anchor="ctr">
                    <a:lnL w="28575" cap="flat" cmpd="sng" algn="ctr">
                      <a:solidFill>
                        <a:schemeClr val="bg1"/>
                      </a:solidFill>
                      <a:prstDash val="solid"/>
                      <a:round/>
                      <a:headEnd type="none" w="med" len="med"/>
                      <a:tailEnd type="none" w="med" len="med"/>
                    </a:lnL>
                    <a:solidFill>
                      <a:schemeClr val="accent2">
                        <a:lumMod val="20000"/>
                        <a:lumOff val="80000"/>
                      </a:schemeClr>
                    </a:solidFill>
                  </a:tcPr>
                </a:tc>
                <a:extLst>
                  <a:ext uri="{0D108BD9-81ED-4DB2-BD59-A6C34878D82A}">
                    <a16:rowId xmlns:a16="http://schemas.microsoft.com/office/drawing/2014/main" val="3776770661"/>
                  </a:ext>
                </a:extLst>
              </a:tr>
              <a:tr h="3940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noProof="0">
                          <a:solidFill>
                            <a:schemeClr val="tx1"/>
                          </a:solidFill>
                          <a:latin typeface="+mj-lt"/>
                        </a:rPr>
                        <a:t>Use by pregnant women</a:t>
                      </a:r>
                      <a:r>
                        <a:rPr lang="en-US" sz="1050" b="0" baseline="30000" noProof="0">
                          <a:solidFill>
                            <a:schemeClr val="tx1"/>
                          </a:solidFill>
                          <a:latin typeface="+mj-lt"/>
                        </a:rPr>
                        <a:t>6</a:t>
                      </a:r>
                    </a:p>
                  </a:txBody>
                  <a:tcPr>
                    <a:lnR w="28575" cap="flat" cmpd="sng" algn="ctr">
                      <a:solidFill>
                        <a:schemeClr val="bg1"/>
                      </a:solidFill>
                      <a:prstDash val="solid"/>
                      <a:round/>
                      <a:headEnd type="none" w="med" len="med"/>
                      <a:tailEnd type="none" w="med" len="med"/>
                    </a:lnR>
                    <a:solidFill>
                      <a:schemeClr val="accent2">
                        <a:lumMod val="20000"/>
                        <a:lumOff val="8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kern="1200">
                          <a:solidFill>
                            <a:schemeClr val="dk1"/>
                          </a:solidFill>
                          <a:latin typeface="+mj-lt"/>
                          <a:ea typeface="+mn-ea"/>
                          <a:cs typeface="+mn-cs"/>
                        </a:rPr>
                        <a:t>Recommended</a:t>
                      </a:r>
                    </a:p>
                  </a:txBody>
                  <a:tcPr anchor="ctr">
                    <a:lnL w="285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b="0" kern="1200">
                        <a:solidFill>
                          <a:schemeClr val="dk1"/>
                        </a:solidFill>
                        <a:latin typeface="+mj-lt"/>
                        <a:ea typeface="+mn-ea"/>
                        <a:cs typeface="+mn-cs"/>
                      </a:endParaRPr>
                    </a:p>
                  </a:txBody>
                  <a:tcPr anchor="ctr">
                    <a:solidFill>
                      <a:schemeClr val="accent2">
                        <a:lumMod val="20000"/>
                        <a:lumOff val="8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kern="1200">
                          <a:solidFill>
                            <a:schemeClr val="dk1"/>
                          </a:solidFill>
                          <a:latin typeface="+mj-lt"/>
                          <a:ea typeface="+mn-ea"/>
                          <a:cs typeface="+mn-cs"/>
                        </a:rPr>
                        <a:t>Recommended</a:t>
                      </a:r>
                      <a:endParaRPr lang="en-US" sz="1050" b="0" kern="1200">
                        <a:solidFill>
                          <a:schemeClr val="dk1"/>
                        </a:solidFill>
                        <a:latin typeface="+mj-lt"/>
                        <a:ea typeface="+mn-ea"/>
                        <a:cs typeface="+mn-cs"/>
                      </a:endParaRPr>
                    </a:p>
                  </a:txBody>
                  <a:tcPr anchor="ctr">
                    <a:solidFill>
                      <a:schemeClr val="accent2">
                        <a:lumMod val="20000"/>
                        <a:lumOff val="80000"/>
                      </a:schemeClr>
                    </a:solidFill>
                  </a:tcPr>
                </a:tc>
                <a:tc hMerge="1">
                  <a: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050" b="0" kern="1200">
                        <a:solidFill>
                          <a:schemeClr val="dk1"/>
                        </a:solidFill>
                        <a:latin typeface="+mj-lt"/>
                        <a:ea typeface="+mn-ea"/>
                        <a:cs typeface="+mn-cs"/>
                      </a:endParaRPr>
                    </a:p>
                  </a:txBody>
                  <a:tcPr>
                    <a:solidFill>
                      <a:schemeClr val="accent2">
                        <a:lumMod val="20000"/>
                        <a:lumOff val="80000"/>
                      </a:schemeClr>
                    </a:solidFill>
                  </a:tcPr>
                </a:tc>
                <a:extLst>
                  <a:ext uri="{0D108BD9-81ED-4DB2-BD59-A6C34878D82A}">
                    <a16:rowId xmlns:a16="http://schemas.microsoft.com/office/drawing/2014/main" val="1607535423"/>
                  </a:ext>
                </a:extLst>
              </a:tr>
              <a:tr h="41131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noProof="0">
                          <a:solidFill>
                            <a:schemeClr val="tx1"/>
                          </a:solidFill>
                          <a:latin typeface="+mj-lt"/>
                        </a:rPr>
                        <a:t>Use when breastfeeding</a:t>
                      </a:r>
                    </a:p>
                  </a:txBody>
                  <a:tcPr>
                    <a:lnR w="28575" cap="flat" cmpd="sng" algn="ctr">
                      <a:solidFill>
                        <a:schemeClr val="bg1"/>
                      </a:solidFill>
                      <a:prstDash val="solid"/>
                      <a:round/>
                      <a:headEnd type="none" w="med" len="med"/>
                      <a:tailEnd type="none" w="med" len="med"/>
                    </a:lnR>
                    <a:solidFill>
                      <a:schemeClr val="accent2">
                        <a:lumMod val="20000"/>
                        <a:lumOff val="8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kern="1200">
                          <a:solidFill>
                            <a:schemeClr val="dk1"/>
                          </a:solidFill>
                          <a:latin typeface="+mj-lt"/>
                          <a:ea typeface="+mn-ea"/>
                          <a:cs typeface="+mn-cs"/>
                        </a:rPr>
                        <a:t>Recommended</a:t>
                      </a:r>
                    </a:p>
                  </a:txBody>
                  <a:tcPr anchor="ctr">
                    <a:lnL w="285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b="0" kern="1200">
                        <a:solidFill>
                          <a:schemeClr val="dk1"/>
                        </a:solidFill>
                        <a:latin typeface="+mj-lt"/>
                        <a:ea typeface="+mn-ea"/>
                        <a:cs typeface="+mn-cs"/>
                      </a:endParaRPr>
                    </a:p>
                  </a:txBody>
                  <a:tcPr anchor="ctr">
                    <a:solidFill>
                      <a:schemeClr val="accent2">
                        <a:lumMod val="20000"/>
                        <a:lumOff val="8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kern="1200">
                          <a:solidFill>
                            <a:schemeClr val="dk1"/>
                          </a:solidFill>
                          <a:latin typeface="+mj-lt"/>
                          <a:ea typeface="+mn-ea"/>
                          <a:cs typeface="+mn-cs"/>
                        </a:rPr>
                        <a:t>Recommended</a:t>
                      </a:r>
                    </a:p>
                  </a:txBody>
                  <a:tcPr anchor="ctr">
                    <a:solidFill>
                      <a:schemeClr val="accent2">
                        <a:lumMod val="20000"/>
                        <a:lumOff val="80000"/>
                      </a:schemeClr>
                    </a:solidFill>
                  </a:tcPr>
                </a:tc>
                <a:tc hMerge="1">
                  <a: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050" b="0" kern="1200">
                        <a:solidFill>
                          <a:schemeClr val="dk1"/>
                        </a:solidFill>
                        <a:latin typeface="+mj-lt"/>
                        <a:ea typeface="+mn-ea"/>
                        <a:cs typeface="+mn-cs"/>
                      </a:endParaRPr>
                    </a:p>
                  </a:txBody>
                  <a:tcPr>
                    <a:solidFill>
                      <a:schemeClr val="accent2">
                        <a:lumMod val="20000"/>
                        <a:lumOff val="80000"/>
                      </a:schemeClr>
                    </a:solidFill>
                  </a:tcPr>
                </a:tc>
                <a:extLst>
                  <a:ext uri="{0D108BD9-81ED-4DB2-BD59-A6C34878D82A}">
                    <a16:rowId xmlns:a16="http://schemas.microsoft.com/office/drawing/2014/main" val="2438020248"/>
                  </a:ext>
                </a:extLst>
              </a:tr>
            </a:tbl>
          </a:graphicData>
        </a:graphic>
      </p:graphicFrame>
      <p:sp>
        <p:nvSpPr>
          <p:cNvPr id="10" name="CuadroTexto 9">
            <a:extLst>
              <a:ext uri="{FF2B5EF4-FFF2-40B4-BE49-F238E27FC236}">
                <a16:creationId xmlns:a16="http://schemas.microsoft.com/office/drawing/2014/main" id="{DC531DEE-6575-4788-B877-84D3706500CF}"/>
              </a:ext>
            </a:extLst>
          </p:cNvPr>
          <p:cNvSpPr txBox="1"/>
          <p:nvPr/>
        </p:nvSpPr>
        <p:spPr>
          <a:xfrm>
            <a:off x="413415" y="5780782"/>
            <a:ext cx="11095343" cy="707886"/>
          </a:xfrm>
          <a:prstGeom prst="rect">
            <a:avLst/>
          </a:prstGeom>
          <a:noFill/>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Note: This table presents summarized key information. For additional information and full details access </a:t>
            </a:r>
            <a:r>
              <a:rPr kumimoji="0" lang="en-US" sz="800" b="0" i="0" u="none" strike="noStrike" kern="1200" cap="none" spc="0" normalizeH="0" baseline="0" noProof="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hlinkClick r:id="rId3"/>
              </a:rPr>
              <a:t>COVID-19 vaccines WHO EUL page</a:t>
            </a:r>
            <a:r>
              <a:rPr kumimoji="0" lang="en-US" sz="800" b="0" i="0" u="none" strike="noStrike" kern="1200" cap="none" spc="0" normalizeH="0" baseline="0" noProof="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 </a:t>
            </a:r>
            <a:r>
              <a:rPr kumimoji="0" lang="en-US" sz="800" b="0" i="0" u="none" strike="noStrike" kern="1200" cap="none" spc="0" normalizeH="0" baseline="0" noProof="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hlinkClick r:id="rId4"/>
              </a:rPr>
              <a:t>the WHO vaccine explainers</a:t>
            </a:r>
            <a:r>
              <a:rPr kumimoji="0" lang="en-US" sz="800" b="0" i="0" u="none" strike="noStrike" kern="1200" cap="none" spc="0" normalizeH="0" baseline="0" noProof="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 and the </a:t>
            </a:r>
            <a:r>
              <a:rPr kumimoji="0" lang="en-US" sz="800" b="0" i="0" u="none" strike="noStrike" kern="1200" cap="none" spc="0" normalizeH="0" baseline="0" noProof="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hlinkClick r:id="rId5"/>
              </a:rPr>
              <a:t>WHO SAGE Interim recommendations</a:t>
            </a:r>
            <a:r>
              <a:rPr kumimoji="0" lang="en-US" sz="800" b="0" i="0" u="none" strike="noStrike" kern="1200" cap="none" spc="0" normalizeH="0" baseline="0" noProof="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 </a:t>
            </a:r>
          </a:p>
          <a:p>
            <a:pPr marL="228600" marR="0" lvl="0" indent="-228600" algn="l" defTabSz="914400" rtl="0" eaLnBrk="1" fontAlgn="t" latinLnBrk="0" hangingPunct="1">
              <a:lnSpc>
                <a:spcPct val="100000"/>
              </a:lnSpc>
              <a:spcBef>
                <a:spcPts val="0"/>
              </a:spcBef>
              <a:spcAft>
                <a:spcPts val="0"/>
              </a:spcAft>
              <a:buClrTx/>
              <a:buSzTx/>
              <a:buFontTx/>
              <a:buAutoNum type="arabicPeriod"/>
              <a:tabLst/>
              <a:defRPr/>
            </a:pPr>
            <a:r>
              <a:rPr kumimoji="0" lang="en-US" sz="800" b="0" i="0" u="none" strike="noStrike" kern="1200" cap="none" spc="0" normalizeH="0" baseline="0" noProof="0">
                <a:ln>
                  <a:noFill/>
                </a:ln>
                <a:solidFill>
                  <a:srgbClr val="FF0000"/>
                </a:solidFill>
                <a:effectLst/>
                <a:uLnTx/>
                <a:uFillTx/>
                <a:latin typeface="Ebrima" panose="02000000000000000000" pitchFamily="2" charset="0"/>
                <a:ea typeface="Ebrima" panose="02000000000000000000" pitchFamily="2" charset="0"/>
                <a:cs typeface="Ebrima" panose="02000000000000000000" pitchFamily="2" charset="0"/>
              </a:rPr>
              <a:t>Vaccine efficacy results are not comparable </a:t>
            </a:r>
            <a:r>
              <a:rPr kumimoji="0" lang="en-CH" sz="800" b="0" i="0" u="none" strike="noStrike" kern="1200" cap="none" spc="0" normalizeH="0" baseline="0" noProof="0">
                <a:ln>
                  <a:noFill/>
                </a:ln>
                <a:solidFill>
                  <a:srgbClr val="FF0000"/>
                </a:solidFill>
                <a:effectLst/>
                <a:uLnTx/>
                <a:uFillTx/>
                <a:latin typeface="Ebrima" panose="02000000000000000000" pitchFamily="2" charset="0"/>
                <a:ea typeface="Ebrima" panose="02000000000000000000" pitchFamily="2" charset="0"/>
                <a:cs typeface="Ebrima" panose="02000000000000000000" pitchFamily="2" charset="0"/>
              </a:rPr>
              <a:t>a</a:t>
            </a:r>
            <a:r>
              <a:rPr kumimoji="0" lang="en-US" sz="800" b="0" i="0" u="none" strike="noStrike" kern="1200" cap="none" spc="0" normalizeH="0" baseline="0" noProof="0">
                <a:ln>
                  <a:noFill/>
                </a:ln>
                <a:solidFill>
                  <a:srgbClr val="FF0000"/>
                </a:solidFill>
                <a:effectLst/>
                <a:uLnTx/>
                <a:uFillTx/>
                <a:latin typeface="Ebrima" panose="02000000000000000000" pitchFamily="2" charset="0"/>
                <a:ea typeface="Ebrima" panose="02000000000000000000" pitchFamily="2" charset="0"/>
                <a:cs typeface="Ebrima" panose="02000000000000000000" pitchFamily="2" charset="0"/>
              </a:rPr>
              <a:t>c</a:t>
            </a:r>
            <a:r>
              <a:rPr kumimoji="0" lang="en-CH" sz="800" b="0" i="0" u="none" strike="noStrike" kern="1200" cap="none" spc="0" normalizeH="0" baseline="0" noProof="0">
                <a:ln>
                  <a:noFill/>
                </a:ln>
                <a:solidFill>
                  <a:srgbClr val="FF0000"/>
                </a:solidFill>
                <a:effectLst/>
                <a:uLnTx/>
                <a:uFillTx/>
                <a:latin typeface="Ebrima" panose="02000000000000000000" pitchFamily="2" charset="0"/>
                <a:ea typeface="Ebrima" panose="02000000000000000000" pitchFamily="2" charset="0"/>
                <a:cs typeface="Ebrima" panose="02000000000000000000" pitchFamily="2" charset="0"/>
              </a:rPr>
              <a:t>r</a:t>
            </a:r>
            <a:r>
              <a:rPr kumimoji="0" lang="en-US" sz="800" b="0" i="0" u="none" strike="noStrike" kern="1200" cap="none" spc="0" normalizeH="0" baseline="0" noProof="0">
                <a:ln>
                  <a:noFill/>
                </a:ln>
                <a:solidFill>
                  <a:srgbClr val="FF0000"/>
                </a:solidFill>
                <a:effectLst/>
                <a:uLnTx/>
                <a:uFillTx/>
                <a:latin typeface="Ebrima" panose="02000000000000000000" pitchFamily="2" charset="0"/>
                <a:ea typeface="Ebrima" panose="02000000000000000000" pitchFamily="2" charset="0"/>
                <a:cs typeface="Ebrima" panose="02000000000000000000" pitchFamily="2" charset="0"/>
              </a:rPr>
              <a:t>o</a:t>
            </a:r>
            <a:r>
              <a:rPr kumimoji="0" lang="en-CH" sz="800" b="0" i="0" u="none" strike="noStrike" kern="1200" cap="none" spc="0" normalizeH="0" baseline="0" noProof="0">
                <a:ln>
                  <a:noFill/>
                </a:ln>
                <a:solidFill>
                  <a:srgbClr val="FF0000"/>
                </a:solidFill>
                <a:effectLst/>
                <a:uLnTx/>
                <a:uFillTx/>
                <a:latin typeface="Ebrima" panose="02000000000000000000" pitchFamily="2" charset="0"/>
                <a:ea typeface="Ebrima" panose="02000000000000000000" pitchFamily="2" charset="0"/>
                <a:cs typeface="Ebrima" panose="02000000000000000000" pitchFamily="2" charset="0"/>
              </a:rPr>
              <a:t>s</a:t>
            </a:r>
            <a:r>
              <a:rPr kumimoji="0" lang="en-US" sz="800" b="0" i="0" u="none" strike="noStrike" kern="1200" cap="none" spc="0" normalizeH="0" baseline="0" noProof="0">
                <a:ln>
                  <a:noFill/>
                </a:ln>
                <a:solidFill>
                  <a:srgbClr val="FF0000"/>
                </a:solidFill>
                <a:effectLst/>
                <a:uLnTx/>
                <a:uFillTx/>
                <a:latin typeface="Ebrima" panose="02000000000000000000" pitchFamily="2" charset="0"/>
                <a:ea typeface="Ebrima" panose="02000000000000000000" pitchFamily="2" charset="0"/>
                <a:cs typeface="Ebrima" panose="02000000000000000000" pitchFamily="2" charset="0"/>
              </a:rPr>
              <a:t>s</a:t>
            </a:r>
            <a:r>
              <a:rPr kumimoji="0" lang="en-CH" sz="800" b="0" i="0" u="none" strike="noStrike" kern="1200" cap="none" spc="0" normalizeH="0" baseline="0" noProof="0">
                <a:ln>
                  <a:noFill/>
                </a:ln>
                <a:solidFill>
                  <a:srgbClr val="FF0000"/>
                </a:solidFill>
                <a:effectLst/>
                <a:uLnTx/>
                <a:uFillTx/>
                <a:latin typeface="Ebrima" panose="02000000000000000000" pitchFamily="2" charset="0"/>
                <a:ea typeface="Ebrima" panose="02000000000000000000" pitchFamily="2" charset="0"/>
                <a:cs typeface="Ebrima" panose="02000000000000000000" pitchFamily="2" charset="0"/>
              </a:rPr>
              <a:t> </a:t>
            </a:r>
            <a:r>
              <a:rPr kumimoji="0" lang="en-US" sz="800" b="0" i="0" u="none" strike="noStrike" kern="1200" cap="none" spc="0" normalizeH="0" baseline="0" noProof="0">
                <a:ln>
                  <a:noFill/>
                </a:ln>
                <a:solidFill>
                  <a:srgbClr val="FF0000"/>
                </a:solidFill>
                <a:effectLst/>
                <a:uLnTx/>
                <a:uFillTx/>
                <a:latin typeface="Ebrima" panose="02000000000000000000" pitchFamily="2" charset="0"/>
                <a:ea typeface="Ebrima" panose="02000000000000000000" pitchFamily="2" charset="0"/>
                <a:cs typeface="Ebrima" panose="02000000000000000000" pitchFamily="2" charset="0"/>
              </a:rPr>
              <a:t>v</a:t>
            </a:r>
            <a:r>
              <a:rPr kumimoji="0" lang="en-CH" sz="800" b="0" i="0" u="none" strike="noStrike" kern="1200" cap="none" spc="0" normalizeH="0" baseline="0" noProof="0">
                <a:ln>
                  <a:noFill/>
                </a:ln>
                <a:solidFill>
                  <a:srgbClr val="FF0000"/>
                </a:solidFill>
                <a:effectLst/>
                <a:uLnTx/>
                <a:uFillTx/>
                <a:latin typeface="Ebrima" panose="02000000000000000000" pitchFamily="2" charset="0"/>
                <a:ea typeface="Ebrima" panose="02000000000000000000" pitchFamily="2" charset="0"/>
                <a:cs typeface="Ebrima" panose="02000000000000000000" pitchFamily="2" charset="0"/>
              </a:rPr>
              <a:t>a</a:t>
            </a:r>
            <a:r>
              <a:rPr kumimoji="0" lang="en-US" sz="800" b="0" i="0" u="none" strike="noStrike" kern="1200" cap="none" spc="0" normalizeH="0" baseline="0" noProof="0">
                <a:ln>
                  <a:noFill/>
                </a:ln>
                <a:solidFill>
                  <a:srgbClr val="FF0000"/>
                </a:solidFill>
                <a:effectLst/>
                <a:uLnTx/>
                <a:uFillTx/>
                <a:latin typeface="Ebrima" panose="02000000000000000000" pitchFamily="2" charset="0"/>
                <a:ea typeface="Ebrima" panose="02000000000000000000" pitchFamily="2" charset="0"/>
                <a:cs typeface="Ebrima" panose="02000000000000000000" pitchFamily="2" charset="0"/>
              </a:rPr>
              <a:t>c</a:t>
            </a:r>
            <a:r>
              <a:rPr kumimoji="0" lang="en-CH" sz="800" b="0" i="0" u="none" strike="noStrike" kern="1200" cap="none" spc="0" normalizeH="0" baseline="0" noProof="0">
                <a:ln>
                  <a:noFill/>
                </a:ln>
                <a:solidFill>
                  <a:srgbClr val="FF0000"/>
                </a:solidFill>
                <a:effectLst/>
                <a:uLnTx/>
                <a:uFillTx/>
                <a:latin typeface="Ebrima" panose="02000000000000000000" pitchFamily="2" charset="0"/>
                <a:ea typeface="Ebrima" panose="02000000000000000000" pitchFamily="2" charset="0"/>
                <a:cs typeface="Ebrima" panose="02000000000000000000" pitchFamily="2" charset="0"/>
              </a:rPr>
              <a:t>c</a:t>
            </a:r>
            <a:r>
              <a:rPr kumimoji="0" lang="en-US" sz="800" b="0" i="0" u="none" strike="noStrike" kern="1200" cap="none" spc="0" normalizeH="0" baseline="0" noProof="0" err="1">
                <a:ln>
                  <a:noFill/>
                </a:ln>
                <a:solidFill>
                  <a:srgbClr val="FF0000"/>
                </a:solidFill>
                <a:effectLst/>
                <a:uLnTx/>
                <a:uFillTx/>
                <a:latin typeface="Ebrima" panose="02000000000000000000" pitchFamily="2" charset="0"/>
                <a:ea typeface="Ebrima" panose="02000000000000000000" pitchFamily="2" charset="0"/>
                <a:cs typeface="Ebrima" panose="02000000000000000000" pitchFamily="2" charset="0"/>
              </a:rPr>
              <a:t>ine</a:t>
            </a:r>
            <a:r>
              <a:rPr kumimoji="0" lang="en-CH" sz="800" b="0" i="0" u="none" strike="noStrike" kern="1200" cap="none" spc="0" normalizeH="0" baseline="0" noProof="0">
                <a:ln>
                  <a:noFill/>
                </a:ln>
                <a:solidFill>
                  <a:srgbClr val="FF0000"/>
                </a:solidFill>
                <a:effectLst/>
                <a:uLnTx/>
                <a:uFillTx/>
                <a:latin typeface="Ebrima" panose="02000000000000000000" pitchFamily="2" charset="0"/>
                <a:ea typeface="Ebrima" panose="02000000000000000000" pitchFamily="2" charset="0"/>
                <a:cs typeface="Ebrima" panose="02000000000000000000" pitchFamily="2" charset="0"/>
              </a:rPr>
              <a:t> </a:t>
            </a:r>
            <a:r>
              <a:rPr kumimoji="0" lang="en-US" sz="800" b="0" i="0" u="none" strike="noStrike" kern="1200" cap="none" spc="0" normalizeH="0" baseline="0" noProof="0">
                <a:ln>
                  <a:noFill/>
                </a:ln>
                <a:solidFill>
                  <a:srgbClr val="FF0000"/>
                </a:solidFill>
                <a:effectLst/>
                <a:uLnTx/>
                <a:uFillTx/>
                <a:latin typeface="Ebrima" panose="02000000000000000000" pitchFamily="2" charset="0"/>
                <a:ea typeface="Ebrima" panose="02000000000000000000" pitchFamily="2" charset="0"/>
                <a:cs typeface="Ebrima" panose="02000000000000000000" pitchFamily="2" charset="0"/>
              </a:rPr>
              <a:t>p</a:t>
            </a:r>
            <a:r>
              <a:rPr kumimoji="0" lang="en-CH" sz="800" b="0" i="0" u="none" strike="noStrike" kern="1200" cap="none" spc="0" normalizeH="0" baseline="0" noProof="0">
                <a:ln>
                  <a:noFill/>
                </a:ln>
                <a:solidFill>
                  <a:srgbClr val="FF0000"/>
                </a:solidFill>
                <a:effectLst/>
                <a:uLnTx/>
                <a:uFillTx/>
                <a:latin typeface="Ebrima" panose="02000000000000000000" pitchFamily="2" charset="0"/>
                <a:ea typeface="Ebrima" panose="02000000000000000000" pitchFamily="2" charset="0"/>
                <a:cs typeface="Ebrima" panose="02000000000000000000" pitchFamily="2" charset="0"/>
              </a:rPr>
              <a:t>r</a:t>
            </a:r>
            <a:r>
              <a:rPr kumimoji="0" lang="en-US" sz="800" b="0" i="0" u="none" strike="noStrike" kern="1200" cap="none" spc="0" normalizeH="0" baseline="0" noProof="0">
                <a:ln>
                  <a:noFill/>
                </a:ln>
                <a:solidFill>
                  <a:srgbClr val="FF0000"/>
                </a:solidFill>
                <a:effectLst/>
                <a:uLnTx/>
                <a:uFillTx/>
                <a:latin typeface="Ebrima" panose="02000000000000000000" pitchFamily="2" charset="0"/>
                <a:ea typeface="Ebrima" panose="02000000000000000000" pitchFamily="2" charset="0"/>
                <a:cs typeface="Ebrima" panose="02000000000000000000" pitchFamily="2" charset="0"/>
              </a:rPr>
              <a:t>o</a:t>
            </a:r>
            <a:r>
              <a:rPr kumimoji="0" lang="en-CH" sz="800" b="0" i="0" u="none" strike="noStrike" kern="1200" cap="none" spc="0" normalizeH="0" baseline="0" noProof="0">
                <a:ln>
                  <a:noFill/>
                </a:ln>
                <a:solidFill>
                  <a:srgbClr val="FF0000"/>
                </a:solidFill>
                <a:effectLst/>
                <a:uLnTx/>
                <a:uFillTx/>
                <a:latin typeface="Ebrima" panose="02000000000000000000" pitchFamily="2" charset="0"/>
                <a:ea typeface="Ebrima" panose="02000000000000000000" pitchFamily="2" charset="0"/>
                <a:cs typeface="Ebrima" panose="02000000000000000000" pitchFamily="2" charset="0"/>
              </a:rPr>
              <a:t>d</a:t>
            </a:r>
            <a:r>
              <a:rPr kumimoji="0" lang="en-US" sz="800" b="0" i="0" u="none" strike="noStrike" kern="1200" cap="none" spc="0" normalizeH="0" baseline="0" noProof="0">
                <a:ln>
                  <a:noFill/>
                </a:ln>
                <a:solidFill>
                  <a:srgbClr val="FF0000"/>
                </a:solidFill>
                <a:effectLst/>
                <a:uLnTx/>
                <a:uFillTx/>
                <a:latin typeface="Ebrima" panose="02000000000000000000" pitchFamily="2" charset="0"/>
                <a:ea typeface="Ebrima" panose="02000000000000000000" pitchFamily="2" charset="0"/>
                <a:cs typeface="Ebrima" panose="02000000000000000000" pitchFamily="2" charset="0"/>
              </a:rPr>
              <a:t>u</a:t>
            </a:r>
            <a:r>
              <a:rPr kumimoji="0" lang="en-CH" sz="800" b="0" i="0" u="none" strike="noStrike" kern="1200" cap="none" spc="0" normalizeH="0" baseline="0" noProof="0">
                <a:ln>
                  <a:noFill/>
                </a:ln>
                <a:solidFill>
                  <a:srgbClr val="FF0000"/>
                </a:solidFill>
                <a:effectLst/>
                <a:uLnTx/>
                <a:uFillTx/>
                <a:latin typeface="Ebrima" panose="02000000000000000000" pitchFamily="2" charset="0"/>
                <a:ea typeface="Ebrima" panose="02000000000000000000" pitchFamily="2" charset="0"/>
                <a:cs typeface="Ebrima" panose="02000000000000000000" pitchFamily="2" charset="0"/>
              </a:rPr>
              <a:t>c</a:t>
            </a:r>
            <a:r>
              <a:rPr kumimoji="0" lang="en-US" sz="800" b="0" i="0" u="none" strike="noStrike" kern="1200" cap="none" spc="0" normalizeH="0" baseline="0" noProof="0">
                <a:ln>
                  <a:noFill/>
                </a:ln>
                <a:solidFill>
                  <a:srgbClr val="FF0000"/>
                </a:solidFill>
                <a:effectLst/>
                <a:uLnTx/>
                <a:uFillTx/>
                <a:latin typeface="Ebrima" panose="02000000000000000000" pitchFamily="2" charset="0"/>
                <a:ea typeface="Ebrima" panose="02000000000000000000" pitchFamily="2" charset="0"/>
                <a:cs typeface="Ebrima" panose="02000000000000000000" pitchFamily="2" charset="0"/>
              </a:rPr>
              <a:t>t</a:t>
            </a:r>
            <a:r>
              <a:rPr kumimoji="0" lang="en-CH" sz="800" b="0" i="0" u="none" strike="noStrike" kern="1200" cap="none" spc="0" normalizeH="0" baseline="0" noProof="0">
                <a:ln>
                  <a:noFill/>
                </a:ln>
                <a:solidFill>
                  <a:srgbClr val="FF0000"/>
                </a:solidFill>
                <a:effectLst/>
                <a:uLnTx/>
                <a:uFillTx/>
                <a:latin typeface="Ebrima" panose="02000000000000000000" pitchFamily="2" charset="0"/>
                <a:ea typeface="Ebrima" panose="02000000000000000000" pitchFamily="2" charset="0"/>
                <a:cs typeface="Ebrima" panose="02000000000000000000" pitchFamily="2" charset="0"/>
              </a:rPr>
              <a:t>s </a:t>
            </a:r>
            <a:r>
              <a:rPr kumimoji="0" lang="en-US" sz="800" b="0" i="0" u="none" strike="noStrike" kern="1200" cap="none" spc="0" normalizeH="0" baseline="0" noProof="0">
                <a:ln>
                  <a:noFill/>
                </a:ln>
                <a:solidFill>
                  <a:srgbClr val="FF0000"/>
                </a:solidFill>
                <a:effectLst/>
                <a:uLnTx/>
                <a:uFillTx/>
                <a:latin typeface="Ebrima" panose="02000000000000000000" pitchFamily="2" charset="0"/>
                <a:ea typeface="Ebrima" panose="02000000000000000000" pitchFamily="2" charset="0"/>
                <a:cs typeface="Ebrima" panose="02000000000000000000" pitchFamily="2" charset="0"/>
              </a:rPr>
              <a:t>due to different case definitions of endpoints, and also because the studies were conducted at different periods of time where different variants were circulating</a:t>
            </a:r>
            <a:r>
              <a:rPr kumimoji="0" lang="en-CH" sz="800" b="0" i="0" u="none" strike="noStrike" kern="1200" cap="none" spc="0" normalizeH="0" baseline="0" noProof="0">
                <a:ln>
                  <a:noFill/>
                </a:ln>
                <a:solidFill>
                  <a:srgbClr val="FF0000"/>
                </a:solidFill>
                <a:effectLst/>
                <a:uLnTx/>
                <a:uFillTx/>
                <a:latin typeface="Ebrima" panose="02000000000000000000" pitchFamily="2" charset="0"/>
                <a:ea typeface="Ebrima" panose="02000000000000000000" pitchFamily="2" charset="0"/>
                <a:cs typeface="Ebrima" panose="02000000000000000000" pitchFamily="2" charset="0"/>
              </a:rPr>
              <a:t>.</a:t>
            </a:r>
            <a:r>
              <a:rPr kumimoji="0" lang="es-ES" sz="800" b="0" i="0" u="none" strike="noStrike" kern="1200" cap="none" spc="0" normalizeH="0" baseline="0" noProof="0">
                <a:ln>
                  <a:noFill/>
                </a:ln>
                <a:solidFill>
                  <a:srgbClr val="FF0000"/>
                </a:solidFill>
                <a:effectLst/>
                <a:uLnTx/>
                <a:uFillTx/>
                <a:latin typeface="Ebrima" panose="02000000000000000000" pitchFamily="2" charset="0"/>
                <a:ea typeface="Ebrima" panose="02000000000000000000" pitchFamily="2" charset="0"/>
                <a:cs typeface="Ebrima" panose="02000000000000000000" pitchFamily="2" charset="0"/>
              </a:rPr>
              <a:t> </a:t>
            </a:r>
          </a:p>
          <a:p>
            <a:pPr marR="0" lvl="0" algn="l" defTabSz="914400" rtl="0" eaLnBrk="1" fontAlgn="t" latinLnBrk="0" hangingPunct="1">
              <a:lnSpc>
                <a:spcPct val="100000"/>
              </a:lnSpc>
              <a:spcBef>
                <a:spcPts val="0"/>
              </a:spcBef>
              <a:spcAft>
                <a:spcPts val="0"/>
              </a:spcAft>
              <a:buClrTx/>
              <a:buSzTx/>
              <a:tabLst/>
              <a:defRPr/>
            </a:pPr>
            <a:r>
              <a:rPr kumimoji="0" lang="en-GB" sz="800" b="0" i="0" u="none" strike="noStrike" kern="1200" cap="none" spc="0" normalizeH="0" baseline="0" noProof="0">
                <a:ln>
                  <a:noFill/>
                </a:ln>
                <a:solidFill>
                  <a:srgbClr val="FF0000"/>
                </a:solidFill>
                <a:effectLst/>
                <a:uLnTx/>
                <a:uFillTx/>
                <a:latin typeface="Ebrima" panose="02000000000000000000" pitchFamily="2" charset="0"/>
                <a:ea typeface="Ebrima" panose="02000000000000000000" pitchFamily="2" charset="0"/>
                <a:cs typeface="Ebrima" panose="02000000000000000000" pitchFamily="2" charset="0"/>
              </a:rPr>
              <a:t>2. Efficacy against symptomatic disease of any severity. 3. </a:t>
            </a:r>
            <a:r>
              <a:rPr kumimoji="0" lang="en-US" sz="800" b="0" i="0" u="none" strike="noStrike" kern="1200" cap="none" spc="0" normalizeH="0" baseline="0" noProof="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Two </a:t>
            </a:r>
            <a:r>
              <a:rPr kumimoji="0" lang="en-GB" sz="800" b="0" i="0" u="none" strike="noStrike" kern="1200" cap="none" spc="0" normalizeH="0" baseline="0" noProof="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doses have higher efficacy for all clinical endpoints compared to a single dose. </a:t>
            </a:r>
            <a:r>
              <a:rPr lang="en-GB" sz="800">
                <a:solidFill>
                  <a:prstClr val="black"/>
                </a:solidFill>
                <a:latin typeface="Ebrima" panose="02000000000000000000" pitchFamily="2" charset="0"/>
                <a:ea typeface="Ebrima" panose="02000000000000000000" pitchFamily="2" charset="0"/>
                <a:cs typeface="Ebrima" panose="02000000000000000000" pitchFamily="2" charset="0"/>
              </a:rPr>
              <a:t>4</a:t>
            </a:r>
            <a:r>
              <a:rPr kumimoji="0" lang="en-GB" sz="800" b="0" i="0" u="none" strike="noStrike" kern="1200" cap="none" spc="0" normalizeH="0" baseline="0" noProof="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 </a:t>
            </a:r>
            <a:r>
              <a:rPr kumimoji="0" lang="en-US" sz="800" b="0" i="0" u="none" strike="noStrike" kern="1200" cap="none" spc="0" normalizeH="0" baseline="0" noProof="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For Janssen, the product label calls the second dose a “</a:t>
            </a:r>
            <a:r>
              <a:rPr kumimoji="0" lang="en-US" sz="800" b="0" i="0" u="none" strike="noStrike" kern="1200" cap="none" spc="0" normalizeH="0" baseline="0" noProof="0" err="1">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bo</a:t>
            </a:r>
            <a:r>
              <a:rPr lang="en-US" sz="800" err="1">
                <a:solidFill>
                  <a:prstClr val="black"/>
                </a:solidFill>
                <a:latin typeface="Ebrima" panose="02000000000000000000" pitchFamily="2" charset="0"/>
                <a:ea typeface="Ebrima" panose="02000000000000000000" pitchFamily="2" charset="0"/>
                <a:cs typeface="Ebrima" panose="02000000000000000000" pitchFamily="2" charset="0"/>
              </a:rPr>
              <a:t>oster</a:t>
            </a:r>
            <a:r>
              <a:rPr lang="en-US" sz="800">
                <a:solidFill>
                  <a:prstClr val="black"/>
                </a:solidFill>
                <a:latin typeface="Ebrima" panose="02000000000000000000" pitchFamily="2" charset="0"/>
                <a:ea typeface="Ebrima" panose="02000000000000000000" pitchFamily="2" charset="0"/>
                <a:cs typeface="Ebrima" panose="02000000000000000000" pitchFamily="2" charset="0"/>
              </a:rPr>
              <a:t>”. The need for a booster beyond two doses is being assessed.</a:t>
            </a:r>
            <a:r>
              <a:rPr kumimoji="0" lang="en-GB" sz="800" b="0" i="0" u="none" strike="noStrike" kern="1200" cap="none" spc="0" normalizeH="0" baseline="0" noProof="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 5. The Pfizer vaccine authorized for children 5-11 years has a lower doses that authorized for those 12+ years (10 ug in 0.2 ml compared to 30 ug in 0.3 ml). 6. </a:t>
            </a:r>
            <a:r>
              <a:rPr kumimoji="0" lang="en-GB" sz="800" b="0" i="0" u="none" strike="noStrike" kern="1200" cap="none" spc="0" normalizeH="0" baseline="0" noProof="0">
                <a:ln>
                  <a:noFill/>
                </a:ln>
                <a:solidFill>
                  <a:srgbClr val="FF0000"/>
                </a:solidFill>
                <a:effectLst/>
                <a:uLnTx/>
                <a:uFillTx/>
                <a:latin typeface="Ebrima" panose="02000000000000000000" pitchFamily="2" charset="0"/>
                <a:ea typeface="Ebrima" panose="02000000000000000000" pitchFamily="2" charset="0"/>
                <a:cs typeface="Ebrima" panose="02000000000000000000" pitchFamily="2" charset="0"/>
                <a:hlinkClick r:id="rId6"/>
              </a:rPr>
              <a:t>https://www.who.int/publications/i/item/WHO-2019-nCoV-FAQ-Pregnancy-Vaccines-2022.1</a:t>
            </a:r>
            <a:r>
              <a:rPr kumimoji="0" lang="en-GB" sz="800" b="0" i="0" u="none" strike="noStrike" kern="1200" cap="none" spc="0" normalizeH="0" baseline="0" noProof="0">
                <a:ln>
                  <a:noFill/>
                </a:ln>
                <a:solidFill>
                  <a:srgbClr val="FF0000"/>
                </a:solidFill>
                <a:effectLst/>
                <a:uLnTx/>
                <a:uFillTx/>
                <a:latin typeface="Ebrima" panose="02000000000000000000" pitchFamily="2" charset="0"/>
                <a:ea typeface="Ebrima" panose="02000000000000000000" pitchFamily="2" charset="0"/>
                <a:cs typeface="Ebrima" panose="02000000000000000000" pitchFamily="2" charset="0"/>
              </a:rPr>
              <a:t>   </a:t>
            </a:r>
            <a:r>
              <a:rPr kumimoji="0" lang="en-US" sz="800" b="0" i="0" u="none" strike="noStrike" kern="1200" cap="none" spc="0" normalizeH="0" baseline="0" noProof="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I</a:t>
            </a:r>
            <a:r>
              <a:rPr kumimoji="0" lang="en-CH" sz="800" b="0" i="0" u="none" strike="noStrike" kern="1200" cap="none" spc="0" normalizeH="0" baseline="0" noProof="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CP</a:t>
            </a:r>
            <a:r>
              <a:rPr kumimoji="0" lang="es-ES" sz="800" b="0" i="0" u="none" strike="noStrike" kern="1200" cap="none" spc="0" normalizeH="0" baseline="0" noProof="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s</a:t>
            </a:r>
            <a:r>
              <a:rPr kumimoji="0" lang="en-CH" sz="800" b="0" i="0" u="none" strike="noStrike" kern="1200" cap="none" spc="0" normalizeH="0" baseline="0" noProof="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 = I</a:t>
            </a:r>
            <a:r>
              <a:rPr kumimoji="0" lang="en-US" sz="800" b="0" i="0" u="none" strike="noStrike" kern="1200" cap="none" spc="0" normalizeH="0" baseline="0" noProof="0" err="1">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mmunocompromised</a:t>
            </a:r>
            <a:r>
              <a:rPr kumimoji="0" lang="en-US" sz="800" b="0" i="0" u="none" strike="noStrike" kern="1200" cap="none" spc="0" normalizeH="0" baseline="0" noProof="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 persons </a:t>
            </a:r>
            <a:endParaRPr kumimoji="0" lang="en-US" sz="700" b="0" i="0" u="none" strike="noStrike" kern="1200" cap="none" spc="0" normalizeH="0" baseline="0" noProof="0">
              <a:ln>
                <a:noFill/>
              </a:ln>
              <a:solidFill>
                <a:srgbClr val="FF0000"/>
              </a:solidFill>
              <a:effectLst/>
              <a:highlight>
                <a:srgbClr val="FFFF00"/>
              </a:highlight>
              <a:uLnTx/>
              <a:uFillTx/>
              <a:latin typeface="Ebrima" panose="02000000000000000000" pitchFamily="2" charset="0"/>
              <a:ea typeface="Ebrima" panose="02000000000000000000" pitchFamily="2" charset="0"/>
              <a:cs typeface="Ebrima" panose="02000000000000000000" pitchFamily="2" charset="0"/>
            </a:endParaRPr>
          </a:p>
        </p:txBody>
      </p:sp>
      <p:sp>
        <p:nvSpPr>
          <p:cNvPr id="7" name="Elipse 6">
            <a:extLst>
              <a:ext uri="{FF2B5EF4-FFF2-40B4-BE49-F238E27FC236}">
                <a16:creationId xmlns:a16="http://schemas.microsoft.com/office/drawing/2014/main" id="{273A5EDF-2496-464E-AE54-197F239577C4}"/>
              </a:ext>
            </a:extLst>
          </p:cNvPr>
          <p:cNvSpPr/>
          <p:nvPr/>
        </p:nvSpPr>
        <p:spPr>
          <a:xfrm>
            <a:off x="166408" y="168487"/>
            <a:ext cx="311426" cy="288925"/>
          </a:xfrm>
          <a:prstGeom prst="ellipse">
            <a:avLst/>
          </a:prstGeom>
          <a:solidFill>
            <a:srgbClr val="EE7D31"/>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a:ln>
                  <a:noFill/>
                </a:ln>
                <a:solidFill>
                  <a:prstClr val="white"/>
                </a:solidFill>
                <a:effectLst/>
                <a:uLnTx/>
                <a:uFillTx/>
                <a:latin typeface="Arial"/>
                <a:ea typeface="+mn-ea"/>
                <a:cs typeface="+mn-cs"/>
              </a:rPr>
              <a:t>D</a:t>
            </a: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8059394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2200A-C5B6-4A78-A714-DA3E691FDBEA}"/>
              </a:ext>
            </a:extLst>
          </p:cNvPr>
          <p:cNvSpPr>
            <a:spLocks noGrp="1"/>
          </p:cNvSpPr>
          <p:nvPr>
            <p:ph type="title"/>
          </p:nvPr>
        </p:nvSpPr>
        <p:spPr>
          <a:xfrm>
            <a:off x="479425" y="104364"/>
            <a:ext cx="9305024" cy="720000"/>
          </a:xfrm>
        </p:spPr>
        <p:txBody>
          <a:bodyPr/>
          <a:lstStyle/>
          <a:p>
            <a:r>
              <a:rPr lang="en-GB" sz="2400"/>
              <a:t>Summary of WHO SAGE Interim recommendations by COVID-19 vaccine (2/2)</a:t>
            </a:r>
            <a:endParaRPr lang="en-US" sz="2400"/>
          </a:p>
        </p:txBody>
      </p:sp>
      <p:sp>
        <p:nvSpPr>
          <p:cNvPr id="4" name="Slide Number Placeholder 3">
            <a:extLst>
              <a:ext uri="{FF2B5EF4-FFF2-40B4-BE49-F238E27FC236}">
                <a16:creationId xmlns:a16="http://schemas.microsoft.com/office/drawing/2014/main" id="{72664DD8-1B0C-4C47-AA40-5ED39766F533}"/>
              </a:ext>
            </a:extLst>
          </p:cNvPr>
          <p:cNvSpPr>
            <a:spLocks noGrp="1"/>
          </p:cNvSpPr>
          <p:nvPr>
            <p:ph type="sldNum" sz="quarter" idx="12"/>
          </p:nvPr>
        </p:nvSpPr>
        <p:spPr>
          <a:xfrm>
            <a:off x="11416433" y="6580588"/>
            <a:ext cx="289931" cy="180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4CE0EA-F3B5-4684-BA10-C594598FDB9C}" type="slidenum">
              <a:rPr kumimoji="0" lang="en-GB" sz="800" b="0" i="0" u="none" strike="noStrike" kern="1200" cap="none" spc="0" normalizeH="0" baseline="0" noProof="0" smtClean="0">
                <a:ln>
                  <a:noFill/>
                </a:ln>
                <a:solidFill>
                  <a:prstClr val="black"/>
                </a:solidFill>
                <a:effectLst/>
                <a:uLnTx/>
                <a:uFillTx/>
                <a:latin typeface="Arial"/>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000" b="0" i="0" u="none" strike="noStrike" kern="1200" cap="none" spc="0" normalizeH="0" baseline="0" noProof="0">
              <a:ln>
                <a:noFill/>
              </a:ln>
              <a:solidFill>
                <a:prstClr val="black"/>
              </a:solidFill>
              <a:effectLst/>
              <a:uLnTx/>
              <a:uFillTx/>
              <a:latin typeface="Arial"/>
              <a:ea typeface="+mn-ea"/>
              <a:cs typeface="Times New Roman" panose="02020603050405020304" pitchFamily="18" charset="0"/>
            </a:endParaRPr>
          </a:p>
        </p:txBody>
      </p:sp>
      <p:graphicFrame>
        <p:nvGraphicFramePr>
          <p:cNvPr id="8" name="Table 8">
            <a:extLst>
              <a:ext uri="{FF2B5EF4-FFF2-40B4-BE49-F238E27FC236}">
                <a16:creationId xmlns:a16="http://schemas.microsoft.com/office/drawing/2014/main" id="{1104BF02-3527-4FE1-A0E6-FEF56944ADED}"/>
              </a:ext>
            </a:extLst>
          </p:cNvPr>
          <p:cNvGraphicFramePr>
            <a:graphicFrameLocks noGrp="1"/>
          </p:cNvGraphicFramePr>
          <p:nvPr>
            <p:ph idx="1"/>
            <p:extLst>
              <p:ext uri="{D42A27DB-BD31-4B8C-83A1-F6EECF244321}">
                <p14:modId xmlns:p14="http://schemas.microsoft.com/office/powerpoint/2010/main" val="2119857346"/>
              </p:ext>
            </p:extLst>
          </p:nvPr>
        </p:nvGraphicFramePr>
        <p:xfrm>
          <a:off x="436772" y="971929"/>
          <a:ext cx="11243638" cy="4642497"/>
        </p:xfrm>
        <a:graphic>
          <a:graphicData uri="http://schemas.openxmlformats.org/drawingml/2006/table">
            <a:tbl>
              <a:tblPr firstRow="1" bandRow="1">
                <a:tableStyleId>{5C22544A-7EE6-4342-B048-85BDC9FD1C3A}</a:tableStyleId>
              </a:tblPr>
              <a:tblGrid>
                <a:gridCol w="1417982">
                  <a:extLst>
                    <a:ext uri="{9D8B030D-6E8A-4147-A177-3AD203B41FA5}">
                      <a16:colId xmlns:a16="http://schemas.microsoft.com/office/drawing/2014/main" val="3841337175"/>
                    </a:ext>
                  </a:extLst>
                </a:gridCol>
                <a:gridCol w="2252870">
                  <a:extLst>
                    <a:ext uri="{9D8B030D-6E8A-4147-A177-3AD203B41FA5}">
                      <a16:colId xmlns:a16="http://schemas.microsoft.com/office/drawing/2014/main" val="2737960752"/>
                    </a:ext>
                  </a:extLst>
                </a:gridCol>
                <a:gridCol w="2340490">
                  <a:extLst>
                    <a:ext uri="{9D8B030D-6E8A-4147-A177-3AD203B41FA5}">
                      <a16:colId xmlns:a16="http://schemas.microsoft.com/office/drawing/2014/main" val="3962526587"/>
                    </a:ext>
                  </a:extLst>
                </a:gridCol>
                <a:gridCol w="2616148">
                  <a:extLst>
                    <a:ext uri="{9D8B030D-6E8A-4147-A177-3AD203B41FA5}">
                      <a16:colId xmlns:a16="http://schemas.microsoft.com/office/drawing/2014/main" val="95581326"/>
                    </a:ext>
                  </a:extLst>
                </a:gridCol>
                <a:gridCol w="2616148">
                  <a:extLst>
                    <a:ext uri="{9D8B030D-6E8A-4147-A177-3AD203B41FA5}">
                      <a16:colId xmlns:a16="http://schemas.microsoft.com/office/drawing/2014/main" val="2713068995"/>
                    </a:ext>
                  </a:extLst>
                </a:gridCol>
              </a:tblGrid>
              <a:tr h="526671">
                <a:tc>
                  <a:txBody>
                    <a:bodyPr/>
                    <a:lstStyle/>
                    <a:p>
                      <a:endParaRPr lang="en-US" sz="1200" noProof="0">
                        <a:latin typeface="+mj-lt"/>
                      </a:endParaRPr>
                    </a:p>
                  </a:txBody>
                  <a:tcPr>
                    <a:lnR w="28575" cap="flat" cmpd="sng" algn="ctr">
                      <a:solidFill>
                        <a:schemeClr val="bg1"/>
                      </a:solidFill>
                      <a:prstDash val="solid"/>
                      <a:round/>
                      <a:headEnd type="none" w="med" len="med"/>
                      <a:tailEnd type="none" w="med" len="med"/>
                    </a:ln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i="0" noProof="0">
                          <a:solidFill>
                            <a:schemeClr val="tx1"/>
                          </a:solidFill>
                          <a:latin typeface="+mj-lt"/>
                        </a:rPr>
                        <a:t>Inactivated SARS-CoV-2 vaccine ® (BIBP/Sinopharm)</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noProof="0">
                          <a:solidFill>
                            <a:schemeClr val="tx1"/>
                          </a:solidFill>
                          <a:latin typeface="+mj-lt"/>
                        </a:rPr>
                        <a:t>CORONAVAC ® (Sinovac Life Sciences)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100" b="1" noProof="0">
                          <a:solidFill>
                            <a:schemeClr val="tx1"/>
                          </a:solidFill>
                          <a:latin typeface="+mj-lt"/>
                        </a:rPr>
                        <a:t>COVAXIN ® (Bharat </a:t>
                      </a:r>
                      <a:r>
                        <a:rPr lang="pt-BR" sz="1100" b="1" noProof="0" err="1">
                          <a:solidFill>
                            <a:schemeClr val="tx1"/>
                          </a:solidFill>
                          <a:latin typeface="+mj-lt"/>
                        </a:rPr>
                        <a:t>Biotech</a:t>
                      </a:r>
                      <a:r>
                        <a:rPr lang="pt-BR" sz="1100" b="1" noProof="0">
                          <a:solidFill>
                            <a:schemeClr val="tx1"/>
                          </a:solidFill>
                          <a:latin typeface="+mj-lt"/>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pt-BR" sz="1100" b="1" noProof="0">
                        <a:solidFill>
                          <a:schemeClr val="tx1"/>
                        </a:solidFill>
                        <a:latin typeface="+mj-lt"/>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noProof="0">
                          <a:solidFill>
                            <a:schemeClr val="tx1"/>
                          </a:solidFill>
                          <a:latin typeface="+mj-lt"/>
                        </a:rPr>
                        <a:t>COVOVAX ® (Serum Institute of India)</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noProof="0">
                          <a:solidFill>
                            <a:schemeClr val="tx1"/>
                          </a:solidFill>
                          <a:latin typeface="+mj-lt"/>
                        </a:rPr>
                        <a:t>NUVAXOVID ® (Novavax, Inc.)</a:t>
                      </a:r>
                    </a:p>
                  </a:txBody>
                  <a:tcPr>
                    <a:lnL w="28575" cap="flat" cmpd="sng" algn="ctr">
                      <a:solidFill>
                        <a:schemeClr val="bg1"/>
                      </a:solidFill>
                      <a:prstDash val="solid"/>
                      <a:round/>
                      <a:headEnd type="none" w="med" len="med"/>
                      <a:tailEnd type="none" w="med" len="med"/>
                    </a:lnL>
                    <a:solidFill>
                      <a:schemeClr val="accent2">
                        <a:lumMod val="60000"/>
                        <a:lumOff val="40000"/>
                      </a:schemeClr>
                    </a:solidFill>
                  </a:tcPr>
                </a:tc>
                <a:extLst>
                  <a:ext uri="{0D108BD9-81ED-4DB2-BD59-A6C34878D82A}">
                    <a16:rowId xmlns:a16="http://schemas.microsoft.com/office/drawing/2014/main" val="1348278612"/>
                  </a:ext>
                </a:extLst>
              </a:tr>
              <a:tr h="387662">
                <a:tc>
                  <a:txBody>
                    <a:bodyPr/>
                    <a:lstStyle/>
                    <a:p>
                      <a:pPr algn="ctr"/>
                      <a:r>
                        <a:rPr lang="en-US" sz="1050" b="1">
                          <a:solidFill>
                            <a:schemeClr val="tx1"/>
                          </a:solidFill>
                          <a:latin typeface="+mj-lt"/>
                        </a:rPr>
                        <a:t>Latest SAGE update</a:t>
                      </a:r>
                    </a:p>
                  </a:txBody>
                  <a:tcPr>
                    <a:lnR w="28575"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algn="ctr"/>
                      <a:r>
                        <a:rPr lang="en-US" sz="1050">
                          <a:solidFill>
                            <a:schemeClr val="tx1"/>
                          </a:solidFill>
                          <a:latin typeface="+mj-lt"/>
                        </a:rPr>
                        <a:t>15 March 2022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algn="ctr"/>
                      <a:r>
                        <a:rPr lang="en-US" sz="1050">
                          <a:solidFill>
                            <a:schemeClr val="tx1"/>
                          </a:solidFill>
                          <a:latin typeface="+mj-lt"/>
                        </a:rPr>
                        <a:t>15 March 2022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algn="ctr"/>
                      <a:r>
                        <a:rPr lang="en-US" sz="1050">
                          <a:solidFill>
                            <a:schemeClr val="tx1"/>
                          </a:solidFill>
                          <a:latin typeface="+mj-lt"/>
                        </a:rPr>
                        <a:t>15 March 2022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algn="ctr"/>
                      <a:r>
                        <a:rPr lang="en-US" sz="1050">
                          <a:solidFill>
                            <a:schemeClr val="tx1"/>
                          </a:solidFill>
                          <a:latin typeface="+mj-lt"/>
                        </a:rPr>
                        <a:t>20 December 2021</a:t>
                      </a:r>
                    </a:p>
                  </a:txBody>
                  <a:tcPr anchor="ctr">
                    <a:lnL w="28575" cap="flat" cmpd="sng" algn="ctr">
                      <a:solidFill>
                        <a:schemeClr val="bg1"/>
                      </a:solidFill>
                      <a:prstDash val="solid"/>
                      <a:round/>
                      <a:headEnd type="none" w="med" len="med"/>
                      <a:tailEnd type="none" w="med" len="med"/>
                    </a:lnL>
                    <a:solidFill>
                      <a:schemeClr val="accent2">
                        <a:lumMod val="20000"/>
                        <a:lumOff val="80000"/>
                      </a:schemeClr>
                    </a:solidFill>
                  </a:tcPr>
                </a:tc>
                <a:extLst>
                  <a:ext uri="{0D108BD9-81ED-4DB2-BD59-A6C34878D82A}">
                    <a16:rowId xmlns:a16="http://schemas.microsoft.com/office/drawing/2014/main" val="663148379"/>
                  </a:ext>
                </a:extLst>
              </a:tr>
              <a:tr h="3876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a:solidFill>
                            <a:schemeClr val="tx1"/>
                          </a:solidFill>
                          <a:latin typeface="+mj-lt"/>
                        </a:rPr>
                        <a:t>Vaccine Platform</a:t>
                      </a:r>
                    </a:p>
                  </a:txBody>
                  <a:tcPr>
                    <a:lnR w="28575" cap="flat" cmpd="sng" algn="ctr">
                      <a:solidFill>
                        <a:schemeClr val="bg1"/>
                      </a:solidFill>
                      <a:prstDash val="solid"/>
                      <a:round/>
                      <a:headEnd type="none" w="med" len="med"/>
                      <a:tailEnd type="none" w="med" len="med"/>
                    </a:lnR>
                    <a:solidFill>
                      <a:schemeClr val="accent2">
                        <a:lumMod val="20000"/>
                        <a:lumOff val="80000"/>
                      </a:schemeClr>
                    </a:solidFill>
                  </a:tcPr>
                </a:tc>
                <a:tc gridSpan="3">
                  <a:txBody>
                    <a:bodyPr/>
                    <a:lstStyle/>
                    <a:p>
                      <a:pPr algn="ctr"/>
                      <a:r>
                        <a:rPr lang="en-US" sz="1050" b="1">
                          <a:solidFill>
                            <a:schemeClr val="tx1"/>
                          </a:solidFill>
                          <a:latin typeface="+mj-lt"/>
                        </a:rPr>
                        <a:t>Inactivated virus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CCFFCC"/>
                    </a:solidFill>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US" sz="1050">
                        <a:solidFill>
                          <a:schemeClr val="tx1"/>
                        </a:solidFill>
                        <a:latin typeface="+mj-lt"/>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algn="ctr"/>
                      <a:r>
                        <a:rPr lang="en-US" sz="1050" b="1" i="0">
                          <a:solidFill>
                            <a:schemeClr val="tx1"/>
                          </a:solidFill>
                          <a:latin typeface="+mj-lt"/>
                        </a:rPr>
                        <a:t>Recombinant spike protein nanoparticle</a:t>
                      </a:r>
                    </a:p>
                  </a:txBody>
                  <a:tcPr anchor="ctr">
                    <a:lnL w="28575" cap="flat" cmpd="sng" algn="ctr">
                      <a:solidFill>
                        <a:schemeClr val="bg1"/>
                      </a:solidFill>
                      <a:prstDash val="solid"/>
                      <a:round/>
                      <a:headEnd type="none" w="med" len="med"/>
                      <a:tailEnd type="none" w="med" len="med"/>
                    </a:lnL>
                    <a:solidFill>
                      <a:schemeClr val="accent2">
                        <a:lumMod val="60000"/>
                        <a:lumOff val="40000"/>
                      </a:schemeClr>
                    </a:solidFill>
                  </a:tcPr>
                </a:tc>
                <a:extLst>
                  <a:ext uri="{0D108BD9-81ED-4DB2-BD59-A6C34878D82A}">
                    <a16:rowId xmlns:a16="http://schemas.microsoft.com/office/drawing/2014/main" val="24963924"/>
                  </a:ext>
                </a:extLst>
              </a:tr>
              <a:tr h="508236">
                <a:tc>
                  <a:txBody>
                    <a:bodyPr/>
                    <a:lstStyle/>
                    <a:p>
                      <a:pPr algn="ctr"/>
                      <a:r>
                        <a:rPr lang="en-US" sz="1050" b="1">
                          <a:solidFill>
                            <a:schemeClr val="tx1"/>
                          </a:solidFill>
                          <a:latin typeface="+mj-lt"/>
                        </a:rPr>
                        <a:t>Efficacy against severe disease/hospitalization</a:t>
                      </a:r>
                      <a:r>
                        <a:rPr lang="en-US" sz="1050" b="1" baseline="30000">
                          <a:solidFill>
                            <a:srgbClr val="FF0000"/>
                          </a:solidFill>
                          <a:latin typeface="+mj-lt"/>
                        </a:rPr>
                        <a:t>1</a:t>
                      </a:r>
                    </a:p>
                  </a:txBody>
                  <a:tcPr>
                    <a:lnR w="28575"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marL="0" algn="ctr" defTabSz="914400" rtl="0" eaLnBrk="1" latinLnBrk="0" hangingPunct="1"/>
                      <a:r>
                        <a:rPr lang="en-US" sz="1050" b="1" kern="1200">
                          <a:solidFill>
                            <a:schemeClr val="tx1"/>
                          </a:solidFill>
                          <a:latin typeface="+mj-lt"/>
                          <a:ea typeface="+mn-ea"/>
                          <a:cs typeface="+mn-cs"/>
                        </a:rPr>
                        <a:t>79% (95% CI: 26–94%)</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algn="ctr"/>
                      <a:r>
                        <a:rPr lang="en-US" sz="1050" b="1">
                          <a:solidFill>
                            <a:schemeClr val="tx1"/>
                          </a:solidFill>
                          <a:latin typeface="+mj-lt"/>
                        </a:rPr>
                        <a:t>100% (95% CI: 56–100%) </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algn="ctr"/>
                      <a:r>
                        <a:rPr lang="en-US" sz="1050" b="1">
                          <a:solidFill>
                            <a:schemeClr val="tx1"/>
                          </a:solidFill>
                          <a:latin typeface="+mj-lt"/>
                        </a:rPr>
                        <a:t>93% (</a:t>
                      </a:r>
                      <a:r>
                        <a:rPr lang="it-IT" sz="1050" b="1">
                          <a:solidFill>
                            <a:schemeClr val="tx1"/>
                          </a:solidFill>
                          <a:latin typeface="+mj-lt"/>
                        </a:rPr>
                        <a:t>95% CI: 57–99%)</a:t>
                      </a:r>
                      <a:endParaRPr lang="en-US" sz="1050" b="1">
                        <a:solidFill>
                          <a:schemeClr val="tx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algn="ctr"/>
                      <a:r>
                        <a:rPr lang="en-US" sz="1050" b="1">
                          <a:solidFill>
                            <a:schemeClr val="tx1"/>
                          </a:solidFill>
                          <a:latin typeface="+mj-lt"/>
                        </a:rPr>
                        <a:t>87% (95% CI: 74–94)</a:t>
                      </a:r>
                    </a:p>
                  </a:txBody>
                  <a:tcPr anchor="ctr">
                    <a:lnL w="28575" cap="flat" cmpd="sng" algn="ctr">
                      <a:solidFill>
                        <a:schemeClr val="bg1"/>
                      </a:solidFill>
                      <a:prstDash val="solid"/>
                      <a:round/>
                      <a:headEnd type="none" w="med" len="med"/>
                      <a:tailEnd type="none" w="med" len="med"/>
                    </a:lnL>
                    <a:solidFill>
                      <a:schemeClr val="accent2">
                        <a:lumMod val="20000"/>
                        <a:lumOff val="80000"/>
                      </a:schemeClr>
                    </a:solidFill>
                  </a:tcPr>
                </a:tc>
                <a:extLst>
                  <a:ext uri="{0D108BD9-81ED-4DB2-BD59-A6C34878D82A}">
                    <a16:rowId xmlns:a16="http://schemas.microsoft.com/office/drawing/2014/main" val="710391198"/>
                  </a:ext>
                </a:extLst>
              </a:tr>
              <a:tr h="8399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a:solidFill>
                            <a:schemeClr val="tx1"/>
                          </a:solidFill>
                          <a:latin typeface="+mj-lt"/>
                        </a:rPr>
                        <a:t>Dosage/Schedule</a:t>
                      </a:r>
                    </a:p>
                  </a:txBody>
                  <a:tcPr>
                    <a:lnR w="28575"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r>
                        <a:rPr lang="en-US" sz="1050" b="1" kern="1200">
                          <a:solidFill>
                            <a:schemeClr val="dk1"/>
                          </a:solidFill>
                          <a:effectLst/>
                          <a:latin typeface="Ebrima" panose="02000000000000000000" pitchFamily="2" charset="0"/>
                          <a:ea typeface="Ebrima" panose="02000000000000000000" pitchFamily="2" charset="0"/>
                          <a:cs typeface="Ebrima" panose="02000000000000000000" pitchFamily="2" charset="0"/>
                        </a:rPr>
                        <a:t>Primary series: 2 doses </a:t>
                      </a:r>
                      <a:r>
                        <a:rPr lang="en-US" sz="1050" b="0" kern="1200">
                          <a:solidFill>
                            <a:schemeClr val="dk1"/>
                          </a:solidFill>
                          <a:effectLst/>
                          <a:latin typeface="Ebrima" panose="02000000000000000000" pitchFamily="2" charset="0"/>
                          <a:ea typeface="Ebrima" panose="02000000000000000000" pitchFamily="2" charset="0"/>
                          <a:cs typeface="Ebrima" panose="02000000000000000000" pitchFamily="2" charset="0"/>
                        </a:rPr>
                        <a:t>(interval 3-4 weeks)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kern="1200" err="1">
                          <a:solidFill>
                            <a:schemeClr val="dk1"/>
                          </a:solidFill>
                          <a:effectLst/>
                          <a:latin typeface="Ebrima" panose="02000000000000000000" pitchFamily="2" charset="0"/>
                          <a:ea typeface="Ebrima" panose="02000000000000000000" pitchFamily="2" charset="0"/>
                          <a:cs typeface="Ebrima" panose="02000000000000000000" pitchFamily="2" charset="0"/>
                        </a:rPr>
                        <a:t>Add’l</a:t>
                      </a:r>
                      <a:r>
                        <a:rPr lang="en-US" sz="1050" b="1" kern="1200">
                          <a:solidFill>
                            <a:schemeClr val="dk1"/>
                          </a:solidFill>
                          <a:effectLst/>
                          <a:latin typeface="Ebrima" panose="02000000000000000000" pitchFamily="2" charset="0"/>
                          <a:ea typeface="Ebrima" panose="02000000000000000000" pitchFamily="2" charset="0"/>
                          <a:cs typeface="Ebrima" panose="02000000000000000000" pitchFamily="2" charset="0"/>
                        </a:rPr>
                        <a:t> dose </a:t>
                      </a:r>
                      <a:r>
                        <a:rPr lang="en-US" sz="1050" kern="1200">
                          <a:solidFill>
                            <a:schemeClr val="dk1"/>
                          </a:solidFill>
                          <a:effectLst/>
                          <a:latin typeface="Ebrima" panose="02000000000000000000" pitchFamily="2" charset="0"/>
                          <a:ea typeface="Ebrima" panose="02000000000000000000" pitchFamily="2" charset="0"/>
                          <a:cs typeface="Ebrima" panose="02000000000000000000" pitchFamily="2" charset="0"/>
                        </a:rPr>
                        <a:t>for ICPs (+1-3m) and ≥60 years (+3-6m)</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a:solidFill>
                            <a:schemeClr val="tx1"/>
                          </a:solidFill>
                          <a:latin typeface="Ebrima" panose="02000000000000000000" pitchFamily="2" charset="0"/>
                          <a:ea typeface="Ebrima" panose="02000000000000000000" pitchFamily="2" charset="0"/>
                          <a:cs typeface="Ebrima" panose="02000000000000000000" pitchFamily="2" charset="0"/>
                        </a:rPr>
                        <a:t>Primary series: 2 doses </a:t>
                      </a:r>
                      <a:r>
                        <a:rPr lang="en-US" sz="1050" b="0">
                          <a:solidFill>
                            <a:schemeClr val="tx1"/>
                          </a:solidFill>
                          <a:latin typeface="Ebrima" panose="02000000000000000000" pitchFamily="2" charset="0"/>
                          <a:ea typeface="Ebrima" panose="02000000000000000000" pitchFamily="2" charset="0"/>
                          <a:cs typeface="Ebrima" panose="02000000000000000000" pitchFamily="2" charset="0"/>
                        </a:rPr>
                        <a:t>(interval 4 weeks)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kern="1200" err="1">
                          <a:solidFill>
                            <a:schemeClr val="dk1"/>
                          </a:solidFill>
                          <a:effectLst/>
                          <a:latin typeface="Ebrima" panose="02000000000000000000" pitchFamily="2" charset="0"/>
                          <a:ea typeface="Ebrima" panose="02000000000000000000" pitchFamily="2" charset="0"/>
                          <a:cs typeface="Ebrima" panose="02000000000000000000" pitchFamily="2" charset="0"/>
                        </a:rPr>
                        <a:t>Add’l</a:t>
                      </a:r>
                      <a:r>
                        <a:rPr lang="en-US" sz="1050" b="1" kern="1200">
                          <a:solidFill>
                            <a:schemeClr val="dk1"/>
                          </a:solidFill>
                          <a:effectLst/>
                          <a:latin typeface="Ebrima" panose="02000000000000000000" pitchFamily="2" charset="0"/>
                          <a:ea typeface="Ebrima" panose="02000000000000000000" pitchFamily="2" charset="0"/>
                          <a:cs typeface="Ebrima" panose="02000000000000000000" pitchFamily="2" charset="0"/>
                        </a:rPr>
                        <a:t> dose </a:t>
                      </a:r>
                      <a:r>
                        <a:rPr lang="en-US" sz="1050" kern="1200">
                          <a:solidFill>
                            <a:schemeClr val="dk1"/>
                          </a:solidFill>
                          <a:effectLst/>
                          <a:latin typeface="Ebrima" panose="02000000000000000000" pitchFamily="2" charset="0"/>
                          <a:ea typeface="Ebrima" panose="02000000000000000000" pitchFamily="2" charset="0"/>
                          <a:cs typeface="Ebrima" panose="02000000000000000000" pitchFamily="2" charset="0"/>
                        </a:rPr>
                        <a:t>for ICPs and  (+1-3m) and ≥60 years (+3-6m)</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kern="1200">
                          <a:solidFill>
                            <a:schemeClr val="tx1"/>
                          </a:solidFill>
                          <a:latin typeface="+mj-lt"/>
                          <a:ea typeface="+mn-ea"/>
                          <a:cs typeface="+mn-cs"/>
                        </a:rPr>
                        <a:t>Primary series: 2 doses </a:t>
                      </a:r>
                      <a:r>
                        <a:rPr lang="en-US" sz="1050" b="0" kern="1200">
                          <a:solidFill>
                            <a:schemeClr val="tx1"/>
                          </a:solidFill>
                          <a:latin typeface="+mj-lt"/>
                          <a:ea typeface="+mn-ea"/>
                          <a:cs typeface="+mn-cs"/>
                        </a:rPr>
                        <a:t>(interval 4 weeks)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kern="1200" err="1">
                          <a:solidFill>
                            <a:schemeClr val="dk1"/>
                          </a:solidFill>
                          <a:effectLst/>
                          <a:latin typeface="+mn-lt"/>
                          <a:ea typeface="+mn-ea"/>
                          <a:cs typeface="+mn-cs"/>
                        </a:rPr>
                        <a:t>Add’l</a:t>
                      </a:r>
                      <a:r>
                        <a:rPr lang="en-US" sz="1050" b="1" kern="1200">
                          <a:solidFill>
                            <a:schemeClr val="dk1"/>
                          </a:solidFill>
                          <a:effectLst/>
                          <a:latin typeface="+mn-lt"/>
                          <a:ea typeface="+mn-ea"/>
                          <a:cs typeface="+mn-cs"/>
                        </a:rPr>
                        <a:t> dose </a:t>
                      </a:r>
                      <a:r>
                        <a:rPr lang="en-US" sz="1050" kern="1200">
                          <a:solidFill>
                            <a:schemeClr val="dk1"/>
                          </a:solidFill>
                          <a:effectLst/>
                          <a:latin typeface="+mn-lt"/>
                          <a:ea typeface="+mn-ea"/>
                          <a:cs typeface="+mn-cs"/>
                        </a:rPr>
                        <a:t>for ICPs (+1-3</a:t>
                      </a:r>
                      <a:r>
                        <a:rPr lang="en-US" sz="1050" kern="1200">
                          <a:solidFill>
                            <a:schemeClr val="tx1"/>
                          </a:solidFill>
                          <a:effectLst/>
                          <a:latin typeface="+mn-lt"/>
                          <a:ea typeface="+mn-ea"/>
                          <a:cs typeface="+mn-cs"/>
                        </a:rPr>
                        <a:t>m)</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1">
                          <a:solidFill>
                            <a:schemeClr val="tx1"/>
                          </a:solidFill>
                          <a:latin typeface="+mj-lt"/>
                        </a:rPr>
                        <a:t>Primary series: </a:t>
                      </a:r>
                      <a:r>
                        <a:rPr lang="en-GB" sz="1050">
                          <a:solidFill>
                            <a:schemeClr val="tx1"/>
                          </a:solidFill>
                          <a:latin typeface="+mj-lt"/>
                        </a:rPr>
                        <a:t>2 doses (interval 3-4 weeks)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kern="1200" err="1">
                          <a:solidFill>
                            <a:schemeClr val="dk1"/>
                          </a:solidFill>
                          <a:effectLst/>
                          <a:latin typeface="+mn-lt"/>
                          <a:ea typeface="+mn-ea"/>
                          <a:cs typeface="+mn-cs"/>
                        </a:rPr>
                        <a:t>Add’l</a:t>
                      </a:r>
                      <a:r>
                        <a:rPr lang="en-US" sz="1050" b="1" kern="1200">
                          <a:solidFill>
                            <a:schemeClr val="dk1"/>
                          </a:solidFill>
                          <a:effectLst/>
                          <a:latin typeface="+mn-lt"/>
                          <a:ea typeface="+mn-ea"/>
                          <a:cs typeface="+mn-cs"/>
                        </a:rPr>
                        <a:t> dose </a:t>
                      </a:r>
                      <a:r>
                        <a:rPr lang="en-US" sz="1050" kern="1200">
                          <a:solidFill>
                            <a:schemeClr val="dk1"/>
                          </a:solidFill>
                          <a:effectLst/>
                          <a:latin typeface="+mn-lt"/>
                          <a:ea typeface="+mn-ea"/>
                          <a:cs typeface="+mn-cs"/>
                        </a:rPr>
                        <a:t>for ICPs (+1-3m)</a:t>
                      </a:r>
                    </a:p>
                  </a:txBody>
                  <a:tcPr anchor="ctr">
                    <a:lnL w="28575" cap="flat" cmpd="sng" algn="ctr">
                      <a:solidFill>
                        <a:schemeClr val="bg1"/>
                      </a:solidFill>
                      <a:prstDash val="solid"/>
                      <a:round/>
                      <a:headEnd type="none" w="med" len="med"/>
                      <a:tailEnd type="none" w="med" len="med"/>
                    </a:lnL>
                    <a:solidFill>
                      <a:schemeClr val="accent2">
                        <a:lumMod val="20000"/>
                        <a:lumOff val="80000"/>
                      </a:schemeClr>
                    </a:solidFill>
                  </a:tcPr>
                </a:tc>
                <a:extLst>
                  <a:ext uri="{0D108BD9-81ED-4DB2-BD59-A6C34878D82A}">
                    <a16:rowId xmlns:a16="http://schemas.microsoft.com/office/drawing/2014/main" val="1206225907"/>
                  </a:ext>
                </a:extLst>
              </a:tr>
              <a:tr h="3592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a:solidFill>
                            <a:schemeClr val="tx1"/>
                          </a:solidFill>
                          <a:latin typeface="+mj-lt"/>
                        </a:rPr>
                        <a:t>Booster</a:t>
                      </a:r>
                    </a:p>
                  </a:txBody>
                  <a:tcPr>
                    <a:lnR w="28575" cap="flat" cmpd="sng" algn="ctr">
                      <a:solidFill>
                        <a:schemeClr val="bg1"/>
                      </a:solidFill>
                      <a:prstDash val="solid"/>
                      <a:round/>
                      <a:headEnd type="none" w="med" len="med"/>
                      <a:tailEnd type="none" w="med" len="med"/>
                    </a:lnR>
                    <a:solidFill>
                      <a:schemeClr val="accent2">
                        <a:lumMod val="20000"/>
                        <a:lumOff val="80000"/>
                      </a:schemeClr>
                    </a:solidFil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a:solidFill>
                            <a:schemeClr val="dk1"/>
                          </a:solidFill>
                          <a:effectLst/>
                          <a:latin typeface="+mn-lt"/>
                          <a:ea typeface="+mn-ea"/>
                          <a:cs typeface="+mn-cs"/>
                        </a:rPr>
                        <a:t>Booster</a:t>
                      </a:r>
                      <a:r>
                        <a:rPr lang="en-GB" sz="1050" b="1" kern="1200" baseline="30000">
                          <a:solidFill>
                            <a:schemeClr val="dk1"/>
                          </a:solidFill>
                          <a:effectLst/>
                          <a:latin typeface="+mn-lt"/>
                          <a:ea typeface="+mn-ea"/>
                          <a:cs typeface="+mn-cs"/>
                        </a:rPr>
                        <a:t>3</a:t>
                      </a:r>
                      <a:r>
                        <a:rPr lang="en-GB" sz="1050" b="1" kern="1200">
                          <a:solidFill>
                            <a:schemeClr val="dk1"/>
                          </a:solidFill>
                          <a:effectLst/>
                          <a:latin typeface="+mn-lt"/>
                          <a:ea typeface="+mn-ea"/>
                          <a:cs typeface="+mn-cs"/>
                        </a:rPr>
                        <a:t>: </a:t>
                      </a:r>
                      <a:r>
                        <a:rPr lang="en-GB" sz="1050" b="0" kern="1200">
                          <a:solidFill>
                            <a:schemeClr val="dk1"/>
                          </a:solidFill>
                          <a:effectLst/>
                          <a:latin typeface="+mn-lt"/>
                          <a:ea typeface="+mn-ea"/>
                          <a:cs typeface="+mn-cs"/>
                        </a:rPr>
                        <a:t>+4-6 months last dose</a:t>
                      </a:r>
                    </a:p>
                  </a:txBody>
                  <a:tcPr anchor="ctr">
                    <a:lnL w="285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50" b="0" kern="1200">
                        <a:solidFill>
                          <a:schemeClr val="dk1"/>
                        </a:solidFill>
                        <a:effectLst/>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50" b="0" kern="1200">
                        <a:solidFill>
                          <a:schemeClr val="dk1"/>
                        </a:solidFill>
                        <a:effectLst/>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a:solidFill>
                          <a:schemeClr val="tx1"/>
                        </a:solidFill>
                        <a:latin typeface="+mj-lt"/>
                      </a:endParaRPr>
                    </a:p>
                  </a:txBody>
                  <a:tcPr anchor="ctr">
                    <a:lnL w="28575" cap="flat" cmpd="sng" algn="ctr">
                      <a:solidFill>
                        <a:schemeClr val="bg1"/>
                      </a:solidFill>
                      <a:prstDash val="solid"/>
                      <a:round/>
                      <a:headEnd type="none" w="med" len="med"/>
                      <a:tailEnd type="none" w="med" len="med"/>
                    </a:lnL>
                    <a:solidFill>
                      <a:schemeClr val="accent2">
                        <a:lumMod val="20000"/>
                        <a:lumOff val="80000"/>
                      </a:schemeClr>
                    </a:solidFill>
                  </a:tcPr>
                </a:tc>
                <a:extLst>
                  <a:ext uri="{0D108BD9-81ED-4DB2-BD59-A6C34878D82A}">
                    <a16:rowId xmlns:a16="http://schemas.microsoft.com/office/drawing/2014/main" val="3749411848"/>
                  </a:ext>
                </a:extLst>
              </a:tr>
              <a:tr h="495346">
                <a:tc>
                  <a:txBody>
                    <a:bodyPr/>
                    <a:lstStyle/>
                    <a:p>
                      <a:pPr lvl="0" algn="ctr">
                        <a:lnSpc>
                          <a:spcPct val="100000"/>
                        </a:lnSpc>
                        <a:spcBef>
                          <a:spcPts val="0"/>
                        </a:spcBef>
                        <a:spcAft>
                          <a:spcPts val="0"/>
                        </a:spcAft>
                        <a:buNone/>
                      </a:pPr>
                      <a:r>
                        <a:rPr lang="en-US" sz="1050" b="1" i="0" u="none" strike="noStrike" noProof="0">
                          <a:solidFill>
                            <a:schemeClr val="tx1"/>
                          </a:solidFill>
                          <a:latin typeface="Ebrima"/>
                        </a:rPr>
                        <a:t>Intended use</a:t>
                      </a:r>
                      <a:endParaRPr lang="en-US" sz="1050" b="0" i="0" u="none" strike="noStrike" noProof="0"/>
                    </a:p>
                  </a:txBody>
                  <a:tcPr>
                    <a:lnR w="28575">
                      <a:solidFill>
                        <a:schemeClr val="bg1"/>
                      </a:solidFill>
                    </a:lnR>
                    <a:solidFill>
                      <a:schemeClr val="accent2">
                        <a:lumMod val="20000"/>
                        <a:lumOff val="80000"/>
                      </a:schemeClr>
                    </a:solidFill>
                  </a:tcPr>
                </a:tc>
                <a:tc>
                  <a:txBody>
                    <a:bodyPr/>
                    <a:lstStyle/>
                    <a:p>
                      <a:pPr marL="0" lvl="0" indent="0" algn="ctr">
                        <a:lnSpc>
                          <a:spcPct val="100000"/>
                        </a:lnSpc>
                        <a:spcBef>
                          <a:spcPts val="0"/>
                        </a:spcBef>
                        <a:spcAft>
                          <a:spcPts val="0"/>
                        </a:spcAft>
                        <a:buNone/>
                      </a:pPr>
                      <a:r>
                        <a:rPr lang="en-US" sz="1050" b="1" i="0" u="none" strike="noStrike" kern="1200" noProof="0">
                          <a:solidFill>
                            <a:schemeClr val="tx1"/>
                          </a:solidFill>
                          <a:latin typeface="Ebrima"/>
                          <a:ea typeface="+mn-ea"/>
                          <a:cs typeface="+mn-cs"/>
                        </a:rPr>
                        <a:t>18 years and above </a:t>
                      </a:r>
                      <a:endParaRPr lang="en-US" sz="1050" b="1" i="0" u="none" strike="noStrike" kern="1200">
                        <a:solidFill>
                          <a:schemeClr val="tx1"/>
                        </a:solidFill>
                        <a:latin typeface="Ebrima"/>
                        <a:ea typeface="+mn-ea"/>
                        <a:cs typeface="+mn-cs"/>
                      </a:endParaRPr>
                    </a:p>
                  </a:txBody>
                  <a:tcPr anchor="ctr">
                    <a:lnL w="28575">
                      <a:solidFill>
                        <a:schemeClr val="bg1"/>
                      </a:solidFill>
                    </a:lnL>
                    <a:lnR w="28575">
                      <a:solidFill>
                        <a:schemeClr val="bg1"/>
                      </a:solidFill>
                    </a:lnR>
                    <a:solidFill>
                      <a:schemeClr val="accent2">
                        <a:lumMod val="20000"/>
                        <a:lumOff val="80000"/>
                      </a:schemeClr>
                    </a:solidFill>
                  </a:tcPr>
                </a:tc>
                <a:tc>
                  <a:txBody>
                    <a:bodyPr/>
                    <a:lstStyle/>
                    <a:p>
                      <a:pPr marL="0" lvl="0" indent="0" algn="ctr">
                        <a:lnSpc>
                          <a:spcPct val="100000"/>
                        </a:lnSpc>
                        <a:spcBef>
                          <a:spcPts val="0"/>
                        </a:spcBef>
                        <a:spcAft>
                          <a:spcPts val="0"/>
                        </a:spcAft>
                        <a:buNone/>
                      </a:pPr>
                      <a:r>
                        <a:rPr lang="en-US" sz="1050" b="1" i="0" u="none" strike="noStrike" kern="1200" noProof="0">
                          <a:solidFill>
                            <a:schemeClr val="tx1"/>
                          </a:solidFill>
                          <a:latin typeface="Ebrima"/>
                          <a:ea typeface="+mn-ea"/>
                          <a:cs typeface="+mn-cs"/>
                        </a:rPr>
                        <a:t>18 years and above </a:t>
                      </a:r>
                      <a:endParaRPr lang="en-US" sz="1050" b="1" i="0" u="none" strike="noStrike" kern="1200">
                        <a:solidFill>
                          <a:schemeClr val="tx1"/>
                        </a:solidFill>
                        <a:latin typeface="Ebrima"/>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marL="0" lvl="0" indent="0" algn="ctr">
                        <a:lnSpc>
                          <a:spcPct val="100000"/>
                        </a:lnSpc>
                        <a:spcBef>
                          <a:spcPts val="0"/>
                        </a:spcBef>
                        <a:spcAft>
                          <a:spcPts val="0"/>
                        </a:spcAft>
                        <a:buNone/>
                      </a:pPr>
                      <a:r>
                        <a:rPr lang="en-US" sz="1050" b="1" i="0" u="none" strike="noStrike" kern="1200" noProof="0">
                          <a:solidFill>
                            <a:schemeClr val="tx1"/>
                          </a:solidFill>
                          <a:latin typeface="Ebrima"/>
                          <a:ea typeface="+mn-ea"/>
                          <a:cs typeface="+mn-cs"/>
                        </a:rPr>
                        <a:t>18 years and above </a:t>
                      </a:r>
                      <a:endParaRPr lang="en-US" sz="1050" b="1" i="0" u="none" strike="noStrike" kern="1200">
                        <a:solidFill>
                          <a:schemeClr val="tx1"/>
                        </a:solidFill>
                        <a:latin typeface="Ebrima"/>
                        <a:ea typeface="+mn-ea"/>
                        <a:cs typeface="+mn-cs"/>
                      </a:endParaRPr>
                    </a:p>
                  </a:txBody>
                  <a:tcPr anchor="ctr">
                    <a:lnL w="28575">
                      <a:solidFill>
                        <a:schemeClr val="bg1"/>
                      </a:solidFill>
                    </a:lnL>
                    <a:lnR w="28575"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marL="0" lvl="0" indent="0" algn="ctr">
                        <a:lnSpc>
                          <a:spcPct val="100000"/>
                        </a:lnSpc>
                        <a:spcBef>
                          <a:spcPts val="0"/>
                        </a:spcBef>
                        <a:spcAft>
                          <a:spcPts val="0"/>
                        </a:spcAft>
                        <a:buNone/>
                      </a:pPr>
                      <a:r>
                        <a:rPr lang="en-US" sz="1050" b="1" i="0" u="none" strike="noStrike" kern="1200">
                          <a:solidFill>
                            <a:schemeClr val="tx1"/>
                          </a:solidFill>
                          <a:latin typeface="Ebrima"/>
                          <a:ea typeface="+mn-ea"/>
                          <a:cs typeface="+mn-cs"/>
                        </a:rPr>
                        <a:t>18 years and above </a:t>
                      </a:r>
                    </a:p>
                  </a:txBody>
                  <a:tcPr anchor="ctr">
                    <a:lnL w="28575">
                      <a:solidFill>
                        <a:schemeClr val="bg1"/>
                      </a:solidFill>
                    </a:lnL>
                    <a:solidFill>
                      <a:schemeClr val="accent2">
                        <a:lumMod val="20000"/>
                        <a:lumOff val="80000"/>
                      </a:schemeClr>
                    </a:solidFill>
                  </a:tcPr>
                </a:tc>
                <a:extLst>
                  <a:ext uri="{0D108BD9-81ED-4DB2-BD59-A6C34878D82A}">
                    <a16:rowId xmlns:a16="http://schemas.microsoft.com/office/drawing/2014/main" val="3776770661"/>
                  </a:ext>
                </a:extLst>
              </a:tr>
              <a:tr h="3940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noProof="0">
                          <a:solidFill>
                            <a:schemeClr val="tx1"/>
                          </a:solidFill>
                          <a:latin typeface="+mj-lt"/>
                        </a:rPr>
                        <a:t>Use by pregnant women</a:t>
                      </a:r>
                      <a:r>
                        <a:rPr lang="en-US" sz="1050" b="0" baseline="30000" noProof="0">
                          <a:solidFill>
                            <a:schemeClr val="tx1"/>
                          </a:solidFill>
                          <a:latin typeface="+mj-lt"/>
                        </a:rPr>
                        <a:t>4</a:t>
                      </a:r>
                    </a:p>
                  </a:txBody>
                  <a:tcPr>
                    <a:lnR w="28575" cap="flat" cmpd="sng" algn="ctr">
                      <a:solidFill>
                        <a:schemeClr val="bg1"/>
                      </a:solidFill>
                      <a:prstDash val="solid"/>
                      <a:round/>
                      <a:headEnd type="none" w="med" len="med"/>
                      <a:tailEnd type="none" w="med" len="med"/>
                    </a:lnR>
                    <a:solidFill>
                      <a:schemeClr val="accent2">
                        <a:lumMod val="20000"/>
                        <a:lumOff val="8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kern="1200">
                          <a:solidFill>
                            <a:schemeClr val="dk1"/>
                          </a:solidFill>
                          <a:latin typeface="+mj-lt"/>
                          <a:ea typeface="+mn-ea"/>
                          <a:cs typeface="+mn-cs"/>
                        </a:rPr>
                        <a:t>Recommended</a:t>
                      </a:r>
                    </a:p>
                  </a:txBody>
                  <a:tcPr anchor="ctr">
                    <a:lnL w="285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b="0" kern="1200">
                        <a:solidFill>
                          <a:schemeClr val="dk1"/>
                        </a:solidFill>
                        <a:latin typeface="+mj-lt"/>
                        <a:ea typeface="+mn-ea"/>
                        <a:cs typeface="+mn-cs"/>
                      </a:endParaRPr>
                    </a:p>
                  </a:txBody>
                  <a:tcPr anchor="ctr">
                    <a:solidFill>
                      <a:schemeClr val="accent2">
                        <a:lumMod val="20000"/>
                        <a:lumOff val="8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kern="1200">
                          <a:solidFill>
                            <a:schemeClr val="dk1"/>
                          </a:solidFill>
                          <a:latin typeface="+mj-lt"/>
                          <a:ea typeface="+mn-ea"/>
                          <a:cs typeface="+mn-cs"/>
                        </a:rPr>
                        <a:t>Recommended</a:t>
                      </a:r>
                      <a:endParaRPr lang="en-US" sz="1050" b="0" kern="1200">
                        <a:solidFill>
                          <a:schemeClr val="dk1"/>
                        </a:solidFill>
                        <a:latin typeface="+mj-lt"/>
                        <a:ea typeface="+mn-ea"/>
                        <a:cs typeface="+mn-cs"/>
                      </a:endParaRPr>
                    </a:p>
                  </a:txBody>
                  <a:tcPr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kern="1200">
                          <a:solidFill>
                            <a:schemeClr val="dk1"/>
                          </a:solidFill>
                          <a:latin typeface="+mj-lt"/>
                          <a:ea typeface="+mn-ea"/>
                          <a:cs typeface="+mn-cs"/>
                        </a:rPr>
                        <a:t>Recommended</a:t>
                      </a:r>
                      <a:r>
                        <a:rPr lang="en-US" sz="1050" b="0" kern="1200" baseline="30000">
                          <a:solidFill>
                            <a:schemeClr val="dk1"/>
                          </a:solidFill>
                          <a:latin typeface="+mj-lt"/>
                          <a:ea typeface="+mn-ea"/>
                          <a:cs typeface="+mn-cs"/>
                        </a:rPr>
                        <a:t>5</a:t>
                      </a:r>
                    </a:p>
                  </a:txBody>
                  <a:tcPr anchor="ctr">
                    <a:solidFill>
                      <a:schemeClr val="accent2">
                        <a:lumMod val="20000"/>
                        <a:lumOff val="80000"/>
                      </a:schemeClr>
                    </a:solidFill>
                  </a:tcPr>
                </a:tc>
                <a:extLst>
                  <a:ext uri="{0D108BD9-81ED-4DB2-BD59-A6C34878D82A}">
                    <a16:rowId xmlns:a16="http://schemas.microsoft.com/office/drawing/2014/main" val="1607535423"/>
                  </a:ext>
                </a:extLst>
              </a:tr>
              <a:tr h="41131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noProof="0">
                          <a:solidFill>
                            <a:schemeClr val="tx1"/>
                          </a:solidFill>
                          <a:latin typeface="+mj-lt"/>
                        </a:rPr>
                        <a:t>Use when breastfeeding</a:t>
                      </a:r>
                    </a:p>
                  </a:txBody>
                  <a:tcPr>
                    <a:lnR w="28575" cap="flat" cmpd="sng" algn="ctr">
                      <a:solidFill>
                        <a:schemeClr val="bg1"/>
                      </a:solidFill>
                      <a:prstDash val="solid"/>
                      <a:round/>
                      <a:headEnd type="none" w="med" len="med"/>
                      <a:tailEnd type="none" w="med" len="med"/>
                    </a:lnR>
                    <a:solidFill>
                      <a:schemeClr val="accent2">
                        <a:lumMod val="20000"/>
                        <a:lumOff val="8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kern="1200">
                          <a:solidFill>
                            <a:schemeClr val="dk1"/>
                          </a:solidFill>
                          <a:latin typeface="+mj-lt"/>
                          <a:ea typeface="+mn-ea"/>
                          <a:cs typeface="+mn-cs"/>
                        </a:rPr>
                        <a:t>Recommended</a:t>
                      </a:r>
                    </a:p>
                  </a:txBody>
                  <a:tcPr anchor="ctr">
                    <a:lnL w="285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lang="en-GB"/>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b="1" kern="1200">
                        <a:solidFill>
                          <a:schemeClr val="dk1"/>
                        </a:solidFill>
                        <a:latin typeface="+mj-lt"/>
                        <a:ea typeface="+mn-ea"/>
                        <a:cs typeface="+mn-cs"/>
                      </a:endParaRPr>
                    </a:p>
                  </a:txBody>
                  <a:tcP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kern="1200">
                          <a:solidFill>
                            <a:schemeClr val="dk1"/>
                          </a:solidFill>
                          <a:latin typeface="+mj-lt"/>
                          <a:ea typeface="+mn-ea"/>
                          <a:cs typeface="+mn-cs"/>
                        </a:rPr>
                        <a:t>Recommended</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b="1" kern="1200">
                        <a:solidFill>
                          <a:schemeClr val="dk1"/>
                        </a:solidFill>
                        <a:latin typeface="+mj-lt"/>
                        <a:ea typeface="+mn-ea"/>
                        <a:cs typeface="+mn-cs"/>
                      </a:endParaRPr>
                    </a:p>
                  </a:txBody>
                  <a:tcPr anchor="ctr">
                    <a:solidFill>
                      <a:schemeClr val="accent2">
                        <a:lumMod val="20000"/>
                        <a:lumOff val="80000"/>
                      </a:schemeClr>
                    </a:solidFill>
                  </a:tcPr>
                </a:tc>
                <a:extLst>
                  <a:ext uri="{0D108BD9-81ED-4DB2-BD59-A6C34878D82A}">
                    <a16:rowId xmlns:a16="http://schemas.microsoft.com/office/drawing/2014/main" val="2438020248"/>
                  </a:ext>
                </a:extLst>
              </a:tr>
            </a:tbl>
          </a:graphicData>
        </a:graphic>
      </p:graphicFrame>
      <p:sp>
        <p:nvSpPr>
          <p:cNvPr id="12" name="CuadroTexto 11">
            <a:extLst>
              <a:ext uri="{FF2B5EF4-FFF2-40B4-BE49-F238E27FC236}">
                <a16:creationId xmlns:a16="http://schemas.microsoft.com/office/drawing/2014/main" id="{F7E31A9E-DCE6-4816-B132-4864D6D9FA21}"/>
              </a:ext>
            </a:extLst>
          </p:cNvPr>
          <p:cNvSpPr txBox="1"/>
          <p:nvPr/>
        </p:nvSpPr>
        <p:spPr>
          <a:xfrm>
            <a:off x="317760" y="5602210"/>
            <a:ext cx="11243638" cy="954107"/>
          </a:xfrm>
          <a:prstGeom prst="rect">
            <a:avLst/>
          </a:prstGeom>
          <a:noFill/>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mj-lt"/>
                <a:ea typeface="Ebrima"/>
                <a:cs typeface="Ebrima"/>
              </a:rPr>
              <a:t>Note: This table presents summarized key information. For additional information and full details access </a:t>
            </a:r>
            <a:r>
              <a:rPr kumimoji="0" lang="en-US" sz="800" b="0" i="0" u="none" strike="noStrike" kern="1200" cap="none" spc="0" normalizeH="0" baseline="0" noProof="0">
                <a:ln>
                  <a:noFill/>
                </a:ln>
                <a:solidFill>
                  <a:prstClr val="black"/>
                </a:solidFill>
                <a:effectLst/>
                <a:uLnTx/>
                <a:uFillTx/>
                <a:latin typeface="+mj-lt"/>
                <a:ea typeface="Ebrima"/>
                <a:cs typeface="Ebrima"/>
                <a:hlinkClick r:id="rId2"/>
              </a:rPr>
              <a:t>COVID-19 vaccines WHO EUL page</a:t>
            </a:r>
            <a:r>
              <a:rPr kumimoji="0" lang="en-US" sz="800" b="0" i="0" u="none" strike="noStrike" kern="1200" cap="none" spc="0" normalizeH="0" baseline="0" noProof="0">
                <a:ln>
                  <a:noFill/>
                </a:ln>
                <a:solidFill>
                  <a:prstClr val="black"/>
                </a:solidFill>
                <a:effectLst/>
                <a:uLnTx/>
                <a:uFillTx/>
                <a:latin typeface="+mj-lt"/>
                <a:ea typeface="Ebrima"/>
                <a:cs typeface="Ebrima"/>
              </a:rPr>
              <a:t>, </a:t>
            </a:r>
            <a:r>
              <a:rPr kumimoji="0" lang="en-US" sz="800" b="0" i="0" u="none" strike="noStrike" kern="1200" cap="none" spc="0" normalizeH="0" baseline="0" noProof="0">
                <a:ln>
                  <a:noFill/>
                </a:ln>
                <a:solidFill>
                  <a:prstClr val="black"/>
                </a:solidFill>
                <a:effectLst/>
                <a:uLnTx/>
                <a:uFillTx/>
                <a:latin typeface="+mj-lt"/>
                <a:ea typeface="Ebrima"/>
                <a:cs typeface="Ebrima"/>
                <a:hlinkClick r:id="rId3"/>
              </a:rPr>
              <a:t>the WHO vaccine explainers</a:t>
            </a:r>
            <a:r>
              <a:rPr kumimoji="0" lang="en-US" sz="800" b="0" i="0" u="none" strike="noStrike" kern="1200" cap="none" spc="0" normalizeH="0" baseline="0" noProof="0">
                <a:ln>
                  <a:noFill/>
                </a:ln>
                <a:solidFill>
                  <a:prstClr val="black"/>
                </a:solidFill>
                <a:effectLst/>
                <a:uLnTx/>
                <a:uFillTx/>
                <a:latin typeface="+mj-lt"/>
                <a:ea typeface="Ebrima"/>
                <a:cs typeface="Ebrima"/>
              </a:rPr>
              <a:t> and the </a:t>
            </a:r>
            <a:r>
              <a:rPr kumimoji="0" lang="en-US" sz="800" b="0" i="0" u="none" strike="noStrike" kern="1200" cap="none" spc="0" normalizeH="0" baseline="0" noProof="0">
                <a:ln>
                  <a:noFill/>
                </a:ln>
                <a:solidFill>
                  <a:prstClr val="black"/>
                </a:solidFill>
                <a:effectLst/>
                <a:uLnTx/>
                <a:uFillTx/>
                <a:latin typeface="+mj-lt"/>
                <a:ea typeface="Ebrima"/>
                <a:cs typeface="Ebrima"/>
                <a:hlinkClick r:id="rId4"/>
              </a:rPr>
              <a:t>WHO SAGE Interim recommendations</a:t>
            </a:r>
            <a:r>
              <a:rPr kumimoji="0" lang="en-US" sz="800" b="0" i="0" u="none" strike="noStrike" kern="1200" cap="none" spc="0" normalizeH="0" baseline="0" noProof="0">
                <a:ln>
                  <a:noFill/>
                </a:ln>
                <a:solidFill>
                  <a:prstClr val="black"/>
                </a:solidFill>
                <a:effectLst/>
                <a:uLnTx/>
                <a:uFillTx/>
                <a:latin typeface="+mj-lt"/>
                <a:ea typeface="Ebrima"/>
                <a:cs typeface="Ebrima"/>
              </a:rPr>
              <a:t>. </a:t>
            </a:r>
            <a:r>
              <a:rPr kumimoji="0" lang="en-GB" sz="800" b="0" i="0" u="none" strike="noStrike" kern="1200" cap="none" spc="0" normalizeH="0" baseline="0" noProof="0">
                <a:ln>
                  <a:noFill/>
                </a:ln>
                <a:solidFill>
                  <a:srgbClr val="FF0000"/>
                </a:solidFill>
                <a:effectLst/>
                <a:uLnTx/>
                <a:uFillTx/>
                <a:latin typeface="+mj-lt"/>
                <a:ea typeface="+mn-ea"/>
                <a:cs typeface="+mn-cs"/>
              </a:rPr>
              <a:t>1. Vaccine efficacy results are not comparable across vaccine products due to different case definitions of endpoints, and also because the studies were conducted at different periods of time where different variants were circulating. </a:t>
            </a:r>
            <a:r>
              <a:rPr kumimoji="0" lang="en-GB" sz="800" b="0" i="0" u="none" strike="noStrike" kern="1200" cap="none" spc="0" normalizeH="0" baseline="0" noProof="0">
                <a:ln>
                  <a:noFill/>
                </a:ln>
                <a:solidFill>
                  <a:prstClr val="black"/>
                </a:solidFill>
                <a:effectLst/>
                <a:uLnTx/>
                <a:uFillTx/>
                <a:latin typeface="+mj-lt"/>
                <a:ea typeface="+mn-ea"/>
                <a:cs typeface="+mn-cs"/>
              </a:rPr>
              <a:t>2. </a:t>
            </a:r>
            <a:r>
              <a:rPr kumimoji="0" lang="en-GB" sz="800" b="0" i="0" u="none" strike="noStrike" kern="1200" cap="none" spc="0" normalizeH="0" baseline="0" noProof="0" err="1">
                <a:ln>
                  <a:noFill/>
                </a:ln>
                <a:solidFill>
                  <a:prstClr val="black"/>
                </a:solidFill>
                <a:effectLst/>
                <a:uLnTx/>
                <a:uFillTx/>
                <a:latin typeface="+mj-lt"/>
                <a:ea typeface="+mn-ea"/>
                <a:cs typeface="+mn-cs"/>
              </a:rPr>
              <a:t>Covaxin</a:t>
            </a:r>
            <a:r>
              <a:rPr kumimoji="0" lang="en-GB" sz="800" b="0" i="0" u="none" strike="noStrike" kern="1200" cap="none" spc="0" normalizeH="0" baseline="0" noProof="0">
                <a:ln>
                  <a:noFill/>
                </a:ln>
                <a:solidFill>
                  <a:prstClr val="black"/>
                </a:solidFill>
                <a:effectLst/>
                <a:uLnTx/>
                <a:uFillTx/>
                <a:latin typeface="+mj-lt"/>
                <a:ea typeface="+mn-ea"/>
                <a:cs typeface="+mn-cs"/>
              </a:rPr>
              <a:t> has a novel adjuvant, </a:t>
            </a:r>
            <a:r>
              <a:rPr kumimoji="0" lang="en-GB" sz="800" b="0" i="0" u="none" strike="noStrike" kern="1200" cap="none" spc="0" normalizeH="0" baseline="0" noProof="0" err="1">
                <a:ln>
                  <a:noFill/>
                </a:ln>
                <a:solidFill>
                  <a:prstClr val="black"/>
                </a:solidFill>
                <a:effectLst/>
                <a:uLnTx/>
                <a:uFillTx/>
                <a:latin typeface="+mj-lt"/>
                <a:ea typeface="+mn-ea"/>
                <a:cs typeface="+mn-cs"/>
              </a:rPr>
              <a:t>imidazoquinoline</a:t>
            </a:r>
            <a:r>
              <a:rPr kumimoji="0" lang="en-GB" sz="800" b="0" i="0" u="none" strike="noStrike" kern="1200" cap="none" spc="0" normalizeH="0" baseline="0" noProof="0">
                <a:ln>
                  <a:noFill/>
                </a:ln>
                <a:solidFill>
                  <a:prstClr val="black"/>
                </a:solidFill>
                <a:effectLst/>
                <a:uLnTx/>
                <a:uFillTx/>
                <a:latin typeface="+mj-lt"/>
                <a:ea typeface="+mn-ea"/>
                <a:cs typeface="+mn-cs"/>
              </a:rPr>
              <a:t> class molecule (toll-like receptor (TLR) 7/8 agonist) (IMDG) adsorbed to alum (</a:t>
            </a:r>
            <a:r>
              <a:rPr kumimoji="0" lang="en-GB" sz="800" b="0" i="0" u="none" strike="noStrike" kern="1200" cap="none" spc="0" normalizeH="0" baseline="0" noProof="0" err="1">
                <a:ln>
                  <a:noFill/>
                </a:ln>
                <a:solidFill>
                  <a:prstClr val="black"/>
                </a:solidFill>
                <a:effectLst/>
                <a:uLnTx/>
                <a:uFillTx/>
                <a:latin typeface="+mj-lt"/>
                <a:ea typeface="+mn-ea"/>
                <a:cs typeface="+mn-cs"/>
              </a:rPr>
              <a:t>Algel</a:t>
            </a:r>
            <a:r>
              <a:rPr kumimoji="0" lang="en-GB" sz="800" b="0" i="0" u="none" strike="noStrike" kern="1200" cap="none" spc="0" normalizeH="0" baseline="0" noProof="0">
                <a:ln>
                  <a:noFill/>
                </a:ln>
                <a:solidFill>
                  <a:prstClr val="black"/>
                </a:solidFill>
                <a:effectLst/>
                <a:uLnTx/>
                <a:uFillTx/>
                <a:latin typeface="+mj-lt"/>
                <a:ea typeface="+mn-ea"/>
                <a:cs typeface="+mn-cs"/>
              </a:rPr>
              <a:t>-IMDG) as opposed to alum alone for Sinovac and Sinopharm. This has an implication since the WHOSAGE recommendation for an additional dose in those 60+ years of age only applies to Sinovac and Sinopharm and not to </a:t>
            </a:r>
            <a:r>
              <a:rPr kumimoji="0" lang="en-GB" sz="800" b="0" i="0" u="none" strike="noStrike" kern="1200" cap="none" spc="0" normalizeH="0" baseline="0" noProof="0" err="1">
                <a:ln>
                  <a:noFill/>
                </a:ln>
                <a:solidFill>
                  <a:prstClr val="black"/>
                </a:solidFill>
                <a:effectLst/>
                <a:uLnTx/>
                <a:uFillTx/>
                <a:latin typeface="+mj-lt"/>
                <a:ea typeface="+mn-ea"/>
                <a:cs typeface="+mn-cs"/>
              </a:rPr>
              <a:t>Covaxin</a:t>
            </a:r>
            <a:r>
              <a:rPr kumimoji="0" lang="en-GB" sz="800" b="0" i="0" u="none" strike="noStrike" kern="1200" cap="none" spc="0" normalizeH="0" baseline="0" noProof="0">
                <a:ln>
                  <a:noFill/>
                </a:ln>
                <a:solidFill>
                  <a:prstClr val="black"/>
                </a:solidFill>
                <a:effectLst/>
                <a:uLnTx/>
                <a:uFillTx/>
                <a:latin typeface="+mj-lt"/>
                <a:ea typeface="+mn-ea"/>
                <a:cs typeface="+mn-cs"/>
              </a:rPr>
              <a:t>.  3. WHO SAGE. Interim recommendations for heterologous COVID-19 vaccine schedules. 16 December 2021. </a:t>
            </a:r>
            <a:r>
              <a:rPr kumimoji="0" lang="en-GB" sz="800" b="0" i="0" u="none" strike="noStrike" kern="1200" cap="none" spc="0" normalizeH="0" baseline="0" noProof="0">
                <a:ln>
                  <a:noFill/>
                </a:ln>
                <a:solidFill>
                  <a:srgbClr val="FF0000"/>
                </a:solidFill>
                <a:effectLst/>
                <a:uLnTx/>
                <a:uFillTx/>
                <a:latin typeface="+mj-lt"/>
                <a:ea typeface="+mn-ea"/>
                <a:cs typeface="+mn-cs"/>
                <a:hlinkClick r:id="rId5"/>
              </a:rPr>
              <a:t>https://www.who.int/publications/i/item/WHO-2019-nCoV-vaccines-SAGE-recommendation-heterologous-schedules</a:t>
            </a:r>
            <a:r>
              <a:rPr kumimoji="0" lang="en-GB" sz="800" b="0" i="0" u="none" strike="noStrike" kern="1200" cap="none" spc="0" normalizeH="0" baseline="0" noProof="0">
                <a:ln>
                  <a:noFill/>
                </a:ln>
                <a:solidFill>
                  <a:srgbClr val="FF0000"/>
                </a:solidFill>
                <a:effectLst/>
                <a:uLnTx/>
                <a:uFillTx/>
                <a:latin typeface="+mj-lt"/>
                <a:ea typeface="+mn-ea"/>
                <a:cs typeface="+mn-cs"/>
              </a:rPr>
              <a:t>  4. .</a:t>
            </a:r>
            <a:r>
              <a:rPr kumimoji="0" lang="en-GB" sz="800" b="0" i="0" u="none" strike="noStrike" kern="1200" cap="none" spc="0" normalizeH="0" baseline="0" noProof="0">
                <a:ln>
                  <a:noFill/>
                </a:ln>
                <a:solidFill>
                  <a:srgbClr val="FF0000"/>
                </a:solidFill>
                <a:effectLst/>
                <a:uLnTx/>
                <a:uFillTx/>
                <a:latin typeface="+mj-lt"/>
                <a:ea typeface="+mn-ea"/>
                <a:cs typeface="+mn-cs"/>
                <a:hlinkClick r:id="rId6"/>
              </a:rPr>
              <a:t>https://www.who.int/publications/i/item/WHO-2019-nCoV-FAQ-Pregnancy-Vaccines-2022.1</a:t>
            </a:r>
            <a:r>
              <a:rPr kumimoji="0" lang="en-GB" sz="800" b="0" i="0" u="none" strike="noStrike" kern="1200" cap="none" spc="0" normalizeH="0" baseline="0" noProof="0">
                <a:ln>
                  <a:noFill/>
                </a:ln>
                <a:solidFill>
                  <a:srgbClr val="FF0000"/>
                </a:solidFill>
                <a:effectLst/>
                <a:uLnTx/>
                <a:uFillTx/>
                <a:latin typeface="+mj-lt"/>
                <a:ea typeface="+mn-ea"/>
                <a:cs typeface="+mn-cs"/>
              </a:rPr>
              <a:t> </a:t>
            </a:r>
            <a:r>
              <a:rPr kumimoji="0" lang="en-GB" sz="800" b="0" i="0" u="none" strike="noStrike" kern="1200" cap="none" spc="0" normalizeH="0" baseline="0" noProof="0">
                <a:ln>
                  <a:noFill/>
                </a:ln>
                <a:solidFill>
                  <a:prstClr val="black"/>
                </a:solidFill>
                <a:effectLst/>
                <a:uLnTx/>
                <a:uFillTx/>
                <a:latin typeface="+mj-lt"/>
                <a:ea typeface="+mn-ea"/>
                <a:cs typeface="+mn-cs"/>
              </a:rPr>
              <a:t>5. Because of the limited experience with the </a:t>
            </a:r>
            <a:r>
              <a:rPr kumimoji="0" lang="en-GB" sz="800" b="0" i="0" u="none" strike="noStrike" kern="1200" cap="none" spc="0" normalizeH="0" baseline="0" noProof="0" err="1">
                <a:ln>
                  <a:noFill/>
                </a:ln>
                <a:solidFill>
                  <a:prstClr val="black"/>
                </a:solidFill>
                <a:effectLst/>
                <a:uLnTx/>
                <a:uFillTx/>
                <a:latin typeface="+mj-lt"/>
                <a:ea typeface="+mn-ea"/>
                <a:cs typeface="+mn-cs"/>
              </a:rPr>
              <a:t>MatrixMTM</a:t>
            </a:r>
            <a:r>
              <a:rPr kumimoji="0" lang="en-GB" sz="800" b="0" i="0" u="none" strike="noStrike" kern="1200" cap="none" spc="0" normalizeH="0" baseline="0" noProof="0">
                <a:ln>
                  <a:noFill/>
                </a:ln>
                <a:solidFill>
                  <a:prstClr val="black"/>
                </a:solidFill>
                <a:effectLst/>
                <a:uLnTx/>
                <a:uFillTx/>
                <a:latin typeface="+mj-lt"/>
                <a:ea typeface="+mn-ea"/>
                <a:cs typeface="+mn-cs"/>
              </a:rPr>
              <a:t> adjuvant of the Novavax NVX-Co2373 vaccine in pregnancy, the benefit-risk assessment for this vaccine includes considering whether any other WHO EUL COVID-19 vaccine with a more established safety record in pregnancy is locally available. </a:t>
            </a:r>
            <a:r>
              <a:rPr kumimoji="0" lang="en-US" sz="800" b="0" i="0" u="none" strike="noStrike" kern="1200" cap="none" spc="0" normalizeH="0" baseline="0" noProof="0">
                <a:ln>
                  <a:noFill/>
                </a:ln>
                <a:solidFill>
                  <a:prstClr val="black"/>
                </a:solidFill>
                <a:effectLst/>
                <a:uLnTx/>
                <a:uFillTx/>
                <a:latin typeface="+mj-lt"/>
                <a:ea typeface="+mn-ea"/>
                <a:cs typeface="+mn-cs"/>
              </a:rPr>
              <a:t>I</a:t>
            </a:r>
            <a:r>
              <a:rPr kumimoji="0" lang="en-CH" sz="800" b="0" i="0" u="none" strike="noStrike" kern="1200" cap="none" spc="0" normalizeH="0" baseline="0" noProof="0">
                <a:ln>
                  <a:noFill/>
                </a:ln>
                <a:solidFill>
                  <a:prstClr val="black"/>
                </a:solidFill>
                <a:effectLst/>
                <a:uLnTx/>
                <a:uFillTx/>
                <a:latin typeface="+mj-lt"/>
                <a:ea typeface="+mn-ea"/>
                <a:cs typeface="+mn-cs"/>
              </a:rPr>
              <a:t>CP</a:t>
            </a:r>
            <a:r>
              <a:rPr kumimoji="0" lang="es-ES" sz="800" b="0" i="0" u="none" strike="noStrike" kern="1200" cap="none" spc="0" normalizeH="0" baseline="0" noProof="0">
                <a:ln>
                  <a:noFill/>
                </a:ln>
                <a:solidFill>
                  <a:prstClr val="black"/>
                </a:solidFill>
                <a:effectLst/>
                <a:uLnTx/>
                <a:uFillTx/>
                <a:latin typeface="+mj-lt"/>
                <a:ea typeface="+mn-ea"/>
                <a:cs typeface="+mn-cs"/>
              </a:rPr>
              <a:t>s</a:t>
            </a:r>
            <a:r>
              <a:rPr kumimoji="0" lang="en-CH" sz="800" b="0" i="0" u="none" strike="noStrike" kern="1200" cap="none" spc="0" normalizeH="0" baseline="0" noProof="0">
                <a:ln>
                  <a:noFill/>
                </a:ln>
                <a:solidFill>
                  <a:prstClr val="black"/>
                </a:solidFill>
                <a:effectLst/>
                <a:uLnTx/>
                <a:uFillTx/>
                <a:latin typeface="+mj-lt"/>
                <a:ea typeface="+mn-ea"/>
                <a:cs typeface="+mn-cs"/>
              </a:rPr>
              <a:t> = I</a:t>
            </a:r>
            <a:r>
              <a:rPr kumimoji="0" lang="en-US" sz="800" b="0" i="0" u="none" strike="noStrike" kern="1200" cap="none" spc="0" normalizeH="0" baseline="0" noProof="0" err="1">
                <a:ln>
                  <a:noFill/>
                </a:ln>
                <a:solidFill>
                  <a:prstClr val="black"/>
                </a:solidFill>
                <a:effectLst/>
                <a:uLnTx/>
                <a:uFillTx/>
                <a:latin typeface="+mj-lt"/>
                <a:ea typeface="+mn-ea"/>
                <a:cs typeface="+mn-cs"/>
              </a:rPr>
              <a:t>mmunocompromised</a:t>
            </a:r>
            <a:r>
              <a:rPr kumimoji="0" lang="en-US" sz="800" b="0" i="0" u="none" strike="noStrike" kern="1200" cap="none" spc="0" normalizeH="0" baseline="0" noProof="0">
                <a:ln>
                  <a:noFill/>
                </a:ln>
                <a:solidFill>
                  <a:prstClr val="black"/>
                </a:solidFill>
                <a:effectLst/>
                <a:uLnTx/>
                <a:uFillTx/>
                <a:latin typeface="+mj-lt"/>
                <a:ea typeface="+mn-ea"/>
                <a:cs typeface="+mn-cs"/>
              </a:rPr>
              <a:t> persons; m = months. </a:t>
            </a:r>
            <a:endParaRPr kumimoji="0" lang="en-US" sz="700" b="0" i="0" u="none" strike="noStrike" kern="1200" cap="none" spc="0" normalizeH="0" baseline="0" noProof="0">
              <a:ln>
                <a:noFill/>
              </a:ln>
              <a:solidFill>
                <a:srgbClr val="FF0000"/>
              </a:solidFill>
              <a:effectLst/>
              <a:uLnTx/>
              <a:uFillTx/>
              <a:latin typeface="+mj-lt"/>
              <a:ea typeface="+mn-ea"/>
              <a:cs typeface="Calibri" panose="020F0502020204030204" pitchFamily="34" charset="0"/>
            </a:endParaRPr>
          </a:p>
        </p:txBody>
      </p:sp>
    </p:spTree>
    <p:extLst>
      <p:ext uri="{BB962C8B-B14F-4D97-AF65-F5344CB8AC3E}">
        <p14:creationId xmlns:p14="http://schemas.microsoft.com/office/powerpoint/2010/main" val="20295406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CA097A59-7CEB-4317-86A0-6872FB174C39}"/>
              </a:ext>
            </a:extLst>
          </p:cNvPr>
          <p:cNvSpPr>
            <a:spLocks noGrp="1"/>
          </p:cNvSpPr>
          <p:nvPr>
            <p:ph idx="1"/>
          </p:nvPr>
        </p:nvSpPr>
        <p:spPr/>
        <p:txBody>
          <a:bodyPr/>
          <a:lstStyle/>
          <a:p>
            <a:pPr marL="285750" indent="-285750">
              <a:buFont typeface="Arial" panose="020B0604020202020204" pitchFamily="34" charset="0"/>
              <a:buChar char="•"/>
            </a:pPr>
            <a:r>
              <a:rPr lang="en-US" sz="1800">
                <a:latin typeface="Ebrima" panose="02000000000000000000" pitchFamily="2" charset="0"/>
                <a:ea typeface="Ebrima" panose="02000000000000000000" pitchFamily="2" charset="0"/>
                <a:cs typeface="Ebrima" panose="02000000000000000000" pitchFamily="2" charset="0"/>
              </a:rPr>
              <a:t>While this vaccine received EUL for a </a:t>
            </a:r>
            <a:r>
              <a:rPr lang="en-US" sz="1800" b="1">
                <a:latin typeface="Ebrima" panose="02000000000000000000" pitchFamily="2" charset="0"/>
                <a:ea typeface="Ebrima" panose="02000000000000000000" pitchFamily="2" charset="0"/>
                <a:cs typeface="Ebrima" panose="02000000000000000000" pitchFamily="2" charset="0"/>
              </a:rPr>
              <a:t>single dose </a:t>
            </a:r>
            <a:r>
              <a:rPr lang="en-US" sz="1800">
                <a:latin typeface="Ebrima" panose="02000000000000000000" pitchFamily="2" charset="0"/>
                <a:ea typeface="Ebrima" panose="02000000000000000000" pitchFamily="2" charset="0"/>
                <a:cs typeface="Ebrima" panose="02000000000000000000" pitchFamily="2" charset="0"/>
              </a:rPr>
              <a:t>(0.5ml given intramuscularly into deltoid muscle), the findings from a Phase 3 trial involving </a:t>
            </a:r>
            <a:r>
              <a:rPr lang="en-US" sz="1800" b="1">
                <a:latin typeface="Ebrima" panose="02000000000000000000" pitchFamily="2" charset="0"/>
                <a:ea typeface="Ebrima" panose="02000000000000000000" pitchFamily="2" charset="0"/>
                <a:cs typeface="Ebrima" panose="02000000000000000000" pitchFamily="2" charset="0"/>
              </a:rPr>
              <a:t>two doses</a:t>
            </a:r>
            <a:r>
              <a:rPr lang="en-US" sz="1800">
                <a:latin typeface="Ebrima" panose="02000000000000000000" pitchFamily="2" charset="0"/>
                <a:ea typeface="Ebrima" panose="02000000000000000000" pitchFamily="2" charset="0"/>
                <a:cs typeface="Ebrima" panose="02000000000000000000" pitchFamily="2" charset="0"/>
              </a:rPr>
              <a:t>, given 2 months apart, showed that </a:t>
            </a:r>
            <a:r>
              <a:rPr lang="en-US" sz="1800" b="1">
                <a:latin typeface="Ebrima" panose="02000000000000000000" pitchFamily="2" charset="0"/>
                <a:ea typeface="Ebrima" panose="02000000000000000000" pitchFamily="2" charset="0"/>
                <a:cs typeface="Ebrima" panose="02000000000000000000" pitchFamily="2" charset="0"/>
              </a:rPr>
              <a:t>two doses have higher efficacy for all clinical endpoints compared to a single dose. </a:t>
            </a:r>
          </a:p>
          <a:p>
            <a:pPr marL="285750" indent="-285750">
              <a:buFont typeface="Arial" panose="020B0604020202020204" pitchFamily="34" charset="0"/>
              <a:buChar char="•"/>
            </a:pPr>
            <a:r>
              <a:rPr lang="en-US" sz="1800" b="1">
                <a:latin typeface="Ebrima" panose="02000000000000000000" pitchFamily="2" charset="0"/>
                <a:ea typeface="Ebrima" panose="02000000000000000000" pitchFamily="2" charset="0"/>
                <a:cs typeface="Ebrima" panose="02000000000000000000" pitchFamily="2" charset="0"/>
              </a:rPr>
              <a:t>Limited data show continued high vaccine effectiveness against hospitalization in the presence of Omicron. </a:t>
            </a:r>
          </a:p>
          <a:p>
            <a:pPr marL="285750" indent="-285750">
              <a:buFont typeface="Arial" panose="020B0604020202020204" pitchFamily="34" charset="0"/>
              <a:buChar char="•"/>
            </a:pPr>
            <a:r>
              <a:rPr lang="en-US" sz="1800" b="1">
                <a:latin typeface="Ebrima" panose="02000000000000000000" pitchFamily="2" charset="0"/>
                <a:ea typeface="Ebrima" panose="02000000000000000000" pitchFamily="2" charset="0"/>
                <a:cs typeface="Ebrima" panose="02000000000000000000" pitchFamily="2" charset="0"/>
              </a:rPr>
              <a:t>Countries can choose to use Ad26.COV2.S as a schedule with a single or two doses taking into account considerations </a:t>
            </a:r>
            <a:r>
              <a:rPr lang="en-US" sz="1800">
                <a:latin typeface="Ebrima" panose="02000000000000000000" pitchFamily="2" charset="0"/>
                <a:ea typeface="Ebrima" panose="02000000000000000000" pitchFamily="2" charset="0"/>
                <a:cs typeface="Ebrima" panose="02000000000000000000" pitchFamily="2" charset="0"/>
              </a:rPr>
              <a:t>such as supply availability and access, hard-to-reach populations and programmatic implementation of the WHO Prioritization Roadmap. </a:t>
            </a:r>
          </a:p>
          <a:p>
            <a:pPr marL="285750" indent="-285750">
              <a:buFont typeface="Arial" panose="020B0604020202020204" pitchFamily="34" charset="0"/>
              <a:buChar char="•"/>
            </a:pPr>
            <a:r>
              <a:rPr lang="en-US" sz="1800" b="1">
                <a:latin typeface="Ebrima" panose="02000000000000000000" pitchFamily="2" charset="0"/>
                <a:ea typeface="Ebrima" panose="02000000000000000000" pitchFamily="2" charset="0"/>
                <a:cs typeface="Ebrima" panose="02000000000000000000" pitchFamily="2" charset="0"/>
              </a:rPr>
              <a:t>WHO highlights the benefit of two doses </a:t>
            </a:r>
            <a:r>
              <a:rPr lang="en-US" sz="1800">
                <a:latin typeface="Ebrima" panose="02000000000000000000" pitchFamily="2" charset="0"/>
                <a:ea typeface="Ebrima" panose="02000000000000000000" pitchFamily="2" charset="0"/>
                <a:cs typeface="Ebrima" panose="02000000000000000000" pitchFamily="2" charset="0"/>
              </a:rPr>
              <a:t>and recommends an </a:t>
            </a:r>
            <a:r>
              <a:rPr lang="en-US" sz="1800" b="1">
                <a:latin typeface="Ebrima" panose="02000000000000000000" pitchFamily="2" charset="0"/>
                <a:ea typeface="Ebrima" panose="02000000000000000000" pitchFamily="2" charset="0"/>
                <a:cs typeface="Ebrima" panose="02000000000000000000" pitchFamily="2" charset="0"/>
              </a:rPr>
              <a:t>inter-dose interval of 2 to 6 months</a:t>
            </a:r>
            <a:r>
              <a:rPr lang="en-US" sz="1800">
                <a:latin typeface="Ebrima" panose="02000000000000000000" pitchFamily="2" charset="0"/>
                <a:ea typeface="Ebrima" panose="02000000000000000000" pitchFamily="2" charset="0"/>
                <a:cs typeface="Ebrima" panose="02000000000000000000" pitchFamily="2" charset="0"/>
              </a:rPr>
              <a:t>, depending on the epidemiological situation, and needs for certain subpopulations.</a:t>
            </a:r>
            <a:endParaRPr lang="es-ES" sz="1800">
              <a:latin typeface="Ebrima" panose="02000000000000000000" pitchFamily="2" charset="0"/>
              <a:ea typeface="Ebrima" panose="02000000000000000000" pitchFamily="2" charset="0"/>
              <a:cs typeface="Ebrima" panose="02000000000000000000" pitchFamily="2" charset="0"/>
            </a:endParaRPr>
          </a:p>
          <a:p>
            <a:endParaRPr lang="en-GB"/>
          </a:p>
        </p:txBody>
      </p:sp>
      <p:sp>
        <p:nvSpPr>
          <p:cNvPr id="5" name="Marcador de número de diapositiva 4">
            <a:extLst>
              <a:ext uri="{FF2B5EF4-FFF2-40B4-BE49-F238E27FC236}">
                <a16:creationId xmlns:a16="http://schemas.microsoft.com/office/drawing/2014/main" id="{A351652A-4CD8-42FF-99ED-1C2EFA192C23}"/>
              </a:ext>
            </a:extLst>
          </p:cNvPr>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4CE0EA-F3B5-4684-BA10-C594598FDB9C}" type="slidenum">
              <a:rPr kumimoji="0" lang="en-GB" sz="800" b="0" i="0" u="none" strike="noStrike" kern="1200" cap="none" spc="0" normalizeH="0" baseline="0" noProof="0" smtClean="0">
                <a:ln>
                  <a:noFill/>
                </a:ln>
                <a:solidFill>
                  <a:prstClr val="black"/>
                </a:solidFill>
                <a:effectLst/>
                <a:uLnTx/>
                <a:uFillTx/>
                <a:latin typeface="Arial"/>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800" b="0" i="0" u="none" strike="noStrike" kern="1200" cap="none" spc="0" normalizeH="0" baseline="0" noProof="0">
              <a:ln>
                <a:noFill/>
              </a:ln>
              <a:solidFill>
                <a:prstClr val="black"/>
              </a:solidFill>
              <a:effectLst/>
              <a:uLnTx/>
              <a:uFillTx/>
              <a:latin typeface="Arial"/>
              <a:ea typeface="+mn-ea"/>
              <a:cs typeface="Times New Roman" panose="02020603050405020304" pitchFamily="18" charset="0"/>
            </a:endParaRPr>
          </a:p>
        </p:txBody>
      </p:sp>
      <p:sp>
        <p:nvSpPr>
          <p:cNvPr id="6" name="Marcador de texto 5">
            <a:extLst>
              <a:ext uri="{FF2B5EF4-FFF2-40B4-BE49-F238E27FC236}">
                <a16:creationId xmlns:a16="http://schemas.microsoft.com/office/drawing/2014/main" id="{7C0A1656-7DA5-46ED-A48F-FB62EED3045C}"/>
              </a:ext>
            </a:extLst>
          </p:cNvPr>
          <p:cNvSpPr>
            <a:spLocks noGrp="1"/>
          </p:cNvSpPr>
          <p:nvPr>
            <p:ph type="body" sz="quarter" idx="21"/>
          </p:nvPr>
        </p:nvSpPr>
        <p:spPr/>
        <p:txBody>
          <a:bodyPr/>
          <a:lstStyle/>
          <a:p>
            <a:r>
              <a:rPr lang="en-GB">
                <a:latin typeface="Ebrima" panose="02000000000000000000" pitchFamily="2" charset="0"/>
                <a:ea typeface="Ebrima" panose="02000000000000000000" pitchFamily="2" charset="0"/>
                <a:cs typeface="Ebrima" panose="02000000000000000000" pitchFamily="2" charset="0"/>
              </a:rPr>
              <a:t>WHO SAGE. 9 December 2021: </a:t>
            </a:r>
            <a:r>
              <a:rPr lang="en-GB">
                <a:latin typeface="Ebrima" panose="02000000000000000000" pitchFamily="2" charset="0"/>
                <a:ea typeface="Ebrima" panose="02000000000000000000" pitchFamily="2" charset="0"/>
                <a:cs typeface="Ebrima" panose="02000000000000000000" pitchFamily="2" charset="0"/>
                <a:hlinkClick r:id="rId3"/>
              </a:rPr>
              <a:t>https://www.who.int/publications/i/item/WHO-2019-nCoV-vaccines-SAGE-recommendation-Ad26.COV2.S-2021.1</a:t>
            </a:r>
            <a:r>
              <a:rPr lang="en-GB">
                <a:latin typeface="Ebrima" panose="02000000000000000000" pitchFamily="2" charset="0"/>
                <a:ea typeface="Ebrima" panose="02000000000000000000" pitchFamily="2" charset="0"/>
                <a:cs typeface="Ebrima" panose="02000000000000000000" pitchFamily="2" charset="0"/>
              </a:rPr>
              <a:t> </a:t>
            </a:r>
          </a:p>
        </p:txBody>
      </p:sp>
      <p:sp>
        <p:nvSpPr>
          <p:cNvPr id="7" name="Título 6">
            <a:extLst>
              <a:ext uri="{FF2B5EF4-FFF2-40B4-BE49-F238E27FC236}">
                <a16:creationId xmlns:a16="http://schemas.microsoft.com/office/drawing/2014/main" id="{E250CF92-A0C4-4701-BEF2-05DF0E47979F}"/>
              </a:ext>
            </a:extLst>
          </p:cNvPr>
          <p:cNvSpPr>
            <a:spLocks noGrp="1"/>
          </p:cNvSpPr>
          <p:nvPr>
            <p:ph type="title"/>
          </p:nvPr>
        </p:nvSpPr>
        <p:spPr/>
        <p:txBody>
          <a:bodyPr/>
          <a:lstStyle/>
          <a:p>
            <a:r>
              <a:rPr lang="en-GB"/>
              <a:t>Number of doses of primary series of Ad26.COV 2-S (Janssen) COVID-19 vaccine</a:t>
            </a:r>
          </a:p>
        </p:txBody>
      </p:sp>
      <p:sp>
        <p:nvSpPr>
          <p:cNvPr id="8" name="Elipse 7">
            <a:extLst>
              <a:ext uri="{FF2B5EF4-FFF2-40B4-BE49-F238E27FC236}">
                <a16:creationId xmlns:a16="http://schemas.microsoft.com/office/drawing/2014/main" id="{1AA12183-FDCD-4492-B775-8EA4DE625E6F}"/>
              </a:ext>
            </a:extLst>
          </p:cNvPr>
          <p:cNvSpPr/>
          <p:nvPr/>
        </p:nvSpPr>
        <p:spPr>
          <a:xfrm>
            <a:off x="116554" y="359999"/>
            <a:ext cx="311426" cy="288925"/>
          </a:xfrm>
          <a:prstGeom prst="ellipse">
            <a:avLst/>
          </a:prstGeom>
          <a:solidFill>
            <a:srgbClr val="EE7D31"/>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a:ln>
                  <a:noFill/>
                </a:ln>
                <a:solidFill>
                  <a:prstClr val="white"/>
                </a:solidFill>
                <a:effectLst/>
                <a:uLnTx/>
                <a:uFillTx/>
                <a:latin typeface="Arial"/>
                <a:ea typeface="+mn-ea"/>
                <a:cs typeface="+mn-cs"/>
              </a:rPr>
              <a:t>E</a:t>
            </a: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1849664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7A7E8C64-2D9A-4AB4-B8F5-634AFD17629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4CE0EA-F3B5-4684-BA10-C594598FDB9C}" type="slidenum">
              <a:rPr kumimoji="0" lang="en-GB" sz="800" b="0" i="0" u="none" strike="noStrike" kern="1200" cap="none" spc="0" normalizeH="0" baseline="0" noProof="0" smtClean="0">
                <a:ln>
                  <a:noFill/>
                </a:ln>
                <a:solidFill>
                  <a:prstClr val="black"/>
                </a:solidFill>
                <a:effectLst/>
                <a:uLnTx/>
                <a:uFillTx/>
                <a:latin typeface="Arial"/>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800" b="0" i="0" u="none" strike="noStrike" kern="1200" cap="none" spc="0" normalizeH="0" baseline="0" noProof="0">
              <a:ln>
                <a:noFill/>
              </a:ln>
              <a:solidFill>
                <a:prstClr val="black"/>
              </a:solidFill>
              <a:effectLst/>
              <a:uLnTx/>
              <a:uFillTx/>
              <a:latin typeface="Arial"/>
              <a:ea typeface="+mn-ea"/>
              <a:cs typeface="Times New Roman" panose="02020603050405020304" pitchFamily="18" charset="0"/>
            </a:endParaRPr>
          </a:p>
        </p:txBody>
      </p:sp>
      <p:sp>
        <p:nvSpPr>
          <p:cNvPr id="5" name="Título 4">
            <a:extLst>
              <a:ext uri="{FF2B5EF4-FFF2-40B4-BE49-F238E27FC236}">
                <a16:creationId xmlns:a16="http://schemas.microsoft.com/office/drawing/2014/main" id="{53273D45-376A-49F9-8E1C-C32A26790096}"/>
              </a:ext>
            </a:extLst>
          </p:cNvPr>
          <p:cNvSpPr>
            <a:spLocks noGrp="1"/>
          </p:cNvSpPr>
          <p:nvPr>
            <p:ph type="title"/>
          </p:nvPr>
        </p:nvSpPr>
        <p:spPr>
          <a:xfrm>
            <a:off x="549965" y="133174"/>
            <a:ext cx="9810514" cy="410783"/>
          </a:xfrm>
        </p:spPr>
        <p:txBody>
          <a:bodyPr/>
          <a:lstStyle/>
          <a:p>
            <a:r>
              <a:rPr lang="en-US" sz="2000"/>
              <a:t>Summary of key cold chain and storage attributes by COVID-19 vaccine </a:t>
            </a:r>
            <a:endParaRPr lang="en-US" sz="2000">
              <a:ea typeface="Ebrima"/>
              <a:cs typeface="Ebrima"/>
            </a:endParaRPr>
          </a:p>
        </p:txBody>
      </p:sp>
      <p:graphicFrame>
        <p:nvGraphicFramePr>
          <p:cNvPr id="9" name="Table 9">
            <a:extLst>
              <a:ext uri="{FF2B5EF4-FFF2-40B4-BE49-F238E27FC236}">
                <a16:creationId xmlns:a16="http://schemas.microsoft.com/office/drawing/2014/main" id="{3452770C-CF29-41EE-8A92-6C482676C928}"/>
              </a:ext>
            </a:extLst>
          </p:cNvPr>
          <p:cNvGraphicFramePr>
            <a:graphicFrameLocks noGrp="1"/>
          </p:cNvGraphicFramePr>
          <p:nvPr>
            <p:ph idx="1"/>
            <p:extLst>
              <p:ext uri="{D42A27DB-BD31-4B8C-83A1-F6EECF244321}">
                <p14:modId xmlns:p14="http://schemas.microsoft.com/office/powerpoint/2010/main" val="3997834336"/>
              </p:ext>
            </p:extLst>
          </p:nvPr>
        </p:nvGraphicFramePr>
        <p:xfrm>
          <a:off x="45584" y="565826"/>
          <a:ext cx="12100832" cy="5868437"/>
        </p:xfrm>
        <a:graphic>
          <a:graphicData uri="http://schemas.openxmlformats.org/drawingml/2006/table">
            <a:tbl>
              <a:tblPr firstRow="1" bandRow="1">
                <a:tableStyleId>{5C22544A-7EE6-4342-B048-85BDC9FD1C3A}</a:tableStyleId>
              </a:tblPr>
              <a:tblGrid>
                <a:gridCol w="1135038">
                  <a:extLst>
                    <a:ext uri="{9D8B030D-6E8A-4147-A177-3AD203B41FA5}">
                      <a16:colId xmlns:a16="http://schemas.microsoft.com/office/drawing/2014/main" val="1959081950"/>
                    </a:ext>
                  </a:extLst>
                </a:gridCol>
                <a:gridCol w="1096579">
                  <a:extLst>
                    <a:ext uri="{9D8B030D-6E8A-4147-A177-3AD203B41FA5}">
                      <a16:colId xmlns:a16="http://schemas.microsoft.com/office/drawing/2014/main" val="994421691"/>
                    </a:ext>
                  </a:extLst>
                </a:gridCol>
                <a:gridCol w="1109801">
                  <a:extLst>
                    <a:ext uri="{9D8B030D-6E8A-4147-A177-3AD203B41FA5}">
                      <a16:colId xmlns:a16="http://schemas.microsoft.com/office/drawing/2014/main" val="3963525572"/>
                    </a:ext>
                  </a:extLst>
                </a:gridCol>
                <a:gridCol w="1083359">
                  <a:extLst>
                    <a:ext uri="{9D8B030D-6E8A-4147-A177-3AD203B41FA5}">
                      <a16:colId xmlns:a16="http://schemas.microsoft.com/office/drawing/2014/main" val="3353488403"/>
                    </a:ext>
                  </a:extLst>
                </a:gridCol>
                <a:gridCol w="1096579">
                  <a:extLst>
                    <a:ext uri="{9D8B030D-6E8A-4147-A177-3AD203B41FA5}">
                      <a16:colId xmlns:a16="http://schemas.microsoft.com/office/drawing/2014/main" val="1428282818"/>
                    </a:ext>
                  </a:extLst>
                </a:gridCol>
                <a:gridCol w="999512">
                  <a:extLst>
                    <a:ext uri="{9D8B030D-6E8A-4147-A177-3AD203B41FA5}">
                      <a16:colId xmlns:a16="http://schemas.microsoft.com/office/drawing/2014/main" val="404765307"/>
                    </a:ext>
                  </a:extLst>
                </a:gridCol>
                <a:gridCol w="1193648">
                  <a:extLst>
                    <a:ext uri="{9D8B030D-6E8A-4147-A177-3AD203B41FA5}">
                      <a16:colId xmlns:a16="http://schemas.microsoft.com/office/drawing/2014/main" val="3203103510"/>
                    </a:ext>
                  </a:extLst>
                </a:gridCol>
                <a:gridCol w="1096579">
                  <a:extLst>
                    <a:ext uri="{9D8B030D-6E8A-4147-A177-3AD203B41FA5}">
                      <a16:colId xmlns:a16="http://schemas.microsoft.com/office/drawing/2014/main" val="2321612713"/>
                    </a:ext>
                  </a:extLst>
                </a:gridCol>
                <a:gridCol w="1096579">
                  <a:extLst>
                    <a:ext uri="{9D8B030D-6E8A-4147-A177-3AD203B41FA5}">
                      <a16:colId xmlns:a16="http://schemas.microsoft.com/office/drawing/2014/main" val="727335822"/>
                    </a:ext>
                  </a:extLst>
                </a:gridCol>
                <a:gridCol w="1096579">
                  <a:extLst>
                    <a:ext uri="{9D8B030D-6E8A-4147-A177-3AD203B41FA5}">
                      <a16:colId xmlns:a16="http://schemas.microsoft.com/office/drawing/2014/main" val="2090593653"/>
                    </a:ext>
                  </a:extLst>
                </a:gridCol>
                <a:gridCol w="1096579">
                  <a:extLst>
                    <a:ext uri="{9D8B030D-6E8A-4147-A177-3AD203B41FA5}">
                      <a16:colId xmlns:a16="http://schemas.microsoft.com/office/drawing/2014/main" val="2478736065"/>
                    </a:ext>
                  </a:extLst>
                </a:gridCol>
              </a:tblGrid>
              <a:tr h="226957">
                <a:tc rowSpan="2">
                  <a:txBody>
                    <a:bodyPr/>
                    <a:lstStyle/>
                    <a:p>
                      <a:endParaRPr lang="en-US" sz="900">
                        <a:latin typeface="Arial Narrow" panose="020B0606020202030204" pitchFamily="34" charset="0"/>
                      </a:endParaRPr>
                    </a:p>
                  </a:txBody>
                  <a:tcP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1000" b="1" i="0" noProof="0">
                          <a:solidFill>
                            <a:schemeClr val="tx1"/>
                          </a:solidFill>
                          <a:latin typeface="Arial Narrow" panose="020B0606020202030204" pitchFamily="34" charset="0"/>
                        </a:rPr>
                        <a:t>COMIRNATY </a:t>
                      </a:r>
                      <a:r>
                        <a:rPr lang="en-US" sz="1000" b="1" i="0" kern="1200" baseline="30000">
                          <a:solidFill>
                            <a:schemeClr val="dk1"/>
                          </a:solidFill>
                          <a:effectLst/>
                          <a:latin typeface="Arial Narrow" panose="020B0606020202030204" pitchFamily="34" charset="0"/>
                          <a:ea typeface="+mn-ea"/>
                          <a:cs typeface="+mn-cs"/>
                        </a:rPr>
                        <a:t>®</a:t>
                      </a:r>
                      <a:r>
                        <a:rPr lang="fr-CH" sz="1000" b="1" i="0" noProof="0">
                          <a:solidFill>
                            <a:schemeClr val="tx1"/>
                          </a:solidFill>
                          <a:latin typeface="Arial Narrow" panose="020B0606020202030204" pitchFamily="34" charset="0"/>
                        </a:rPr>
                        <a:t> (</a:t>
                      </a:r>
                      <a:r>
                        <a:rPr lang="en-US" sz="1000" b="1" i="0" kern="1200">
                          <a:solidFill>
                            <a:schemeClr val="tx1"/>
                          </a:solidFill>
                          <a:latin typeface="Arial Narrow" panose="020B0606020202030204" pitchFamily="34" charset="0"/>
                          <a:ea typeface="+mn-ea"/>
                          <a:cs typeface="+mn-cs"/>
                        </a:rPr>
                        <a:t>Pfizer BioNTech</a:t>
                      </a:r>
                      <a:r>
                        <a:rPr lang="en-US" sz="1000" b="1" i="0" kern="1200" noProof="0">
                          <a:solidFill>
                            <a:schemeClr val="tx1"/>
                          </a:solidFill>
                          <a:latin typeface="Arial Narrow" panose="020B0606020202030204" pitchFamily="34" charset="0"/>
                          <a:ea typeface="+mn-ea"/>
                          <a:cs typeface="+mn-cs"/>
                        </a:rPr>
                        <a:t>)</a:t>
                      </a:r>
                      <a:endParaRPr lang="fr-CH" sz="1000" b="1" i="0" kern="1200" noProof="0">
                        <a:solidFill>
                          <a:schemeClr val="tx1"/>
                        </a:solidFill>
                        <a:latin typeface="Arial Narrow" panose="020B0606020202030204" pitchFamily="34" charset="0"/>
                        <a:ea typeface="+mn-ea"/>
                        <a:cs typeface="+mn-cs"/>
                      </a:endParaRPr>
                    </a:p>
                  </a:txBody>
                  <a:tcPr>
                    <a:solidFill>
                      <a:srgbClr val="FFCC66"/>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1000" b="1" i="1" noProof="0">
                          <a:solidFill>
                            <a:schemeClr val="tx1"/>
                          </a:solidFill>
                          <a:latin typeface="+mj-lt"/>
                        </a:rPr>
                        <a:t>COMIRNATY </a:t>
                      </a:r>
                      <a:r>
                        <a:rPr lang="en-US" sz="1000" kern="1200" baseline="30000">
                          <a:solidFill>
                            <a:schemeClr val="dk1"/>
                          </a:solidFill>
                          <a:effectLst/>
                          <a:latin typeface="+mj-lt"/>
                          <a:ea typeface="+mn-ea"/>
                          <a:cs typeface="+mn-cs"/>
                        </a:rPr>
                        <a:t>®</a:t>
                      </a:r>
                      <a:r>
                        <a:rPr lang="fr-CH" sz="1000" b="1" noProof="0">
                          <a:solidFill>
                            <a:schemeClr val="tx1"/>
                          </a:solidFill>
                          <a:latin typeface="+mj-lt"/>
                        </a:rPr>
                        <a:t> (</a:t>
                      </a:r>
                      <a:r>
                        <a:rPr lang="en-US" sz="1000" b="1" kern="1200">
                          <a:solidFill>
                            <a:schemeClr val="tx1"/>
                          </a:solidFill>
                          <a:latin typeface="+mj-lt"/>
                          <a:ea typeface="+mn-ea"/>
                          <a:cs typeface="+mn-cs"/>
                        </a:rPr>
                        <a:t>Pfizer BioNTech</a:t>
                      </a:r>
                      <a:r>
                        <a:rPr lang="en-US" sz="1000" b="1" kern="1200" noProof="0">
                          <a:solidFill>
                            <a:schemeClr val="tx1"/>
                          </a:solidFill>
                          <a:latin typeface="+mj-lt"/>
                          <a:ea typeface="+mn-ea"/>
                          <a:cs typeface="+mn-cs"/>
                        </a:rPr>
                        <a:t>)</a:t>
                      </a:r>
                      <a:endParaRPr lang="fr-CH" sz="1000" b="1" kern="1200" noProof="0">
                        <a:solidFill>
                          <a:schemeClr val="tx1"/>
                        </a:solidFill>
                        <a:latin typeface="+mj-lt"/>
                        <a:ea typeface="+mn-ea"/>
                        <a:cs typeface="+mn-cs"/>
                      </a:endParaRPr>
                    </a:p>
                  </a:txBody>
                  <a:tcPr>
                    <a:solidFill>
                      <a:srgbClr val="FFCC66"/>
                    </a:solidFill>
                  </a:tcPr>
                </a:tc>
                <a:tc hMerge="1">
                  <a:txBody>
                    <a:bodyPr/>
                    <a:lstStyle/>
                    <a:p>
                      <a:endParaRPr lang="en-GB"/>
                    </a:p>
                  </a:txBody>
                  <a:tcPr/>
                </a:tc>
                <a:tc rowSpan="2">
                  <a:txBody>
                    <a:bodyPr/>
                    <a:lstStyle/>
                    <a:p>
                      <a:pPr marL="0" marR="0" lvl="0" indent="0" algn="ctr" rtl="0">
                        <a:lnSpc>
                          <a:spcPct val="100000"/>
                        </a:lnSpc>
                        <a:spcBef>
                          <a:spcPts val="0"/>
                        </a:spcBef>
                        <a:spcAft>
                          <a:spcPts val="0"/>
                        </a:spcAft>
                        <a:buClrTx/>
                        <a:buSzTx/>
                        <a:buFontTx/>
                        <a:buNone/>
                      </a:pPr>
                      <a:r>
                        <a:rPr lang="fr-CH" sz="900" b="1" i="0" noProof="0">
                          <a:solidFill>
                            <a:schemeClr val="tx1"/>
                          </a:solidFill>
                          <a:latin typeface="Arial Narrow" panose="020B0606020202030204" pitchFamily="34" charset="0"/>
                        </a:rPr>
                        <a:t>SPIKEVAX </a:t>
                      </a:r>
                      <a:r>
                        <a:rPr lang="en-US" sz="900" b="1" i="0" kern="1200" baseline="30000">
                          <a:solidFill>
                            <a:schemeClr val="dk1"/>
                          </a:solidFill>
                          <a:effectLst/>
                          <a:latin typeface="Arial Narrow" panose="020B0606020202030204" pitchFamily="34" charset="0"/>
                          <a:ea typeface="+mn-ea"/>
                          <a:cs typeface="+mn-cs"/>
                        </a:rPr>
                        <a:t>®</a:t>
                      </a:r>
                      <a:r>
                        <a:rPr lang="fr-CH" sz="900" b="1" i="0" noProof="0">
                          <a:solidFill>
                            <a:schemeClr val="tx1"/>
                          </a:solidFill>
                          <a:latin typeface="Arial Narrow" panose="020B0606020202030204" pitchFamily="34" charset="0"/>
                        </a:rPr>
                        <a:t> (Moderna)</a:t>
                      </a:r>
                      <a:endParaRPr lang="en-US" sz="900" b="1" i="0" noProof="0">
                        <a:solidFill>
                          <a:schemeClr val="tx1"/>
                        </a:solidFill>
                        <a:latin typeface="Arial Narrow" panose="020B0606020202030204" pitchFamily="34" charset="0"/>
                      </a:endParaRPr>
                    </a:p>
                  </a:txBody>
                  <a:tcPr>
                    <a:solidFill>
                      <a:srgbClr val="FFCC66"/>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900" b="1" i="0" kern="1200" noProof="0">
                          <a:solidFill>
                            <a:schemeClr val="tx1"/>
                          </a:solidFill>
                          <a:latin typeface="Arial Narrow" panose="020B0606020202030204" pitchFamily="34" charset="0"/>
                          <a:ea typeface="+mn-ea"/>
                          <a:cs typeface="+mn-cs"/>
                        </a:rPr>
                        <a:t>COVISHIELD ® (</a:t>
                      </a:r>
                      <a:r>
                        <a:rPr lang="pt-BR" sz="900" b="1" i="0" kern="1200" noProof="0" err="1">
                          <a:solidFill>
                            <a:schemeClr val="tx1"/>
                          </a:solidFill>
                          <a:latin typeface="Arial Narrow" panose="020B0606020202030204" pitchFamily="34" charset="0"/>
                          <a:ea typeface="+mn-ea"/>
                          <a:cs typeface="+mn-cs"/>
                        </a:rPr>
                        <a:t>Serum</a:t>
                      </a:r>
                      <a:r>
                        <a:rPr lang="pt-BR" sz="900" b="1" i="0" kern="1200" noProof="0">
                          <a:solidFill>
                            <a:schemeClr val="tx1"/>
                          </a:solidFill>
                          <a:latin typeface="Arial Narrow" panose="020B0606020202030204" pitchFamily="34" charset="0"/>
                          <a:ea typeface="+mn-ea"/>
                          <a:cs typeface="+mn-cs"/>
                        </a:rPr>
                        <a:t> </a:t>
                      </a:r>
                      <a:r>
                        <a:rPr lang="pt-BR" sz="900" b="1" i="0" kern="1200" noProof="0" err="1">
                          <a:solidFill>
                            <a:schemeClr val="tx1"/>
                          </a:solidFill>
                          <a:latin typeface="Arial Narrow" panose="020B0606020202030204" pitchFamily="34" charset="0"/>
                          <a:ea typeface="+mn-ea"/>
                          <a:cs typeface="+mn-cs"/>
                        </a:rPr>
                        <a:t>Institute</a:t>
                      </a:r>
                      <a:r>
                        <a:rPr lang="pt-BR" sz="900" b="1" i="0" kern="1200" noProof="0">
                          <a:solidFill>
                            <a:schemeClr val="tx1"/>
                          </a:solidFill>
                          <a:latin typeface="Arial Narrow" panose="020B0606020202030204" pitchFamily="34" charset="0"/>
                          <a:ea typeface="+mn-ea"/>
                          <a:cs typeface="+mn-cs"/>
                        </a:rPr>
                        <a:t> </a:t>
                      </a:r>
                      <a:r>
                        <a:rPr lang="pt-BR" sz="900" b="1" i="0" kern="1200" noProof="0" err="1">
                          <a:solidFill>
                            <a:schemeClr val="tx1"/>
                          </a:solidFill>
                          <a:latin typeface="Arial Narrow" panose="020B0606020202030204" pitchFamily="34" charset="0"/>
                          <a:ea typeface="+mn-ea"/>
                          <a:cs typeface="+mn-cs"/>
                        </a:rPr>
                        <a:t>of</a:t>
                      </a:r>
                      <a:r>
                        <a:rPr lang="pt-BR" sz="900" b="1" i="0" kern="1200" noProof="0">
                          <a:solidFill>
                            <a:schemeClr val="tx1"/>
                          </a:solidFill>
                          <a:latin typeface="Arial Narrow" panose="020B0606020202030204" pitchFamily="34" charset="0"/>
                          <a:ea typeface="+mn-ea"/>
                          <a:cs typeface="+mn-cs"/>
                        </a:rPr>
                        <a:t> </a:t>
                      </a:r>
                      <a:r>
                        <a:rPr lang="pt-BR" sz="900" b="1" i="0" kern="1200" noProof="0" err="1">
                          <a:solidFill>
                            <a:schemeClr val="tx1"/>
                          </a:solidFill>
                          <a:latin typeface="Arial Narrow" panose="020B0606020202030204" pitchFamily="34" charset="0"/>
                          <a:ea typeface="+mn-ea"/>
                          <a:cs typeface="+mn-cs"/>
                        </a:rPr>
                        <a:t>India</a:t>
                      </a:r>
                      <a:r>
                        <a:rPr lang="pt-BR" sz="900" b="1" i="0" kern="1200" noProof="0">
                          <a:solidFill>
                            <a:schemeClr val="tx1"/>
                          </a:solidFill>
                          <a:latin typeface="Arial Narrow" panose="020B0606020202030204" pitchFamily="34"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pt-BR" sz="900" b="1" i="0" kern="1200" noProof="0">
                          <a:solidFill>
                            <a:schemeClr val="tx1"/>
                          </a:solidFill>
                          <a:latin typeface="Arial Narrow" panose="020B0606020202030204" pitchFamily="34" charset="0"/>
                          <a:ea typeface="+mn-ea"/>
                          <a:cs typeface="+mn-cs"/>
                        </a:rPr>
                        <a:t>VAXZEVRIA ® (AstraZeneca)</a:t>
                      </a:r>
                    </a:p>
                    <a:p>
                      <a:pPr marL="0" marR="0" lvl="0" indent="0" algn="ctr" defTabSz="914400" rtl="0" eaLnBrk="1" fontAlgn="auto" latinLnBrk="0" hangingPunct="1">
                        <a:lnSpc>
                          <a:spcPct val="100000"/>
                        </a:lnSpc>
                        <a:spcBef>
                          <a:spcPts val="0"/>
                        </a:spcBef>
                        <a:spcAft>
                          <a:spcPts val="0"/>
                        </a:spcAft>
                        <a:buClrTx/>
                        <a:buSzTx/>
                        <a:buFontTx/>
                        <a:buNone/>
                        <a:tabLst/>
                        <a:defRPr/>
                      </a:pPr>
                      <a:r>
                        <a:rPr lang="pt-BR" sz="900" b="1" i="0" kern="1200" noProof="0">
                          <a:solidFill>
                            <a:schemeClr val="tx1"/>
                          </a:solidFill>
                          <a:latin typeface="Arial Narrow" panose="020B0606020202030204" pitchFamily="34" charset="0"/>
                          <a:ea typeface="+mn-ea"/>
                          <a:cs typeface="+mn-cs"/>
                        </a:rPr>
                        <a:t>ChAdOx1-S</a:t>
                      </a:r>
                    </a:p>
                  </a:txBody>
                  <a:tcPr>
                    <a:solidFill>
                      <a:srgbClr val="FFCCCC"/>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kern="1200" noProof="0">
                          <a:solidFill>
                            <a:schemeClr val="tx1"/>
                          </a:solidFill>
                          <a:latin typeface="Arial Narrow" panose="020B0606020202030204" pitchFamily="34" charset="0"/>
                          <a:ea typeface="+mn-ea"/>
                          <a:cs typeface="+mn-cs"/>
                        </a:rPr>
                        <a:t>Ad26.COV 2-S ® (Janssen)</a:t>
                      </a:r>
                      <a:endParaRPr lang="pt-BR" sz="900" b="1" i="0" kern="1200" noProof="0">
                        <a:solidFill>
                          <a:schemeClr val="tx1"/>
                        </a:solidFill>
                        <a:latin typeface="Arial Narrow" panose="020B0606020202030204" pitchFamily="34" charset="0"/>
                        <a:ea typeface="+mn-ea"/>
                        <a:cs typeface="+mn-cs"/>
                      </a:endParaRPr>
                    </a:p>
                  </a:txBody>
                  <a:tcPr>
                    <a:solidFill>
                      <a:srgbClr val="FFCCCC"/>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Arial Narrow" panose="020B0606020202030204" pitchFamily="34" charset="0"/>
                          <a:ea typeface="+mn-ea"/>
                          <a:cs typeface="+mn-cs"/>
                        </a:rPr>
                        <a:t>Inactivated SARS-CoV-2 vaccine ® (BIBP/Sinopharm)</a:t>
                      </a:r>
                    </a:p>
                  </a:txBody>
                  <a:tcPr>
                    <a:solidFill>
                      <a:srgbClr val="CCFFCC"/>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i="0" kern="1200" noProof="0">
                          <a:solidFill>
                            <a:schemeClr val="tx1"/>
                          </a:solidFill>
                          <a:latin typeface="Arial Narrow" panose="020B0606020202030204" pitchFamily="34" charset="0"/>
                          <a:ea typeface="+mn-ea"/>
                          <a:cs typeface="+mn-cs"/>
                        </a:rPr>
                        <a:t>CORONAVAC ® (Sinovac Life Sciences)</a:t>
                      </a:r>
                    </a:p>
                  </a:txBody>
                  <a:tcPr>
                    <a:solidFill>
                      <a:srgbClr val="CCFFCC"/>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900" b="1" i="0" kern="1200" noProof="0">
                          <a:solidFill>
                            <a:schemeClr val="tx1"/>
                          </a:solidFill>
                          <a:latin typeface="Arial Narrow" panose="020B0606020202030204" pitchFamily="34" charset="0"/>
                          <a:ea typeface="+mn-ea"/>
                          <a:cs typeface="+mn-cs"/>
                        </a:rPr>
                        <a:t>COVAXIN ® (Bharat </a:t>
                      </a:r>
                      <a:r>
                        <a:rPr lang="pt-BR" sz="900" b="1" i="0" kern="1200" noProof="0" err="1">
                          <a:solidFill>
                            <a:schemeClr val="tx1"/>
                          </a:solidFill>
                          <a:latin typeface="Arial Narrow" panose="020B0606020202030204" pitchFamily="34" charset="0"/>
                          <a:ea typeface="+mn-ea"/>
                          <a:cs typeface="+mn-cs"/>
                        </a:rPr>
                        <a:t>Biotech</a:t>
                      </a:r>
                      <a:r>
                        <a:rPr lang="pt-BR" sz="900" b="1" i="0" kern="1200" noProof="0">
                          <a:solidFill>
                            <a:schemeClr val="tx1"/>
                          </a:solidFill>
                          <a:latin typeface="Arial Narrow" panose="020B0606020202030204" pitchFamily="34" charset="0"/>
                          <a:ea typeface="+mn-ea"/>
                          <a:cs typeface="+mn-cs"/>
                        </a:rPr>
                        <a:t>)</a:t>
                      </a:r>
                    </a:p>
                  </a:txBody>
                  <a:tcPr>
                    <a:solidFill>
                      <a:srgbClr val="CCFFCC"/>
                    </a:solidFill>
                  </a:tcPr>
                </a:tc>
                <a:tc rowSpan="2">
                  <a:txBody>
                    <a:bodyPr/>
                    <a:lstStyle/>
                    <a:p>
                      <a:pPr lvl="0" algn="l">
                        <a:lnSpc>
                          <a:spcPct val="100000"/>
                        </a:lnSpc>
                        <a:spcBef>
                          <a:spcPts val="0"/>
                        </a:spcBef>
                        <a:spcAft>
                          <a:spcPts val="0"/>
                        </a:spcAft>
                        <a:buNone/>
                      </a:pPr>
                      <a:r>
                        <a:rPr lang="en-US" sz="900" b="1" i="0" u="none" strike="noStrike" noProof="0">
                          <a:solidFill>
                            <a:srgbClr val="000000"/>
                          </a:solidFill>
                          <a:latin typeface="Arial Narrow" panose="020B0606020202030204" pitchFamily="34" charset="0"/>
                        </a:rPr>
                        <a:t>COVOVAX ® (Serum Institute of India)</a:t>
                      </a:r>
                    </a:p>
                    <a:p>
                      <a:pPr lvl="0" algn="l">
                        <a:lnSpc>
                          <a:spcPct val="100000"/>
                        </a:lnSpc>
                        <a:spcBef>
                          <a:spcPts val="0"/>
                        </a:spcBef>
                        <a:spcAft>
                          <a:spcPts val="0"/>
                        </a:spcAft>
                        <a:buNone/>
                      </a:pPr>
                      <a:r>
                        <a:rPr lang="en-US" sz="900" b="1" i="0" u="none" strike="noStrike" noProof="0">
                          <a:solidFill>
                            <a:srgbClr val="000000"/>
                          </a:solidFill>
                          <a:latin typeface="Arial Narrow" panose="020B0606020202030204" pitchFamily="34" charset="0"/>
                        </a:rPr>
                        <a:t>NUVAXOVID ® (Novavax, Inc.)</a:t>
                      </a:r>
                    </a:p>
                  </a:txBody>
                  <a:tcPr>
                    <a:solidFill>
                      <a:schemeClr val="accent2">
                        <a:lumMod val="60000"/>
                        <a:lumOff val="40000"/>
                      </a:schemeClr>
                    </a:solidFill>
                  </a:tcPr>
                </a:tc>
                <a:extLst>
                  <a:ext uri="{0D108BD9-81ED-4DB2-BD59-A6C34878D82A}">
                    <a16:rowId xmlns:a16="http://schemas.microsoft.com/office/drawing/2014/main" val="3533885365"/>
                  </a:ext>
                </a:extLst>
              </a:tr>
              <a:tr h="723424">
                <a:tc vMerge="1">
                  <a:txBody>
                    <a:bodyPr/>
                    <a:lstStyle/>
                    <a:p>
                      <a:endParaRPr lang="en-US" sz="1050">
                        <a:latin typeface="Ebrima"/>
                      </a:endParaRPr>
                    </a:p>
                  </a:txBody>
                  <a:tcPr>
                    <a:solidFill>
                      <a:schemeClr val="bg1"/>
                    </a:solidFill>
                  </a:tcPr>
                </a:tc>
                <a:tc>
                  <a:txBody>
                    <a:bodyPr/>
                    <a:lstStyle/>
                    <a:p>
                      <a:pPr marL="0" lvl="0" indent="0" algn="ctr">
                        <a:lnSpc>
                          <a:spcPct val="100000"/>
                        </a:lnSpc>
                        <a:spcBef>
                          <a:spcPts val="0"/>
                        </a:spcBef>
                        <a:spcAft>
                          <a:spcPts val="0"/>
                        </a:spcAft>
                        <a:buNone/>
                      </a:pPr>
                      <a:r>
                        <a:rPr lang="en-US" sz="900" b="1" i="0" kern="1200" noProof="0">
                          <a:solidFill>
                            <a:schemeClr val="tx1"/>
                          </a:solidFill>
                          <a:latin typeface="Arial Narrow" panose="020B0606020202030204" pitchFamily="34" charset="0"/>
                          <a:ea typeface="+mn-ea"/>
                          <a:cs typeface="+mn-cs"/>
                        </a:rPr>
                        <a:t>Ready-to-use formulation </a:t>
                      </a:r>
                      <a:endParaRPr lang="en-US" sz="900" i="0">
                        <a:latin typeface="Arial Narrow" panose="020B0606020202030204" pitchFamily="34" charset="0"/>
                      </a:endParaRPr>
                    </a:p>
                    <a:p>
                      <a:pPr marL="0" lvl="0" indent="0" algn="ctr">
                        <a:lnSpc>
                          <a:spcPct val="100000"/>
                        </a:lnSpc>
                        <a:spcBef>
                          <a:spcPts val="0"/>
                        </a:spcBef>
                        <a:spcAft>
                          <a:spcPts val="0"/>
                        </a:spcAft>
                        <a:buNone/>
                      </a:pPr>
                      <a:r>
                        <a:rPr lang="en-US" sz="900" b="1" i="0" kern="1200" noProof="0">
                          <a:solidFill>
                            <a:schemeClr val="tx1"/>
                          </a:solidFill>
                          <a:latin typeface="Arial Narrow" panose="020B0606020202030204" pitchFamily="34" charset="0"/>
                          <a:ea typeface="+mn-ea"/>
                          <a:cs typeface="+mn-cs"/>
                        </a:rPr>
                        <a:t>Tris/Sucrose)</a:t>
                      </a:r>
                      <a:r>
                        <a:rPr lang="en-US" sz="900" b="1" i="0" kern="1200" baseline="30000" noProof="0">
                          <a:solidFill>
                            <a:schemeClr val="tx1"/>
                          </a:solidFill>
                          <a:latin typeface="Arial Narrow" panose="020B0606020202030204" pitchFamily="34" charset="0"/>
                          <a:ea typeface="+mn-ea"/>
                          <a:cs typeface="+mn-cs"/>
                        </a:rPr>
                        <a:t>1</a:t>
                      </a:r>
                    </a:p>
                    <a:p>
                      <a:pPr marL="0" lvl="0" indent="0" algn="ctr">
                        <a:lnSpc>
                          <a:spcPct val="100000"/>
                        </a:lnSpc>
                        <a:spcBef>
                          <a:spcPts val="0"/>
                        </a:spcBef>
                        <a:spcAft>
                          <a:spcPts val="0"/>
                        </a:spcAft>
                        <a:buNone/>
                      </a:pPr>
                      <a:endParaRPr lang="en-US" sz="900" b="1" i="0" kern="1200" baseline="30000" noProof="0">
                        <a:solidFill>
                          <a:schemeClr val="tx1"/>
                        </a:solidFill>
                        <a:latin typeface="Arial Narrow" panose="020B0606020202030204" pitchFamily="34" charset="0"/>
                        <a:ea typeface="+mn-ea"/>
                        <a:cs typeface="+mn-cs"/>
                      </a:endParaRPr>
                    </a:p>
                    <a:p>
                      <a:pPr marL="0" lvl="0" indent="0" algn="ctr">
                        <a:lnSpc>
                          <a:spcPct val="100000"/>
                        </a:lnSpc>
                        <a:spcBef>
                          <a:spcPts val="0"/>
                        </a:spcBef>
                        <a:spcAft>
                          <a:spcPts val="0"/>
                        </a:spcAft>
                        <a:buNone/>
                      </a:pPr>
                      <a:r>
                        <a:rPr lang="en-US" sz="900" b="1" i="0" kern="1200" baseline="30000" noProof="0">
                          <a:solidFill>
                            <a:schemeClr val="tx1"/>
                          </a:solidFill>
                          <a:latin typeface="Arial Narrow" panose="020B0606020202030204" pitchFamily="34" charset="0"/>
                          <a:ea typeface="+mn-ea"/>
                          <a:cs typeface="+mn-cs"/>
                        </a:rPr>
                        <a:t>GREY CAP</a:t>
                      </a:r>
                    </a:p>
                    <a:p>
                      <a:pPr marL="0" lvl="0" indent="0" algn="ctr">
                        <a:lnSpc>
                          <a:spcPct val="100000"/>
                        </a:lnSpc>
                        <a:spcBef>
                          <a:spcPts val="0"/>
                        </a:spcBef>
                        <a:spcAft>
                          <a:spcPts val="0"/>
                        </a:spcAft>
                        <a:buNone/>
                      </a:pPr>
                      <a:r>
                        <a:rPr lang="en-US" sz="900" b="1" i="0" kern="1200" baseline="30000" noProof="0">
                          <a:solidFill>
                            <a:schemeClr val="tx1"/>
                          </a:solidFill>
                          <a:latin typeface="Arial Narrow" panose="020B0606020202030204" pitchFamily="34" charset="0"/>
                          <a:ea typeface="+mn-ea"/>
                          <a:cs typeface="+mn-cs"/>
                        </a:rPr>
                        <a:t>12 years and older</a:t>
                      </a:r>
                    </a:p>
                  </a:txBody>
                  <a:tcPr>
                    <a:solidFill>
                      <a:srgbClr val="FFCC66"/>
                    </a:solidFill>
                  </a:tcPr>
                </a:tc>
                <a:tc>
                  <a:txBody>
                    <a:bodyPr/>
                    <a:lstStyle/>
                    <a:p>
                      <a:pPr marL="0" lvl="0" indent="0" algn="ctr" defTabSz="914400" rtl="0" eaLnBrk="1" latinLnBrk="0" hangingPunct="1">
                        <a:lnSpc>
                          <a:spcPct val="100000"/>
                        </a:lnSpc>
                        <a:spcBef>
                          <a:spcPts val="0"/>
                        </a:spcBef>
                        <a:spcAft>
                          <a:spcPts val="0"/>
                        </a:spcAft>
                        <a:buNone/>
                      </a:pPr>
                      <a:r>
                        <a:rPr lang="en-US" sz="900" b="1" i="0" kern="1200" noProof="0">
                          <a:solidFill>
                            <a:schemeClr val="tx1"/>
                          </a:solidFill>
                          <a:latin typeface="Arial Narrow" panose="020B0606020202030204" pitchFamily="34" charset="0"/>
                          <a:ea typeface="+mn-ea"/>
                          <a:cs typeface="+mn-cs"/>
                        </a:rPr>
                        <a:t>With dilution</a:t>
                      </a:r>
                    </a:p>
                    <a:p>
                      <a:pPr marL="0" lvl="0" indent="0" algn="ctr">
                        <a:lnSpc>
                          <a:spcPct val="100000"/>
                        </a:lnSpc>
                        <a:spcBef>
                          <a:spcPts val="0"/>
                        </a:spcBef>
                        <a:spcAft>
                          <a:spcPts val="0"/>
                        </a:spcAft>
                        <a:buNone/>
                      </a:pPr>
                      <a:endParaRPr lang="en-US" sz="900" b="1" i="0" kern="1200" noProof="0">
                        <a:solidFill>
                          <a:schemeClr val="tx1"/>
                        </a:solidFill>
                        <a:latin typeface="Arial Narrow" panose="020B0606020202030204" pitchFamily="34" charset="0"/>
                        <a:ea typeface="+mn-ea"/>
                        <a:cs typeface="+mn-cs"/>
                      </a:endParaRPr>
                    </a:p>
                    <a:p>
                      <a:pPr marL="0" lvl="0" indent="0" algn="ctr" defTabSz="914400" rtl="0" eaLnBrk="1" latinLnBrk="0" hangingPunct="1">
                        <a:lnSpc>
                          <a:spcPct val="100000"/>
                        </a:lnSpc>
                        <a:spcBef>
                          <a:spcPts val="0"/>
                        </a:spcBef>
                        <a:spcAft>
                          <a:spcPts val="0"/>
                        </a:spcAft>
                        <a:buNone/>
                      </a:pPr>
                      <a:r>
                        <a:rPr lang="en-US" sz="900" b="1" i="0" kern="1200" baseline="30000" noProof="0">
                          <a:solidFill>
                            <a:schemeClr val="tx1"/>
                          </a:solidFill>
                          <a:latin typeface="Arial Narrow" panose="020B0606020202030204" pitchFamily="34" charset="0"/>
                          <a:ea typeface="+mn-ea"/>
                          <a:cs typeface="+mn-cs"/>
                        </a:rPr>
                        <a:t>PURPLE CAP</a:t>
                      </a:r>
                    </a:p>
                    <a:p>
                      <a:pPr marL="0" lvl="0" indent="0" algn="ctr" defTabSz="914400" rtl="0" eaLnBrk="1" latinLnBrk="0" hangingPunct="1">
                        <a:lnSpc>
                          <a:spcPct val="100000"/>
                        </a:lnSpc>
                        <a:spcBef>
                          <a:spcPts val="0"/>
                        </a:spcBef>
                        <a:spcAft>
                          <a:spcPts val="0"/>
                        </a:spcAft>
                        <a:buNone/>
                      </a:pPr>
                      <a:r>
                        <a:rPr lang="en-US" sz="900" b="1" i="0" kern="1200" baseline="30000" noProof="0">
                          <a:solidFill>
                            <a:schemeClr val="tx1"/>
                          </a:solidFill>
                          <a:latin typeface="Arial Narrow" panose="020B0606020202030204" pitchFamily="34" charset="0"/>
                          <a:ea typeface="+mn-ea"/>
                          <a:cs typeface="+mn-cs"/>
                        </a:rPr>
                        <a:t>12 years and older</a:t>
                      </a:r>
                    </a:p>
                  </a:txBody>
                  <a:tcPr anchor="ctr">
                    <a:solidFill>
                      <a:srgbClr val="FFCC66"/>
                    </a:solidFill>
                  </a:tcPr>
                </a:tc>
                <a:tc>
                  <a:txBody>
                    <a:bodyPr/>
                    <a:lstStyle/>
                    <a:p>
                      <a:pPr marL="0" lvl="0" indent="0" algn="ctr">
                        <a:lnSpc>
                          <a:spcPct val="100000"/>
                        </a:lnSpc>
                        <a:spcBef>
                          <a:spcPts val="0"/>
                        </a:spcBef>
                        <a:spcAft>
                          <a:spcPts val="0"/>
                        </a:spcAft>
                        <a:buNone/>
                      </a:pPr>
                      <a:r>
                        <a:rPr lang="en-US" sz="900" b="1" i="0" kern="1200" noProof="0">
                          <a:solidFill>
                            <a:schemeClr val="tx1"/>
                          </a:solidFill>
                          <a:latin typeface="Arial Narrow" panose="020B0606020202030204" pitchFamily="34" charset="0"/>
                          <a:ea typeface="+mn-ea"/>
                          <a:cs typeface="+mn-cs"/>
                        </a:rPr>
                        <a:t>With dilution</a:t>
                      </a:r>
                    </a:p>
                    <a:p>
                      <a:pPr marL="0" lvl="0" indent="0" algn="ctr">
                        <a:lnSpc>
                          <a:spcPct val="100000"/>
                        </a:lnSpc>
                        <a:spcBef>
                          <a:spcPts val="0"/>
                        </a:spcBef>
                        <a:spcAft>
                          <a:spcPts val="0"/>
                        </a:spcAft>
                        <a:buNone/>
                      </a:pPr>
                      <a:endParaRPr lang="en-US" sz="900" b="1" i="0" kern="1200" noProof="0">
                        <a:solidFill>
                          <a:schemeClr val="tx1"/>
                        </a:solidFill>
                        <a:latin typeface="Arial Narrow" panose="020B0606020202030204" pitchFamily="34" charset="0"/>
                        <a:ea typeface="+mn-ea"/>
                        <a:cs typeface="+mn-cs"/>
                      </a:endParaRPr>
                    </a:p>
                    <a:p>
                      <a:pPr marL="0" lvl="0" indent="0" algn="ctr" defTabSz="914400" rtl="0" eaLnBrk="1" latinLnBrk="0" hangingPunct="1">
                        <a:lnSpc>
                          <a:spcPct val="100000"/>
                        </a:lnSpc>
                        <a:spcBef>
                          <a:spcPts val="0"/>
                        </a:spcBef>
                        <a:spcAft>
                          <a:spcPts val="0"/>
                        </a:spcAft>
                        <a:buNone/>
                      </a:pPr>
                      <a:r>
                        <a:rPr lang="en-US" sz="900" b="1" i="0" kern="1200" baseline="30000" noProof="0">
                          <a:solidFill>
                            <a:schemeClr val="tx1"/>
                          </a:solidFill>
                          <a:latin typeface="Arial Narrow" panose="020B0606020202030204" pitchFamily="34" charset="0"/>
                          <a:ea typeface="+mn-ea"/>
                          <a:cs typeface="+mn-cs"/>
                        </a:rPr>
                        <a:t>ORANGE CAP </a:t>
                      </a:r>
                    </a:p>
                    <a:p>
                      <a:pPr marL="0" lvl="0" indent="0" algn="ctr" defTabSz="914400" rtl="0" eaLnBrk="1" latinLnBrk="0" hangingPunct="1">
                        <a:lnSpc>
                          <a:spcPct val="100000"/>
                        </a:lnSpc>
                        <a:spcBef>
                          <a:spcPts val="0"/>
                        </a:spcBef>
                        <a:spcAft>
                          <a:spcPts val="0"/>
                        </a:spcAft>
                        <a:buNone/>
                      </a:pPr>
                      <a:r>
                        <a:rPr lang="en-US" sz="900" b="1" i="0" kern="1200" baseline="30000" noProof="0">
                          <a:solidFill>
                            <a:schemeClr val="tx1"/>
                          </a:solidFill>
                          <a:latin typeface="Arial Narrow" panose="020B0606020202030204" pitchFamily="34" charset="0"/>
                          <a:ea typeface="+mn-ea"/>
                          <a:cs typeface="+mn-cs"/>
                        </a:rPr>
                        <a:t>5-11 years old</a:t>
                      </a:r>
                    </a:p>
                  </a:txBody>
                  <a:tcPr anchor="ctr">
                    <a:solidFill>
                      <a:srgbClr val="FFCC66"/>
                    </a:solidFill>
                  </a:tcPr>
                </a:tc>
                <a:tc vMerge="1">
                  <a:txBody>
                    <a:bodyPr/>
                    <a:lstStyle/>
                    <a:p>
                      <a:endParaRPr lang="en-US"/>
                    </a:p>
                  </a:txBody>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pt-BR" sz="1000" b="1" kern="1200" noProof="0">
                        <a:solidFill>
                          <a:schemeClr val="tx1"/>
                        </a:solidFill>
                        <a:latin typeface="+mj-lt"/>
                        <a:ea typeface="+mn-ea"/>
                        <a:cs typeface="+mn-cs"/>
                      </a:endParaRPr>
                    </a:p>
                  </a:txBody>
                  <a:tcPr>
                    <a:solidFill>
                      <a:srgbClr val="FFCCCC"/>
                    </a:solidFill>
                  </a:tcPr>
                </a:tc>
                <a:tc vMerge="1">
                  <a:txBody>
                    <a:bodyPr/>
                    <a:lstStyle/>
                    <a:p>
                      <a:endParaRPr lang="en-GB"/>
                    </a:p>
                  </a:txBody>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prstClr val="black"/>
                        </a:solidFill>
                        <a:effectLst/>
                        <a:uLnTx/>
                        <a:uFillTx/>
                        <a:latin typeface="+mj-lt"/>
                        <a:ea typeface="+mn-ea"/>
                        <a:cs typeface="+mn-cs"/>
                      </a:endParaRPr>
                    </a:p>
                  </a:txBody>
                  <a:tcPr>
                    <a:solidFill>
                      <a:srgbClr val="CCFFCC"/>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kern="1200" noProof="0">
                        <a:solidFill>
                          <a:schemeClr val="tx1"/>
                        </a:solidFill>
                        <a:latin typeface="+mj-lt"/>
                        <a:ea typeface="+mn-ea"/>
                        <a:cs typeface="+mn-cs"/>
                      </a:endParaRPr>
                    </a:p>
                  </a:txBody>
                  <a:tcPr>
                    <a:solidFill>
                      <a:srgbClr val="CCFFCC"/>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pt-BR" sz="1000" b="1" kern="1200" noProof="0">
                        <a:solidFill>
                          <a:schemeClr val="tx1"/>
                        </a:solidFill>
                        <a:latin typeface="+mj-lt"/>
                        <a:ea typeface="+mn-ea"/>
                        <a:cs typeface="+mn-cs"/>
                      </a:endParaRPr>
                    </a:p>
                  </a:txBody>
                  <a:tcPr>
                    <a:solidFill>
                      <a:srgbClr val="CCFFCC"/>
                    </a:solidFill>
                  </a:tcPr>
                </a:tc>
                <a:tc vMerge="1">
                  <a:txBody>
                    <a:bodyPr/>
                    <a:lstStyle/>
                    <a:p>
                      <a:pPr lvl="0" algn="l">
                        <a:lnSpc>
                          <a:spcPct val="100000"/>
                        </a:lnSpc>
                        <a:spcBef>
                          <a:spcPts val="0"/>
                        </a:spcBef>
                        <a:spcAft>
                          <a:spcPts val="0"/>
                        </a:spcAft>
                        <a:buNone/>
                      </a:pPr>
                      <a:endParaRPr lang="en-US" sz="1000" b="1" i="0" u="none" strike="noStrike" noProof="0">
                        <a:solidFill>
                          <a:srgbClr val="000000"/>
                        </a:solidFill>
                        <a:latin typeface="+mj-lt"/>
                      </a:endParaRPr>
                    </a:p>
                  </a:txBody>
                  <a:tcPr>
                    <a:solidFill>
                      <a:schemeClr val="accent2">
                        <a:lumMod val="60000"/>
                        <a:lumOff val="40000"/>
                      </a:schemeClr>
                    </a:solidFill>
                  </a:tcPr>
                </a:tc>
                <a:extLst>
                  <a:ext uri="{0D108BD9-81ED-4DB2-BD59-A6C34878D82A}">
                    <a16:rowId xmlns:a16="http://schemas.microsoft.com/office/drawing/2014/main" val="3598039241"/>
                  </a:ext>
                </a:extLst>
              </a:tr>
              <a:tr h="340435">
                <a:tc>
                  <a:txBody>
                    <a:bodyPr/>
                    <a:lstStyle/>
                    <a:p>
                      <a:pPr lvl="0">
                        <a:buNone/>
                      </a:pPr>
                      <a:r>
                        <a:rPr lang="en-US" sz="900" b="1">
                          <a:latin typeface="Arial Narrow" panose="020B0606020202030204" pitchFamily="34" charset="0"/>
                        </a:rPr>
                        <a:t>Platform</a:t>
                      </a:r>
                    </a:p>
                  </a:txBody>
                  <a:tcPr anchor="ctr"/>
                </a:tc>
                <a:tc gridSpan="4">
                  <a:txBody>
                    <a:bodyPr/>
                    <a:lstStyle/>
                    <a:p>
                      <a:pPr lvl="0" algn="ctr">
                        <a:buNone/>
                      </a:pPr>
                      <a:r>
                        <a:rPr lang="en-US" sz="900" b="1" i="0" u="none" strike="noStrike" noProof="0">
                          <a:solidFill>
                            <a:srgbClr val="000000"/>
                          </a:solidFill>
                          <a:latin typeface="Arial Narrow" panose="020B0606020202030204" pitchFamily="34" charset="0"/>
                        </a:rPr>
                        <a:t>Messenger RNA</a:t>
                      </a:r>
                      <a:endParaRPr lang="en-US" sz="900" b="1">
                        <a:latin typeface="Arial Narrow" panose="020B0606020202030204" pitchFamily="34" charset="0"/>
                      </a:endParaRPr>
                    </a:p>
                  </a:txBody>
                  <a:tcPr anchor="ctr">
                    <a:solidFill>
                      <a:srgbClr val="FFC000"/>
                    </a:solidFill>
                  </a:tcPr>
                </a:tc>
                <a:tc hMerge="1">
                  <a:txBody>
                    <a:bodyPr/>
                    <a:lstStyle/>
                    <a:p>
                      <a:pPr lvl="0" algn="ctr">
                        <a:buNone/>
                      </a:pPr>
                      <a:r>
                        <a:rPr lang="en-US" sz="900" b="1" i="0" u="none" strike="noStrike" noProof="0">
                          <a:solidFill>
                            <a:srgbClr val="000000"/>
                          </a:solidFill>
                          <a:latin typeface="Ebrima"/>
                        </a:rPr>
                        <a:t>Messenger RNA</a:t>
                      </a:r>
                      <a:endParaRPr lang="en-US" sz="900" b="1">
                        <a:latin typeface="Ebrima"/>
                      </a:endParaRPr>
                    </a:p>
                  </a:txBody>
                  <a:tcPr anchor="ctr">
                    <a:solidFill>
                      <a:srgbClr val="FFC000"/>
                    </a:solidFill>
                  </a:tcPr>
                </a:tc>
                <a:tc hMerge="1">
                  <a:txBody>
                    <a:bodyPr/>
                    <a:lstStyle/>
                    <a:p>
                      <a:endParaRPr lang="en-GB"/>
                    </a:p>
                  </a:txBody>
                  <a:tcPr/>
                </a:tc>
                <a:tc hMerge="1">
                  <a:txBody>
                    <a:bodyPr/>
                    <a:lstStyle/>
                    <a:p>
                      <a:pPr lvl="0" algn="ctr">
                        <a:buNone/>
                      </a:pPr>
                      <a:endParaRPr lang="en-US" sz="900" b="1">
                        <a:latin typeface="Ebrima"/>
                      </a:endParaRPr>
                    </a:p>
                  </a:txBody>
                  <a:tcPr anchor="ctr">
                    <a:solidFill>
                      <a:srgbClr val="FFC000"/>
                    </a:solidFill>
                  </a:tcPr>
                </a:tc>
                <a:tc gridSpan="2">
                  <a:txBody>
                    <a:bodyPr/>
                    <a:lstStyle/>
                    <a:p>
                      <a:pPr lvl="0" algn="ctr">
                        <a:buNone/>
                      </a:pPr>
                      <a:r>
                        <a:rPr lang="en-US" sz="900" b="1" i="0" u="none" strike="noStrike" noProof="0">
                          <a:solidFill>
                            <a:schemeClr val="tx1"/>
                          </a:solidFill>
                          <a:latin typeface="Arial Narrow" panose="020B0606020202030204" pitchFamily="34" charset="0"/>
                        </a:rPr>
                        <a:t>Recombinant Viral Vector</a:t>
                      </a:r>
                      <a:endParaRPr lang="en-US" sz="900" b="1">
                        <a:latin typeface="Arial Narrow" panose="020B0606020202030204" pitchFamily="34" charset="0"/>
                      </a:endParaRPr>
                    </a:p>
                  </a:txBody>
                  <a:tcPr anchor="ctr">
                    <a:solidFill>
                      <a:srgbClr val="FF9999"/>
                    </a:solidFill>
                  </a:tcPr>
                </a:tc>
                <a:tc hMerge="1">
                  <a:txBody>
                    <a:bodyPr/>
                    <a:lstStyle/>
                    <a:p>
                      <a:endParaRPr lang="en-GB"/>
                    </a:p>
                  </a:txBody>
                  <a:tcPr/>
                </a:tc>
                <a:tc gridSpan="3">
                  <a:txBody>
                    <a:bodyPr/>
                    <a:lstStyle/>
                    <a:p>
                      <a:pPr lvl="0" algn="ctr">
                        <a:buNone/>
                      </a:pPr>
                      <a:r>
                        <a:rPr lang="en-US" sz="900" b="1" i="0" u="none" strike="noStrike" noProof="0">
                          <a:solidFill>
                            <a:schemeClr val="tx1"/>
                          </a:solidFill>
                          <a:latin typeface="Arial Narrow" panose="020B0606020202030204" pitchFamily="34" charset="0"/>
                        </a:rPr>
                        <a:t>Inactivated Virus</a:t>
                      </a:r>
                      <a:endParaRPr lang="en-US" sz="900" b="1">
                        <a:latin typeface="Arial Narrow" panose="020B0606020202030204" pitchFamily="34" charset="0"/>
                      </a:endParaRPr>
                    </a:p>
                  </a:txBody>
                  <a:tcPr anchor="ctr">
                    <a:solidFill>
                      <a:srgbClr val="CCFFCC"/>
                    </a:solidFill>
                  </a:tcPr>
                </a:tc>
                <a:tc hMerge="1">
                  <a:txBody>
                    <a:bodyPr/>
                    <a:lstStyle/>
                    <a:p>
                      <a:endParaRPr lang="en-US"/>
                    </a:p>
                  </a:txBody>
                  <a:tcPr/>
                </a:tc>
                <a:tc hMerge="1">
                  <a:txBody>
                    <a:bodyPr/>
                    <a:lstStyle/>
                    <a:p>
                      <a:endParaRPr lang="en-US"/>
                    </a:p>
                  </a:txBody>
                  <a:tcPr/>
                </a:tc>
                <a:tc>
                  <a:txBody>
                    <a:bodyPr/>
                    <a:lstStyle/>
                    <a:p>
                      <a:pPr lvl="0" algn="ctr">
                        <a:buNone/>
                      </a:pPr>
                      <a:r>
                        <a:rPr lang="en-US" sz="900" b="1" i="0" u="none" strike="noStrike" noProof="0">
                          <a:solidFill>
                            <a:schemeClr val="dk1"/>
                          </a:solidFill>
                          <a:latin typeface="Arial Narrow" panose="020B0606020202030204" pitchFamily="34" charset="0"/>
                        </a:rPr>
                        <a:t>Recombinant spike protein nanoparticle</a:t>
                      </a:r>
                      <a:endParaRPr lang="en-US" sz="900" b="1">
                        <a:latin typeface="Arial Narrow" panose="020B0606020202030204" pitchFamily="34" charset="0"/>
                      </a:endParaRPr>
                    </a:p>
                  </a:txBody>
                  <a:tcPr anchor="ctr">
                    <a:solidFill>
                      <a:schemeClr val="accent2">
                        <a:lumMod val="60000"/>
                        <a:lumOff val="40000"/>
                      </a:schemeClr>
                    </a:solidFill>
                  </a:tcPr>
                </a:tc>
                <a:extLst>
                  <a:ext uri="{0D108BD9-81ED-4DB2-BD59-A6C34878D82A}">
                    <a16:rowId xmlns:a16="http://schemas.microsoft.com/office/drawing/2014/main" val="3341076729"/>
                  </a:ext>
                </a:extLst>
              </a:tr>
              <a:tr h="595761">
                <a:tc>
                  <a:txBody>
                    <a:bodyPr/>
                    <a:lstStyle/>
                    <a:p>
                      <a:r>
                        <a:rPr lang="en-US" sz="900" b="1">
                          <a:latin typeface="Arial Narrow" panose="020B0606020202030204" pitchFamily="34" charset="0"/>
                        </a:rPr>
                        <a:t>Presentation/ number of doses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a:latin typeface="Arial Narrow" panose="020B0606020202030204" pitchFamily="34" charset="0"/>
                        </a:rPr>
                        <a:t>Vial / 6 doses</a:t>
                      </a:r>
                    </a:p>
                    <a:p>
                      <a:pPr algn="ctr"/>
                      <a:endParaRPr lang="en-US" sz="900">
                        <a:latin typeface="Arial Narrow" panose="020B0606020202030204" pitchFamily="34" charset="0"/>
                      </a:endParaRPr>
                    </a:p>
                  </a:txBody>
                  <a:tcPr anchor="ctr"/>
                </a:tc>
                <a:tc>
                  <a:txBody>
                    <a:bodyPr/>
                    <a:lstStyle/>
                    <a:p>
                      <a:pPr algn="ctr"/>
                      <a:r>
                        <a:rPr lang="en-US" sz="900">
                          <a:latin typeface="Arial Narrow" panose="020B0606020202030204" pitchFamily="34" charset="0"/>
                        </a:rPr>
                        <a:t>Vial/6 doses (after dilution)</a:t>
                      </a:r>
                    </a:p>
                  </a:txBody>
                  <a:tcPr anchor="ctr"/>
                </a:tc>
                <a:tc>
                  <a:txBody>
                    <a:bodyPr/>
                    <a:lstStyle/>
                    <a:p>
                      <a:pPr algn="ctr"/>
                      <a:r>
                        <a:rPr lang="en-US" sz="900">
                          <a:latin typeface="Arial Narrow" panose="020B0606020202030204" pitchFamily="34" charset="0"/>
                        </a:rPr>
                        <a:t>Vial/10 doses (after dilution)</a:t>
                      </a:r>
                    </a:p>
                  </a:txBody>
                  <a:tcPr anchor="ctr"/>
                </a:tc>
                <a:tc>
                  <a:txBody>
                    <a:bodyPr/>
                    <a:lstStyle/>
                    <a:p>
                      <a:pPr lvl="0" algn="ctr">
                        <a:buNone/>
                      </a:pPr>
                      <a:r>
                        <a:rPr lang="en-US" sz="900" b="0" i="0" u="none" strike="noStrike" noProof="0">
                          <a:latin typeface="Arial Narrow" panose="020B0606020202030204" pitchFamily="34" charset="0"/>
                        </a:rPr>
                        <a:t>Vial / 10 doses</a:t>
                      </a:r>
                      <a:endParaRPr lang="en-US" sz="900">
                        <a:latin typeface="Arial Narrow" panose="020B0606020202030204" pitchFamily="34" charset="0"/>
                      </a:endParaRPr>
                    </a:p>
                  </a:txBody>
                  <a:tcPr anchor="ctr"/>
                </a:tc>
                <a:tc>
                  <a:txBody>
                    <a:bodyPr/>
                    <a:lstStyle/>
                    <a:p>
                      <a:pPr lvl="0" algn="ctr">
                        <a:buNone/>
                      </a:pPr>
                      <a:r>
                        <a:rPr lang="en-US" sz="900">
                          <a:latin typeface="Arial Narrow" panose="020B0606020202030204" pitchFamily="34" charset="0"/>
                        </a:rPr>
                        <a:t>Vial / 2 or 10 doses</a:t>
                      </a:r>
                    </a:p>
                  </a:txBody>
                  <a:tcPr anchor="ctr"/>
                </a:tc>
                <a:tc>
                  <a:txBody>
                    <a:bodyPr/>
                    <a:lstStyle/>
                    <a:p>
                      <a:pPr lvl="0" algn="ctr">
                        <a:buNone/>
                      </a:pPr>
                      <a:r>
                        <a:rPr lang="en-US" sz="900" b="0" i="0" u="none" strike="noStrike" noProof="0">
                          <a:latin typeface="Arial Narrow" panose="020B0606020202030204" pitchFamily="34" charset="0"/>
                        </a:rPr>
                        <a:t>Vial / 5 doses</a:t>
                      </a:r>
                      <a:endParaRPr lang="en-US" sz="900">
                        <a:latin typeface="Arial Narrow" panose="020B0606020202030204" pitchFamily="34" charset="0"/>
                      </a:endParaRPr>
                    </a:p>
                  </a:txBody>
                  <a:tcPr anchor="ctr"/>
                </a:tc>
                <a:tc>
                  <a:txBody>
                    <a:bodyPr/>
                    <a:lstStyle/>
                    <a:p>
                      <a:pPr lvl="0" algn="ctr">
                        <a:lnSpc>
                          <a:spcPct val="100000"/>
                        </a:lnSpc>
                        <a:spcBef>
                          <a:spcPts val="0"/>
                        </a:spcBef>
                        <a:spcAft>
                          <a:spcPts val="0"/>
                        </a:spcAft>
                        <a:buNone/>
                      </a:pPr>
                      <a:r>
                        <a:rPr lang="en-US" sz="900" b="0" i="0" u="none" strike="noStrike" noProof="0">
                          <a:latin typeface="Arial Narrow" panose="020B0606020202030204" pitchFamily="34" charset="0"/>
                        </a:rPr>
                        <a:t> Single-dose pre-filled AD syringes and 1, 2 or 5 dose vials</a:t>
                      </a:r>
                      <a:endParaRPr lang="en-US" sz="900">
                        <a:latin typeface="Arial Narrow" panose="020B0606020202030204" pitchFamily="34" charset="0"/>
                      </a:endParaRPr>
                    </a:p>
                  </a:txBody>
                  <a:tcPr anchor="ctr"/>
                </a:tc>
                <a:tc>
                  <a:txBody>
                    <a:bodyPr/>
                    <a:lstStyle/>
                    <a:p>
                      <a:pPr lvl="0" algn="ctr">
                        <a:lnSpc>
                          <a:spcPct val="100000"/>
                        </a:lnSpc>
                        <a:spcBef>
                          <a:spcPts val="0"/>
                        </a:spcBef>
                        <a:spcAft>
                          <a:spcPts val="0"/>
                        </a:spcAft>
                        <a:buNone/>
                      </a:pPr>
                      <a:r>
                        <a:rPr lang="en-US" sz="900" b="0" i="0" u="none" strike="noStrike" noProof="0">
                          <a:latin typeface="Arial Narrow" panose="020B0606020202030204" pitchFamily="34" charset="0"/>
                        </a:rPr>
                        <a:t>Single-dose in pre-filled non-AD syringes and 1 or 2 dose vials</a:t>
                      </a:r>
                      <a:endParaRPr lang="en-US" sz="900">
                        <a:latin typeface="Arial Narrow" panose="020B0606020202030204" pitchFamily="34" charset="0"/>
                      </a:endParaRPr>
                    </a:p>
                  </a:txBody>
                  <a:tcPr anchor="ctr"/>
                </a:tc>
                <a:tc>
                  <a:txBody>
                    <a:bodyPr/>
                    <a:lstStyle/>
                    <a:p>
                      <a:pPr lvl="0" algn="ctr">
                        <a:lnSpc>
                          <a:spcPct val="100000"/>
                        </a:lnSpc>
                        <a:spcBef>
                          <a:spcPts val="0"/>
                        </a:spcBef>
                        <a:spcAft>
                          <a:spcPts val="0"/>
                        </a:spcAft>
                        <a:buNone/>
                      </a:pPr>
                      <a:r>
                        <a:rPr lang="en-US" sz="900" b="0" i="0" u="none" strike="noStrike" noProof="0">
                          <a:latin typeface="Arial Narrow" panose="020B0606020202030204" pitchFamily="34" charset="0"/>
                        </a:rPr>
                        <a:t>Vial / 1, 5, 10 or 20 doses</a:t>
                      </a:r>
                      <a:endParaRPr lang="en-US" sz="900">
                        <a:latin typeface="Arial Narrow" panose="020B0606020202030204" pitchFamily="34" charset="0"/>
                      </a:endParaRPr>
                    </a:p>
                  </a:txBody>
                  <a:tcPr anchor="ctr"/>
                </a:tc>
                <a:tc>
                  <a:txBody>
                    <a:bodyPr/>
                    <a:lstStyle/>
                    <a:p>
                      <a:pPr lvl="0" algn="ctr">
                        <a:buNone/>
                      </a:pPr>
                      <a:r>
                        <a:rPr lang="en-US" sz="900" b="0" i="0" u="none" strike="noStrike" noProof="0">
                          <a:latin typeface="Arial Narrow" panose="020B0606020202030204" pitchFamily="34" charset="0"/>
                        </a:rPr>
                        <a:t>Vial / 1 or 10 doses</a:t>
                      </a:r>
                      <a:r>
                        <a:rPr lang="en-US" sz="900" b="0" i="0" u="none" strike="noStrike" baseline="30000" noProof="0">
                          <a:latin typeface="Arial Narrow" panose="020B0606020202030204" pitchFamily="34" charset="0"/>
                        </a:rPr>
                        <a:t>2</a:t>
                      </a:r>
                      <a:endParaRPr lang="en-US" sz="900" baseline="30000">
                        <a:latin typeface="Arial Narrow" panose="020B0606020202030204" pitchFamily="34" charset="0"/>
                      </a:endParaRPr>
                    </a:p>
                  </a:txBody>
                  <a:tcPr anchor="ctr"/>
                </a:tc>
                <a:extLst>
                  <a:ext uri="{0D108BD9-81ED-4DB2-BD59-A6C34878D82A}">
                    <a16:rowId xmlns:a16="http://schemas.microsoft.com/office/drawing/2014/main" val="3122319071"/>
                  </a:ext>
                </a:extLst>
              </a:tr>
              <a:tr h="212772">
                <a:tc>
                  <a:txBody>
                    <a:bodyPr/>
                    <a:lstStyle/>
                    <a:p>
                      <a:pPr lvl="0" algn="l">
                        <a:lnSpc>
                          <a:spcPct val="100000"/>
                        </a:lnSpc>
                        <a:spcBef>
                          <a:spcPts val="0"/>
                        </a:spcBef>
                        <a:spcAft>
                          <a:spcPts val="0"/>
                        </a:spcAft>
                        <a:buNone/>
                      </a:pPr>
                      <a:r>
                        <a:rPr lang="en-US" sz="900" b="1" i="0" u="none" strike="noStrike" noProof="0">
                          <a:latin typeface="Arial Narrow" panose="020B0606020202030204" pitchFamily="34" charset="0"/>
                        </a:rPr>
                        <a:t>Diluent</a:t>
                      </a:r>
                      <a:endParaRPr lang="en-US" sz="900" b="0" i="0" u="none" strike="noStrike" noProof="0">
                        <a:latin typeface="Arial Narrow" panose="020B0606020202030204" pitchFamily="34" charset="0"/>
                      </a:endParaRPr>
                    </a:p>
                  </a:txBody>
                  <a:tcPr anchor="ctr"/>
                </a:tc>
                <a:tc>
                  <a:txBody>
                    <a:bodyPr/>
                    <a:lstStyle/>
                    <a:p>
                      <a:pPr lvl="0" algn="ctr">
                        <a:buNone/>
                      </a:pPr>
                      <a:r>
                        <a:rPr lang="en-US" sz="900">
                          <a:latin typeface="Arial Narrow" panose="020B0606020202030204" pitchFamily="34" charset="0"/>
                        </a:rPr>
                        <a:t>No</a:t>
                      </a:r>
                      <a:r>
                        <a:rPr lang="en-US" sz="900" baseline="30000">
                          <a:latin typeface="Arial Narrow" panose="020B0606020202030204" pitchFamily="34" charset="0"/>
                        </a:rPr>
                        <a:t>1</a:t>
                      </a:r>
                    </a:p>
                  </a:txBody>
                  <a:tcPr anchor="ctr"/>
                </a:tc>
                <a:tc>
                  <a:txBody>
                    <a:bodyPr/>
                    <a:lstStyle/>
                    <a:p>
                      <a:pPr lvl="0" algn="ctr">
                        <a:buNone/>
                      </a:pPr>
                      <a:r>
                        <a:rPr lang="en-US" sz="900">
                          <a:latin typeface="Arial Narrow" panose="020B0606020202030204" pitchFamily="34" charset="0"/>
                        </a:rPr>
                        <a:t>Yes</a:t>
                      </a:r>
                    </a:p>
                  </a:txBody>
                  <a:tcPr anchor="ctr"/>
                </a:tc>
                <a:tc>
                  <a:txBody>
                    <a:bodyPr/>
                    <a:lstStyle/>
                    <a:p>
                      <a:pPr lvl="0" algn="ctr">
                        <a:buNone/>
                      </a:pPr>
                      <a:r>
                        <a:rPr lang="es-ES" sz="900">
                          <a:latin typeface="Arial Narrow" panose="020B0606020202030204" pitchFamily="34" charset="0"/>
                        </a:rPr>
                        <a:t> </a:t>
                      </a:r>
                      <a:r>
                        <a:rPr lang="en-US" sz="900" kern="1200">
                          <a:solidFill>
                            <a:schemeClr val="dk1"/>
                          </a:solidFill>
                          <a:latin typeface="Arial Narrow" panose="020B0606020202030204" pitchFamily="34" charset="0"/>
                          <a:ea typeface="+mn-ea"/>
                          <a:cs typeface="+mn-cs"/>
                        </a:rPr>
                        <a:t>Yes</a:t>
                      </a:r>
                      <a:endParaRPr lang="en-US" sz="900">
                        <a:latin typeface="Arial Narrow" panose="020B0606020202030204" pitchFamily="34" charset="0"/>
                      </a:endParaRPr>
                    </a:p>
                  </a:txBody>
                  <a:tcPr anchor="ctr"/>
                </a:tc>
                <a:tc gridSpan="7">
                  <a:txBody>
                    <a:bodyPr/>
                    <a:lstStyle/>
                    <a:p>
                      <a:pPr lvl="0" algn="ctr">
                        <a:buNone/>
                      </a:pPr>
                      <a:r>
                        <a:rPr lang="en-US" sz="900">
                          <a:latin typeface="Arial Narrow" panose="020B0606020202030204" pitchFamily="34" charset="0"/>
                        </a:rPr>
                        <a:t>No</a:t>
                      </a:r>
                    </a:p>
                  </a:txBody>
                  <a:tcPr/>
                </a:tc>
                <a:tc hMerge="1">
                  <a:txBody>
                    <a:bodyPr/>
                    <a:lstStyle/>
                    <a:p>
                      <a:endParaRPr lang="en-US" sz="900">
                        <a:latin typeface="Ebrima"/>
                      </a:endParaRPr>
                    </a:p>
                  </a:txBody>
                  <a:tcPr/>
                </a:tc>
                <a:tc hMerge="1">
                  <a:txBody>
                    <a:bodyPr/>
                    <a:lstStyle/>
                    <a:p>
                      <a:endParaRPr lang="en-GB"/>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21492897"/>
                  </a:ext>
                </a:extLst>
              </a:tr>
              <a:tr h="212772">
                <a:tc>
                  <a:txBody>
                    <a:bodyPr/>
                    <a:lstStyle/>
                    <a:p>
                      <a:pPr lvl="0">
                        <a:buNone/>
                      </a:pPr>
                      <a:r>
                        <a:rPr lang="en-US" sz="900" b="1">
                          <a:latin typeface="Arial Narrow" panose="020B0606020202030204" pitchFamily="34" charset="0"/>
                        </a:rPr>
                        <a:t>Syringe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u="none" strike="noStrike" noProof="0">
                          <a:solidFill>
                            <a:schemeClr val="tx1"/>
                          </a:solidFill>
                          <a:latin typeface="Arial Narrow" panose="020B0606020202030204" pitchFamily="34" charset="0"/>
                        </a:rPr>
                        <a:t>ADS 0.3 mL</a:t>
                      </a:r>
                      <a:endParaRPr lang="en-US" sz="900">
                        <a:latin typeface="Arial Narrow" panose="020B0606020202030204" pitchFamily="34" charset="0"/>
                      </a:endParaRPr>
                    </a:p>
                  </a:txBody>
                  <a:tcPr anchor="ctr"/>
                </a:tc>
                <a:tc>
                  <a:txBody>
                    <a:bodyPr/>
                    <a:lstStyle/>
                    <a:p>
                      <a:pPr lvl="0" algn="ctr">
                        <a:buNone/>
                      </a:pPr>
                      <a:r>
                        <a:rPr lang="en-US" sz="900">
                          <a:latin typeface="Arial Narrow" panose="020B0606020202030204" pitchFamily="34" charset="0"/>
                        </a:rPr>
                        <a:t>ADS 0.3 ml</a:t>
                      </a:r>
                    </a:p>
                  </a:txBody>
                  <a:tcPr anchor="ctr"/>
                </a:tc>
                <a:tc>
                  <a:txBody>
                    <a:bodyPr/>
                    <a:lstStyle/>
                    <a:p>
                      <a:pPr lvl="0" algn="ctr">
                        <a:buNone/>
                      </a:pPr>
                      <a:r>
                        <a:rPr lang="en-US" sz="900" b="0" i="0" u="none" strike="noStrike" kern="1200" noProof="0">
                          <a:solidFill>
                            <a:schemeClr val="tx1"/>
                          </a:solidFill>
                          <a:latin typeface="Arial Narrow" panose="020B0606020202030204" pitchFamily="34" charset="0"/>
                          <a:ea typeface="+mn-ea"/>
                          <a:cs typeface="+mn-cs"/>
                        </a:rPr>
                        <a:t>ADS 0.2 ml</a:t>
                      </a:r>
                      <a:endParaRPr lang="en-US" sz="900">
                        <a:latin typeface="Arial Narrow" panose="020B0606020202030204" pitchFamily="34" charset="0"/>
                      </a:endParaRPr>
                    </a:p>
                  </a:txBody>
                  <a:tcPr anchor="ctr"/>
                </a:tc>
                <a:tc gridSpan="7">
                  <a:txBody>
                    <a:bodyPr/>
                    <a:lstStyle/>
                    <a:p>
                      <a:pPr lvl="0" algn="ctr">
                        <a:buNone/>
                      </a:pPr>
                      <a:r>
                        <a:rPr lang="en-US" sz="900" b="0" i="0" u="none" strike="noStrike" noProof="0">
                          <a:solidFill>
                            <a:schemeClr val="tx1"/>
                          </a:solidFill>
                          <a:latin typeface="Arial Narrow" panose="020B0606020202030204" pitchFamily="34" charset="0"/>
                        </a:rPr>
                        <a:t>ADS 0.5 mL</a:t>
                      </a:r>
                      <a:endParaRPr lang="en-US" sz="900">
                        <a:latin typeface="Arial Narrow" panose="020B0606020202030204" pitchFamily="34" charset="0"/>
                      </a:endParaRPr>
                    </a:p>
                  </a:txBody>
                  <a:tcPr/>
                </a:tc>
                <a:tc hMerge="1">
                  <a:txBody>
                    <a:bodyPr/>
                    <a:lstStyle/>
                    <a:p>
                      <a:endParaRPr lang="en-US"/>
                    </a:p>
                  </a:txBody>
                  <a:tcPr/>
                </a:tc>
                <a:tc hMerge="1">
                  <a:txBody>
                    <a:bodyPr/>
                    <a:lstStyle/>
                    <a:p>
                      <a:endParaRPr lang="en-GB"/>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79277966"/>
                  </a:ext>
                </a:extLst>
              </a:tr>
              <a:tr h="851087">
                <a:tc>
                  <a:txBody>
                    <a:bodyPr/>
                    <a:lstStyle/>
                    <a:p>
                      <a:pPr marL="0" lvl="0" algn="l" defTabSz="914400" rtl="0" eaLnBrk="1" latinLnBrk="0" hangingPunct="1">
                        <a:buNone/>
                      </a:pPr>
                      <a:r>
                        <a:rPr lang="en-US" sz="900" b="1" kern="1200">
                          <a:solidFill>
                            <a:schemeClr val="dk1"/>
                          </a:solidFill>
                          <a:latin typeface="Arial Narrow" panose="020B0606020202030204" pitchFamily="34" charset="0"/>
                          <a:ea typeface="+mn-ea"/>
                          <a:cs typeface="+mn-cs"/>
                        </a:rPr>
                        <a:t>Cold chain requirements</a:t>
                      </a:r>
                    </a:p>
                  </a:txBody>
                  <a:tcPr anchor="ctr"/>
                </a:tc>
                <a:tc>
                  <a:txBody>
                    <a:bodyPr/>
                    <a:lstStyle/>
                    <a:p>
                      <a:pPr algn="ctr"/>
                      <a:r>
                        <a:rPr lang="en-US" sz="900" b="1" kern="1200">
                          <a:solidFill>
                            <a:schemeClr val="dk1"/>
                          </a:solidFill>
                          <a:effectLst/>
                          <a:latin typeface="Arial Narrow" panose="020B0606020202030204" pitchFamily="34" charset="0"/>
                          <a:ea typeface="+mn-ea"/>
                          <a:cs typeface="+mn-cs"/>
                        </a:rPr>
                        <a:t>Ultra-cold chain:</a:t>
                      </a:r>
                    </a:p>
                    <a:p>
                      <a:pPr algn="ctr"/>
                      <a:r>
                        <a:rPr lang="fr-CH" sz="900" kern="1200" noProof="0">
                          <a:solidFill>
                            <a:schemeClr val="dk1"/>
                          </a:solidFill>
                          <a:effectLst/>
                          <a:latin typeface="Arial Narrow" panose="020B0606020202030204" pitchFamily="34" charset="0"/>
                          <a:ea typeface="+mn-ea"/>
                          <a:cs typeface="+mn-cs"/>
                        </a:rPr>
                        <a:t>-90 </a:t>
                      </a:r>
                      <a:r>
                        <a:rPr lang="en-GB" sz="900">
                          <a:solidFill>
                            <a:schemeClr val="tx1"/>
                          </a:solidFill>
                          <a:latin typeface="Arial Narrow" panose="020B0606020202030204" pitchFamily="34" charset="0"/>
                        </a:rPr>
                        <a:t>ºC</a:t>
                      </a:r>
                      <a:r>
                        <a:rPr lang="fr-CH" sz="900" kern="1200" noProof="0">
                          <a:solidFill>
                            <a:schemeClr val="dk1"/>
                          </a:solidFill>
                          <a:effectLst/>
                          <a:latin typeface="Arial Narrow" panose="020B0606020202030204" pitchFamily="34" charset="0"/>
                          <a:ea typeface="+mn-ea"/>
                          <a:cs typeface="+mn-cs"/>
                        </a:rPr>
                        <a:t> to -60 ºC</a:t>
                      </a:r>
                      <a:endParaRPr lang="es-ES" sz="900" kern="1200" noProof="0">
                        <a:solidFill>
                          <a:schemeClr val="dk1"/>
                        </a:solidFill>
                        <a:effectLst/>
                        <a:latin typeface="Arial Narrow" panose="020B0606020202030204" pitchFamily="34" charset="0"/>
                        <a:ea typeface="+mn-ea"/>
                        <a:cs typeface="+mn-cs"/>
                      </a:endParaRPr>
                    </a:p>
                    <a:p>
                      <a:pPr algn="ctr"/>
                      <a:r>
                        <a:rPr lang="es-ES" sz="900" b="1" kern="1200" noProof="0">
                          <a:solidFill>
                            <a:schemeClr val="dk1"/>
                          </a:solidFill>
                          <a:effectLst/>
                          <a:latin typeface="Arial Narrow" panose="020B0606020202030204" pitchFamily="34" charset="0"/>
                          <a:ea typeface="+mn-ea"/>
                          <a:cs typeface="+mn-cs"/>
                          <a:sym typeface="Wingdings" panose="05000000000000000000" pitchFamily="2" charset="2"/>
                        </a:rPr>
                        <a:t>Refrigerador: </a:t>
                      </a:r>
                    </a:p>
                    <a:p>
                      <a:pPr algn="ctr"/>
                      <a:r>
                        <a:rPr lang="es-ES" sz="900" kern="1200" noProof="0">
                          <a:solidFill>
                            <a:schemeClr val="dk1"/>
                          </a:solidFill>
                          <a:effectLst/>
                          <a:latin typeface="Arial Narrow" panose="020B0606020202030204" pitchFamily="34" charset="0"/>
                          <a:ea typeface="+mn-ea"/>
                          <a:cs typeface="+mn-cs"/>
                          <a:sym typeface="Wingdings" panose="05000000000000000000" pitchFamily="2" charset="2"/>
                        </a:rPr>
                        <a:t>+</a:t>
                      </a:r>
                      <a:r>
                        <a:rPr lang="en-CH" sz="900" kern="1200" noProof="0">
                          <a:solidFill>
                            <a:schemeClr val="dk1"/>
                          </a:solidFill>
                          <a:effectLst/>
                          <a:latin typeface="Arial Narrow" panose="020B0606020202030204" pitchFamily="34" charset="0"/>
                          <a:ea typeface="+mn-ea"/>
                          <a:cs typeface="+mn-cs"/>
                          <a:sym typeface="Wingdings" panose="05000000000000000000" pitchFamily="2" charset="2"/>
                        </a:rPr>
                        <a:t>2</a:t>
                      </a:r>
                      <a:r>
                        <a:rPr lang="es-ES" sz="900" kern="1200" noProof="0">
                          <a:solidFill>
                            <a:schemeClr val="dk1"/>
                          </a:solidFill>
                          <a:effectLst/>
                          <a:latin typeface="Arial Narrow" panose="020B0606020202030204" pitchFamily="34" charset="0"/>
                          <a:ea typeface="+mn-ea"/>
                          <a:cs typeface="+mn-cs"/>
                          <a:sym typeface="Wingdings" panose="05000000000000000000" pitchFamily="2" charset="2"/>
                        </a:rPr>
                        <a:t> </a:t>
                      </a:r>
                      <a:r>
                        <a:rPr lang="en-GB" sz="900">
                          <a:solidFill>
                            <a:schemeClr val="tx1"/>
                          </a:solidFill>
                          <a:latin typeface="Arial Narrow" panose="020B0606020202030204" pitchFamily="34" charset="0"/>
                        </a:rPr>
                        <a:t>ºC</a:t>
                      </a:r>
                      <a:r>
                        <a:rPr lang="en-CH" sz="900" kern="1200" noProof="0">
                          <a:solidFill>
                            <a:schemeClr val="dk1"/>
                          </a:solidFill>
                          <a:effectLst/>
                          <a:latin typeface="Arial Narrow" panose="020B0606020202030204" pitchFamily="34" charset="0"/>
                          <a:ea typeface="+mn-ea"/>
                          <a:cs typeface="+mn-cs"/>
                          <a:sym typeface="Wingdings" panose="05000000000000000000" pitchFamily="2" charset="2"/>
                        </a:rPr>
                        <a:t> </a:t>
                      </a:r>
                      <a:r>
                        <a:rPr lang="en-US" sz="900" kern="1200" noProof="0">
                          <a:solidFill>
                            <a:schemeClr val="dk1"/>
                          </a:solidFill>
                          <a:effectLst/>
                          <a:latin typeface="Arial Narrow" panose="020B0606020202030204" pitchFamily="34" charset="0"/>
                          <a:ea typeface="+mn-ea"/>
                          <a:cs typeface="+mn-cs"/>
                          <a:sym typeface="Wingdings" panose="05000000000000000000" pitchFamily="2" charset="2"/>
                        </a:rPr>
                        <a:t>t</a:t>
                      </a:r>
                      <a:r>
                        <a:rPr lang="en-CH" sz="900" kern="1200" noProof="0">
                          <a:solidFill>
                            <a:schemeClr val="dk1"/>
                          </a:solidFill>
                          <a:effectLst/>
                          <a:latin typeface="Arial Narrow" panose="020B0606020202030204" pitchFamily="34" charset="0"/>
                          <a:ea typeface="+mn-ea"/>
                          <a:cs typeface="+mn-cs"/>
                          <a:sym typeface="Wingdings" panose="05000000000000000000" pitchFamily="2" charset="2"/>
                        </a:rPr>
                        <a:t>o </a:t>
                      </a:r>
                      <a:r>
                        <a:rPr lang="es-ES" sz="900" kern="1200" noProof="0">
                          <a:solidFill>
                            <a:schemeClr val="dk1"/>
                          </a:solidFill>
                          <a:effectLst/>
                          <a:latin typeface="Arial Narrow" panose="020B0606020202030204" pitchFamily="34" charset="0"/>
                          <a:ea typeface="+mn-ea"/>
                          <a:cs typeface="+mn-cs"/>
                          <a:sym typeface="Wingdings" panose="05000000000000000000" pitchFamily="2" charset="2"/>
                        </a:rPr>
                        <a:t>+</a:t>
                      </a:r>
                      <a:r>
                        <a:rPr lang="en-CH" sz="900" kern="1200" noProof="0">
                          <a:solidFill>
                            <a:schemeClr val="dk1"/>
                          </a:solidFill>
                          <a:effectLst/>
                          <a:latin typeface="Arial Narrow" panose="020B0606020202030204" pitchFamily="34" charset="0"/>
                          <a:ea typeface="+mn-ea"/>
                          <a:cs typeface="+mn-cs"/>
                          <a:sym typeface="Wingdings" panose="05000000000000000000" pitchFamily="2" charset="2"/>
                        </a:rPr>
                        <a:t>8°</a:t>
                      </a:r>
                      <a:r>
                        <a:rPr lang="en-US" sz="900" kern="1200" noProof="0">
                          <a:solidFill>
                            <a:schemeClr val="dk1"/>
                          </a:solidFill>
                          <a:effectLst/>
                          <a:latin typeface="Arial Narrow" panose="020B0606020202030204" pitchFamily="34" charset="0"/>
                          <a:ea typeface="+mn-ea"/>
                          <a:cs typeface="+mn-cs"/>
                          <a:sym typeface="Wingdings" panose="05000000000000000000" pitchFamily="2" charset="2"/>
                        </a:rPr>
                        <a:t>C</a:t>
                      </a:r>
                      <a:r>
                        <a:rPr lang="en-CH" sz="900" kern="1200" noProof="0">
                          <a:solidFill>
                            <a:schemeClr val="dk1"/>
                          </a:solidFill>
                          <a:effectLst/>
                          <a:latin typeface="Arial Narrow" panose="020B0606020202030204" pitchFamily="34" charset="0"/>
                          <a:ea typeface="+mn-ea"/>
                          <a:cs typeface="+mn-cs"/>
                        </a:rPr>
                        <a:t> </a:t>
                      </a:r>
                      <a:r>
                        <a:rPr lang="en-CH" sz="900" kern="1200" baseline="30000" noProof="0">
                          <a:solidFill>
                            <a:schemeClr val="dk1"/>
                          </a:solidFill>
                          <a:effectLst/>
                          <a:latin typeface="Arial Narrow" panose="020B0606020202030204" pitchFamily="34" charset="0"/>
                          <a:ea typeface="+mn-ea"/>
                          <a:cs typeface="+mn-cs"/>
                        </a:rPr>
                        <a:t>2</a:t>
                      </a:r>
                      <a:endParaRPr lang="en-US" sz="900" kern="1200" baseline="30000">
                        <a:solidFill>
                          <a:schemeClr val="dk1"/>
                        </a:solidFill>
                        <a:effectLst/>
                        <a:latin typeface="Arial Narrow" panose="020B0606020202030204" pitchFamily="34" charset="0"/>
                        <a:ea typeface="+mn-ea"/>
                        <a:cs typeface="+mn-cs"/>
                      </a:endParaRPr>
                    </a:p>
                  </a:txBody>
                  <a:tcPr anchor="ctr"/>
                </a:tc>
                <a:tc>
                  <a:txBody>
                    <a:bodyPr/>
                    <a:lstStyle/>
                    <a:p>
                      <a:pPr lvl="0" algn="ctr">
                        <a:buNone/>
                      </a:pPr>
                      <a:r>
                        <a:rPr lang="en-US" sz="900" b="1" i="0" u="none" strike="noStrike" kern="1200" noProof="0">
                          <a:solidFill>
                            <a:schemeClr val="dk1"/>
                          </a:solidFill>
                          <a:effectLst/>
                          <a:latin typeface="Arial Narrow" panose="020B0606020202030204" pitchFamily="34" charset="0"/>
                        </a:rPr>
                        <a:t>Ultra cold chain:</a:t>
                      </a:r>
                    </a:p>
                    <a:p>
                      <a:pPr lvl="0" algn="ctr">
                        <a:buNone/>
                      </a:pPr>
                      <a:r>
                        <a:rPr lang="en-US" sz="900" b="0" i="0" u="none" strike="noStrike" kern="1200" noProof="0">
                          <a:solidFill>
                            <a:schemeClr val="dk1"/>
                          </a:solidFill>
                          <a:effectLst/>
                          <a:latin typeface="Arial Narrow" panose="020B0606020202030204" pitchFamily="34" charset="0"/>
                        </a:rPr>
                        <a:t> </a:t>
                      </a:r>
                      <a:r>
                        <a:rPr lang="fr-CH" sz="900" b="0" i="0" u="none" strike="noStrike" kern="1200" noProof="0">
                          <a:solidFill>
                            <a:schemeClr val="dk1"/>
                          </a:solidFill>
                          <a:effectLst/>
                          <a:latin typeface="Arial Narrow" panose="020B0606020202030204" pitchFamily="34" charset="0"/>
                        </a:rPr>
                        <a:t>-90° </a:t>
                      </a:r>
                      <a:r>
                        <a:rPr kumimoji="0" lang="fr-CH" sz="9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°C  </a:t>
                      </a:r>
                      <a:r>
                        <a:rPr lang="fr-CH" sz="900" b="0" i="0" u="none" strike="noStrike" kern="1200" noProof="0">
                          <a:solidFill>
                            <a:schemeClr val="dk1"/>
                          </a:solidFill>
                          <a:effectLst/>
                          <a:latin typeface="Arial Narrow" panose="020B0606020202030204" pitchFamily="34" charset="0"/>
                        </a:rPr>
                        <a:t>to -60 ºC</a:t>
                      </a:r>
                      <a:endParaRPr lang="en-US" sz="900" b="0" i="0" u="none" strike="noStrike" kern="1200" noProof="0">
                        <a:solidFill>
                          <a:schemeClr val="dk1"/>
                        </a:solidFill>
                        <a:effectLst/>
                        <a:latin typeface="Arial Narrow" panose="020B0606020202030204" pitchFamily="34" charset="0"/>
                      </a:endParaRPr>
                    </a:p>
                    <a:p>
                      <a:pPr lvl="0" algn="ctr">
                        <a:buNone/>
                      </a:pPr>
                      <a:r>
                        <a:rPr lang="en-US" sz="900" b="1" i="0" u="none" strike="noStrike" kern="1200" noProof="0">
                          <a:solidFill>
                            <a:schemeClr val="dk1"/>
                          </a:solidFill>
                          <a:effectLst/>
                          <a:latin typeface="Arial Narrow" panose="020B0606020202030204" pitchFamily="34" charset="0"/>
                          <a:sym typeface="Wingdings"/>
                        </a:rPr>
                        <a:t>Freezer: </a:t>
                      </a:r>
                    </a:p>
                    <a:p>
                      <a:pPr lvl="0" algn="ctr">
                        <a:buNone/>
                      </a:pPr>
                      <a:r>
                        <a:rPr lang="en-US" sz="900" b="0" i="0" u="none" strike="noStrike" kern="1200" noProof="0">
                          <a:solidFill>
                            <a:schemeClr val="dk1"/>
                          </a:solidFill>
                          <a:effectLst/>
                          <a:latin typeface="Arial Narrow" panose="020B0606020202030204" pitchFamily="34" charset="0"/>
                        </a:rPr>
                        <a:t>-2</a:t>
                      </a:r>
                      <a:r>
                        <a:rPr lang="es-ES" sz="900" b="0" i="0" u="none" strike="noStrike" kern="1200" noProof="0">
                          <a:solidFill>
                            <a:schemeClr val="dk1"/>
                          </a:solidFill>
                          <a:effectLst/>
                          <a:latin typeface="Arial Narrow" panose="020B0606020202030204" pitchFamily="34" charset="0"/>
                        </a:rPr>
                        <a:t>5</a:t>
                      </a:r>
                      <a:r>
                        <a:rPr lang="en-US" sz="900" b="0" i="0" u="none" strike="noStrike" kern="1200" noProof="0">
                          <a:solidFill>
                            <a:schemeClr val="dk1"/>
                          </a:solidFill>
                          <a:effectLst/>
                          <a:latin typeface="Arial Narrow" panose="020B0606020202030204" pitchFamily="34" charset="0"/>
                        </a:rPr>
                        <a:t>°C</a:t>
                      </a:r>
                      <a:r>
                        <a:rPr lang="es-ES" sz="900" b="0" i="0" u="none" strike="noStrike" kern="1200" noProof="0">
                          <a:solidFill>
                            <a:schemeClr val="dk1"/>
                          </a:solidFill>
                          <a:effectLst/>
                          <a:latin typeface="Arial Narrow" panose="020B0606020202030204" pitchFamily="34" charset="0"/>
                        </a:rPr>
                        <a:t> </a:t>
                      </a:r>
                      <a:r>
                        <a:rPr lang="es-ES" sz="900" b="0" i="0" u="none" strike="noStrike" kern="1200" noProof="0" err="1">
                          <a:solidFill>
                            <a:schemeClr val="dk1"/>
                          </a:solidFill>
                          <a:effectLst/>
                          <a:latin typeface="Arial Narrow" panose="020B0606020202030204" pitchFamily="34" charset="0"/>
                        </a:rPr>
                        <a:t>to</a:t>
                      </a:r>
                      <a:r>
                        <a:rPr lang="es-ES" sz="900" b="0" i="0" u="none" strike="noStrike" kern="1200" noProof="0">
                          <a:solidFill>
                            <a:schemeClr val="dk1"/>
                          </a:solidFill>
                          <a:effectLst/>
                          <a:latin typeface="Arial Narrow" panose="020B0606020202030204" pitchFamily="34" charset="0"/>
                        </a:rPr>
                        <a:t> -15 </a:t>
                      </a:r>
                      <a:r>
                        <a:rPr kumimoji="0" lang="fr-CH" sz="9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°C </a:t>
                      </a:r>
                      <a:endParaRPr lang="es-ES" sz="900" b="0" i="0" u="none" strike="noStrike" kern="1200" noProof="0">
                        <a:solidFill>
                          <a:schemeClr val="dk1"/>
                        </a:solidFill>
                        <a:effectLst/>
                        <a:latin typeface="Arial Narrow" panose="020B0606020202030204" pitchFamily="34" charset="0"/>
                      </a:endParaRPr>
                    </a:p>
                    <a:p>
                      <a:pPr lvl="0" algn="ctr">
                        <a:buNone/>
                      </a:pPr>
                      <a:r>
                        <a:rPr lang="es-ES" sz="900" b="1" i="0" u="none" strike="noStrike" kern="1200" noProof="0">
                          <a:solidFill>
                            <a:schemeClr val="dk1"/>
                          </a:solidFill>
                          <a:effectLst/>
                          <a:latin typeface="Arial Narrow" panose="020B0606020202030204" pitchFamily="34" charset="0"/>
                        </a:rPr>
                        <a:t>Refrigerador: </a:t>
                      </a:r>
                      <a:r>
                        <a:rPr lang="en-US" sz="900" b="1" i="0" u="none" strike="noStrike" kern="1200" noProof="0">
                          <a:solidFill>
                            <a:schemeClr val="dk1"/>
                          </a:solidFill>
                          <a:effectLst/>
                          <a:latin typeface="Arial Narrow" panose="020B0606020202030204" pitchFamily="34" charset="0"/>
                        </a:rPr>
                        <a:t> </a:t>
                      </a:r>
                    </a:p>
                    <a:p>
                      <a:pPr lvl="0" algn="ctr">
                        <a:buNone/>
                      </a:pPr>
                      <a:r>
                        <a:rPr lang="en-US" sz="900" b="0" i="0" u="none" strike="noStrike" kern="1200" noProof="0">
                          <a:solidFill>
                            <a:schemeClr val="dk1"/>
                          </a:solidFill>
                          <a:effectLst/>
                          <a:latin typeface="Arial Narrow" panose="020B0606020202030204" pitchFamily="34" charset="0"/>
                        </a:rPr>
                        <a:t>+2 </a:t>
                      </a:r>
                      <a:r>
                        <a:rPr lang="en-GB" sz="900">
                          <a:solidFill>
                            <a:schemeClr val="tx1"/>
                          </a:solidFill>
                          <a:latin typeface="Arial Narrow" panose="020B0606020202030204" pitchFamily="34" charset="0"/>
                        </a:rPr>
                        <a:t>ºC</a:t>
                      </a:r>
                      <a:r>
                        <a:rPr lang="en-US" sz="900" b="0" i="0" u="none" strike="noStrike" kern="1200" noProof="0">
                          <a:solidFill>
                            <a:schemeClr val="dk1"/>
                          </a:solidFill>
                          <a:effectLst/>
                          <a:latin typeface="Arial Narrow" panose="020B0606020202030204" pitchFamily="34" charset="0"/>
                        </a:rPr>
                        <a:t> to </a:t>
                      </a:r>
                      <a:r>
                        <a:rPr lang="en-US" sz="900" b="0" i="0" u="none" strike="noStrike" kern="1200" noProof="0">
                          <a:solidFill>
                            <a:schemeClr val="tx1"/>
                          </a:solidFill>
                          <a:effectLst/>
                          <a:latin typeface="Arial Narrow" panose="020B0606020202030204" pitchFamily="34" charset="0"/>
                        </a:rPr>
                        <a:t>+8 °C</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Ultra-cold chain: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9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-90 °C to -60 ºC</a:t>
                      </a:r>
                      <a:r>
                        <a:rPr kumimoji="0" lang="en-CH" sz="9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 </a:t>
                      </a:r>
                      <a:endParaRPr kumimoji="0" lang="es-ES" sz="900" b="0" i="0" u="none" strike="noStrike" kern="1200" cap="none" spc="0" normalizeH="0" baseline="0" noProof="0">
                        <a:ln>
                          <a:noFill/>
                        </a:ln>
                        <a:solidFill>
                          <a:prstClr val="black"/>
                        </a:solidFill>
                        <a:effectLst/>
                        <a:uLnTx/>
                        <a:uFillTx/>
                        <a:latin typeface="Arial Narrow" panose="020B0606020202030204" pitchFamily="34" charset="0"/>
                        <a:ea typeface="+mn-ea"/>
                        <a:cs typeface="+mn-cs"/>
                        <a:sym typeface="Wingdings" panose="05000000000000000000" pitchFamily="2" charset="2"/>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900" b="1" i="0" u="none" strike="noStrike" kern="1200" cap="none" spc="0" normalizeH="0" baseline="0" noProof="0">
                          <a:ln>
                            <a:noFill/>
                          </a:ln>
                          <a:solidFill>
                            <a:prstClr val="black"/>
                          </a:solidFill>
                          <a:effectLst/>
                          <a:uLnTx/>
                          <a:uFillTx/>
                          <a:latin typeface="Arial Narrow" panose="020B0606020202030204" pitchFamily="34" charset="0"/>
                          <a:ea typeface="+mn-ea"/>
                          <a:cs typeface="+mn-cs"/>
                          <a:sym typeface="Wingdings" panose="05000000000000000000" pitchFamily="2" charset="2"/>
                        </a:rPr>
                        <a:t>Refrigerador: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a:ln>
                            <a:noFill/>
                          </a:ln>
                          <a:solidFill>
                            <a:prstClr val="black"/>
                          </a:solidFill>
                          <a:effectLst/>
                          <a:uLnTx/>
                          <a:uFillTx/>
                          <a:latin typeface="Arial Narrow" panose="020B0606020202030204" pitchFamily="34" charset="0"/>
                          <a:ea typeface="+mn-ea"/>
                          <a:cs typeface="+mn-cs"/>
                          <a:sym typeface="Wingdings" panose="05000000000000000000" pitchFamily="2" charset="2"/>
                        </a:rPr>
                        <a:t>+</a:t>
                      </a:r>
                      <a:r>
                        <a:rPr kumimoji="0" lang="en-CH" sz="900" b="0" i="0" u="none" strike="noStrike" kern="1200" cap="none" spc="0" normalizeH="0" baseline="0" noProof="0">
                          <a:ln>
                            <a:noFill/>
                          </a:ln>
                          <a:solidFill>
                            <a:prstClr val="black"/>
                          </a:solidFill>
                          <a:effectLst/>
                          <a:uLnTx/>
                          <a:uFillTx/>
                          <a:latin typeface="Arial Narrow" panose="020B0606020202030204" pitchFamily="34" charset="0"/>
                          <a:ea typeface="+mn-ea"/>
                          <a:cs typeface="+mn-cs"/>
                          <a:sym typeface="Wingdings" panose="05000000000000000000" pitchFamily="2" charset="2"/>
                        </a:rPr>
                        <a:t>2</a:t>
                      </a:r>
                      <a:r>
                        <a:rPr kumimoji="0" lang="es-ES" sz="900" b="0" i="0" u="none" strike="noStrike" kern="1200" cap="none" spc="0" normalizeH="0" baseline="0" noProof="0">
                          <a:ln>
                            <a:noFill/>
                          </a:ln>
                          <a:solidFill>
                            <a:prstClr val="black"/>
                          </a:solidFill>
                          <a:effectLst/>
                          <a:uLnTx/>
                          <a:uFillTx/>
                          <a:latin typeface="Arial Narrow" panose="020B0606020202030204" pitchFamily="34" charset="0"/>
                          <a:ea typeface="+mn-ea"/>
                          <a:cs typeface="+mn-cs"/>
                          <a:sym typeface="Wingdings" panose="05000000000000000000" pitchFamily="2" charset="2"/>
                        </a:rPr>
                        <a:t> </a:t>
                      </a:r>
                      <a:r>
                        <a:rPr lang="en-GB" sz="900">
                          <a:solidFill>
                            <a:schemeClr val="tx1"/>
                          </a:solidFill>
                          <a:latin typeface="Arial Narrow" panose="020B0606020202030204" pitchFamily="34" charset="0"/>
                        </a:rPr>
                        <a:t>ºC</a:t>
                      </a:r>
                      <a:r>
                        <a:rPr kumimoji="0" lang="en-CH" sz="900" b="0" i="0" u="none" strike="noStrike" kern="1200" cap="none" spc="0" normalizeH="0" baseline="0" noProof="0">
                          <a:ln>
                            <a:noFill/>
                          </a:ln>
                          <a:solidFill>
                            <a:prstClr val="black"/>
                          </a:solidFill>
                          <a:effectLst/>
                          <a:uLnTx/>
                          <a:uFillTx/>
                          <a:latin typeface="Arial Narrow" panose="020B0606020202030204" pitchFamily="34" charset="0"/>
                          <a:ea typeface="+mn-ea"/>
                          <a:cs typeface="+mn-cs"/>
                          <a:sym typeface="Wingdings" panose="05000000000000000000" pitchFamily="2" charset="2"/>
                        </a:rPr>
                        <a:t> </a:t>
                      </a:r>
                      <a:r>
                        <a:rPr kumimoji="0" lang="en-US" sz="900" b="0" i="0" u="none" strike="noStrike" kern="1200" cap="none" spc="0" normalizeH="0" baseline="0" noProof="0">
                          <a:ln>
                            <a:noFill/>
                          </a:ln>
                          <a:solidFill>
                            <a:prstClr val="black"/>
                          </a:solidFill>
                          <a:effectLst/>
                          <a:uLnTx/>
                          <a:uFillTx/>
                          <a:latin typeface="Arial Narrow" panose="020B0606020202030204" pitchFamily="34" charset="0"/>
                          <a:ea typeface="+mn-ea"/>
                          <a:cs typeface="+mn-cs"/>
                          <a:sym typeface="Wingdings" panose="05000000000000000000" pitchFamily="2" charset="2"/>
                        </a:rPr>
                        <a:t>t</a:t>
                      </a:r>
                      <a:r>
                        <a:rPr kumimoji="0" lang="en-CH" sz="900" b="0" i="0" u="none" strike="noStrike" kern="1200" cap="none" spc="0" normalizeH="0" baseline="0" noProof="0">
                          <a:ln>
                            <a:noFill/>
                          </a:ln>
                          <a:solidFill>
                            <a:prstClr val="black"/>
                          </a:solidFill>
                          <a:effectLst/>
                          <a:uLnTx/>
                          <a:uFillTx/>
                          <a:latin typeface="Arial Narrow" panose="020B0606020202030204" pitchFamily="34" charset="0"/>
                          <a:ea typeface="+mn-ea"/>
                          <a:cs typeface="+mn-cs"/>
                          <a:sym typeface="Wingdings" panose="05000000000000000000" pitchFamily="2" charset="2"/>
                        </a:rPr>
                        <a:t>o </a:t>
                      </a:r>
                      <a:r>
                        <a:rPr kumimoji="0" lang="es-ES" sz="900" b="0" i="0" u="none" strike="noStrike" kern="1200" cap="none" spc="0" normalizeH="0" baseline="0" noProof="0">
                          <a:ln>
                            <a:noFill/>
                          </a:ln>
                          <a:solidFill>
                            <a:prstClr val="black"/>
                          </a:solidFill>
                          <a:effectLst/>
                          <a:uLnTx/>
                          <a:uFillTx/>
                          <a:latin typeface="Arial Narrow" panose="020B0606020202030204" pitchFamily="34" charset="0"/>
                          <a:ea typeface="+mn-ea"/>
                          <a:cs typeface="+mn-cs"/>
                          <a:sym typeface="Wingdings" panose="05000000000000000000" pitchFamily="2" charset="2"/>
                        </a:rPr>
                        <a:t>+</a:t>
                      </a:r>
                      <a:r>
                        <a:rPr kumimoji="0" lang="en-CH" sz="900" b="0" i="0" u="none" strike="noStrike" kern="1200" cap="none" spc="0" normalizeH="0" baseline="0" noProof="0">
                          <a:ln>
                            <a:noFill/>
                          </a:ln>
                          <a:solidFill>
                            <a:prstClr val="black"/>
                          </a:solidFill>
                          <a:effectLst/>
                          <a:uLnTx/>
                          <a:uFillTx/>
                          <a:latin typeface="Arial Narrow" panose="020B0606020202030204" pitchFamily="34" charset="0"/>
                          <a:ea typeface="+mn-ea"/>
                          <a:cs typeface="+mn-cs"/>
                          <a:sym typeface="Wingdings" panose="05000000000000000000" pitchFamily="2" charset="2"/>
                        </a:rPr>
                        <a:t>8°</a:t>
                      </a:r>
                      <a:r>
                        <a:rPr kumimoji="0" lang="en-US" sz="900" b="0" i="0" u="none" strike="noStrike" kern="1200" cap="none" spc="0" normalizeH="0" baseline="0" noProof="0">
                          <a:ln>
                            <a:noFill/>
                          </a:ln>
                          <a:solidFill>
                            <a:prstClr val="black"/>
                          </a:solidFill>
                          <a:effectLst/>
                          <a:uLnTx/>
                          <a:uFillTx/>
                          <a:latin typeface="Arial Narrow" panose="020B0606020202030204" pitchFamily="34" charset="0"/>
                          <a:ea typeface="+mn-ea"/>
                          <a:cs typeface="+mn-cs"/>
                          <a:sym typeface="Wingdings" panose="05000000000000000000" pitchFamily="2" charset="2"/>
                        </a:rPr>
                        <a:t>C</a:t>
                      </a:r>
                      <a:r>
                        <a:rPr kumimoji="0" lang="en-CH" sz="9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 </a:t>
                      </a:r>
                      <a:r>
                        <a:rPr kumimoji="0" lang="en-CH" sz="900" b="0" i="0" u="none" strike="noStrike" kern="1200" cap="none" spc="0" normalizeH="0" baseline="30000" noProof="0">
                          <a:ln>
                            <a:noFill/>
                          </a:ln>
                          <a:solidFill>
                            <a:prstClr val="black"/>
                          </a:solidFill>
                          <a:effectLst/>
                          <a:uLnTx/>
                          <a:uFillTx/>
                          <a:latin typeface="Arial Narrow" panose="020B0606020202030204" pitchFamily="34" charset="0"/>
                          <a:ea typeface="+mn-ea"/>
                          <a:cs typeface="+mn-cs"/>
                        </a:rPr>
                        <a:t>2</a:t>
                      </a:r>
                      <a:endParaRPr lang="en-US" sz="900">
                        <a:solidFill>
                          <a:schemeClr val="tx1"/>
                        </a:solidFill>
                        <a:latin typeface="Arial Narrow" panose="020B0606020202030204" pitchFamily="34" charset="0"/>
                      </a:endParaRPr>
                    </a:p>
                  </a:txBody>
                  <a:tcPr anchor="ctr"/>
                </a:tc>
                <a:tc>
                  <a:txBody>
                    <a:bodyPr/>
                    <a:lstStyle/>
                    <a:p>
                      <a:pPr marL="0" marR="0" lvl="0" indent="0" algn="ctr" rtl="0">
                        <a:lnSpc>
                          <a:spcPct val="100000"/>
                        </a:lnSpc>
                        <a:spcBef>
                          <a:spcPts val="0"/>
                        </a:spcBef>
                        <a:spcAft>
                          <a:spcPts val="0"/>
                        </a:spcAft>
                        <a:buClrTx/>
                        <a:buSzTx/>
                        <a:buFontTx/>
                        <a:buNone/>
                      </a:pPr>
                      <a:r>
                        <a:rPr lang="en-GB" sz="900" b="1">
                          <a:solidFill>
                            <a:schemeClr val="tx1"/>
                          </a:solidFill>
                          <a:latin typeface="Arial Narrow" panose="020B0606020202030204" pitchFamily="34" charset="0"/>
                        </a:rPr>
                        <a:t>Freezer:</a:t>
                      </a:r>
                    </a:p>
                    <a:p>
                      <a:pPr marL="0" marR="0" lvl="0" indent="0" algn="ctr" rtl="0">
                        <a:lnSpc>
                          <a:spcPct val="100000"/>
                        </a:lnSpc>
                        <a:spcBef>
                          <a:spcPts val="0"/>
                        </a:spcBef>
                        <a:spcAft>
                          <a:spcPts val="0"/>
                        </a:spcAft>
                        <a:buClrTx/>
                        <a:buSzTx/>
                        <a:buFontTx/>
                        <a:buNone/>
                      </a:pPr>
                      <a:r>
                        <a:rPr lang="en-GB" sz="900">
                          <a:solidFill>
                            <a:schemeClr val="tx1"/>
                          </a:solidFill>
                          <a:latin typeface="Arial Narrow" panose="020B0606020202030204" pitchFamily="34" charset="0"/>
                        </a:rPr>
                        <a:t> –25 ºC to –15 ºC </a:t>
                      </a:r>
                      <a:endParaRPr lang="en-GB" sz="900">
                        <a:solidFill>
                          <a:schemeClr val="tx1"/>
                        </a:solidFill>
                        <a:latin typeface="Arial Narrow" panose="020B0606020202030204" pitchFamily="34" charset="0"/>
                        <a:sym typeface="Wingdings" panose="05000000000000000000" pitchFamily="2" charset="2"/>
                      </a:endParaRPr>
                    </a:p>
                    <a:p>
                      <a:pPr marL="0" marR="0" lvl="0" indent="0" algn="ctr" rtl="0">
                        <a:lnSpc>
                          <a:spcPct val="100000"/>
                        </a:lnSpc>
                        <a:spcBef>
                          <a:spcPts val="0"/>
                        </a:spcBef>
                        <a:spcAft>
                          <a:spcPts val="0"/>
                        </a:spcAft>
                        <a:buClrTx/>
                        <a:buSzTx/>
                        <a:buFontTx/>
                        <a:buNone/>
                      </a:pPr>
                      <a:r>
                        <a:rPr lang="en-GB" sz="900" b="1">
                          <a:solidFill>
                            <a:schemeClr val="tx1"/>
                          </a:solidFill>
                          <a:latin typeface="Arial Narrow" panose="020B0606020202030204" pitchFamily="34" charset="0"/>
                          <a:sym typeface="Wingdings" panose="05000000000000000000" pitchFamily="2" charset="2"/>
                        </a:rPr>
                        <a:t>Refrigerator: </a:t>
                      </a:r>
                    </a:p>
                    <a:p>
                      <a:pPr marL="0" marR="0" lvl="0" indent="0" algn="ctr" rtl="0">
                        <a:lnSpc>
                          <a:spcPct val="100000"/>
                        </a:lnSpc>
                        <a:spcBef>
                          <a:spcPts val="0"/>
                        </a:spcBef>
                        <a:spcAft>
                          <a:spcPts val="0"/>
                        </a:spcAft>
                        <a:buClrTx/>
                        <a:buSzTx/>
                        <a:buFontTx/>
                        <a:buNone/>
                      </a:pPr>
                      <a:r>
                        <a:rPr lang="en-GB" sz="900">
                          <a:solidFill>
                            <a:schemeClr val="tx1"/>
                          </a:solidFill>
                          <a:latin typeface="Arial Narrow" panose="020B0606020202030204" pitchFamily="34" charset="0"/>
                        </a:rPr>
                        <a:t>+</a:t>
                      </a:r>
                      <a:r>
                        <a:rPr lang="en-US" sz="900" kern="1200" noProof="0">
                          <a:solidFill>
                            <a:schemeClr val="dk1"/>
                          </a:solidFill>
                          <a:effectLst/>
                          <a:latin typeface="Arial Narrow" panose="020B0606020202030204" pitchFamily="34" charset="0"/>
                          <a:ea typeface="+mn-ea"/>
                          <a:cs typeface="+mn-cs"/>
                        </a:rPr>
                        <a:t>2 </a:t>
                      </a:r>
                      <a:r>
                        <a:rPr lang="en-GB" sz="900">
                          <a:solidFill>
                            <a:schemeClr val="tx1"/>
                          </a:solidFill>
                          <a:latin typeface="Arial Narrow" panose="020B0606020202030204" pitchFamily="34" charset="0"/>
                        </a:rPr>
                        <a:t>ºC</a:t>
                      </a:r>
                      <a:r>
                        <a:rPr lang="en-US" sz="900" kern="1200" noProof="0">
                          <a:solidFill>
                            <a:schemeClr val="dk1"/>
                          </a:solidFill>
                          <a:effectLst/>
                          <a:latin typeface="Arial Narrow" panose="020B0606020202030204" pitchFamily="34" charset="0"/>
                          <a:ea typeface="+mn-ea"/>
                          <a:cs typeface="+mn-cs"/>
                        </a:rPr>
                        <a:t> to +8 °C  </a:t>
                      </a:r>
                      <a:endParaRPr lang="en-US" sz="900">
                        <a:solidFill>
                          <a:schemeClr val="tx1"/>
                        </a:solidFill>
                        <a:latin typeface="Arial Narrow" panose="020B0606020202030204" pitchFamily="34" charset="0"/>
                      </a:endParaRPr>
                    </a:p>
                  </a:txBody>
                  <a:tcPr anchor="ctr"/>
                </a:tc>
                <a:tc>
                  <a:txBody>
                    <a:bodyPr/>
                    <a:lstStyle/>
                    <a:p>
                      <a:pPr marL="0" marR="0" lvl="0" indent="0" algn="ctr" rtl="0" eaLnBrk="1" fontAlgn="auto" latinLnBrk="0" hangingPunct="1">
                        <a:lnSpc>
                          <a:spcPct val="100000"/>
                        </a:lnSpc>
                        <a:spcBef>
                          <a:spcPts val="0"/>
                        </a:spcBef>
                        <a:spcAft>
                          <a:spcPts val="0"/>
                        </a:spcAft>
                        <a:buClrTx/>
                        <a:buSzTx/>
                        <a:buFontTx/>
                        <a:buNone/>
                      </a:pPr>
                      <a:r>
                        <a:rPr lang="en-US" sz="900" b="1">
                          <a:solidFill>
                            <a:schemeClr val="tx1"/>
                          </a:solidFill>
                          <a:latin typeface="Arial Narrow" panose="020B0606020202030204" pitchFamily="34" charset="0"/>
                        </a:rPr>
                        <a:t>Refrigerator:</a:t>
                      </a:r>
                    </a:p>
                    <a:p>
                      <a:pPr marL="0" marR="0" lvl="0" indent="0" algn="ctr" rtl="0" eaLnBrk="1" fontAlgn="auto" latinLnBrk="0" hangingPunct="1">
                        <a:lnSpc>
                          <a:spcPct val="100000"/>
                        </a:lnSpc>
                        <a:spcBef>
                          <a:spcPts val="0"/>
                        </a:spcBef>
                        <a:spcAft>
                          <a:spcPts val="0"/>
                        </a:spcAft>
                        <a:buClrTx/>
                        <a:buSzTx/>
                        <a:buFontTx/>
                        <a:buNone/>
                      </a:pPr>
                      <a:r>
                        <a:rPr lang="en-US" sz="900">
                          <a:solidFill>
                            <a:schemeClr val="tx1"/>
                          </a:solidFill>
                          <a:latin typeface="Arial Narrow" panose="020B0606020202030204" pitchFamily="34" charset="0"/>
                        </a:rPr>
                        <a:t>+2 °C to +8 °C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kern="1200">
                          <a:solidFill>
                            <a:schemeClr val="tx1"/>
                          </a:solidFill>
                          <a:latin typeface="Arial Narrow" panose="020B0606020202030204" pitchFamily="34" charset="0"/>
                          <a:ea typeface="+mn-ea"/>
                          <a:cs typeface="+mn-cs"/>
                        </a:rPr>
                        <a:t>Freezer: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900" kern="1200">
                          <a:solidFill>
                            <a:schemeClr val="tx1"/>
                          </a:solidFill>
                          <a:latin typeface="Arial Narrow" panose="020B0606020202030204" pitchFamily="34" charset="0"/>
                          <a:ea typeface="+mn-ea"/>
                          <a:cs typeface="+mn-cs"/>
                        </a:rPr>
                        <a:t>–25 ºC to –15 ºC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kern="1200">
                          <a:solidFill>
                            <a:schemeClr val="tx1"/>
                          </a:solidFill>
                          <a:latin typeface="Arial Narrow" panose="020B0606020202030204" pitchFamily="34" charset="0"/>
                          <a:ea typeface="+mn-ea"/>
                          <a:cs typeface="+mn-cs"/>
                        </a:rPr>
                        <a:t>Refrigerator: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Arial Narrow" panose="020B0606020202030204" pitchFamily="34" charset="0"/>
                          <a:ea typeface="+mn-ea"/>
                          <a:cs typeface="+mn-cs"/>
                        </a:rPr>
                        <a:t>+2 °C to +8 °C</a:t>
                      </a:r>
                      <a:endParaRPr lang="en-US" sz="900">
                        <a:solidFill>
                          <a:schemeClr val="tx1"/>
                        </a:solidFill>
                        <a:latin typeface="Arial Narrow" panose="020B0606020202030204" pitchFamily="34" charset="0"/>
                      </a:endParaRPr>
                    </a:p>
                  </a:txBody>
                  <a:tcPr anchor="ctr"/>
                </a:tc>
                <a:tc>
                  <a:txBody>
                    <a:bodyPr/>
                    <a:lstStyle/>
                    <a:p>
                      <a:pPr marL="0" marR="0" lvl="0" indent="0" algn="ctr" rtl="0" eaLnBrk="1" fontAlgn="auto" latinLnBrk="0" hangingPunct="1">
                        <a:lnSpc>
                          <a:spcPct val="100000"/>
                        </a:lnSpc>
                        <a:spcBef>
                          <a:spcPts val="0"/>
                        </a:spcBef>
                        <a:spcAft>
                          <a:spcPts val="0"/>
                        </a:spcAft>
                        <a:buClrTx/>
                        <a:buSzTx/>
                        <a:buFontTx/>
                        <a:buNone/>
                      </a:pPr>
                      <a:r>
                        <a:rPr lang="en-US" sz="900" b="1" kern="1200">
                          <a:solidFill>
                            <a:schemeClr val="tx1"/>
                          </a:solidFill>
                          <a:latin typeface="Arial Narrow" panose="020B0606020202030204" pitchFamily="34" charset="0"/>
                          <a:ea typeface="+mn-ea"/>
                          <a:cs typeface="+mn-cs"/>
                        </a:rPr>
                        <a:t>Refrigerator:</a:t>
                      </a:r>
                    </a:p>
                    <a:p>
                      <a:pPr marL="0" marR="0" lvl="0" indent="0" algn="ctr" rtl="0" eaLnBrk="1" fontAlgn="auto" latinLnBrk="0" hangingPunct="1">
                        <a:lnSpc>
                          <a:spcPct val="100000"/>
                        </a:lnSpc>
                        <a:spcBef>
                          <a:spcPts val="0"/>
                        </a:spcBef>
                        <a:spcAft>
                          <a:spcPts val="0"/>
                        </a:spcAft>
                        <a:buClrTx/>
                        <a:buSzTx/>
                        <a:buFontTx/>
                        <a:buNone/>
                      </a:pPr>
                      <a:r>
                        <a:rPr lang="en-US" sz="900" kern="1200">
                          <a:solidFill>
                            <a:schemeClr val="tx1"/>
                          </a:solidFill>
                          <a:latin typeface="Arial Narrow" panose="020B0606020202030204" pitchFamily="34" charset="0"/>
                          <a:ea typeface="+mn-ea"/>
                          <a:cs typeface="+mn-cs"/>
                        </a:rPr>
                        <a:t> +2 °C to +8 °C </a:t>
                      </a:r>
                      <a:endParaRPr lang="en-US" sz="900">
                        <a:latin typeface="Arial Narrow" panose="020B0606020202030204" pitchFamily="34" charset="0"/>
                      </a:endParaRPr>
                    </a:p>
                  </a:txBody>
                  <a:tcPr anchor="ctr"/>
                </a:tc>
                <a:tc>
                  <a:txBody>
                    <a:bodyPr/>
                    <a:lstStyle/>
                    <a:p>
                      <a:pPr marL="0" marR="0" lvl="0" indent="0" algn="ctr" rtl="0" eaLnBrk="1" fontAlgn="auto" latinLnBrk="0" hangingPunct="1">
                        <a:lnSpc>
                          <a:spcPct val="100000"/>
                        </a:lnSpc>
                        <a:spcBef>
                          <a:spcPts val="0"/>
                        </a:spcBef>
                        <a:spcAft>
                          <a:spcPts val="0"/>
                        </a:spcAft>
                        <a:buClrTx/>
                        <a:buSzTx/>
                        <a:buFontTx/>
                        <a:buNone/>
                      </a:pPr>
                      <a:r>
                        <a:rPr lang="en-US" sz="900" b="1" kern="1200">
                          <a:solidFill>
                            <a:schemeClr val="tx1"/>
                          </a:solidFill>
                          <a:latin typeface="Arial Narrow" panose="020B0606020202030204" pitchFamily="34" charset="0"/>
                          <a:ea typeface="+mn-ea"/>
                          <a:cs typeface="+mn-cs"/>
                        </a:rPr>
                        <a:t>Refrigerator: </a:t>
                      </a:r>
                    </a:p>
                    <a:p>
                      <a:pPr marL="0" marR="0" lvl="0" indent="0" algn="ctr" rtl="0" eaLnBrk="1" fontAlgn="auto" latinLnBrk="0" hangingPunct="1">
                        <a:lnSpc>
                          <a:spcPct val="100000"/>
                        </a:lnSpc>
                        <a:spcBef>
                          <a:spcPts val="0"/>
                        </a:spcBef>
                        <a:spcAft>
                          <a:spcPts val="0"/>
                        </a:spcAft>
                        <a:buClrTx/>
                        <a:buSzTx/>
                        <a:buFontTx/>
                        <a:buNone/>
                      </a:pPr>
                      <a:r>
                        <a:rPr lang="en-US" sz="900" kern="1200">
                          <a:solidFill>
                            <a:schemeClr val="tx1"/>
                          </a:solidFill>
                          <a:latin typeface="Arial Narrow" panose="020B0606020202030204" pitchFamily="34" charset="0"/>
                          <a:ea typeface="+mn-ea"/>
                          <a:cs typeface="+mn-cs"/>
                        </a:rPr>
                        <a:t>+2 °C to +8 °C </a:t>
                      </a:r>
                      <a:endParaRPr lang="en-US" sz="900">
                        <a:latin typeface="Arial Narrow" panose="020B0606020202030204" pitchFamily="34" charset="0"/>
                      </a:endParaRPr>
                    </a:p>
                  </a:txBody>
                  <a:tcPr anchor="ctr"/>
                </a:tc>
                <a:tc>
                  <a:txBody>
                    <a:bodyPr/>
                    <a:lstStyle/>
                    <a:p>
                      <a:pPr marL="0" marR="0" lvl="0" indent="0" algn="ctr" rtl="0" eaLnBrk="1" fontAlgn="auto" latinLnBrk="0" hangingPunct="1">
                        <a:lnSpc>
                          <a:spcPct val="100000"/>
                        </a:lnSpc>
                        <a:spcBef>
                          <a:spcPts val="0"/>
                        </a:spcBef>
                        <a:spcAft>
                          <a:spcPts val="0"/>
                        </a:spcAft>
                        <a:buClrTx/>
                        <a:buSzTx/>
                        <a:buFontTx/>
                        <a:buNone/>
                      </a:pPr>
                      <a:r>
                        <a:rPr lang="en-US" sz="900" b="1" kern="1200">
                          <a:solidFill>
                            <a:schemeClr val="tx1"/>
                          </a:solidFill>
                          <a:latin typeface="Arial Narrow" panose="020B0606020202030204" pitchFamily="34" charset="0"/>
                          <a:ea typeface="+mn-ea"/>
                          <a:cs typeface="+mn-cs"/>
                        </a:rPr>
                        <a:t>Refrigerator: </a:t>
                      </a:r>
                    </a:p>
                    <a:p>
                      <a:pPr marL="0" marR="0" lvl="0" indent="0" algn="ctr" rtl="0" eaLnBrk="1" fontAlgn="auto" latinLnBrk="0" hangingPunct="1">
                        <a:lnSpc>
                          <a:spcPct val="100000"/>
                        </a:lnSpc>
                        <a:spcBef>
                          <a:spcPts val="0"/>
                        </a:spcBef>
                        <a:spcAft>
                          <a:spcPts val="0"/>
                        </a:spcAft>
                        <a:buClrTx/>
                        <a:buSzTx/>
                        <a:buFontTx/>
                        <a:buNone/>
                      </a:pPr>
                      <a:r>
                        <a:rPr lang="en-US" sz="900" kern="1200">
                          <a:solidFill>
                            <a:schemeClr val="tx1"/>
                          </a:solidFill>
                          <a:latin typeface="Arial Narrow" panose="020B0606020202030204" pitchFamily="34" charset="0"/>
                          <a:ea typeface="+mn-ea"/>
                          <a:cs typeface="+mn-cs"/>
                        </a:rPr>
                        <a:t>+2 °C to +8 °C</a:t>
                      </a:r>
                      <a:endParaRPr lang="en-US" sz="900">
                        <a:latin typeface="Arial Narrow" panose="020B0606020202030204" pitchFamily="34" charset="0"/>
                      </a:endParaRPr>
                    </a:p>
                  </a:txBody>
                  <a:tcPr anchor="ctr"/>
                </a:tc>
                <a:tc>
                  <a:txBody>
                    <a:bodyPr/>
                    <a:lstStyle/>
                    <a:p>
                      <a:pPr marL="0" marR="0" lvl="0" indent="0" algn="ctr" rtl="0" eaLnBrk="1" fontAlgn="auto" latinLnBrk="0" hangingPunct="1">
                        <a:lnSpc>
                          <a:spcPct val="100000"/>
                        </a:lnSpc>
                        <a:spcBef>
                          <a:spcPts val="0"/>
                        </a:spcBef>
                        <a:spcAft>
                          <a:spcPts val="0"/>
                        </a:spcAft>
                        <a:buClrTx/>
                        <a:buSzTx/>
                        <a:buFontTx/>
                        <a:buNone/>
                      </a:pPr>
                      <a:r>
                        <a:rPr lang="en-US" sz="900" b="1" kern="1200">
                          <a:solidFill>
                            <a:schemeClr val="tx1"/>
                          </a:solidFill>
                          <a:latin typeface="Arial Narrow" panose="020B0606020202030204" pitchFamily="34" charset="0"/>
                          <a:ea typeface="+mn-ea"/>
                          <a:cs typeface="+mn-cs"/>
                        </a:rPr>
                        <a:t>Refrigerator:</a:t>
                      </a:r>
                    </a:p>
                    <a:p>
                      <a:pPr marL="0" marR="0" lvl="0" indent="0" algn="ctr" rtl="0" eaLnBrk="1" fontAlgn="auto" latinLnBrk="0" hangingPunct="1">
                        <a:lnSpc>
                          <a:spcPct val="100000"/>
                        </a:lnSpc>
                        <a:spcBef>
                          <a:spcPts val="0"/>
                        </a:spcBef>
                        <a:spcAft>
                          <a:spcPts val="0"/>
                        </a:spcAft>
                        <a:buClrTx/>
                        <a:buSzTx/>
                        <a:buFontTx/>
                        <a:buNone/>
                      </a:pPr>
                      <a:r>
                        <a:rPr lang="en-US" sz="900" kern="1200">
                          <a:solidFill>
                            <a:schemeClr val="tx1"/>
                          </a:solidFill>
                          <a:latin typeface="Arial Narrow" panose="020B0606020202030204" pitchFamily="34" charset="0"/>
                          <a:ea typeface="+mn-ea"/>
                          <a:cs typeface="+mn-cs"/>
                        </a:rPr>
                        <a:t> +2 °C to +8 °C </a:t>
                      </a:r>
                    </a:p>
                  </a:txBody>
                  <a:tcPr anchor="ctr"/>
                </a:tc>
                <a:extLst>
                  <a:ext uri="{0D108BD9-81ED-4DB2-BD59-A6C34878D82A}">
                    <a16:rowId xmlns:a16="http://schemas.microsoft.com/office/drawing/2014/main" val="1515259459"/>
                  </a:ext>
                </a:extLst>
              </a:tr>
              <a:tr h="8510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a:latin typeface="Arial Narrow" panose="020B0606020202030204" pitchFamily="34" charset="0"/>
                        </a:rPr>
                        <a:t>Shelf-life</a:t>
                      </a:r>
                      <a:endParaRPr lang="en-US" sz="900">
                        <a:latin typeface="Arial Narrow" panose="020B0606020202030204" pitchFamily="34" charset="0"/>
                      </a:endParaRPr>
                    </a:p>
                    <a:p>
                      <a:pPr marL="0" lvl="0" algn="l" defTabSz="914400" rtl="0" eaLnBrk="1" latinLnBrk="0" hangingPunct="1">
                        <a:buNone/>
                      </a:pPr>
                      <a:endParaRPr lang="en-US" sz="900" b="1" kern="1200">
                        <a:solidFill>
                          <a:schemeClr val="dk1"/>
                        </a:solidFill>
                        <a:latin typeface="Arial Narrow" panose="020B0606020202030204" pitchFamily="34" charset="0"/>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noProof="0">
                          <a:solidFill>
                            <a:schemeClr val="dk1"/>
                          </a:solidFill>
                          <a:latin typeface="Arial Narrow" panose="020B0606020202030204" pitchFamily="34" charset="0"/>
                          <a:ea typeface="+mn-ea"/>
                          <a:cs typeface="+mn-cs"/>
                        </a:rPr>
                        <a:t>-90 </a:t>
                      </a:r>
                      <a:r>
                        <a:rPr lang="en-US" sz="900" kern="1200">
                          <a:solidFill>
                            <a:schemeClr val="tx1"/>
                          </a:solidFill>
                          <a:latin typeface="Arial Narrow" panose="020B0606020202030204" pitchFamily="34" charset="0"/>
                          <a:ea typeface="+mn-ea"/>
                          <a:cs typeface="+mn-cs"/>
                        </a:rPr>
                        <a:t>°C </a:t>
                      </a:r>
                      <a:r>
                        <a:rPr lang="en-US" sz="900" kern="1200" noProof="0">
                          <a:solidFill>
                            <a:schemeClr val="dk1"/>
                          </a:solidFill>
                          <a:latin typeface="Arial Narrow" panose="020B0606020202030204" pitchFamily="34" charset="0"/>
                          <a:ea typeface="+mn-ea"/>
                          <a:cs typeface="+mn-cs"/>
                        </a:rPr>
                        <a:t>to -60 °C: </a:t>
                      </a:r>
                      <a:r>
                        <a:rPr lang="en-US" sz="900" b="1" kern="1200" noProof="0">
                          <a:solidFill>
                            <a:schemeClr val="dk1"/>
                          </a:solidFill>
                          <a:latin typeface="Arial Narrow" panose="020B0606020202030204" pitchFamily="34" charset="0"/>
                          <a:ea typeface="+mn-ea"/>
                          <a:cs typeface="+mn-cs"/>
                        </a:rPr>
                        <a:t>9 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noProof="0">
                          <a:solidFill>
                            <a:schemeClr val="dk1"/>
                          </a:solidFill>
                          <a:latin typeface="Arial Narrow" panose="020B0606020202030204" pitchFamily="34" charset="0"/>
                          <a:ea typeface="+mn-ea"/>
                          <a:cs typeface="+mn-cs"/>
                        </a:rPr>
                        <a:t>+2 </a:t>
                      </a:r>
                      <a:r>
                        <a:rPr lang="en-US" sz="900" kern="1200">
                          <a:solidFill>
                            <a:schemeClr val="tx1"/>
                          </a:solidFill>
                          <a:latin typeface="Arial Narrow" panose="020B0606020202030204" pitchFamily="34" charset="0"/>
                          <a:ea typeface="+mn-ea"/>
                          <a:cs typeface="+mn-cs"/>
                        </a:rPr>
                        <a:t>°C </a:t>
                      </a:r>
                      <a:r>
                        <a:rPr lang="en-US" sz="900" kern="1200" noProof="0">
                          <a:solidFill>
                            <a:schemeClr val="dk1"/>
                          </a:solidFill>
                          <a:latin typeface="Arial Narrow" panose="020B0606020202030204" pitchFamily="34" charset="0"/>
                          <a:ea typeface="+mn-ea"/>
                          <a:cs typeface="+mn-cs"/>
                        </a:rPr>
                        <a:t>to +8 °C: </a:t>
                      </a:r>
                      <a:r>
                        <a:rPr lang="en-US" sz="900" b="1" kern="1200" noProof="0">
                          <a:solidFill>
                            <a:schemeClr val="dk1"/>
                          </a:solidFill>
                          <a:latin typeface="Arial Narrow" panose="020B0606020202030204" pitchFamily="34" charset="0"/>
                          <a:ea typeface="+mn-ea"/>
                          <a:cs typeface="+mn-cs"/>
                        </a:rPr>
                        <a:t>10 </a:t>
                      </a:r>
                      <a:r>
                        <a:rPr lang="en-US" sz="900" b="1" kern="1200" noProof="0" err="1">
                          <a:solidFill>
                            <a:schemeClr val="dk1"/>
                          </a:solidFill>
                          <a:latin typeface="Arial Narrow" panose="020B0606020202030204" pitchFamily="34" charset="0"/>
                          <a:ea typeface="+mn-ea"/>
                          <a:cs typeface="+mn-cs"/>
                        </a:rPr>
                        <a:t>wks</a:t>
                      </a:r>
                      <a:endParaRPr lang="en-US" sz="900" kern="1200" noProof="0">
                        <a:solidFill>
                          <a:schemeClr val="dk1"/>
                        </a:solidFill>
                        <a:latin typeface="Arial Narrow" panose="020B0606020202030204" pitchFamily="34" charset="0"/>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noProof="0">
                          <a:solidFill>
                            <a:schemeClr val="dk1"/>
                          </a:solidFill>
                          <a:latin typeface="Arial Narrow" panose="020B0606020202030204" pitchFamily="34" charset="0"/>
                          <a:ea typeface="+mn-ea"/>
                          <a:cs typeface="+mn-cs"/>
                        </a:rPr>
                        <a:t>-90 </a:t>
                      </a:r>
                      <a:r>
                        <a:rPr lang="en-US" sz="900" kern="1200">
                          <a:solidFill>
                            <a:schemeClr val="tx1"/>
                          </a:solidFill>
                          <a:latin typeface="Arial Narrow" panose="020B0606020202030204" pitchFamily="34" charset="0"/>
                          <a:ea typeface="+mn-ea"/>
                          <a:cs typeface="+mn-cs"/>
                        </a:rPr>
                        <a:t>°C </a:t>
                      </a:r>
                      <a:r>
                        <a:rPr lang="en-US" sz="900" kern="1200" noProof="0">
                          <a:solidFill>
                            <a:schemeClr val="dk1"/>
                          </a:solidFill>
                          <a:latin typeface="Arial Narrow" panose="020B0606020202030204" pitchFamily="34" charset="0"/>
                          <a:ea typeface="+mn-ea"/>
                          <a:cs typeface="+mn-cs"/>
                        </a:rPr>
                        <a:t>to -60 °C: </a:t>
                      </a:r>
                      <a:r>
                        <a:rPr lang="en-US" sz="900" b="1" kern="1200" noProof="0">
                          <a:solidFill>
                            <a:schemeClr val="dk1"/>
                          </a:solidFill>
                          <a:latin typeface="Arial Narrow" panose="020B0606020202030204" pitchFamily="34" charset="0"/>
                          <a:ea typeface="+mn-ea"/>
                          <a:cs typeface="+mn-cs"/>
                        </a:rPr>
                        <a:t>9 m</a:t>
                      </a:r>
                    </a:p>
                    <a:p>
                      <a:pPr algn="l"/>
                      <a:r>
                        <a:rPr lang="en-US" sz="900" kern="1200">
                          <a:solidFill>
                            <a:schemeClr val="dk1"/>
                          </a:solidFill>
                          <a:latin typeface="Arial Narrow" panose="020B0606020202030204" pitchFamily="34" charset="0"/>
                          <a:ea typeface="+mn-ea"/>
                          <a:cs typeface="+mn-cs"/>
                        </a:rPr>
                        <a:t>-25°C to -15°C: </a:t>
                      </a:r>
                      <a:r>
                        <a:rPr lang="en-US" sz="900" b="1" kern="1200">
                          <a:solidFill>
                            <a:schemeClr val="dk1"/>
                          </a:solidFill>
                          <a:latin typeface="Arial Narrow" panose="020B0606020202030204" pitchFamily="34" charset="0"/>
                          <a:ea typeface="+mn-ea"/>
                          <a:cs typeface="+mn-cs"/>
                        </a:rPr>
                        <a:t>2 </a:t>
                      </a:r>
                      <a:r>
                        <a:rPr lang="en-US" sz="900" b="1" kern="1200" err="1">
                          <a:solidFill>
                            <a:schemeClr val="dk1"/>
                          </a:solidFill>
                          <a:latin typeface="Arial Narrow" panose="020B0606020202030204" pitchFamily="34" charset="0"/>
                          <a:ea typeface="+mn-ea"/>
                          <a:cs typeface="+mn-cs"/>
                        </a:rPr>
                        <a:t>wks</a:t>
                      </a:r>
                      <a:endParaRPr lang="en-US" sz="900" b="1" kern="1200">
                        <a:solidFill>
                          <a:schemeClr val="dk1"/>
                        </a:solidFill>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noProof="0">
                          <a:solidFill>
                            <a:schemeClr val="dk1"/>
                          </a:solidFill>
                          <a:latin typeface="Arial Narrow" panose="020B0606020202030204" pitchFamily="34" charset="0"/>
                          <a:ea typeface="+mn-ea"/>
                          <a:cs typeface="+mn-cs"/>
                        </a:rPr>
                        <a:t>+2 </a:t>
                      </a:r>
                      <a:r>
                        <a:rPr lang="en-US" sz="900" kern="1200">
                          <a:solidFill>
                            <a:schemeClr val="tx1"/>
                          </a:solidFill>
                          <a:latin typeface="Arial Narrow" panose="020B0606020202030204" pitchFamily="34" charset="0"/>
                          <a:ea typeface="+mn-ea"/>
                          <a:cs typeface="+mn-cs"/>
                        </a:rPr>
                        <a:t>°C </a:t>
                      </a:r>
                      <a:r>
                        <a:rPr lang="en-US" sz="900" kern="1200" noProof="0">
                          <a:solidFill>
                            <a:schemeClr val="dk1"/>
                          </a:solidFill>
                          <a:latin typeface="Arial Narrow" panose="020B0606020202030204" pitchFamily="34" charset="0"/>
                          <a:ea typeface="+mn-ea"/>
                          <a:cs typeface="+mn-cs"/>
                        </a:rPr>
                        <a:t>to +8 °C:</a:t>
                      </a:r>
                      <a:r>
                        <a:rPr lang="en-US" sz="900" b="1" kern="1200" noProof="0">
                          <a:solidFill>
                            <a:schemeClr val="dk1"/>
                          </a:solidFill>
                          <a:latin typeface="Arial Narrow" panose="020B0606020202030204" pitchFamily="34" charset="0"/>
                          <a:ea typeface="+mn-ea"/>
                          <a:cs typeface="+mn-cs"/>
                        </a:rPr>
                        <a:t> 1m</a:t>
                      </a:r>
                      <a:endParaRPr lang="en-US" sz="900" kern="1200">
                        <a:solidFill>
                          <a:schemeClr val="dk1"/>
                        </a:solidFill>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kern="1200">
                        <a:solidFill>
                          <a:schemeClr val="dk1"/>
                        </a:solidFill>
                        <a:latin typeface="Arial Narrow" panose="020B0606020202030204" pitchFamily="34" charset="0"/>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noProof="0">
                          <a:solidFill>
                            <a:schemeClr val="dk1"/>
                          </a:solidFill>
                          <a:latin typeface="Arial Narrow" panose="020B0606020202030204" pitchFamily="34" charset="0"/>
                          <a:ea typeface="+mn-ea"/>
                          <a:cs typeface="+mn-cs"/>
                        </a:rPr>
                        <a:t>-90 </a:t>
                      </a:r>
                      <a:r>
                        <a:rPr lang="en-US" sz="900" kern="1200">
                          <a:solidFill>
                            <a:schemeClr val="tx1"/>
                          </a:solidFill>
                          <a:latin typeface="Arial Narrow" panose="020B0606020202030204" pitchFamily="34" charset="0"/>
                          <a:ea typeface="+mn-ea"/>
                          <a:cs typeface="+mn-cs"/>
                        </a:rPr>
                        <a:t>°C </a:t>
                      </a:r>
                      <a:r>
                        <a:rPr lang="en-US" sz="900" kern="1200" noProof="0">
                          <a:solidFill>
                            <a:schemeClr val="dk1"/>
                          </a:solidFill>
                          <a:latin typeface="Arial Narrow" panose="020B0606020202030204" pitchFamily="34" charset="0"/>
                          <a:ea typeface="+mn-ea"/>
                          <a:cs typeface="+mn-cs"/>
                        </a:rPr>
                        <a:t>to -60 °C: </a:t>
                      </a:r>
                      <a:r>
                        <a:rPr lang="en-US" sz="900" b="1" kern="1200" noProof="0">
                          <a:solidFill>
                            <a:schemeClr val="dk1"/>
                          </a:solidFill>
                          <a:latin typeface="Arial Narrow" panose="020B0606020202030204" pitchFamily="34" charset="0"/>
                          <a:ea typeface="+mn-ea"/>
                          <a:cs typeface="+mn-cs"/>
                        </a:rPr>
                        <a:t>9 m</a:t>
                      </a:r>
                      <a:endParaRPr lang="en-US" sz="900" b="1" kern="1200">
                        <a:solidFill>
                          <a:schemeClr val="dk1"/>
                        </a:solidFill>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noProof="0">
                          <a:solidFill>
                            <a:schemeClr val="dk1"/>
                          </a:solidFill>
                          <a:latin typeface="Arial Narrow" panose="020B0606020202030204" pitchFamily="34" charset="0"/>
                          <a:ea typeface="+mn-ea"/>
                          <a:cs typeface="+mn-cs"/>
                        </a:rPr>
                        <a:t>+2 to +8 °C: </a:t>
                      </a:r>
                      <a:r>
                        <a:rPr lang="en-US" sz="900" b="1" kern="1200" noProof="0">
                          <a:solidFill>
                            <a:schemeClr val="dk1"/>
                          </a:solidFill>
                          <a:latin typeface="Arial Narrow" panose="020B0606020202030204" pitchFamily="34" charset="0"/>
                          <a:ea typeface="+mn-ea"/>
                          <a:cs typeface="+mn-cs"/>
                        </a:rPr>
                        <a:t>10 </a:t>
                      </a:r>
                      <a:r>
                        <a:rPr lang="en-US" sz="900" b="1" kern="1200" noProof="0" err="1">
                          <a:solidFill>
                            <a:schemeClr val="dk1"/>
                          </a:solidFill>
                          <a:latin typeface="Arial Narrow" panose="020B0606020202030204" pitchFamily="34" charset="0"/>
                          <a:ea typeface="+mn-ea"/>
                          <a:cs typeface="+mn-cs"/>
                        </a:rPr>
                        <a:t>wks</a:t>
                      </a:r>
                      <a:endParaRPr lang="en-US" sz="900" b="1" kern="1200">
                        <a:solidFill>
                          <a:schemeClr val="dk1"/>
                        </a:solidFill>
                        <a:latin typeface="Arial Narrow" panose="020B0606020202030204" pitchFamily="34" charset="0"/>
                        <a:ea typeface="+mn-ea"/>
                        <a:cs typeface="+mn-cs"/>
                      </a:endParaRPr>
                    </a:p>
                  </a:txBody>
                  <a:tcPr anchor="ctr"/>
                </a:tc>
                <a:tc>
                  <a:txBody>
                    <a:bodyPr/>
                    <a:lstStyle/>
                    <a:p>
                      <a:pPr lvl="0" algn="l">
                        <a:buNone/>
                      </a:pPr>
                      <a:r>
                        <a:rPr lang="en-US" sz="900" b="0" i="0" u="none" strike="noStrike" noProof="0">
                          <a:solidFill>
                            <a:schemeClr val="tx1"/>
                          </a:solidFill>
                          <a:latin typeface="Arial Narrow" panose="020B0606020202030204" pitchFamily="34" charset="0"/>
                        </a:rPr>
                        <a:t>-25 </a:t>
                      </a:r>
                      <a:r>
                        <a:rPr lang="en-US" sz="900" kern="1200">
                          <a:solidFill>
                            <a:schemeClr val="tx1"/>
                          </a:solidFill>
                          <a:latin typeface="Arial Narrow" panose="020B0606020202030204" pitchFamily="34" charset="0"/>
                          <a:ea typeface="+mn-ea"/>
                          <a:cs typeface="+mn-cs"/>
                        </a:rPr>
                        <a:t>°C </a:t>
                      </a:r>
                      <a:r>
                        <a:rPr lang="en-US" sz="900" b="0" i="0" u="none" strike="noStrike" noProof="0">
                          <a:solidFill>
                            <a:schemeClr val="tx1"/>
                          </a:solidFill>
                          <a:latin typeface="Arial Narrow" panose="020B0606020202030204" pitchFamily="34" charset="0"/>
                        </a:rPr>
                        <a:t>to -15 °C: </a:t>
                      </a:r>
                      <a:r>
                        <a:rPr lang="en-US" sz="900" b="1" i="0" u="none" strike="noStrike" noProof="0">
                          <a:solidFill>
                            <a:schemeClr val="tx1"/>
                          </a:solidFill>
                          <a:latin typeface="Arial Narrow" panose="020B0606020202030204" pitchFamily="34" charset="0"/>
                        </a:rPr>
                        <a:t>9 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noProof="0">
                          <a:solidFill>
                            <a:schemeClr val="dk1"/>
                          </a:solidFill>
                          <a:latin typeface="Arial Narrow" panose="020B0606020202030204" pitchFamily="34" charset="0"/>
                          <a:ea typeface="+mn-ea"/>
                          <a:cs typeface="+mn-cs"/>
                        </a:rPr>
                        <a:t>+2 </a:t>
                      </a:r>
                      <a:r>
                        <a:rPr lang="en-US" sz="900" kern="1200">
                          <a:solidFill>
                            <a:schemeClr val="tx1"/>
                          </a:solidFill>
                          <a:latin typeface="Arial Narrow" panose="020B0606020202030204" pitchFamily="34" charset="0"/>
                          <a:ea typeface="+mn-ea"/>
                          <a:cs typeface="+mn-cs"/>
                        </a:rPr>
                        <a:t>°C </a:t>
                      </a:r>
                      <a:r>
                        <a:rPr lang="en-US" sz="900" kern="1200" noProof="0">
                          <a:solidFill>
                            <a:schemeClr val="dk1"/>
                          </a:solidFill>
                          <a:latin typeface="Arial Narrow" panose="020B0606020202030204" pitchFamily="34" charset="0"/>
                          <a:ea typeface="+mn-ea"/>
                          <a:cs typeface="+mn-cs"/>
                        </a:rPr>
                        <a:t>to +8 °C: </a:t>
                      </a:r>
                      <a:r>
                        <a:rPr lang="en-US" sz="900" b="1" kern="1200" noProof="0">
                          <a:solidFill>
                            <a:schemeClr val="dk1"/>
                          </a:solidFill>
                          <a:latin typeface="Arial Narrow" panose="020B0606020202030204" pitchFamily="34" charset="0"/>
                          <a:ea typeface="+mn-ea"/>
                          <a:cs typeface="+mn-cs"/>
                        </a:rPr>
                        <a:t>1 m</a:t>
                      </a:r>
                      <a:endParaRPr lang="en-US" sz="900" b="1" kern="1200">
                        <a:solidFill>
                          <a:schemeClr val="dk1"/>
                        </a:solidFill>
                        <a:latin typeface="Arial Narrow" panose="020B0606020202030204" pitchFamily="34" charset="0"/>
                        <a:ea typeface="+mn-ea"/>
                        <a:cs typeface="+mn-cs"/>
                      </a:endParaRPr>
                    </a:p>
                  </a:txBody>
                  <a:tcPr anchor="ctr"/>
                </a:tc>
                <a:tc>
                  <a:txBody>
                    <a:bodyPr/>
                    <a:lstStyle/>
                    <a:p>
                      <a:pPr lvl="0" algn="l">
                        <a:buNone/>
                      </a:pPr>
                      <a:r>
                        <a:rPr lang="en-US" sz="900" b="0" i="0" u="none" strike="noStrike" kern="1200">
                          <a:solidFill>
                            <a:schemeClr val="dk1"/>
                          </a:solidFill>
                          <a:latin typeface="Arial Narrow" panose="020B0606020202030204" pitchFamily="34" charset="0"/>
                          <a:ea typeface="+mn-ea"/>
                          <a:cs typeface="+mn-cs"/>
                        </a:rPr>
                        <a:t>COVISHIELD:</a:t>
                      </a:r>
                    </a:p>
                    <a:p>
                      <a:pPr lvl="0" algn="l">
                        <a:buNone/>
                      </a:pPr>
                      <a:r>
                        <a:rPr lang="en-US" sz="900" b="0" i="0" u="none" strike="noStrike" kern="1200" noProof="0">
                          <a:solidFill>
                            <a:schemeClr val="dk1"/>
                          </a:solidFill>
                          <a:latin typeface="Arial Narrow" panose="020B0606020202030204" pitchFamily="34" charset="0"/>
                          <a:ea typeface="+mn-ea"/>
                          <a:cs typeface="+mn-cs"/>
                        </a:rPr>
                        <a:t>+2 </a:t>
                      </a:r>
                      <a:r>
                        <a:rPr lang="en-US" sz="900" kern="1200">
                          <a:solidFill>
                            <a:schemeClr val="tx1"/>
                          </a:solidFill>
                          <a:latin typeface="Arial Narrow" panose="020B0606020202030204" pitchFamily="34" charset="0"/>
                          <a:ea typeface="+mn-ea"/>
                          <a:cs typeface="+mn-cs"/>
                        </a:rPr>
                        <a:t>°C </a:t>
                      </a:r>
                      <a:r>
                        <a:rPr lang="en-US" sz="900" b="0" i="0" u="none" strike="noStrike" kern="1200" noProof="0">
                          <a:solidFill>
                            <a:schemeClr val="dk1"/>
                          </a:solidFill>
                          <a:latin typeface="Arial Narrow" panose="020B0606020202030204" pitchFamily="34" charset="0"/>
                          <a:ea typeface="+mn-ea"/>
                          <a:cs typeface="+mn-cs"/>
                        </a:rPr>
                        <a:t> to +8 °C</a:t>
                      </a:r>
                      <a:r>
                        <a:rPr lang="en-US" sz="900" b="1" i="0" u="none" strike="noStrike" kern="1200" noProof="0">
                          <a:solidFill>
                            <a:schemeClr val="dk1"/>
                          </a:solidFill>
                          <a:latin typeface="Arial Narrow" panose="020B0606020202030204" pitchFamily="34" charset="0"/>
                          <a:ea typeface="+mn-ea"/>
                          <a:cs typeface="+mn-cs"/>
                        </a:rPr>
                        <a:t> 9 m</a:t>
                      </a:r>
                    </a:p>
                    <a:p>
                      <a:pPr lvl="0" algn="l">
                        <a:buNone/>
                      </a:pPr>
                      <a:r>
                        <a:rPr lang="pt-BR" sz="900" b="0" i="0" u="none" strike="noStrike" kern="1200" noProof="0">
                          <a:solidFill>
                            <a:schemeClr val="dk1"/>
                          </a:solidFill>
                          <a:latin typeface="Arial Narrow" panose="020B0606020202030204" pitchFamily="34" charset="0"/>
                          <a:ea typeface="+mn-ea"/>
                          <a:cs typeface="+mn-cs"/>
                        </a:rPr>
                        <a:t>VAXZEVRIA:</a:t>
                      </a:r>
                    </a:p>
                    <a:p>
                      <a:pPr lvl="0" algn="l">
                        <a:buNone/>
                      </a:pPr>
                      <a:r>
                        <a:rPr lang="en-US" sz="900" b="0" i="0" u="none" strike="noStrike" kern="1200" noProof="0">
                          <a:solidFill>
                            <a:schemeClr val="dk1"/>
                          </a:solidFill>
                          <a:latin typeface="Arial Narrow" panose="020B0606020202030204" pitchFamily="34" charset="0"/>
                          <a:ea typeface="+mn-ea"/>
                          <a:cs typeface="+mn-cs"/>
                        </a:rPr>
                        <a:t>+2 </a:t>
                      </a:r>
                      <a:r>
                        <a:rPr lang="en-US" sz="900" kern="1200">
                          <a:solidFill>
                            <a:schemeClr val="tx1"/>
                          </a:solidFill>
                          <a:latin typeface="Arial Narrow" panose="020B0606020202030204" pitchFamily="34" charset="0"/>
                          <a:ea typeface="+mn-ea"/>
                          <a:cs typeface="+mn-cs"/>
                        </a:rPr>
                        <a:t>°C </a:t>
                      </a:r>
                      <a:r>
                        <a:rPr lang="en-US" sz="900" b="0" i="0" u="none" strike="noStrike" kern="1200" noProof="0">
                          <a:solidFill>
                            <a:schemeClr val="dk1"/>
                          </a:solidFill>
                          <a:latin typeface="Arial Narrow" panose="020B0606020202030204" pitchFamily="34" charset="0"/>
                          <a:ea typeface="+mn-ea"/>
                          <a:cs typeface="+mn-cs"/>
                        </a:rPr>
                        <a:t>to +8 °C </a:t>
                      </a:r>
                      <a:r>
                        <a:rPr lang="en-US" sz="900" b="1" i="0" u="none" strike="noStrike" kern="1200" noProof="0">
                          <a:solidFill>
                            <a:schemeClr val="dk1"/>
                          </a:solidFill>
                          <a:latin typeface="Arial Narrow" panose="020B0606020202030204" pitchFamily="34" charset="0"/>
                          <a:ea typeface="+mn-ea"/>
                          <a:cs typeface="+mn-cs"/>
                        </a:rPr>
                        <a:t>6m</a:t>
                      </a:r>
                      <a:endParaRPr lang="en-US" sz="900">
                        <a:latin typeface="Arial Narrow" panose="020B0606020202030204" pitchFamily="34" charset="0"/>
                      </a:endParaRPr>
                    </a:p>
                  </a:txBody>
                  <a:tcPr anchor="ctr"/>
                </a:tc>
                <a:tc>
                  <a:txBody>
                    <a:bodyPr/>
                    <a:lstStyle/>
                    <a:p>
                      <a:pPr lvl="0" algn="l">
                        <a:buNone/>
                      </a:pPr>
                      <a:r>
                        <a:rPr lang="en-US" sz="900" b="0" i="0" u="none" strike="noStrike" noProof="0">
                          <a:solidFill>
                            <a:schemeClr val="tx1"/>
                          </a:solidFill>
                          <a:latin typeface="Arial Narrow" panose="020B0606020202030204" pitchFamily="34" charset="0"/>
                        </a:rPr>
                        <a:t>-25 </a:t>
                      </a:r>
                      <a:r>
                        <a:rPr lang="en-GB" sz="900" kern="1200">
                          <a:solidFill>
                            <a:schemeClr val="tx1"/>
                          </a:solidFill>
                          <a:latin typeface="Arial Narrow" panose="020B0606020202030204" pitchFamily="34" charset="0"/>
                          <a:ea typeface="+mn-ea"/>
                          <a:cs typeface="+mn-cs"/>
                        </a:rPr>
                        <a:t>ºC </a:t>
                      </a:r>
                      <a:r>
                        <a:rPr lang="en-US" sz="900" b="0" i="0" u="none" strike="noStrike" noProof="0">
                          <a:solidFill>
                            <a:schemeClr val="tx1"/>
                          </a:solidFill>
                          <a:latin typeface="Arial Narrow" panose="020B0606020202030204" pitchFamily="34" charset="0"/>
                        </a:rPr>
                        <a:t>to -15 °C: </a:t>
                      </a:r>
                      <a:r>
                        <a:rPr lang="en-US" sz="900" b="1" i="0" u="none" strike="noStrike" noProof="0">
                          <a:solidFill>
                            <a:schemeClr val="tx1"/>
                          </a:solidFill>
                          <a:latin typeface="Arial Narrow" panose="020B0606020202030204" pitchFamily="34" charset="0"/>
                        </a:rPr>
                        <a:t>24 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u="none" strike="noStrike" kern="1200" noProof="0">
                          <a:solidFill>
                            <a:schemeClr val="dk1"/>
                          </a:solidFill>
                          <a:latin typeface="Arial Narrow" panose="020B0606020202030204" pitchFamily="34" charset="0"/>
                          <a:ea typeface="+mn-ea"/>
                          <a:cs typeface="+mn-cs"/>
                        </a:rPr>
                        <a:t>+2</a:t>
                      </a:r>
                      <a:r>
                        <a:rPr lang="en-US" sz="900" kern="1200">
                          <a:solidFill>
                            <a:schemeClr val="tx1"/>
                          </a:solidFill>
                          <a:latin typeface="Arial Narrow" panose="020B0606020202030204" pitchFamily="34" charset="0"/>
                          <a:ea typeface="+mn-ea"/>
                          <a:cs typeface="+mn-cs"/>
                        </a:rPr>
                        <a:t>°C </a:t>
                      </a:r>
                      <a:r>
                        <a:rPr lang="en-US" sz="900" b="0" i="0" u="none" strike="noStrike" kern="1200" noProof="0">
                          <a:solidFill>
                            <a:schemeClr val="dk1"/>
                          </a:solidFill>
                          <a:latin typeface="Arial Narrow" panose="020B0606020202030204" pitchFamily="34" charset="0"/>
                          <a:ea typeface="+mn-ea"/>
                          <a:cs typeface="+mn-cs"/>
                        </a:rPr>
                        <a:t>to +8 °C: </a:t>
                      </a:r>
                      <a:r>
                        <a:rPr lang="en-US" sz="900" b="1" i="0" u="none" strike="noStrike" kern="1200" noProof="0">
                          <a:solidFill>
                            <a:schemeClr val="dk1"/>
                          </a:solidFill>
                          <a:latin typeface="Arial Narrow" panose="020B0606020202030204" pitchFamily="34" charset="0"/>
                          <a:ea typeface="+mn-ea"/>
                          <a:cs typeface="+mn-cs"/>
                        </a:rPr>
                        <a:t>11m</a:t>
                      </a:r>
                      <a:endParaRPr lang="en-US" sz="900">
                        <a:latin typeface="Arial Narrow" panose="020B0606020202030204" pitchFamily="34" charset="0"/>
                      </a:endParaRPr>
                    </a:p>
                  </a:txBody>
                  <a:tcPr anchor="ctr"/>
                </a:tc>
                <a:tc>
                  <a:txBody>
                    <a:bodyPr/>
                    <a:lstStyle/>
                    <a:p>
                      <a:pPr lvl="0" algn="l">
                        <a:buNone/>
                      </a:pPr>
                      <a:r>
                        <a:rPr lang="en-US" sz="900" b="0" i="0" u="none" strike="noStrike" noProof="0">
                          <a:latin typeface="Arial Narrow" panose="020B0606020202030204" pitchFamily="34" charset="0"/>
                        </a:rPr>
                        <a:t>+2 </a:t>
                      </a:r>
                      <a:r>
                        <a:rPr lang="en-US" sz="900" kern="1200">
                          <a:solidFill>
                            <a:schemeClr val="tx1"/>
                          </a:solidFill>
                          <a:latin typeface="Arial Narrow" panose="020B0606020202030204" pitchFamily="34" charset="0"/>
                          <a:ea typeface="+mn-ea"/>
                          <a:cs typeface="+mn-cs"/>
                        </a:rPr>
                        <a:t>°C </a:t>
                      </a:r>
                      <a:r>
                        <a:rPr lang="en-US" sz="900" b="0" i="0" u="none" strike="noStrike" noProof="0">
                          <a:latin typeface="Arial Narrow" panose="020B0606020202030204" pitchFamily="34" charset="0"/>
                        </a:rPr>
                        <a:t>to +8 °C: </a:t>
                      </a:r>
                      <a:r>
                        <a:rPr lang="en-US" sz="900" b="1" i="0" u="none" strike="noStrike" noProof="0">
                          <a:latin typeface="Arial Narrow" panose="020B0606020202030204" pitchFamily="34" charset="0"/>
                        </a:rPr>
                        <a:t>24 m</a:t>
                      </a:r>
                      <a:endParaRPr lang="en-US" sz="900" b="1">
                        <a:latin typeface="Arial Narrow" panose="020B0606020202030204" pitchFamily="34" charset="0"/>
                      </a:endParaRPr>
                    </a:p>
                  </a:txBody>
                  <a:tcPr anchor="ctr"/>
                </a:tc>
                <a:tc>
                  <a:txBody>
                    <a:bodyPr/>
                    <a:lstStyle/>
                    <a:p>
                      <a:pPr lvl="0" algn="l">
                        <a:buNone/>
                      </a:pPr>
                      <a:r>
                        <a:rPr lang="en-US" sz="900" b="0" i="0" u="none" strike="noStrike" noProof="0">
                          <a:latin typeface="Arial Narrow" panose="020B0606020202030204" pitchFamily="34" charset="0"/>
                        </a:rPr>
                        <a:t>+2 </a:t>
                      </a:r>
                      <a:r>
                        <a:rPr lang="en-US" sz="900" kern="1200">
                          <a:solidFill>
                            <a:schemeClr val="tx1"/>
                          </a:solidFill>
                          <a:latin typeface="Arial Narrow" panose="020B0606020202030204" pitchFamily="34" charset="0"/>
                          <a:ea typeface="+mn-ea"/>
                          <a:cs typeface="+mn-cs"/>
                        </a:rPr>
                        <a:t>°C </a:t>
                      </a:r>
                      <a:r>
                        <a:rPr lang="en-US" sz="900" b="0" i="0" u="none" strike="noStrike" noProof="0">
                          <a:latin typeface="Arial Narrow" panose="020B0606020202030204" pitchFamily="34" charset="0"/>
                        </a:rPr>
                        <a:t>to +8 °C: </a:t>
                      </a:r>
                      <a:r>
                        <a:rPr lang="en-US" sz="900" b="1" i="0" u="none" strike="noStrike" noProof="0">
                          <a:latin typeface="Arial Narrow" panose="020B0606020202030204" pitchFamily="34" charset="0"/>
                        </a:rPr>
                        <a:t>12 m</a:t>
                      </a:r>
                      <a:endParaRPr lang="en-US" sz="900" b="1">
                        <a:latin typeface="Arial Narrow" panose="020B060602020203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u="none" strike="noStrike" kern="1200" noProof="0">
                          <a:solidFill>
                            <a:schemeClr val="dk1"/>
                          </a:solidFill>
                          <a:latin typeface="Arial Narrow" panose="020B0606020202030204" pitchFamily="34" charset="0"/>
                          <a:ea typeface="+mn-ea"/>
                          <a:cs typeface="+mn-cs"/>
                        </a:rPr>
                        <a:t>+2 </a:t>
                      </a:r>
                      <a:r>
                        <a:rPr lang="en-US" sz="900" kern="1200">
                          <a:solidFill>
                            <a:schemeClr val="tx1"/>
                          </a:solidFill>
                          <a:latin typeface="Arial Narrow" panose="020B0606020202030204" pitchFamily="34" charset="0"/>
                          <a:ea typeface="+mn-ea"/>
                          <a:cs typeface="+mn-cs"/>
                        </a:rPr>
                        <a:t>°C </a:t>
                      </a:r>
                      <a:r>
                        <a:rPr lang="en-US" sz="900" b="0" i="0" u="none" strike="noStrike" kern="1200" noProof="0">
                          <a:solidFill>
                            <a:schemeClr val="dk1"/>
                          </a:solidFill>
                          <a:latin typeface="Arial Narrow" panose="020B0606020202030204" pitchFamily="34" charset="0"/>
                          <a:ea typeface="+mn-ea"/>
                          <a:cs typeface="+mn-cs"/>
                        </a:rPr>
                        <a:t>to +8 °C</a:t>
                      </a:r>
                      <a:r>
                        <a:rPr lang="en-US" sz="900" b="1" i="0" u="none" strike="noStrike" kern="1200" noProof="0">
                          <a:solidFill>
                            <a:schemeClr val="dk1"/>
                          </a:solidFill>
                          <a:latin typeface="Arial Narrow" panose="020B0606020202030204" pitchFamily="34" charset="0"/>
                          <a:ea typeface="+mn-ea"/>
                          <a:cs typeface="+mn-cs"/>
                        </a:rPr>
                        <a:t>: 9 m</a:t>
                      </a:r>
                      <a:endParaRPr lang="en-US" sz="900" b="1" kern="1200">
                        <a:solidFill>
                          <a:schemeClr val="dk1"/>
                        </a:solidFill>
                        <a:latin typeface="Arial Narrow" panose="020B0606020202030204" pitchFamily="34" charset="0"/>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u="none" strike="noStrike" kern="1200" noProof="0">
                          <a:solidFill>
                            <a:schemeClr val="dk1"/>
                          </a:solidFill>
                          <a:latin typeface="Arial Narrow" panose="020B0606020202030204" pitchFamily="34" charset="0"/>
                          <a:ea typeface="+mn-ea"/>
                          <a:cs typeface="+mn-cs"/>
                        </a:rPr>
                        <a:t>+2 </a:t>
                      </a:r>
                      <a:r>
                        <a:rPr lang="en-US" sz="900" kern="1200">
                          <a:solidFill>
                            <a:schemeClr val="tx1"/>
                          </a:solidFill>
                          <a:latin typeface="Arial Narrow" panose="020B0606020202030204" pitchFamily="34" charset="0"/>
                          <a:ea typeface="+mn-ea"/>
                          <a:cs typeface="+mn-cs"/>
                        </a:rPr>
                        <a:t>°C </a:t>
                      </a:r>
                      <a:r>
                        <a:rPr lang="en-US" sz="900" b="0" i="0" u="none" strike="noStrike" kern="1200" noProof="0">
                          <a:solidFill>
                            <a:schemeClr val="dk1"/>
                          </a:solidFill>
                          <a:latin typeface="Arial Narrow" panose="020B0606020202030204" pitchFamily="34" charset="0"/>
                          <a:ea typeface="+mn-ea"/>
                          <a:cs typeface="+mn-cs"/>
                        </a:rPr>
                        <a:t>to +8 °C</a:t>
                      </a:r>
                      <a:r>
                        <a:rPr lang="en-US" sz="900" b="1" i="0" u="none" strike="noStrike" kern="1200" noProof="0">
                          <a:solidFill>
                            <a:schemeClr val="dk1"/>
                          </a:solidFill>
                          <a:latin typeface="Arial Narrow" panose="020B0606020202030204" pitchFamily="34" charset="0"/>
                          <a:ea typeface="+mn-ea"/>
                          <a:cs typeface="+mn-cs"/>
                        </a:rPr>
                        <a:t>: 9 m</a:t>
                      </a:r>
                      <a:endParaRPr lang="en-US" sz="900" kern="1200">
                        <a:solidFill>
                          <a:schemeClr val="tx1"/>
                        </a:solidFill>
                        <a:latin typeface="Arial Narrow" panose="020B0606020202030204" pitchFamily="34" charset="0"/>
                        <a:ea typeface="+mn-ea"/>
                        <a:cs typeface="+mn-cs"/>
                      </a:endParaRPr>
                    </a:p>
                  </a:txBody>
                  <a:tcPr anchor="ctr"/>
                </a:tc>
                <a:extLst>
                  <a:ext uri="{0D108BD9-81ED-4DB2-BD59-A6C34878D82A}">
                    <a16:rowId xmlns:a16="http://schemas.microsoft.com/office/drawing/2014/main" val="2938927753"/>
                  </a:ext>
                </a:extLst>
              </a:tr>
              <a:tr h="468098">
                <a:tc>
                  <a:txBody>
                    <a:bodyPr/>
                    <a:lstStyle/>
                    <a:p>
                      <a:pPr lvl="0">
                        <a:buNone/>
                      </a:pPr>
                      <a:r>
                        <a:rPr lang="en-US" sz="900" b="1">
                          <a:latin typeface="Arial Narrow" panose="020B0606020202030204" pitchFamily="34" charset="0"/>
                        </a:rPr>
                        <a:t>Cold chain volume</a:t>
                      </a:r>
                      <a:endParaRPr lang="en-US" sz="900">
                        <a:latin typeface="Arial Narrow" panose="020B0606020202030204" pitchFamily="34" charset="0"/>
                      </a:endParaRPr>
                    </a:p>
                  </a:txBody>
                  <a:tcPr anchor="ctr"/>
                </a:tc>
                <a:tc>
                  <a:txBody>
                    <a:bodyPr/>
                    <a:lstStyle/>
                    <a:p>
                      <a:pPr lvl="0" algn="ctr">
                        <a:buNone/>
                      </a:pPr>
                      <a:r>
                        <a:rPr lang="en-US" sz="900">
                          <a:latin typeface="Arial Narrow" panose="020B0606020202030204" pitchFamily="34" charset="0"/>
                        </a:rPr>
                        <a:t>Depending on product/vial size (range 1.91 to 2.57 </a:t>
                      </a:r>
                      <a:r>
                        <a:rPr lang="en-US" sz="900" b="0" i="0" u="none" strike="noStrike" noProof="0">
                          <a:solidFill>
                            <a:schemeClr val="tx1"/>
                          </a:solidFill>
                          <a:latin typeface="Arial Narrow" panose="020B0606020202030204" pitchFamily="34" charset="0"/>
                        </a:rPr>
                        <a:t>cm³/dose)</a:t>
                      </a:r>
                      <a:r>
                        <a:rPr lang="en-US" sz="900">
                          <a:latin typeface="Arial Narrow" panose="020B0606020202030204" pitchFamily="34" charset="0"/>
                        </a:rPr>
                        <a:t>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u="none" strike="noStrike" noProof="0">
                          <a:solidFill>
                            <a:schemeClr val="tx1"/>
                          </a:solidFill>
                          <a:latin typeface="Arial Narrow" panose="020B0606020202030204" pitchFamily="34" charset="0"/>
                        </a:rPr>
                        <a:t>1.8 cm³/dose</a:t>
                      </a:r>
                      <a:endParaRPr lang="en-US" sz="900">
                        <a:latin typeface="Arial Narrow" panose="020B0606020202030204" pitchFamily="34" charset="0"/>
                      </a:endParaRPr>
                    </a:p>
                  </a:txBody>
                  <a:tcPr anchor="ctr"/>
                </a:tc>
                <a:tc>
                  <a:txBody>
                    <a:bodyPr/>
                    <a:lstStyle/>
                    <a:p>
                      <a:pPr lvl="0" algn="ctr">
                        <a:buNone/>
                      </a:pPr>
                      <a:r>
                        <a:rPr lang="en-US" sz="900">
                          <a:latin typeface="Arial Narrow" panose="020B0606020202030204" pitchFamily="34" charset="0"/>
                        </a:rPr>
                        <a:t>Depending on product/vial size (range 1.15 to 1.54 </a:t>
                      </a:r>
                      <a:r>
                        <a:rPr lang="en-US" sz="900" b="0" i="0" u="none" strike="noStrike" noProof="0">
                          <a:solidFill>
                            <a:schemeClr val="tx1"/>
                          </a:solidFill>
                          <a:latin typeface="Arial Narrow" panose="020B0606020202030204" pitchFamily="34" charset="0"/>
                        </a:rPr>
                        <a:t>cm³/dose)</a:t>
                      </a:r>
                      <a:r>
                        <a:rPr lang="en-US" sz="900">
                          <a:latin typeface="Arial Narrow" panose="020B0606020202030204" pitchFamily="34" charset="0"/>
                        </a:rPr>
                        <a:t>  </a:t>
                      </a:r>
                    </a:p>
                  </a:txBody>
                  <a:tcPr anchor="ctr"/>
                </a:tc>
                <a:tc>
                  <a:txBody>
                    <a:bodyPr/>
                    <a:lstStyle/>
                    <a:p>
                      <a:pPr lvl="0" algn="ctr">
                        <a:buNone/>
                      </a:pPr>
                      <a:r>
                        <a:rPr lang="en-US" sz="900" b="0" i="0" u="none" strike="noStrike" noProof="0">
                          <a:solidFill>
                            <a:schemeClr val="tx1"/>
                          </a:solidFill>
                          <a:latin typeface="Arial Narrow" panose="020B0606020202030204" pitchFamily="34" charset="0"/>
                        </a:rPr>
                        <a:t>4.3 cm³/dose</a:t>
                      </a:r>
                      <a:endParaRPr lang="en-US" sz="900">
                        <a:latin typeface="Arial Narrow" panose="020B0606020202030204" pitchFamily="34" charset="0"/>
                      </a:endParaRPr>
                    </a:p>
                  </a:txBody>
                  <a:tcPr anchor="ctr"/>
                </a:tc>
                <a:tc>
                  <a:txBody>
                    <a:bodyPr/>
                    <a:lstStyle/>
                    <a:p>
                      <a:pPr lvl="0" algn="ctr">
                        <a:buNone/>
                      </a:pPr>
                      <a:r>
                        <a:rPr lang="en-US" sz="900">
                          <a:latin typeface="Arial Narrow" panose="020B0606020202030204" pitchFamily="34" charset="0"/>
                        </a:rPr>
                        <a:t>Depending on product/vial size (range 2.1 to 7.0 </a:t>
                      </a:r>
                      <a:r>
                        <a:rPr lang="en-US" sz="900" b="0" i="0" u="none" strike="noStrike" noProof="0">
                          <a:solidFill>
                            <a:schemeClr val="tx1"/>
                          </a:solidFill>
                          <a:latin typeface="Arial Narrow" panose="020B0606020202030204" pitchFamily="34" charset="0"/>
                        </a:rPr>
                        <a:t>cm³/dose)</a:t>
                      </a:r>
                      <a:r>
                        <a:rPr lang="en-US" sz="900">
                          <a:latin typeface="Arial Narrow" panose="020B0606020202030204" pitchFamily="34" charset="0"/>
                        </a:rPr>
                        <a:t>  </a:t>
                      </a:r>
                    </a:p>
                  </a:txBody>
                  <a:tcPr anchor="ctr"/>
                </a:tc>
                <a:tc>
                  <a:txBody>
                    <a:bodyPr/>
                    <a:lstStyle/>
                    <a:p>
                      <a:pPr lvl="0" algn="ctr">
                        <a:buNone/>
                      </a:pPr>
                      <a:r>
                        <a:rPr lang="en-US" sz="900" b="0" i="0" u="none" strike="noStrike" noProof="0">
                          <a:solidFill>
                            <a:schemeClr val="tx1"/>
                          </a:solidFill>
                          <a:latin typeface="Arial Narrow" panose="020B0606020202030204" pitchFamily="34" charset="0"/>
                        </a:rPr>
                        <a:t>3.82 cm³/dose</a:t>
                      </a:r>
                      <a:endParaRPr lang="en-US" sz="900">
                        <a:latin typeface="Arial Narrow" panose="020B0606020202030204" pitchFamily="34" charset="0"/>
                      </a:endParaRPr>
                    </a:p>
                  </a:txBody>
                  <a:tcPr anchor="ctr"/>
                </a:tc>
                <a:tc>
                  <a:txBody>
                    <a:bodyPr/>
                    <a:lstStyle/>
                    <a:p>
                      <a:pPr lvl="0" algn="ctr">
                        <a:buNone/>
                      </a:pPr>
                      <a:r>
                        <a:rPr lang="en-US" sz="900" b="0" i="0" u="none" strike="noStrike" noProof="0">
                          <a:latin typeface="Arial Narrow" panose="020B0606020202030204" pitchFamily="34" charset="0"/>
                        </a:rPr>
                        <a:t>Depending on  product/vial size (range 4.2 to 124.9 </a:t>
                      </a:r>
                      <a:r>
                        <a:rPr lang="en-US" sz="900" b="0" i="0" u="none" strike="noStrike" noProof="0">
                          <a:solidFill>
                            <a:schemeClr val="tx1"/>
                          </a:solidFill>
                          <a:latin typeface="Arial Narrow" panose="020B0606020202030204" pitchFamily="34" charset="0"/>
                        </a:rPr>
                        <a:t>cm³/dose)</a:t>
                      </a:r>
                      <a:endParaRPr lang="en-US" sz="900" b="0" i="0" u="none" strike="noStrike" noProof="0">
                        <a:latin typeface="Arial Narrow" panose="020B0606020202030204" pitchFamily="34" charset="0"/>
                      </a:endParaRPr>
                    </a:p>
                  </a:txBody>
                  <a:tcPr anchor="ctr"/>
                </a:tc>
                <a:tc>
                  <a:txBody>
                    <a:bodyPr/>
                    <a:lstStyle/>
                    <a:p>
                      <a:pPr lvl="0" algn="ctr">
                        <a:buNone/>
                      </a:pPr>
                      <a:r>
                        <a:rPr lang="en-US" sz="900" b="0" i="0" u="none" strike="noStrike" noProof="0">
                          <a:latin typeface="Arial Narrow" panose="020B0606020202030204" pitchFamily="34" charset="0"/>
                        </a:rPr>
                        <a:t>Depending on  product/vial size (range  8.15 to 41.65 </a:t>
                      </a:r>
                      <a:r>
                        <a:rPr lang="en-US" sz="900" b="0" i="0" u="none" strike="noStrike" noProof="0">
                          <a:solidFill>
                            <a:schemeClr val="tx1"/>
                          </a:solidFill>
                          <a:latin typeface="Arial Narrow" panose="020B0606020202030204" pitchFamily="34" charset="0"/>
                        </a:rPr>
                        <a:t>cm³/dose)</a:t>
                      </a:r>
                      <a:endParaRPr lang="en-US" sz="900">
                        <a:latin typeface="Arial Narrow" panose="020B0606020202030204" pitchFamily="34" charset="0"/>
                      </a:endParaRPr>
                    </a:p>
                  </a:txBody>
                  <a:tcPr anchor="ctr"/>
                </a:tc>
                <a:tc>
                  <a:txBody>
                    <a:bodyPr/>
                    <a:lstStyle/>
                    <a:p>
                      <a:pPr lvl="0" algn="ctr">
                        <a:buNone/>
                      </a:pPr>
                      <a:r>
                        <a:rPr lang="en-US" sz="900" b="0" i="0" u="none" strike="noStrike" noProof="0">
                          <a:latin typeface="Arial Narrow" panose="020B0606020202030204" pitchFamily="34" charset="0"/>
                        </a:rPr>
                        <a:t>Depending on  product/vial size (range  1.72 to 14.45 </a:t>
                      </a:r>
                      <a:r>
                        <a:rPr lang="en-US" sz="900" b="0" i="0" u="none" strike="noStrike" noProof="0">
                          <a:solidFill>
                            <a:schemeClr val="tx1"/>
                          </a:solidFill>
                          <a:latin typeface="Arial Narrow" panose="020B0606020202030204" pitchFamily="34" charset="0"/>
                        </a:rPr>
                        <a:t>cm³/dose)</a:t>
                      </a:r>
                      <a:endParaRPr lang="en-US" sz="900">
                        <a:latin typeface="Arial Narrow" panose="020B0606020202030204" pitchFamily="34" charset="0"/>
                      </a:endParaRPr>
                    </a:p>
                  </a:txBody>
                  <a:tcPr anchor="ctr"/>
                </a:tc>
                <a:tc>
                  <a:txBody>
                    <a:bodyPr/>
                    <a:lstStyle/>
                    <a:p>
                      <a:pPr lvl="0" algn="ctr">
                        <a:buNone/>
                      </a:pPr>
                      <a:r>
                        <a:rPr lang="en-US" sz="900" b="0" i="0" u="none" strike="noStrike" noProof="0">
                          <a:latin typeface="Arial Narrow" panose="020B0606020202030204" pitchFamily="34" charset="0"/>
                        </a:rPr>
                        <a:t>Depending on  product/vial size (range   2.05 to 15.82 </a:t>
                      </a:r>
                      <a:r>
                        <a:rPr lang="en-US" sz="900" b="0" i="0" u="none" strike="noStrike" noProof="0">
                          <a:solidFill>
                            <a:schemeClr val="tx1"/>
                          </a:solidFill>
                          <a:latin typeface="Arial Narrow" panose="020B0606020202030204" pitchFamily="34" charset="0"/>
                        </a:rPr>
                        <a:t>cm³/dose)</a:t>
                      </a:r>
                      <a:endParaRPr lang="en-US" sz="900">
                        <a:latin typeface="Arial Narrow" panose="020B0606020202030204" pitchFamily="34" charset="0"/>
                      </a:endParaRPr>
                    </a:p>
                  </a:txBody>
                  <a:tcPr anchor="ctr"/>
                </a:tc>
                <a:extLst>
                  <a:ext uri="{0D108BD9-81ED-4DB2-BD59-A6C34878D82A}">
                    <a16:rowId xmlns:a16="http://schemas.microsoft.com/office/drawing/2014/main" val="1969131975"/>
                  </a:ext>
                </a:extLst>
              </a:tr>
              <a:tr h="978750">
                <a:tc>
                  <a:txBody>
                    <a:bodyPr/>
                    <a:lstStyle/>
                    <a:p>
                      <a:pPr lvl="0">
                        <a:buNone/>
                      </a:pPr>
                      <a:r>
                        <a:rPr lang="en-US" sz="900" b="1" i="0" u="none" strike="noStrike" noProof="0">
                          <a:latin typeface="Arial Narrow" panose="020B0606020202030204" pitchFamily="34" charset="0"/>
                        </a:rPr>
                        <a:t>Handling of opened multidose-vials</a:t>
                      </a:r>
                      <a:endParaRPr lang="en-US" sz="900" b="1">
                        <a:latin typeface="Arial Narrow" panose="020B0606020202030204" pitchFamily="34" charset="0"/>
                      </a:endParaRPr>
                    </a:p>
                  </a:txBody>
                  <a:tcPr anchor="ctr"/>
                </a:tc>
                <a:tc gridSpan="8">
                  <a:txBody>
                    <a:bodyPr/>
                    <a:lstStyle/>
                    <a:p>
                      <a:pPr lvl="0" algn="ctr">
                        <a:buNone/>
                      </a:pPr>
                      <a:r>
                        <a:rPr lang="en-US" sz="900" b="0" i="0" u="none" strike="noStrike" noProof="0">
                          <a:solidFill>
                            <a:schemeClr val="tx1"/>
                          </a:solidFill>
                          <a:latin typeface="Arial Narrow" panose="020B0606020202030204" pitchFamily="34" charset="0"/>
                        </a:rPr>
                        <a:t>Discard opened vials 6 hours after first puncture or at end of immunization session, whichever comes first</a:t>
                      </a:r>
                      <a:endParaRPr lang="en-US" sz="900">
                        <a:latin typeface="Arial Narrow" panose="020B0606020202030204" pitchFamily="34" charset="0"/>
                      </a:endParaRPr>
                    </a:p>
                  </a:txBody>
                  <a:tcPr anchor="ctr"/>
                </a:tc>
                <a:tc hMerge="1">
                  <a:txBody>
                    <a:bodyPr/>
                    <a:lstStyle/>
                    <a:p>
                      <a:pPr lvl="0" algn="ctr">
                        <a:buNone/>
                      </a:pPr>
                      <a:r>
                        <a:rPr lang="en-US" sz="900" b="0" i="0" u="none" strike="noStrike" noProof="0">
                          <a:solidFill>
                            <a:schemeClr val="tx1"/>
                          </a:solidFill>
                          <a:latin typeface="Arial Narrow" panose="020B0606020202030204" pitchFamily="34" charset="0"/>
                        </a:rPr>
                        <a:t>Discard opened vials 6 hours after first puncture or at end of immunization session, whichever comes first</a:t>
                      </a:r>
                      <a:endParaRPr lang="en-US" sz="900">
                        <a:latin typeface="Arial Narrow" panose="020B0606020202030204" pitchFamily="34" charset="0"/>
                      </a:endParaRPr>
                    </a:p>
                  </a:txBody>
                  <a:tcPr anchor="ctr"/>
                </a:tc>
                <a:tc hMerge="1">
                  <a:txBody>
                    <a:bodyPr/>
                    <a:lstStyle/>
                    <a:p>
                      <a:endParaRPr lang="en-GB"/>
                    </a:p>
                  </a:txBody>
                  <a:tcPr/>
                </a:tc>
                <a:tc hMerge="1">
                  <a:txBody>
                    <a:bodyPr/>
                    <a:lstStyle/>
                    <a:p>
                      <a:endParaRPr lang="en-US"/>
                    </a:p>
                  </a:txBody>
                  <a:tcPr/>
                </a:tc>
                <a:tc hMerge="1">
                  <a:txBody>
                    <a:bodyPr/>
                    <a:lstStyle/>
                    <a:p>
                      <a:endParaRPr lang="en-US"/>
                    </a:p>
                  </a:txBody>
                  <a:tcPr anchor="ctr"/>
                </a:tc>
                <a:tc hMerge="1">
                  <a:txBody>
                    <a:bodyPr/>
                    <a:lstStyle/>
                    <a:p>
                      <a:endParaRPr lang="en-GB"/>
                    </a:p>
                  </a:txBody>
                  <a:tcPr/>
                </a:tc>
                <a:tc hMerge="1">
                  <a:txBody>
                    <a:bodyPr/>
                    <a:lstStyle/>
                    <a:p>
                      <a:endParaRPr lang="en-US"/>
                    </a:p>
                  </a:txBody>
                  <a:tcPr/>
                </a:tc>
                <a:tc hMerge="1">
                  <a:txBody>
                    <a:bodyPr/>
                    <a:lstStyle/>
                    <a:p>
                      <a:endParaRPr lang="en-US"/>
                    </a:p>
                  </a:txBody>
                  <a:tcPr/>
                </a:tc>
                <a:tc>
                  <a:txBody>
                    <a:bodyPr/>
                    <a:lstStyle/>
                    <a:p>
                      <a:pPr lvl="0" algn="ctr">
                        <a:lnSpc>
                          <a:spcPct val="100000"/>
                        </a:lnSpc>
                        <a:spcBef>
                          <a:spcPts val="0"/>
                        </a:spcBef>
                        <a:spcAft>
                          <a:spcPts val="0"/>
                        </a:spcAft>
                        <a:buNone/>
                      </a:pPr>
                      <a:r>
                        <a:rPr lang="en-US" sz="900" b="0" i="0" u="none" strike="noStrike" noProof="0">
                          <a:latin typeface="Arial Narrow" panose="020B0606020202030204" pitchFamily="34" charset="0"/>
                        </a:rPr>
                        <a:t>Opened vaccine can be kept and used for up to 28 days after first puncture, as per WHO MDVP Statement</a:t>
                      </a:r>
                      <a:endParaRPr lang="en-US" sz="900">
                        <a:latin typeface="Arial Narrow" panose="020B0606020202030204" pitchFamily="34" charset="0"/>
                      </a:endParaRPr>
                    </a:p>
                  </a:txBody>
                  <a:tcPr anchor="ctr"/>
                </a:tc>
                <a:tc>
                  <a:txBody>
                    <a:bodyPr/>
                    <a:lstStyle/>
                    <a:p>
                      <a:pPr lvl="0" algn="ctr">
                        <a:buNone/>
                      </a:pPr>
                      <a:r>
                        <a:rPr lang="en-US" sz="900" b="0" i="0" u="none" strike="noStrike" noProof="0">
                          <a:solidFill>
                            <a:schemeClr val="tx1"/>
                          </a:solidFill>
                          <a:latin typeface="Arial Narrow" panose="020B0606020202030204" pitchFamily="34" charset="0"/>
                        </a:rPr>
                        <a:t>Discard opened vials 6 hours after first puncture or at end of  immunization session, whichever comes first</a:t>
                      </a:r>
                      <a:endParaRPr lang="en-US" sz="900">
                        <a:latin typeface="Arial Narrow" panose="020B0606020202030204" pitchFamily="34" charset="0"/>
                      </a:endParaRPr>
                    </a:p>
                  </a:txBody>
                  <a:tcPr anchor="ctr"/>
                </a:tc>
                <a:extLst>
                  <a:ext uri="{0D108BD9-81ED-4DB2-BD59-A6C34878D82A}">
                    <a16:rowId xmlns:a16="http://schemas.microsoft.com/office/drawing/2014/main" val="208468231"/>
                  </a:ext>
                </a:extLst>
              </a:tr>
            </a:tbl>
          </a:graphicData>
        </a:graphic>
      </p:graphicFrame>
      <p:sp>
        <p:nvSpPr>
          <p:cNvPr id="8" name="TextBox 1">
            <a:extLst>
              <a:ext uri="{FF2B5EF4-FFF2-40B4-BE49-F238E27FC236}">
                <a16:creationId xmlns:a16="http://schemas.microsoft.com/office/drawing/2014/main" id="{4A5108E6-AD1E-4BE2-AB32-3C404FCC5FED}"/>
              </a:ext>
            </a:extLst>
          </p:cNvPr>
          <p:cNvSpPr txBox="1"/>
          <p:nvPr/>
        </p:nvSpPr>
        <p:spPr>
          <a:xfrm>
            <a:off x="243924" y="6519446"/>
            <a:ext cx="11115567" cy="338554"/>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Note: This table presents summarized key information as of 16 March 2022. For additional information and full details access </a:t>
            </a:r>
            <a:r>
              <a:rPr kumimoji="0" lang="en-US" sz="800" b="0" i="0" u="none" strike="noStrike" kern="1200" cap="none" spc="0" normalizeH="0" baseline="0" noProof="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hlinkClick r:id="rId2"/>
              </a:rPr>
              <a:t>COVID-19 vaccines WHO EUL page</a:t>
            </a:r>
            <a:r>
              <a:rPr kumimoji="0" lang="en-US" sz="800" b="0" i="0" u="none" strike="noStrike" kern="1200" cap="none" spc="0" normalizeH="0" baseline="0" noProof="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 </a:t>
            </a:r>
            <a:r>
              <a:rPr kumimoji="0" lang="en-US" sz="800" b="0" i="0" u="none" strike="noStrike" kern="1200" cap="none" spc="0" normalizeH="0" baseline="0" noProof="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hlinkClick r:id="rId3"/>
              </a:rPr>
              <a:t>the WHO vaccine explainers</a:t>
            </a:r>
            <a:r>
              <a:rPr kumimoji="0" lang="en-US" sz="800" b="0" i="0" u="none" strike="noStrike" kern="1200" cap="none" spc="0" normalizeH="0" baseline="0" noProof="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 and the </a:t>
            </a:r>
            <a:r>
              <a:rPr kumimoji="0" lang="en-US" sz="800" b="0" i="0" u="none" strike="noStrike" kern="1200" cap="none" spc="0" normalizeH="0" baseline="0" noProof="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hlinkClick r:id="rId4"/>
              </a:rPr>
              <a:t>WHO SAGE Interim recommendations</a:t>
            </a:r>
            <a:r>
              <a:rPr kumimoji="0" lang="en-US" sz="800" b="0" i="0" u="none" strike="noStrike" kern="1200" cap="none" spc="0" normalizeH="0" baseline="0" noProof="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 </a:t>
            </a:r>
            <a:r>
              <a:rPr kumimoji="0" lang="en-US" sz="800" b="0" i="0" u="none" strike="noStrike" kern="1200" cap="none" spc="0" normalizeH="0" baseline="30000" noProof="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1</a:t>
            </a:r>
            <a:r>
              <a:rPr kumimoji="0" lang="en-US" sz="800" b="0" i="0" u="none" strike="noStrike" kern="1200" cap="none" spc="0" normalizeH="0" baseline="0" noProof="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 Pfizer RTU (TRIS/sucrose) will be supplied in April 2022. </a:t>
            </a:r>
            <a:r>
              <a:rPr kumimoji="0" lang="en-US" sz="800" b="0" i="0" u="none" strike="noStrike" kern="1200" cap="none" spc="0" normalizeH="0" baseline="30000" noProof="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2</a:t>
            </a:r>
            <a:r>
              <a:rPr kumimoji="0" lang="en-US" sz="800" b="0" i="0" u="none" strike="noStrike" kern="1200" cap="none" spc="0" normalizeH="0" baseline="0" noProof="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 DO NOT store at -25°C to -15°C (Freezer). It will be delivered to countries frozen at -90° to -60ºC. 2. </a:t>
            </a:r>
            <a:r>
              <a:rPr lang="en-US" sz="800">
                <a:solidFill>
                  <a:prstClr val="black"/>
                </a:solidFill>
                <a:latin typeface="Ebrima" panose="02000000000000000000" pitchFamily="2" charset="0"/>
                <a:ea typeface="Ebrima" panose="02000000000000000000" pitchFamily="2" charset="0"/>
                <a:cs typeface="Ebrima" panose="02000000000000000000" pitchFamily="2" charset="0"/>
              </a:rPr>
              <a:t>Only 10 dose presentation for COVAX. </a:t>
            </a:r>
            <a:r>
              <a:rPr kumimoji="0" lang="en-US" sz="800" b="0" i="0" u="none" strike="noStrike" kern="1200" cap="none" spc="0" normalizeH="0" baseline="0" noProof="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m = months, </a:t>
            </a:r>
            <a:r>
              <a:rPr kumimoji="0" lang="en-US" sz="800" b="0" i="0" u="none" strike="noStrike" kern="1200" cap="none" spc="0" normalizeH="0" baseline="0" noProof="0" err="1">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wks</a:t>
            </a:r>
            <a:r>
              <a:rPr kumimoji="0" lang="en-US" sz="800" b="0" i="0" u="none" strike="noStrike" kern="1200" cap="none" spc="0" normalizeH="0" baseline="0" noProof="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=weeks.</a:t>
            </a:r>
            <a:endParaRPr kumimoji="0" lang="en-US" sz="800" b="0" i="0" u="none" strike="noStrike" kern="1200" cap="none" spc="0" normalizeH="0" baseline="0" noProof="0">
              <a:ln>
                <a:noFill/>
              </a:ln>
              <a:solidFill>
                <a:prstClr val="black"/>
              </a:solidFill>
              <a:effectLst/>
              <a:highlight>
                <a:srgbClr val="FFFF00"/>
              </a:highlight>
              <a:uLnTx/>
              <a:uFillTx/>
              <a:latin typeface="Ebrima" panose="02000000000000000000" pitchFamily="2" charset="0"/>
              <a:ea typeface="Ebrima" panose="02000000000000000000" pitchFamily="2" charset="0"/>
              <a:cs typeface="Ebrima" panose="02000000000000000000" pitchFamily="2" charset="0"/>
            </a:endParaRPr>
          </a:p>
        </p:txBody>
      </p:sp>
      <p:sp>
        <p:nvSpPr>
          <p:cNvPr id="7" name="Elipse 6">
            <a:extLst>
              <a:ext uri="{FF2B5EF4-FFF2-40B4-BE49-F238E27FC236}">
                <a16:creationId xmlns:a16="http://schemas.microsoft.com/office/drawing/2014/main" id="{AE7521ED-FC1D-4D3F-B400-25516DFA53E7}"/>
              </a:ext>
            </a:extLst>
          </p:cNvPr>
          <p:cNvSpPr/>
          <p:nvPr/>
        </p:nvSpPr>
        <p:spPr>
          <a:xfrm>
            <a:off x="166408" y="208243"/>
            <a:ext cx="311426" cy="288925"/>
          </a:xfrm>
          <a:prstGeom prst="ellipse">
            <a:avLst/>
          </a:prstGeom>
          <a:solidFill>
            <a:srgbClr val="EE7D31"/>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a:solidFill>
                  <a:prstClr val="white"/>
                </a:solidFill>
                <a:latin typeface="Arial"/>
              </a:rPr>
              <a:t>F</a:t>
            </a: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6568644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1A6403A8-E8C7-4F1C-BDEB-1099B7AF1B8D}"/>
              </a:ext>
            </a:extLst>
          </p:cNvPr>
          <p:cNvSpPr>
            <a:spLocks noGrp="1"/>
          </p:cNvSpPr>
          <p:nvPr>
            <p:ph idx="1"/>
          </p:nvPr>
        </p:nvSpPr>
        <p:spPr>
          <a:solidFill>
            <a:schemeClr val="bg1">
              <a:lumMod val="95000"/>
            </a:schemeClr>
          </a:solidFill>
        </p:spPr>
        <p:txBody>
          <a:bodyPr/>
          <a:lstStyle/>
          <a:p>
            <a:r>
              <a:rPr lang="en-GB" sz="4000" b="1">
                <a:solidFill>
                  <a:schemeClr val="tx2"/>
                </a:solidFill>
              </a:rPr>
              <a:t>	</a:t>
            </a:r>
            <a:r>
              <a:rPr lang="en-GB" sz="1600" b="1">
                <a:latin typeface="Ebrima" panose="02000000000000000000" pitchFamily="2" charset="0"/>
                <a:ea typeface="Ebrima" panose="02000000000000000000" pitchFamily="2" charset="0"/>
                <a:cs typeface="Ebrima" panose="02000000000000000000" pitchFamily="2" charset="0"/>
              </a:rPr>
              <a:t>Countries with </a:t>
            </a:r>
            <a:r>
              <a:rPr lang="en-GB" sz="1600" b="1" u="sng">
                <a:latin typeface="Ebrima" panose="02000000000000000000" pitchFamily="2" charset="0"/>
                <a:ea typeface="Ebrima" panose="02000000000000000000" pitchFamily="2" charset="0"/>
                <a:cs typeface="Ebrima" panose="02000000000000000000" pitchFamily="2" charset="0"/>
              </a:rPr>
              <a:t>low rates of primary series coverage</a:t>
            </a:r>
            <a:r>
              <a:rPr lang="en-GB" sz="1600" b="1">
                <a:latin typeface="Ebrima" panose="02000000000000000000" pitchFamily="2" charset="0"/>
                <a:ea typeface="Ebrima" panose="02000000000000000000" pitchFamily="2" charset="0"/>
                <a:cs typeface="Ebrima" panose="02000000000000000000" pitchFamily="2" charset="0"/>
              </a:rPr>
              <a:t> </a:t>
            </a:r>
            <a:r>
              <a:rPr lang="en-GB" sz="1600">
                <a:latin typeface="Ebrima" panose="02000000000000000000" pitchFamily="2" charset="0"/>
                <a:ea typeface="Ebrima" panose="02000000000000000000" pitchFamily="2" charset="0"/>
                <a:cs typeface="Ebrima" panose="02000000000000000000" pitchFamily="2" charset="0"/>
              </a:rPr>
              <a:t>should first </a:t>
            </a:r>
            <a:r>
              <a:rPr lang="en-GB" sz="1600" b="1">
                <a:latin typeface="Ebrima" panose="02000000000000000000" pitchFamily="2" charset="0"/>
                <a:ea typeface="Ebrima" panose="02000000000000000000" pitchFamily="2" charset="0"/>
                <a:cs typeface="Ebrima" panose="02000000000000000000" pitchFamily="2" charset="0"/>
              </a:rPr>
              <a:t>achieve high primary series coverage rates 	</a:t>
            </a:r>
            <a:r>
              <a:rPr lang="en-GB" sz="1600">
                <a:latin typeface="Ebrima" panose="02000000000000000000" pitchFamily="2" charset="0"/>
                <a:ea typeface="Ebrima" panose="02000000000000000000" pitchFamily="2" charset="0"/>
                <a:cs typeface="Ebrima" panose="02000000000000000000" pitchFamily="2" charset="0"/>
              </a:rPr>
              <a:t>among the </a:t>
            </a:r>
            <a:r>
              <a:rPr lang="en-GB" sz="1600" b="1">
                <a:latin typeface="Ebrima" panose="02000000000000000000" pitchFamily="2" charset="0"/>
                <a:ea typeface="Ebrima" panose="02000000000000000000" pitchFamily="2" charset="0"/>
                <a:cs typeface="Ebrima" panose="02000000000000000000" pitchFamily="2" charset="0"/>
              </a:rPr>
              <a:t>higher risk priority-use groups </a:t>
            </a:r>
            <a:r>
              <a:rPr lang="en-GB" sz="1600">
                <a:latin typeface="Ebrima" panose="02000000000000000000" pitchFamily="2" charset="0"/>
                <a:ea typeface="Ebrima" panose="02000000000000000000" pitchFamily="2" charset="0"/>
                <a:cs typeface="Ebrima" panose="02000000000000000000" pitchFamily="2" charset="0"/>
              </a:rPr>
              <a:t>before offering vaccine doses to lower risk priority-use groups </a:t>
            </a:r>
            <a:r>
              <a:rPr lang="en-GB" sz="1600" b="1" baseline="30000">
                <a:latin typeface="Ebrima" panose="02000000000000000000" pitchFamily="2" charset="0"/>
                <a:ea typeface="Ebrima" panose="02000000000000000000" pitchFamily="2" charset="0"/>
                <a:cs typeface="Ebrima" panose="02000000000000000000" pitchFamily="2" charset="0"/>
              </a:rPr>
              <a:t>(1) </a:t>
            </a:r>
            <a:r>
              <a:rPr lang="en-GB" sz="1600" b="1">
                <a:latin typeface="Ebrima" panose="02000000000000000000" pitchFamily="2" charset="0"/>
                <a:ea typeface="Ebrima" panose="02000000000000000000" pitchFamily="2" charset="0"/>
                <a:cs typeface="Ebrima" panose="02000000000000000000" pitchFamily="2" charset="0"/>
              </a:rPr>
              <a:t>.  </a:t>
            </a:r>
          </a:p>
          <a:p>
            <a:pPr marL="541337" lvl="2" indent="0">
              <a:buNone/>
            </a:pPr>
            <a:r>
              <a:rPr lang="en-GB" sz="1100">
                <a:latin typeface="Ebrima" panose="02000000000000000000" pitchFamily="2" charset="0"/>
                <a:ea typeface="Ebrima" panose="02000000000000000000" pitchFamily="2" charset="0"/>
                <a:cs typeface="Ebrima" panose="02000000000000000000" pitchFamily="2" charset="0"/>
              </a:rPr>
              <a:t>	</a:t>
            </a:r>
            <a:r>
              <a:rPr lang="en-GB" sz="1100" i="1">
                <a:latin typeface="Ebrima" panose="02000000000000000000" pitchFamily="2" charset="0"/>
                <a:ea typeface="Ebrima" panose="02000000000000000000" pitchFamily="2" charset="0"/>
                <a:cs typeface="Ebrima" panose="02000000000000000000" pitchFamily="2" charset="0"/>
              </a:rPr>
              <a:t>Note: As older adults comprise a large fraction of the higher and highest priority groups, settings unable to access or deliver vaccines to older adults should consider 	prioritizing new delivery systems specifically to achieve high coverage rates in this subgroup.</a:t>
            </a:r>
          </a:p>
          <a:p>
            <a:pPr marL="541337" lvl="2" indent="0">
              <a:buNone/>
            </a:pPr>
            <a:r>
              <a:rPr lang="en-GB" sz="1100" i="1">
                <a:latin typeface="Ebrima" panose="02000000000000000000" pitchFamily="2" charset="0"/>
                <a:ea typeface="Ebrima" panose="02000000000000000000" pitchFamily="2" charset="0"/>
                <a:cs typeface="Ebrima" panose="02000000000000000000" pitchFamily="2" charset="0"/>
              </a:rPr>
              <a:t>	(1) As more vaccine becomes available, lower priority-use groups should be offered vaccine, considering national epidemiological data and other relevant 	considerations. Lower priority-use groups should not be offered primary series doses before higher priority-use groups have been offered primary series doses, unless 	vaccine programmes encounter significant vaccine delivery or acceptability obstacles to uptake in higher priority-use groups that would result in vaccine wastage. In 	such cases, community engagement and social mobilization efforts to reach higher priority-use groups should be prioritized.</a:t>
            </a:r>
          </a:p>
          <a:p>
            <a:r>
              <a:rPr lang="en-GB" b="1">
                <a:latin typeface="Ebrima" panose="02000000000000000000" pitchFamily="2" charset="0"/>
                <a:ea typeface="Ebrima" panose="02000000000000000000" pitchFamily="2" charset="0"/>
                <a:cs typeface="Ebrima" panose="02000000000000000000" pitchFamily="2" charset="0"/>
              </a:rPr>
              <a:t>	</a:t>
            </a:r>
            <a:r>
              <a:rPr lang="en-GB" sz="1600" b="1">
                <a:latin typeface="Ebrima" panose="02000000000000000000" pitchFamily="2" charset="0"/>
                <a:ea typeface="Ebrima" panose="02000000000000000000" pitchFamily="2" charset="0"/>
                <a:cs typeface="Ebrima" panose="02000000000000000000" pitchFamily="2" charset="0"/>
              </a:rPr>
              <a:t>Countries with </a:t>
            </a:r>
            <a:r>
              <a:rPr lang="en-GB" sz="1600" b="1" u="sng">
                <a:latin typeface="Ebrima" panose="02000000000000000000" pitchFamily="2" charset="0"/>
                <a:ea typeface="Ebrima" panose="02000000000000000000" pitchFamily="2" charset="0"/>
                <a:cs typeface="Ebrima" panose="02000000000000000000" pitchFamily="2" charset="0"/>
              </a:rPr>
              <a:t>moderate-to-high primary series coverage</a:t>
            </a:r>
            <a:r>
              <a:rPr lang="en-GB" sz="1600" b="1">
                <a:latin typeface="Ebrima" panose="02000000000000000000" pitchFamily="2" charset="0"/>
                <a:ea typeface="Ebrima" panose="02000000000000000000" pitchFamily="2" charset="0"/>
                <a:cs typeface="Ebrima" panose="02000000000000000000" pitchFamily="2" charset="0"/>
              </a:rPr>
              <a:t> rates </a:t>
            </a:r>
            <a:r>
              <a:rPr lang="en-GB" sz="1600">
                <a:latin typeface="Ebrima" panose="02000000000000000000" pitchFamily="2" charset="0"/>
                <a:ea typeface="Ebrima" panose="02000000000000000000" pitchFamily="2" charset="0"/>
                <a:cs typeface="Ebrima" panose="02000000000000000000" pitchFamily="2" charset="0"/>
              </a:rPr>
              <a:t>in higher risk priority-use groups should 	usually</a:t>
            </a:r>
            <a:r>
              <a:rPr lang="en-GB" sz="1600" baseline="30000">
                <a:latin typeface="Ebrima" panose="02000000000000000000" pitchFamily="2" charset="0"/>
                <a:ea typeface="Ebrima" panose="02000000000000000000" pitchFamily="2" charset="0"/>
                <a:cs typeface="Ebrima" panose="02000000000000000000" pitchFamily="2" charset="0"/>
              </a:rPr>
              <a:t>(2) </a:t>
            </a:r>
            <a:r>
              <a:rPr lang="en-GB" sz="1600">
                <a:latin typeface="Ebrima" panose="02000000000000000000" pitchFamily="2" charset="0"/>
                <a:ea typeface="Ebrima" panose="02000000000000000000" pitchFamily="2" charset="0"/>
                <a:cs typeface="Ebrima" panose="02000000000000000000" pitchFamily="2" charset="0"/>
              </a:rPr>
              <a:t>	prioritize available vaccine supply to first </a:t>
            </a:r>
            <a:r>
              <a:rPr lang="en-GB" sz="1600" b="1">
                <a:latin typeface="Ebrima" panose="02000000000000000000" pitchFamily="2" charset="0"/>
                <a:ea typeface="Ebrima" panose="02000000000000000000" pitchFamily="2" charset="0"/>
                <a:cs typeface="Ebrima" panose="02000000000000000000" pitchFamily="2" charset="0"/>
              </a:rPr>
              <a:t>achieve high booster dose coverage rates </a:t>
            </a:r>
            <a:r>
              <a:rPr lang="en-GB" sz="1600">
                <a:latin typeface="Ebrima" panose="02000000000000000000" pitchFamily="2" charset="0"/>
                <a:ea typeface="Ebrima" panose="02000000000000000000" pitchFamily="2" charset="0"/>
                <a:cs typeface="Ebrima" panose="02000000000000000000" pitchFamily="2" charset="0"/>
              </a:rPr>
              <a:t>in </a:t>
            </a:r>
            <a:r>
              <a:rPr lang="en-GB" sz="1600" b="1">
                <a:latin typeface="Ebrima" panose="02000000000000000000" pitchFamily="2" charset="0"/>
                <a:ea typeface="Ebrima" panose="02000000000000000000" pitchFamily="2" charset="0"/>
                <a:cs typeface="Ebrima" panose="02000000000000000000" pitchFamily="2" charset="0"/>
              </a:rPr>
              <a:t>higher risk 	priority-use groups </a:t>
            </a:r>
            <a:r>
              <a:rPr lang="en-GB" sz="1600">
                <a:latin typeface="Ebrima" panose="02000000000000000000" pitchFamily="2" charset="0"/>
                <a:ea typeface="Ebrima" panose="02000000000000000000" pitchFamily="2" charset="0"/>
                <a:cs typeface="Ebrima" panose="02000000000000000000" pitchFamily="2" charset="0"/>
              </a:rPr>
              <a:t>before offering vaccine doses to lower priority-use groups. </a:t>
            </a:r>
          </a:p>
          <a:p>
            <a:pPr marL="541337" lvl="2" indent="0">
              <a:buNone/>
            </a:pPr>
            <a:r>
              <a:rPr lang="en-GB" sz="1100" i="1">
                <a:latin typeface="Ebrima" panose="02000000000000000000" pitchFamily="2" charset="0"/>
                <a:ea typeface="Ebrima" panose="02000000000000000000" pitchFamily="2" charset="0"/>
                <a:cs typeface="Ebrima" panose="02000000000000000000" pitchFamily="2" charset="0"/>
              </a:rPr>
              <a:t>	(2) In some circumstances, there may be a relatively close trade-off in optimizing the impact of vaccine use between offering booster doses to older adults to avert 	more hospitalizations and deaths versus offering primary series doses to the remaining adults, adolescents, and children, that depend on country conditions, including 	supply and rollout timelines, past epidemic dynamics and infection-induced immunity, vaccine product, vaccine effectiveness, and waning of protection.</a:t>
            </a:r>
          </a:p>
          <a:p>
            <a:endParaRPr lang="en-GB"/>
          </a:p>
        </p:txBody>
      </p:sp>
      <p:sp>
        <p:nvSpPr>
          <p:cNvPr id="5" name="Marcador de número de diapositiva 4">
            <a:extLst>
              <a:ext uri="{FF2B5EF4-FFF2-40B4-BE49-F238E27FC236}">
                <a16:creationId xmlns:a16="http://schemas.microsoft.com/office/drawing/2014/main" id="{C847FD2C-A1C1-477A-8942-0AC91FEFF67E}"/>
              </a:ext>
            </a:extLst>
          </p:cNvPr>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4CE0EA-F3B5-4684-BA10-C594598FDB9C}" type="slidenum">
              <a:rPr kumimoji="0" lang="en-GB" sz="800" b="0" i="0" u="none" strike="noStrike" kern="1200" cap="none" spc="0" normalizeH="0" baseline="0" noProof="0" smtClean="0">
                <a:ln>
                  <a:noFill/>
                </a:ln>
                <a:solidFill>
                  <a:prstClr val="black"/>
                </a:solidFill>
                <a:effectLst/>
                <a:uLnTx/>
                <a:uFillTx/>
                <a:latin typeface="Arial"/>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800" b="0" i="0" u="none" strike="noStrike" kern="1200" cap="none" spc="0" normalizeH="0" baseline="0" noProof="0">
              <a:ln>
                <a:noFill/>
              </a:ln>
              <a:solidFill>
                <a:prstClr val="black"/>
              </a:solidFill>
              <a:effectLst/>
              <a:uLnTx/>
              <a:uFillTx/>
              <a:latin typeface="Arial"/>
              <a:ea typeface="+mn-ea"/>
              <a:cs typeface="Times New Roman" panose="02020603050405020304" pitchFamily="18" charset="0"/>
            </a:endParaRPr>
          </a:p>
        </p:txBody>
      </p:sp>
      <p:sp>
        <p:nvSpPr>
          <p:cNvPr id="6" name="Marcador de texto 5">
            <a:extLst>
              <a:ext uri="{FF2B5EF4-FFF2-40B4-BE49-F238E27FC236}">
                <a16:creationId xmlns:a16="http://schemas.microsoft.com/office/drawing/2014/main" id="{647F1408-59CA-4C34-B4FF-2F8582380B4F}"/>
              </a:ext>
            </a:extLst>
          </p:cNvPr>
          <p:cNvSpPr>
            <a:spLocks noGrp="1"/>
          </p:cNvSpPr>
          <p:nvPr>
            <p:ph type="body" sz="quarter" idx="21"/>
          </p:nvPr>
        </p:nvSpPr>
        <p:spPr/>
        <p:txBody>
          <a:bodyPr>
            <a:normAutofit/>
          </a:bodyPr>
          <a:lstStyle/>
          <a:p>
            <a:r>
              <a:rPr kumimoji="0" lang="es-ES" sz="800" b="0" i="0" u="none" strike="noStrike" kern="1200" cap="none" spc="0" normalizeH="0" baseline="0" noProof="0" err="1">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Source</a:t>
            </a:r>
            <a:r>
              <a:rPr kumimoji="0" lang="es-ES" sz="800" b="0" i="0" u="none" strike="noStrike" kern="1200" cap="none" spc="0" normalizeH="0" baseline="0" noProof="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 WHO</a:t>
            </a:r>
            <a:r>
              <a:rPr lang="es-ES">
                <a:solidFill>
                  <a:srgbClr val="000000"/>
                </a:solidFill>
                <a:latin typeface="Ebrima" panose="02000000000000000000" pitchFamily="2" charset="0"/>
                <a:ea typeface="Ebrima" panose="02000000000000000000" pitchFamily="2" charset="0"/>
                <a:cs typeface="Ebrima" panose="02000000000000000000" pitchFamily="2" charset="0"/>
              </a:rPr>
              <a:t>. </a:t>
            </a:r>
            <a:r>
              <a:rPr kumimoji="0" lang="en-GB" sz="800" b="1" i="0" u="none" strike="noStrike" kern="1200" cap="none" spc="0" normalizeH="0" baseline="0" noProof="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Updated WHO SAGE Roadmap for prioritizing uses of COVID-19 vaccines. </a:t>
            </a:r>
            <a:r>
              <a:rPr kumimoji="0" lang="es-ES" sz="800" b="0" i="0" u="none" strike="noStrike" kern="1200" cap="none" spc="0" normalizeH="0" baseline="0" noProof="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21 </a:t>
            </a:r>
            <a:r>
              <a:rPr kumimoji="0" lang="es-ES" sz="800" b="0" i="0" u="none" strike="noStrike" kern="1200" cap="none" spc="0" normalizeH="0" baseline="0" noProof="0" err="1">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January</a:t>
            </a:r>
            <a:r>
              <a:rPr kumimoji="0" lang="es-ES" sz="800" b="0" i="0" u="none" strike="noStrike" kern="1200" cap="none" spc="0" normalizeH="0" baseline="0" noProof="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 2022</a:t>
            </a:r>
            <a:r>
              <a:rPr kumimoji="0" lang="en-GB" sz="800" b="0" i="0" u="none" strike="noStrike" kern="1200" cap="none" spc="0" normalizeH="0" baseline="0" noProof="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 </a:t>
            </a:r>
            <a:r>
              <a:rPr kumimoji="0" lang="en-GB" sz="800" b="0" i="0" u="none" strike="noStrike" kern="1200" cap="none" spc="0" normalizeH="0" baseline="0" noProof="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hlinkClick r:id="rId2"/>
              </a:rPr>
              <a:t>https://www.who.int/news/item/21-01-2022-updated-who-sage-roadmap-for-prioritizing-uses-of-covid-19-vaccines</a:t>
            </a:r>
            <a:r>
              <a:rPr kumimoji="0" lang="en-GB" sz="800" b="0" i="0" u="none" strike="noStrike" kern="1200" cap="none" spc="0" normalizeH="0" baseline="0" noProof="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 </a:t>
            </a:r>
            <a:endParaRPr kumimoji="0" lang="es-ES" sz="800" b="0" i="0" u="none" strike="noStrike" kern="1200" cap="none" spc="0" normalizeH="0" baseline="0" noProof="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endParaRPr>
          </a:p>
        </p:txBody>
      </p:sp>
      <p:sp>
        <p:nvSpPr>
          <p:cNvPr id="7" name="Título 6">
            <a:extLst>
              <a:ext uri="{FF2B5EF4-FFF2-40B4-BE49-F238E27FC236}">
                <a16:creationId xmlns:a16="http://schemas.microsoft.com/office/drawing/2014/main" id="{54785BEC-737A-4EA9-B24F-C53CD1D76996}"/>
              </a:ext>
            </a:extLst>
          </p:cNvPr>
          <p:cNvSpPr>
            <a:spLocks noGrp="1"/>
          </p:cNvSpPr>
          <p:nvPr>
            <p:ph type="title"/>
          </p:nvPr>
        </p:nvSpPr>
        <p:spPr>
          <a:xfrm>
            <a:off x="479999" y="359999"/>
            <a:ext cx="9213966" cy="720000"/>
          </a:xfrm>
        </p:spPr>
        <p:txBody>
          <a:bodyPr/>
          <a:lstStyle/>
          <a:p>
            <a:r>
              <a:rPr lang="en-GB" sz="2400"/>
              <a:t>Main recommendations of the updated WHO SAGE Roadmap for prioritizing uses of COVID-19 vaccines</a:t>
            </a:r>
          </a:p>
        </p:txBody>
      </p:sp>
      <p:sp>
        <p:nvSpPr>
          <p:cNvPr id="9" name="Elipse 8">
            <a:extLst>
              <a:ext uri="{FF2B5EF4-FFF2-40B4-BE49-F238E27FC236}">
                <a16:creationId xmlns:a16="http://schemas.microsoft.com/office/drawing/2014/main" id="{D9D8C4DD-38BE-43A1-BF0B-3D7E77A00A6A}"/>
              </a:ext>
            </a:extLst>
          </p:cNvPr>
          <p:cNvSpPr/>
          <p:nvPr/>
        </p:nvSpPr>
        <p:spPr>
          <a:xfrm>
            <a:off x="646771" y="2014334"/>
            <a:ext cx="526046" cy="466896"/>
          </a:xfrm>
          <a:prstGeom prst="ellipse">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a:ln>
                  <a:noFill/>
                </a:ln>
                <a:solidFill>
                  <a:prstClr val="white"/>
                </a:solidFill>
                <a:effectLst/>
                <a:uLnTx/>
                <a:uFillTx/>
                <a:latin typeface="Arial"/>
                <a:ea typeface="+mn-ea"/>
                <a:cs typeface="+mn-cs"/>
              </a:rPr>
              <a:t>1</a:t>
            </a: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Elipse 9">
            <a:extLst>
              <a:ext uri="{FF2B5EF4-FFF2-40B4-BE49-F238E27FC236}">
                <a16:creationId xmlns:a16="http://schemas.microsoft.com/office/drawing/2014/main" id="{3E9D081F-34A3-4D15-AC6E-3BE83B6E0F78}"/>
              </a:ext>
            </a:extLst>
          </p:cNvPr>
          <p:cNvSpPr/>
          <p:nvPr/>
        </p:nvSpPr>
        <p:spPr>
          <a:xfrm>
            <a:off x="646771" y="4330392"/>
            <a:ext cx="526046" cy="466896"/>
          </a:xfrm>
          <a:prstGeom prst="ellipse">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a:ln>
                  <a:noFill/>
                </a:ln>
                <a:solidFill>
                  <a:prstClr val="white"/>
                </a:solidFill>
                <a:effectLst/>
                <a:uLnTx/>
                <a:uFillTx/>
                <a:latin typeface="Arial"/>
                <a:ea typeface="+mn-ea"/>
                <a:cs typeface="+mn-cs"/>
              </a:rPr>
              <a:t>2</a:t>
            </a: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2" name="Elipse 11">
            <a:extLst>
              <a:ext uri="{FF2B5EF4-FFF2-40B4-BE49-F238E27FC236}">
                <a16:creationId xmlns:a16="http://schemas.microsoft.com/office/drawing/2014/main" id="{13CE3F26-CBFB-4264-973F-85E24A5149D4}"/>
              </a:ext>
            </a:extLst>
          </p:cNvPr>
          <p:cNvSpPr/>
          <p:nvPr/>
        </p:nvSpPr>
        <p:spPr>
          <a:xfrm>
            <a:off x="168573" y="431074"/>
            <a:ext cx="311426" cy="288925"/>
          </a:xfrm>
          <a:prstGeom prst="ellipse">
            <a:avLst/>
          </a:prstGeom>
          <a:solidFill>
            <a:srgbClr val="EE7D3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S">
                <a:solidFill>
                  <a:schemeClr val="bg1"/>
                </a:solidFill>
              </a:rPr>
              <a:t>G</a:t>
            </a:r>
            <a:endParaRPr lang="en-GB">
              <a:solidFill>
                <a:schemeClr val="bg1"/>
              </a:solidFill>
            </a:endParaRPr>
          </a:p>
        </p:txBody>
      </p:sp>
    </p:spTree>
    <p:extLst>
      <p:ext uri="{BB962C8B-B14F-4D97-AF65-F5344CB8AC3E}">
        <p14:creationId xmlns:p14="http://schemas.microsoft.com/office/powerpoint/2010/main" val="18099118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2" hidden="1">
            <a:extLst>
              <a:ext uri="{FF2B5EF4-FFF2-40B4-BE49-F238E27FC236}">
                <a16:creationId xmlns:a16="http://schemas.microsoft.com/office/drawing/2014/main" id="{7655047E-82BD-4B16-95EC-4C2A4A76FBE4}"/>
              </a:ext>
            </a:extLst>
          </p:cNvPr>
          <p:cNvGraphicFramePr>
            <a:graphicFrameLocks noChangeAspect="1"/>
          </p:cNvGraphicFramePr>
          <p:nvPr>
            <p:custDataLst>
              <p:tags r:id="rId1"/>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think-cell Slide" r:id="rId16" imgW="360" imgH="360" progId="">
                  <p:embed/>
                </p:oleObj>
              </mc:Choice>
              <mc:Fallback>
                <p:oleObj name="think-cell Slide" r:id="rId16" imgW="360" imgH="360" progId="">
                  <p:embed/>
                  <p:pic>
                    <p:nvPicPr>
                      <p:cNvPr id="8" name="Object 2" hidden="1">
                        <a:extLst>
                          <a:ext uri="{FF2B5EF4-FFF2-40B4-BE49-F238E27FC236}">
                            <a16:creationId xmlns:a16="http://schemas.microsoft.com/office/drawing/2014/main" id="{7655047E-82BD-4B16-95EC-4C2A4A76FBE4}"/>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525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 name="Table 36">
            <a:extLst>
              <a:ext uri="{FF2B5EF4-FFF2-40B4-BE49-F238E27FC236}">
                <a16:creationId xmlns:a16="http://schemas.microsoft.com/office/drawing/2014/main" id="{66F03897-5FA1-4212-B2BF-8572F98CAFC0}"/>
              </a:ext>
            </a:extLst>
          </p:cNvPr>
          <p:cNvGraphicFramePr>
            <a:graphicFrameLocks noGrp="1"/>
          </p:cNvGraphicFramePr>
          <p:nvPr/>
        </p:nvGraphicFramePr>
        <p:xfrm>
          <a:off x="554038" y="1462364"/>
          <a:ext cx="7920036" cy="4677960"/>
        </p:xfrm>
        <a:graphic>
          <a:graphicData uri="http://schemas.openxmlformats.org/drawingml/2006/table">
            <a:tbl>
              <a:tblPr firstRow="1" firstCol="1" bandRow="1"/>
              <a:tblGrid>
                <a:gridCol w="2927152">
                  <a:extLst>
                    <a:ext uri="{9D8B030D-6E8A-4147-A177-3AD203B41FA5}">
                      <a16:colId xmlns:a16="http://schemas.microsoft.com/office/drawing/2014/main" val="623888914"/>
                    </a:ext>
                  </a:extLst>
                </a:gridCol>
                <a:gridCol w="1248221">
                  <a:extLst>
                    <a:ext uri="{9D8B030D-6E8A-4147-A177-3AD203B41FA5}">
                      <a16:colId xmlns:a16="http://schemas.microsoft.com/office/drawing/2014/main" val="806483717"/>
                    </a:ext>
                  </a:extLst>
                </a:gridCol>
                <a:gridCol w="1248221">
                  <a:extLst>
                    <a:ext uri="{9D8B030D-6E8A-4147-A177-3AD203B41FA5}">
                      <a16:colId xmlns:a16="http://schemas.microsoft.com/office/drawing/2014/main" val="1975976873"/>
                    </a:ext>
                  </a:extLst>
                </a:gridCol>
                <a:gridCol w="1248221">
                  <a:extLst>
                    <a:ext uri="{9D8B030D-6E8A-4147-A177-3AD203B41FA5}">
                      <a16:colId xmlns:a16="http://schemas.microsoft.com/office/drawing/2014/main" val="765081671"/>
                    </a:ext>
                  </a:extLst>
                </a:gridCol>
                <a:gridCol w="1248221">
                  <a:extLst>
                    <a:ext uri="{9D8B030D-6E8A-4147-A177-3AD203B41FA5}">
                      <a16:colId xmlns:a16="http://schemas.microsoft.com/office/drawing/2014/main" val="633990442"/>
                    </a:ext>
                  </a:extLst>
                </a:gridCol>
              </a:tblGrid>
              <a:tr h="584876">
                <a:tc rowSpan="2">
                  <a:txBody>
                    <a:bodyPr/>
                    <a:lstStyle/>
                    <a:p>
                      <a:pPr algn="ctr" fontAlgn="ctr">
                        <a:lnSpc>
                          <a:spcPct val="115000"/>
                        </a:lnSpc>
                        <a:spcBef>
                          <a:spcPts val="0"/>
                        </a:spcBef>
                        <a:spcAft>
                          <a:spcPts val="600"/>
                        </a:spcAft>
                      </a:pPr>
                      <a:r>
                        <a:rPr lang="en-US" sz="1100" b="1" i="0" u="none" strike="noStrike">
                          <a:solidFill>
                            <a:schemeClr val="bg1"/>
                          </a:solidFill>
                          <a:effectLst/>
                          <a:latin typeface="Arial" panose="020B0604020202020204" pitchFamily="34" charset="0"/>
                          <a:ea typeface="Times New Roman" panose="02020603050405020304" pitchFamily="18" charset="0"/>
                          <a:cs typeface="Arial" panose="020B0604020202020204" pitchFamily="34" charset="0"/>
                        </a:rPr>
                        <a:t>Priority-use groups</a:t>
                      </a:r>
                      <a:r>
                        <a:rPr lang="en-US" sz="1100" b="1" i="0" u="none" strike="noStrike" baseline="3000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endParaRPr lang="en-US" sz="1600" b="0" i="0" u="none" strike="noStrike">
                        <a:solidFill>
                          <a:schemeClr val="bg1"/>
                        </a:solidFill>
                        <a:effectLst/>
                        <a:latin typeface="Arial" panose="020B0604020202020204" pitchFamily="34" charset="0"/>
                      </a:endParaRPr>
                    </a:p>
                  </a:txBody>
                  <a:tcPr marL="120695" marR="120695" marT="60347" marB="60347"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764AE"/>
                    </a:solidFill>
                  </a:tcPr>
                </a:tc>
                <a:tc gridSpan="4">
                  <a:txBody>
                    <a:bodyPr/>
                    <a:lstStyle/>
                    <a:p>
                      <a:pPr algn="ctr" fontAlgn="ctr">
                        <a:lnSpc>
                          <a:spcPct val="115000"/>
                        </a:lnSpc>
                        <a:spcBef>
                          <a:spcPts val="0"/>
                        </a:spcBef>
                        <a:spcAft>
                          <a:spcPts val="600"/>
                        </a:spcAft>
                      </a:pPr>
                      <a:r>
                        <a:rPr lang="en-US" sz="1100" b="1" i="0" u="none" strike="noStrike">
                          <a:solidFill>
                            <a:schemeClr val="bg1"/>
                          </a:solidFill>
                          <a:effectLst/>
                          <a:latin typeface="Arial" panose="020B0604020202020204" pitchFamily="34" charset="0"/>
                          <a:ea typeface="Times New Roman" panose="02020603050405020304" pitchFamily="18" charset="0"/>
                          <a:cs typeface="Arial" panose="020B0604020202020204" pitchFamily="34" charset="0"/>
                        </a:rPr>
                        <a:t>Vaccine coverage rates of </a:t>
                      </a:r>
                      <a:r>
                        <a:rPr lang="en-US" sz="1100" b="1" i="1" u="none" strike="noStrike">
                          <a:solidFill>
                            <a:schemeClr val="bg1"/>
                          </a:solidFill>
                          <a:effectLst/>
                          <a:latin typeface="Arial" panose="020B0604020202020204" pitchFamily="34" charset="0"/>
                          <a:ea typeface="Times New Roman" panose="02020603050405020304" pitchFamily="18" charset="0"/>
                          <a:cs typeface="Arial" panose="020B0604020202020204" pitchFamily="34" charset="0"/>
                        </a:rPr>
                        <a:t>higher priority-use</a:t>
                      </a:r>
                      <a:r>
                        <a:rPr lang="en-US" sz="1100" b="1" i="0" u="none" strike="noStrike">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br>
                        <a:rPr lang="en-US" sz="1100" b="1" i="0" u="none" strike="noStrike">
                          <a:solidFill>
                            <a:schemeClr val="bg1"/>
                          </a:solidFill>
                          <a:effectLst/>
                          <a:latin typeface="Arial" panose="020B0604020202020204" pitchFamily="34" charset="0"/>
                          <a:ea typeface="Times New Roman" panose="02020603050405020304" pitchFamily="18" charset="0"/>
                          <a:cs typeface="Arial" panose="020B0604020202020204" pitchFamily="34" charset="0"/>
                        </a:rPr>
                      </a:br>
                      <a:r>
                        <a:rPr lang="en-US" sz="1100" b="1" i="0" u="none" strike="noStrike">
                          <a:solidFill>
                            <a:schemeClr val="bg1"/>
                          </a:solidFill>
                          <a:effectLst/>
                          <a:latin typeface="Arial" panose="020B0604020202020204" pitchFamily="34" charset="0"/>
                          <a:ea typeface="Times New Roman" panose="02020603050405020304" pitchFamily="18" charset="0"/>
                          <a:cs typeface="Arial" panose="020B0604020202020204" pitchFamily="34" charset="0"/>
                        </a:rPr>
                        <a:t>(I &amp; II)</a:t>
                      </a:r>
                      <a:r>
                        <a:rPr lang="en-US" sz="1100" b="1" i="1" u="none" strike="noStrike">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1100" b="1" i="0" u="none" strike="noStrike">
                          <a:solidFill>
                            <a:schemeClr val="bg1"/>
                          </a:solidFill>
                          <a:effectLst/>
                          <a:latin typeface="Arial" panose="020B0604020202020204" pitchFamily="34" charset="0"/>
                          <a:ea typeface="Times New Roman" panose="02020603050405020304" pitchFamily="18" charset="0"/>
                          <a:cs typeface="Arial" panose="020B0604020202020204" pitchFamily="34" charset="0"/>
                        </a:rPr>
                        <a:t>groups</a:t>
                      </a:r>
                      <a:endParaRPr lang="en-US" sz="1600" b="0" i="0" u="none" strike="noStrike">
                        <a:solidFill>
                          <a:schemeClr val="bg1"/>
                        </a:solidFill>
                        <a:effectLst/>
                        <a:latin typeface="Arial" panose="020B0604020202020204" pitchFamily="34" charset="0"/>
                      </a:endParaRPr>
                    </a:p>
                  </a:txBody>
                  <a:tcPr marL="120695" marR="120695" marT="60347" marB="6034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764AE"/>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705577646"/>
                  </a:ext>
                </a:extLst>
              </a:tr>
              <a:tr h="548515">
                <a:tc vMerge="1">
                  <a:txBody>
                    <a:bodyPr/>
                    <a:lstStyle/>
                    <a:p>
                      <a:endParaRPr lang="en-US"/>
                    </a:p>
                  </a:txBody>
                  <a:tcPr/>
                </a:tc>
                <a:tc>
                  <a:txBody>
                    <a:bodyPr/>
                    <a:lstStyle/>
                    <a:p>
                      <a:pPr algn="ctr" fontAlgn="ctr">
                        <a:lnSpc>
                          <a:spcPct val="115000"/>
                        </a:lnSpc>
                        <a:spcBef>
                          <a:spcPts val="0"/>
                        </a:spcBef>
                        <a:spcAft>
                          <a:spcPts val="600"/>
                        </a:spcAft>
                      </a:pPr>
                      <a:r>
                        <a:rPr lang="en-US" sz="1000" b="1" i="0" u="none" strike="noStrike">
                          <a:solidFill>
                            <a:schemeClr val="tx1"/>
                          </a:solidFill>
                          <a:effectLst/>
                          <a:latin typeface="Arial" panose="020B0604020202020204" pitchFamily="34" charset="0"/>
                          <a:ea typeface="Times New Roman" panose="02020603050405020304" pitchFamily="18" charset="0"/>
                          <a:cs typeface="Arial" panose="020B0604020202020204" pitchFamily="34" charset="0"/>
                        </a:rPr>
                        <a:t>Low  </a:t>
                      </a:r>
                    </a:p>
                    <a:p>
                      <a:pPr algn="ctr" fontAlgn="ctr">
                        <a:lnSpc>
                          <a:spcPct val="115000"/>
                        </a:lnSpc>
                        <a:spcBef>
                          <a:spcPts val="0"/>
                        </a:spcBef>
                        <a:spcAft>
                          <a:spcPts val="600"/>
                        </a:spcAft>
                      </a:pPr>
                      <a:r>
                        <a:rPr lang="en-US" sz="1000" b="1" i="0" u="none" strike="noStrike">
                          <a:solidFill>
                            <a:schemeClr val="tx1"/>
                          </a:solidFill>
                          <a:effectLst/>
                          <a:latin typeface="Arial" panose="020B0604020202020204" pitchFamily="34" charset="0"/>
                          <a:ea typeface="Times New Roman" panose="02020603050405020304" pitchFamily="18" charset="0"/>
                          <a:cs typeface="Arial" panose="020B0604020202020204" pitchFamily="34" charset="0"/>
                        </a:rPr>
                        <a:t>(&gt;10%)</a:t>
                      </a:r>
                      <a:endParaRPr lang="en-US" sz="1600" b="0" i="0" u="none" strike="noStrike">
                        <a:solidFill>
                          <a:schemeClr val="tx1"/>
                        </a:solidFill>
                        <a:effectLst/>
                        <a:latin typeface="Arial" panose="020B0604020202020204" pitchFamily="34" charset="0"/>
                      </a:endParaRPr>
                    </a:p>
                  </a:txBody>
                  <a:tcPr marL="120695" marR="120695" marT="60347" marB="6034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E2F5"/>
                    </a:solidFill>
                  </a:tcPr>
                </a:tc>
                <a:tc>
                  <a:txBody>
                    <a:bodyPr/>
                    <a:lstStyle/>
                    <a:p>
                      <a:pPr marL="0" marR="0" lvl="0" indent="0" algn="ctr" defTabSz="914400" rtl="0" eaLnBrk="1" fontAlgn="ctr" latinLnBrk="0" hangingPunct="1">
                        <a:lnSpc>
                          <a:spcPct val="115000"/>
                        </a:lnSpc>
                        <a:spcBef>
                          <a:spcPts val="0"/>
                        </a:spcBef>
                        <a:spcAft>
                          <a:spcPts val="600"/>
                        </a:spcAft>
                        <a:buClrTx/>
                        <a:buSzTx/>
                        <a:buFontTx/>
                        <a:buNone/>
                        <a:tabLst/>
                        <a:defRPr/>
                      </a:pPr>
                      <a:r>
                        <a:rPr kumimoji="0" lang="en-US" sz="1000" b="1"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Moderate </a:t>
                      </a:r>
                    </a:p>
                    <a:p>
                      <a:pPr marL="0" marR="0" lvl="0" indent="0" algn="ctr" defTabSz="914400" rtl="0" eaLnBrk="1" fontAlgn="ctr" latinLnBrk="0" hangingPunct="1">
                        <a:lnSpc>
                          <a:spcPct val="115000"/>
                        </a:lnSpc>
                        <a:spcBef>
                          <a:spcPts val="0"/>
                        </a:spcBef>
                        <a:spcAft>
                          <a:spcPts val="600"/>
                        </a:spcAft>
                        <a:buClrTx/>
                        <a:buSzTx/>
                        <a:buFontTx/>
                        <a:buNone/>
                        <a:tabLst/>
                        <a:defRPr/>
                      </a:pPr>
                      <a:r>
                        <a:rPr kumimoji="0" lang="en-US" sz="1000" b="1"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(10-40%)</a:t>
                      </a:r>
                      <a:endPar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txBody>
                  <a:tcPr marL="120695" marR="120695" marT="60347" marB="6034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E2F5"/>
                    </a:solidFill>
                  </a:tcPr>
                </a:tc>
                <a:tc>
                  <a:txBody>
                    <a:bodyPr/>
                    <a:lstStyle/>
                    <a:p>
                      <a:pPr marL="0" marR="0" lvl="0" indent="0" algn="ctr" defTabSz="914400" rtl="0" eaLnBrk="1" fontAlgn="ctr" latinLnBrk="0" hangingPunct="1">
                        <a:lnSpc>
                          <a:spcPct val="115000"/>
                        </a:lnSpc>
                        <a:spcBef>
                          <a:spcPts val="0"/>
                        </a:spcBef>
                        <a:spcAft>
                          <a:spcPts val="600"/>
                        </a:spcAft>
                        <a:buClrTx/>
                        <a:buSzTx/>
                        <a:buFontTx/>
                        <a:buNone/>
                        <a:tabLst/>
                        <a:defRPr/>
                      </a:pPr>
                      <a:r>
                        <a:rPr kumimoji="0" lang="en-US" sz="1000" b="1"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High  </a:t>
                      </a:r>
                    </a:p>
                    <a:p>
                      <a:pPr marL="0" marR="0" lvl="0" indent="0" algn="ctr" defTabSz="914400" rtl="0" eaLnBrk="1" fontAlgn="ctr" latinLnBrk="0" hangingPunct="1">
                        <a:lnSpc>
                          <a:spcPct val="115000"/>
                        </a:lnSpc>
                        <a:spcBef>
                          <a:spcPts val="0"/>
                        </a:spcBef>
                        <a:spcAft>
                          <a:spcPts val="600"/>
                        </a:spcAft>
                        <a:buClrTx/>
                        <a:buSzTx/>
                        <a:buFontTx/>
                        <a:buNone/>
                        <a:tabLst/>
                        <a:defRPr/>
                      </a:pPr>
                      <a:r>
                        <a:rPr kumimoji="0" lang="en-US" sz="1000" b="1"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(41-70%)</a:t>
                      </a:r>
                      <a:endPar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txBody>
                  <a:tcPr marL="120695" marR="120695" marT="60347" marB="6034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E2F5"/>
                    </a:solidFill>
                  </a:tcPr>
                </a:tc>
                <a:tc>
                  <a:txBody>
                    <a:bodyPr/>
                    <a:lstStyle/>
                    <a:p>
                      <a:pPr marL="0" marR="0" lvl="0" indent="0" algn="ctr" defTabSz="914400" rtl="0" eaLnBrk="1" fontAlgn="ctr" latinLnBrk="0" hangingPunct="1">
                        <a:lnSpc>
                          <a:spcPct val="115000"/>
                        </a:lnSpc>
                        <a:spcBef>
                          <a:spcPts val="0"/>
                        </a:spcBef>
                        <a:spcAft>
                          <a:spcPts val="600"/>
                        </a:spcAft>
                        <a:buClrTx/>
                        <a:buSzTx/>
                        <a:buFontTx/>
                        <a:buNone/>
                        <a:tabLst/>
                        <a:defRPr/>
                      </a:pPr>
                      <a:r>
                        <a:rPr kumimoji="0" lang="en-US" sz="1000" b="1"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Very high  (≥70%)</a:t>
                      </a:r>
                      <a:endPar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txBody>
                  <a:tcPr marL="120695" marR="120695" marT="60347" marB="6034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E2F5"/>
                    </a:solidFill>
                  </a:tcPr>
                </a:tc>
                <a:extLst>
                  <a:ext uri="{0D108BD9-81ED-4DB2-BD59-A6C34878D82A}">
                    <a16:rowId xmlns:a16="http://schemas.microsoft.com/office/drawing/2014/main" val="3830369800"/>
                  </a:ext>
                </a:extLst>
              </a:tr>
              <a:tr h="713765">
                <a:tc>
                  <a:txBody>
                    <a:bodyPr/>
                    <a:lstStyle/>
                    <a:p>
                      <a:pPr marL="0" indent="0" algn="l" fontAlgn="base">
                        <a:lnSpc>
                          <a:spcPct val="107000"/>
                        </a:lnSpc>
                        <a:spcBef>
                          <a:spcPts val="400"/>
                        </a:spcBef>
                        <a:spcAft>
                          <a:spcPts val="400"/>
                        </a:spcAft>
                        <a:tabLst/>
                      </a:pPr>
                      <a:r>
                        <a:rPr lang="en-US" sz="1100" b="1" i="0" u="none" strike="noStrike">
                          <a:solidFill>
                            <a:schemeClr val="tx1"/>
                          </a:solidFill>
                          <a:effectLst/>
                          <a:latin typeface="Arial" panose="020B0604020202020204" pitchFamily="34" charset="0"/>
                          <a:ea typeface="Times New Roman" panose="02020603050405020304" pitchFamily="18" charset="0"/>
                          <a:cs typeface="Arial" panose="020B0604020202020204" pitchFamily="34" charset="0"/>
                        </a:rPr>
                        <a:t>I. Highest priority-use</a:t>
                      </a:r>
                      <a:endParaRPr lang="en-US" sz="1600" b="0" i="0" u="none" strike="noStrike">
                        <a:solidFill>
                          <a:schemeClr val="tx1"/>
                        </a:solidFill>
                        <a:effectLst/>
                        <a:latin typeface="Arial" panose="020B0604020202020204" pitchFamily="34" charset="0"/>
                      </a:endParaRPr>
                    </a:p>
                    <a:p>
                      <a:pPr algn="l" fontAlgn="ctr">
                        <a:lnSpc>
                          <a:spcPct val="107000"/>
                        </a:lnSpc>
                        <a:spcBef>
                          <a:spcPts val="400"/>
                        </a:spcBef>
                        <a:spcAft>
                          <a:spcPts val="400"/>
                        </a:spcAft>
                      </a:pPr>
                      <a:r>
                        <a:rPr lang="en-US" sz="1050" b="0" i="0" u="none" strike="noStrike">
                          <a:solidFill>
                            <a:schemeClr val="tx1"/>
                          </a:solidFill>
                          <a:effectLst/>
                          <a:latin typeface="Arial" panose="020B0604020202020204" pitchFamily="34" charset="0"/>
                          <a:ea typeface="Times New Roman" panose="02020603050405020304" pitchFamily="18" charset="0"/>
                          <a:cs typeface="Arial" panose="020B0604020202020204" pitchFamily="34" charset="0"/>
                        </a:rPr>
                        <a:t>Older adults; *immunocompromised persons; health workers</a:t>
                      </a:r>
                      <a:endParaRPr lang="en-US" sz="1600" b="0" i="0" u="none" strike="noStrike">
                        <a:solidFill>
                          <a:schemeClr val="tx1"/>
                        </a:solidFill>
                        <a:effectLst/>
                        <a:latin typeface="Arial" panose="020B0604020202020204" pitchFamily="34" charset="0"/>
                      </a:endParaRPr>
                    </a:p>
                  </a:txBody>
                  <a:tcPr marL="90521" marR="90521" marT="12572"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E2F5"/>
                    </a:solidFill>
                  </a:tcPr>
                </a:tc>
                <a:tc rowSpan="4" gridSpan="4">
                  <a:txBody>
                    <a:bodyPr/>
                    <a:lstStyle/>
                    <a:p>
                      <a:pPr algn="l" fontAlgn="ctr">
                        <a:lnSpc>
                          <a:spcPct val="115000"/>
                        </a:lnSpc>
                        <a:spcBef>
                          <a:spcPts val="0"/>
                        </a:spcBef>
                        <a:spcAft>
                          <a:spcPts val="600"/>
                        </a:spcAft>
                      </a:pPr>
                      <a:endParaRPr lang="en-US" sz="1600" b="0" i="0" u="none" strike="noStrike">
                        <a:solidFill>
                          <a:schemeClr val="bg1"/>
                        </a:solidFill>
                        <a:effectLst/>
                        <a:latin typeface="Arial" panose="020B0604020202020204" pitchFamily="34" charset="0"/>
                      </a:endParaRPr>
                    </a:p>
                  </a:txBody>
                  <a:tcPr marL="120695" marR="120695" marT="60347" marB="6034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4" hMerge="1">
                  <a:txBody>
                    <a:bodyPr/>
                    <a:lstStyle/>
                    <a:p>
                      <a:endParaRPr lang="en-GB"/>
                    </a:p>
                  </a:txBody>
                  <a:tcPr/>
                </a:tc>
                <a:tc rowSpan="4" hMerge="1">
                  <a:txBody>
                    <a:bodyPr/>
                    <a:lstStyle/>
                    <a:p>
                      <a:endParaRPr lang="en-GB"/>
                    </a:p>
                  </a:txBody>
                  <a:tcPr/>
                </a:tc>
                <a:tc rowSpan="4" hMerge="1">
                  <a:txBody>
                    <a:bodyPr/>
                    <a:lstStyle/>
                    <a:p>
                      <a:endParaRPr lang="en-GB"/>
                    </a:p>
                  </a:txBody>
                  <a:tcPr/>
                </a:tc>
                <a:extLst>
                  <a:ext uri="{0D108BD9-81ED-4DB2-BD59-A6C34878D82A}">
                    <a16:rowId xmlns:a16="http://schemas.microsoft.com/office/drawing/2014/main" val="3092030864"/>
                  </a:ext>
                </a:extLst>
              </a:tr>
              <a:tr h="1222863">
                <a:tc>
                  <a:txBody>
                    <a:bodyPr/>
                    <a:lstStyle/>
                    <a:p>
                      <a:pPr marR="64008" algn="l" fontAlgn="base">
                        <a:lnSpc>
                          <a:spcPct val="107000"/>
                        </a:lnSpc>
                        <a:spcBef>
                          <a:spcPts val="400"/>
                        </a:spcBef>
                        <a:spcAft>
                          <a:spcPts val="400"/>
                        </a:spcAft>
                      </a:pPr>
                      <a:r>
                        <a:rPr lang="en-US" sz="1100" b="1" i="0" u="none" strike="noStrike">
                          <a:solidFill>
                            <a:schemeClr val="tx1"/>
                          </a:solidFill>
                          <a:effectLst/>
                          <a:latin typeface="Arial" panose="020B0604020202020204" pitchFamily="34" charset="0"/>
                          <a:ea typeface="Times New Roman" panose="02020603050405020304" pitchFamily="18" charset="0"/>
                          <a:cs typeface="Arial" panose="020B0604020202020204" pitchFamily="34" charset="0"/>
                        </a:rPr>
                        <a:t>II. High priority-use</a:t>
                      </a:r>
                      <a:endParaRPr lang="en-US" sz="1600" b="0" i="0" u="none" strike="noStrike">
                        <a:solidFill>
                          <a:schemeClr val="tx1"/>
                        </a:solidFill>
                        <a:effectLst/>
                        <a:latin typeface="Arial" panose="020B0604020202020204" pitchFamily="34" charset="0"/>
                      </a:endParaRPr>
                    </a:p>
                    <a:p>
                      <a:pPr algn="l" fontAlgn="ctr">
                        <a:lnSpc>
                          <a:spcPct val="107000"/>
                        </a:lnSpc>
                        <a:spcBef>
                          <a:spcPts val="400"/>
                        </a:spcBef>
                        <a:spcAft>
                          <a:spcPts val="400"/>
                        </a:spcAft>
                      </a:pPr>
                      <a:r>
                        <a:rPr lang="en-US" sz="1050" b="0" i="0" u="none" strike="noStrike">
                          <a:solidFill>
                            <a:schemeClr val="tx1"/>
                          </a:solidFill>
                          <a:effectLst/>
                          <a:latin typeface="Arial" panose="020B0604020202020204" pitchFamily="34" charset="0"/>
                          <a:ea typeface="Times New Roman" panose="02020603050405020304" pitchFamily="18" charset="0"/>
                          <a:cs typeface="Arial" panose="020B0604020202020204" pitchFamily="34" charset="0"/>
                        </a:rPr>
                        <a:t>Adults with comorbidities; pregnant persons; teachers and other essential workers; disadvantaged socio-demographic subpopulations at higher risk of severe COVID-19</a:t>
                      </a:r>
                      <a:endParaRPr lang="en-US" sz="1600" b="0" i="0" u="none" strike="noStrike">
                        <a:solidFill>
                          <a:schemeClr val="tx1"/>
                        </a:solidFill>
                        <a:effectLst/>
                        <a:latin typeface="Arial" panose="020B0604020202020204" pitchFamily="34" charset="0"/>
                      </a:endParaRPr>
                    </a:p>
                  </a:txBody>
                  <a:tcPr marL="90521" marR="90521" marT="12572"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FA"/>
                    </a:solidFill>
                  </a:tcPr>
                </a:tc>
                <a:tc gridSpan="4" vMerge="1">
                  <a:txBody>
                    <a:bodyPr/>
                    <a:lstStyle/>
                    <a:p>
                      <a:pPr algn="l" fontAlgn="t">
                        <a:lnSpc>
                          <a:spcPct val="115000"/>
                        </a:lnSpc>
                        <a:spcBef>
                          <a:spcPts val="0"/>
                        </a:spcBef>
                        <a:spcAft>
                          <a:spcPts val="600"/>
                        </a:spcAft>
                      </a:pPr>
                      <a:endParaRPr lang="en-US" sz="1600" b="0" i="0" u="none" strike="noStrike">
                        <a:solidFill>
                          <a:schemeClr val="bg1"/>
                        </a:solidFill>
                        <a:effectLst/>
                        <a:latin typeface="Arial" panose="020B0604020202020204" pitchFamily="34" charset="0"/>
                      </a:endParaRPr>
                    </a:p>
                  </a:txBody>
                  <a:tcPr marL="90521" marR="90521" marT="12572"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extLst>
                  <a:ext uri="{0D108BD9-81ED-4DB2-BD59-A6C34878D82A}">
                    <a16:rowId xmlns:a16="http://schemas.microsoft.com/office/drawing/2014/main" val="1248244160"/>
                  </a:ext>
                </a:extLst>
              </a:tr>
              <a:tr h="701107">
                <a:tc>
                  <a:txBody>
                    <a:bodyPr/>
                    <a:lstStyle/>
                    <a:p>
                      <a:pPr marR="64008" algn="l" fontAlgn="base">
                        <a:lnSpc>
                          <a:spcPct val="107000"/>
                        </a:lnSpc>
                        <a:spcBef>
                          <a:spcPts val="400"/>
                        </a:spcBef>
                        <a:spcAft>
                          <a:spcPts val="400"/>
                        </a:spcAft>
                      </a:pPr>
                      <a:r>
                        <a:rPr lang="en-US" sz="1100" b="1" i="0" u="none" strike="noStrike">
                          <a:solidFill>
                            <a:schemeClr val="tx1"/>
                          </a:solidFill>
                          <a:effectLst/>
                          <a:latin typeface="Arial" panose="020B0604020202020204" pitchFamily="34" charset="0"/>
                          <a:ea typeface="Times New Roman" panose="02020603050405020304" pitchFamily="18" charset="0"/>
                          <a:cs typeface="Arial" panose="020B0604020202020204" pitchFamily="34" charset="0"/>
                        </a:rPr>
                        <a:t>III. Medium priority-use</a:t>
                      </a:r>
                      <a:endParaRPr lang="en-US" sz="1600" b="0" i="0" u="none" strike="noStrike">
                        <a:solidFill>
                          <a:schemeClr val="tx1"/>
                        </a:solidFill>
                        <a:effectLst/>
                        <a:latin typeface="Arial" panose="020B0604020202020204" pitchFamily="34" charset="0"/>
                      </a:endParaRPr>
                    </a:p>
                    <a:p>
                      <a:pPr marR="64008" algn="l" fontAlgn="base">
                        <a:lnSpc>
                          <a:spcPct val="107000"/>
                        </a:lnSpc>
                        <a:spcBef>
                          <a:spcPts val="400"/>
                        </a:spcBef>
                        <a:spcAft>
                          <a:spcPts val="400"/>
                        </a:spcAft>
                      </a:pPr>
                      <a:r>
                        <a:rPr lang="en-US" sz="1050" b="0" i="0" u="none" strike="noStrike">
                          <a:solidFill>
                            <a:schemeClr val="tx1"/>
                          </a:solidFill>
                          <a:effectLst/>
                          <a:latin typeface="Arial" panose="020B0604020202020204" pitchFamily="34" charset="0"/>
                          <a:ea typeface="Times New Roman" panose="02020603050405020304" pitchFamily="18" charset="0"/>
                          <a:cs typeface="Arial" panose="020B0604020202020204" pitchFamily="34" charset="0"/>
                        </a:rPr>
                        <a:t>Remaining adults; children and adolescents with comorbidities </a:t>
                      </a:r>
                      <a:endParaRPr lang="en-US" sz="1600" b="0" i="0" u="none" strike="noStrike">
                        <a:solidFill>
                          <a:schemeClr val="tx1"/>
                        </a:solidFill>
                        <a:effectLst/>
                        <a:latin typeface="Arial" panose="020B0604020202020204" pitchFamily="34" charset="0"/>
                      </a:endParaRPr>
                    </a:p>
                  </a:txBody>
                  <a:tcPr marL="90521" marR="90521" marT="12572"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E2F5"/>
                    </a:solidFill>
                  </a:tcPr>
                </a:tc>
                <a:tc gridSpan="4" vMerge="1">
                  <a:txBody>
                    <a:bodyPr/>
                    <a:lstStyle/>
                    <a:p>
                      <a:pPr algn="l" fontAlgn="ctr">
                        <a:lnSpc>
                          <a:spcPct val="115000"/>
                        </a:lnSpc>
                        <a:spcBef>
                          <a:spcPts val="0"/>
                        </a:spcBef>
                        <a:spcAft>
                          <a:spcPts val="600"/>
                        </a:spcAft>
                      </a:pPr>
                      <a:endParaRPr lang="en-US" sz="1600" b="0" i="0" u="none" strike="noStrike">
                        <a:solidFill>
                          <a:schemeClr val="bg1"/>
                        </a:solidFill>
                        <a:effectLst/>
                        <a:latin typeface="Arial" panose="020B0604020202020204" pitchFamily="34" charset="0"/>
                      </a:endParaRPr>
                    </a:p>
                  </a:txBody>
                  <a:tcPr marL="120695" marR="120695" marT="60347" marB="60347"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extLst>
                  <a:ext uri="{0D108BD9-81ED-4DB2-BD59-A6C34878D82A}">
                    <a16:rowId xmlns:a16="http://schemas.microsoft.com/office/drawing/2014/main" val="136426264"/>
                  </a:ext>
                </a:extLst>
              </a:tr>
              <a:tr h="906834">
                <a:tc>
                  <a:txBody>
                    <a:bodyPr/>
                    <a:lstStyle/>
                    <a:p>
                      <a:pPr marR="64008" algn="l" fontAlgn="base">
                        <a:lnSpc>
                          <a:spcPct val="107000"/>
                        </a:lnSpc>
                        <a:spcBef>
                          <a:spcPts val="400"/>
                        </a:spcBef>
                        <a:spcAft>
                          <a:spcPts val="400"/>
                        </a:spcAft>
                      </a:pPr>
                      <a:r>
                        <a:rPr lang="en-US" sz="1100" b="1" i="0" u="none" strike="noStrike">
                          <a:solidFill>
                            <a:schemeClr val="tx1"/>
                          </a:solidFill>
                          <a:effectLst/>
                          <a:latin typeface="Arial" panose="020B0604020202020204" pitchFamily="34" charset="0"/>
                          <a:ea typeface="Times New Roman" panose="02020603050405020304" pitchFamily="18" charset="0"/>
                          <a:cs typeface="Arial" panose="020B0604020202020204" pitchFamily="34" charset="0"/>
                        </a:rPr>
                        <a:t>IV. Lowest priority-use</a:t>
                      </a:r>
                      <a:endParaRPr lang="en-US" sz="1600" b="0" i="0" u="none" strike="noStrike">
                        <a:solidFill>
                          <a:schemeClr val="tx1"/>
                        </a:solidFill>
                        <a:effectLst/>
                        <a:latin typeface="Arial" panose="020B0604020202020204" pitchFamily="34" charset="0"/>
                      </a:endParaRPr>
                    </a:p>
                    <a:p>
                      <a:pPr algn="l" fontAlgn="ctr">
                        <a:lnSpc>
                          <a:spcPct val="107000"/>
                        </a:lnSpc>
                        <a:spcBef>
                          <a:spcPts val="400"/>
                        </a:spcBef>
                        <a:spcAft>
                          <a:spcPts val="400"/>
                        </a:spcAft>
                      </a:pPr>
                      <a:r>
                        <a:rPr lang="en-US" sz="1050" b="0" i="0" u="none" strike="noStrike">
                          <a:solidFill>
                            <a:schemeClr val="tx1"/>
                          </a:solidFill>
                          <a:effectLst/>
                          <a:latin typeface="Arial" panose="020B0604020202020204" pitchFamily="34" charset="0"/>
                          <a:ea typeface="Times New Roman" panose="02020603050405020304" pitchFamily="18" charset="0"/>
                          <a:cs typeface="Arial" panose="020B0604020202020204" pitchFamily="34" charset="0"/>
                        </a:rPr>
                        <a:t>Healthy children and adolescents ​</a:t>
                      </a:r>
                      <a:endParaRPr lang="en-US" sz="1600" b="0" i="0" u="none" strike="noStrike">
                        <a:solidFill>
                          <a:schemeClr val="tx1"/>
                        </a:solidFill>
                        <a:effectLst/>
                        <a:latin typeface="Arial" panose="020B0604020202020204" pitchFamily="34" charset="0"/>
                      </a:endParaRPr>
                    </a:p>
                  </a:txBody>
                  <a:tcPr marL="90521" marR="90521" marT="12572"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FA"/>
                    </a:solidFill>
                  </a:tcPr>
                </a:tc>
                <a:tc gridSpan="4" vMerge="1">
                  <a:txBody>
                    <a:bodyPr/>
                    <a:lstStyle/>
                    <a:p>
                      <a:pPr algn="l" fontAlgn="ctr">
                        <a:lnSpc>
                          <a:spcPct val="115000"/>
                        </a:lnSpc>
                        <a:spcBef>
                          <a:spcPts val="0"/>
                        </a:spcBef>
                        <a:spcAft>
                          <a:spcPts val="600"/>
                        </a:spcAft>
                      </a:pPr>
                      <a:endParaRPr lang="en-US" sz="1600" b="0" i="0" u="none" strike="noStrike">
                        <a:solidFill>
                          <a:schemeClr val="bg1"/>
                        </a:solidFill>
                        <a:effectLst/>
                        <a:latin typeface="Arial" panose="020B0604020202020204" pitchFamily="34" charset="0"/>
                      </a:endParaRPr>
                    </a:p>
                  </a:txBody>
                  <a:tcPr marL="120695" marR="120695" marT="60347" marB="60347"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extLst>
                  <a:ext uri="{0D108BD9-81ED-4DB2-BD59-A6C34878D82A}">
                    <a16:rowId xmlns:a16="http://schemas.microsoft.com/office/drawing/2014/main" val="2767314825"/>
                  </a:ext>
                </a:extLst>
              </a:tr>
            </a:tbl>
          </a:graphicData>
        </a:graphic>
      </p:graphicFrame>
      <p:sp>
        <p:nvSpPr>
          <p:cNvPr id="2" name="Title 1">
            <a:extLst>
              <a:ext uri="{FF2B5EF4-FFF2-40B4-BE49-F238E27FC236}">
                <a16:creationId xmlns:a16="http://schemas.microsoft.com/office/drawing/2014/main" id="{47F25FC1-B330-468C-B913-3533532E9EC3}"/>
              </a:ext>
            </a:extLst>
          </p:cNvPr>
          <p:cNvSpPr>
            <a:spLocks noGrp="1"/>
          </p:cNvSpPr>
          <p:nvPr>
            <p:ph type="title"/>
          </p:nvPr>
        </p:nvSpPr>
        <p:spPr>
          <a:xfrm>
            <a:off x="554735" y="172212"/>
            <a:ext cx="8489439" cy="997196"/>
          </a:xfrm>
          <a:noFill/>
          <a:ln/>
          <a:extLst>
            <a:ext uri="{909E8E84-426E-40DD-AFC4-6F175D3DCCD1}">
              <a14:hiddenFill xmlns:a14="http://schemas.microsoft.com/office/drawing/2010/main">
                <a:solidFill>
                  <a:srgbClr val="FFFFFF"/>
                </a:solidFill>
              </a14:hiddenFill>
            </a:ext>
          </a:extLst>
        </p:spPr>
        <p:txBody>
          <a:bodyPr vert="horz" wrap="square" anchor="t" anchorCtr="0">
            <a:spAutoFit/>
          </a:bodyPr>
          <a:lstStyle/>
          <a:p>
            <a:pPr marR="63500" lvl="0" fontAlgn="auto">
              <a:spcAft>
                <a:spcPts val="0"/>
              </a:spcAft>
              <a:buClrTx/>
              <a:buSzTx/>
              <a:tabLst/>
              <a:defRPr/>
            </a:pPr>
            <a:r>
              <a:rPr lang="en-GB" sz="2400">
                <a:solidFill>
                  <a:schemeClr val="tx2"/>
                </a:solidFill>
              </a:rPr>
              <a:t>The new WHO SAGE roadmap has re-emphasised the need for a </a:t>
            </a:r>
            <a:r>
              <a:rPr lang="en-GB" sz="2400" u="sng">
                <a:solidFill>
                  <a:schemeClr val="tx2"/>
                </a:solidFill>
              </a:rPr>
              <a:t>step-wise approach </a:t>
            </a:r>
            <a:r>
              <a:rPr lang="en-GB" sz="2400">
                <a:solidFill>
                  <a:schemeClr val="tx2"/>
                </a:solidFill>
              </a:rPr>
              <a:t>and has incorporated the need for </a:t>
            </a:r>
            <a:r>
              <a:rPr lang="en-GB" sz="2400" u="sng">
                <a:solidFill>
                  <a:schemeClr val="tx2"/>
                </a:solidFill>
              </a:rPr>
              <a:t>boosters</a:t>
            </a:r>
            <a:r>
              <a:rPr lang="en-GB" sz="2400">
                <a:solidFill>
                  <a:schemeClr val="tx2"/>
                </a:solidFill>
              </a:rPr>
              <a:t> in the recommendation</a:t>
            </a:r>
            <a:endParaRPr lang="en-US" sz="2400">
              <a:solidFill>
                <a:schemeClr val="tx2"/>
              </a:solidFill>
            </a:endParaRPr>
          </a:p>
        </p:txBody>
      </p:sp>
      <p:sp>
        <p:nvSpPr>
          <p:cNvPr id="18" name="5. Source">
            <a:extLst>
              <a:ext uri="{FF2B5EF4-FFF2-40B4-BE49-F238E27FC236}">
                <a16:creationId xmlns:a16="http://schemas.microsoft.com/office/drawing/2014/main" id="{770C26DC-06BB-4C76-B5A2-29EB22587B04}"/>
              </a:ext>
            </a:extLst>
          </p:cNvPr>
          <p:cNvSpPr txBox="1"/>
          <p:nvPr>
            <p:custDataLst>
              <p:tags r:id="rId2"/>
            </p:custDataLst>
          </p:nvPr>
        </p:nvSpPr>
        <p:spPr>
          <a:xfrm>
            <a:off x="537065" y="6447442"/>
            <a:ext cx="7277861"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Source:</a:t>
            </a:r>
            <a:r>
              <a:rPr kumimoji="0" lang="es-ES" sz="8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 WHO, </a:t>
            </a:r>
            <a:r>
              <a:rPr kumimoji="0" lang="en-GB" sz="8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Updated WHO SAGE Roadmap for prioritizing uses of COVID-19 vaccines</a:t>
            </a:r>
            <a:r>
              <a:rPr kumimoji="0" lang="en-GB" sz="8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 </a:t>
            </a:r>
            <a:r>
              <a:rPr kumimoji="0" lang="es-ES" sz="8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21 </a:t>
            </a:r>
            <a:r>
              <a:rPr kumimoji="0" lang="es-ES" sz="800" b="0" i="0" u="none" strike="noStrike" kern="1200" cap="none" spc="0" normalizeH="0" baseline="0" noProof="0" err="1">
                <a:ln>
                  <a:noFill/>
                </a:ln>
                <a:solidFill>
                  <a:srgbClr val="000000"/>
                </a:solidFill>
                <a:effectLst/>
                <a:uLnTx/>
                <a:uFillTx/>
                <a:latin typeface="Arial"/>
                <a:ea typeface="+mn-ea"/>
                <a:cs typeface="Arial" panose="020B0604020202020204" pitchFamily="34" charset="0"/>
              </a:rPr>
              <a:t>January</a:t>
            </a:r>
            <a:r>
              <a:rPr kumimoji="0" lang="es-ES" sz="8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 2022</a:t>
            </a:r>
            <a:r>
              <a:rPr kumimoji="0" lang="en-GB" sz="8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 </a:t>
            </a:r>
            <a:r>
              <a:rPr kumimoji="0" lang="en-GB" sz="800" b="0" i="0" u="none" strike="noStrike" kern="1200" cap="none" spc="0" normalizeH="0" baseline="0" noProof="0">
                <a:ln>
                  <a:noFill/>
                </a:ln>
                <a:solidFill>
                  <a:srgbClr val="000000"/>
                </a:solidFill>
                <a:effectLst/>
                <a:uLnTx/>
                <a:uFillTx/>
                <a:latin typeface="Arial"/>
                <a:ea typeface="+mn-ea"/>
                <a:cs typeface="Arial" panose="020B0604020202020204" pitchFamily="34" charset="0"/>
                <a:hlinkClick r:id="rId18"/>
              </a:rPr>
              <a:t>https://www.who.int/news/item/21-01-2022-updated-who-sage-roadmap-for-prioritizing-uses-of-covid-19-vaccines</a:t>
            </a:r>
            <a:r>
              <a:rPr kumimoji="0" lang="en-GB" sz="8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 </a:t>
            </a:r>
            <a:endParaRPr kumimoji="0" lang="en-US" sz="8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19" name="TextBox 18">
            <a:extLst>
              <a:ext uri="{FF2B5EF4-FFF2-40B4-BE49-F238E27FC236}">
                <a16:creationId xmlns:a16="http://schemas.microsoft.com/office/drawing/2014/main" id="{CACC5F83-7F8A-4BC1-B3AF-4108B9AB17CB}"/>
              </a:ext>
            </a:extLst>
          </p:cNvPr>
          <p:cNvSpPr txBox="1"/>
          <p:nvPr/>
        </p:nvSpPr>
        <p:spPr>
          <a:xfrm>
            <a:off x="9160778" y="908159"/>
            <a:ext cx="2760308" cy="4255011"/>
          </a:xfrm>
          <a:prstGeom prst="rect">
            <a:avLst/>
          </a:prstGeom>
        </p:spPr>
        <p:txBody>
          <a:bodyPr vert="horz" wrap="square" lIns="0" tIns="0" rIns="0" bIns="0" rtlCol="0" anchor="t" anchorCtr="0">
            <a:spAutoFit/>
          </a:bodyPr>
          <a:lstStyle>
            <a:lvl1pPr lvl="0" indent="0" defTabSz="914377">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594" lvl="1" indent="-225420" defTabSz="914377">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02" lvl="2" indent="-214308" defTabSz="91437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73" lvl="3" indent="-152396" defTabSz="914377">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42" lvl="4" indent="-147635" defTabSz="914377">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3174" marR="0" lvl="1" indent="0" algn="l" defTabSz="914377" rtl="0" eaLnBrk="1" fontAlgn="auto" latinLnBrk="0" hangingPunct="1">
              <a:lnSpc>
                <a:spcPct val="100000"/>
              </a:lnSpc>
              <a:spcBef>
                <a:spcPts val="0"/>
              </a:spcBef>
              <a:spcAft>
                <a:spcPts val="300"/>
              </a:spcAft>
              <a:buClr>
                <a:srgbClr val="000066"/>
              </a:buClr>
              <a:buSzPct val="110000"/>
              <a:buFont typeface="Wingdings" panose="05000000000000000000" pitchFamily="2" charset="2"/>
              <a:buNone/>
              <a:tabLst/>
              <a:defRPr/>
            </a:pPr>
            <a:r>
              <a:rPr kumimoji="0" lang="en-US" sz="1400" b="1" i="0" u="none" strike="noStrike" kern="1200" cap="none" spc="0" normalizeH="0" baseline="0" noProof="0">
                <a:ln>
                  <a:noFill/>
                </a:ln>
                <a:solidFill>
                  <a:srgbClr val="000066"/>
                </a:solidFill>
                <a:effectLst/>
                <a:uLnTx/>
                <a:uFillTx/>
                <a:latin typeface="Arial"/>
                <a:ea typeface="+mn-ea"/>
                <a:cs typeface="Arial" panose="020B0604020202020204" pitchFamily="34" charset="0"/>
              </a:rPr>
              <a:t>Higher priority-use groups should be prioritized:</a:t>
            </a:r>
          </a:p>
          <a:p>
            <a:pPr marL="228594" marR="0" lvl="1" indent="-225420" algn="l" defTabSz="914377" rtl="0" eaLnBrk="1" fontAlgn="auto" latinLnBrk="0" hangingPunct="1">
              <a:lnSpc>
                <a:spcPct val="100000"/>
              </a:lnSpc>
              <a:spcBef>
                <a:spcPts val="1200"/>
              </a:spcBef>
              <a:spcAft>
                <a:spcPts val="300"/>
              </a:spcAft>
              <a:buClr>
                <a:srgbClr val="000066"/>
              </a:buClr>
              <a:buSzPct val="110000"/>
              <a:buFont typeface="Wingdings" panose="05000000000000000000" pitchFamily="2" charset="2"/>
              <a:buChar char=""/>
              <a:tabLst/>
              <a:defRPr/>
            </a:pPr>
            <a:r>
              <a:rPr kumimoji="0" lang="en-US" sz="1400" b="0" i="0" u="none" strike="noStrike" kern="1200" cap="none" spc="0" normalizeH="0" baseline="0" noProof="0">
                <a:ln>
                  <a:noFill/>
                </a:ln>
                <a:solidFill>
                  <a:srgbClr val="000066"/>
                </a:solidFill>
                <a:effectLst/>
                <a:uLnTx/>
                <a:uFillTx/>
                <a:latin typeface="Arial"/>
                <a:ea typeface="+mn-ea"/>
                <a:cs typeface="Arial" panose="020B0604020202020204" pitchFamily="34" charset="0"/>
              </a:rPr>
              <a:t>Through primary series of high priority-use groups (I&amp; II) vaccination in countries with low/moderate coverage rates</a:t>
            </a:r>
          </a:p>
          <a:p>
            <a:pPr marL="228594" marR="0" lvl="1" indent="-225420" algn="l" defTabSz="914377" rtl="0" eaLnBrk="1" fontAlgn="auto" latinLnBrk="0" hangingPunct="1">
              <a:lnSpc>
                <a:spcPct val="100000"/>
              </a:lnSpc>
              <a:spcBef>
                <a:spcPts val="1200"/>
              </a:spcBef>
              <a:spcAft>
                <a:spcPts val="300"/>
              </a:spcAft>
              <a:buClr>
                <a:srgbClr val="000066"/>
              </a:buClr>
              <a:buSzPct val="110000"/>
              <a:buFont typeface="Wingdings" panose="05000000000000000000" pitchFamily="2" charset="2"/>
              <a:buChar char=""/>
              <a:tabLst/>
              <a:defRPr/>
            </a:pPr>
            <a:r>
              <a:rPr kumimoji="0" lang="en-US" sz="1400" b="0" i="0" u="none" strike="noStrike" kern="1200" cap="none" spc="0" normalizeH="0" baseline="0" noProof="0">
                <a:ln>
                  <a:noFill/>
                </a:ln>
                <a:solidFill>
                  <a:srgbClr val="000066"/>
                </a:solidFill>
                <a:effectLst/>
                <a:uLnTx/>
                <a:uFillTx/>
                <a:latin typeface="Arial"/>
                <a:ea typeface="+mn-ea"/>
                <a:cs typeface="Arial" panose="020B0604020202020204" pitchFamily="34" charset="0"/>
              </a:rPr>
              <a:t>Through boosters in higher risk priority-use groups (I&amp;II)</a:t>
            </a:r>
          </a:p>
          <a:p>
            <a:pPr marL="228594" marR="0" lvl="1" indent="-225420" algn="l" defTabSz="914377" rtl="0" eaLnBrk="1" fontAlgn="auto" latinLnBrk="0" hangingPunct="1">
              <a:lnSpc>
                <a:spcPct val="100000"/>
              </a:lnSpc>
              <a:spcBef>
                <a:spcPts val="1200"/>
              </a:spcBef>
              <a:spcAft>
                <a:spcPts val="300"/>
              </a:spcAft>
              <a:buClr>
                <a:srgbClr val="000066"/>
              </a:buClr>
              <a:buSzPct val="110000"/>
              <a:buFont typeface="Wingdings" panose="05000000000000000000" pitchFamily="2" charset="2"/>
              <a:buChar char=""/>
              <a:tabLst/>
              <a:defRPr/>
            </a:pPr>
            <a:r>
              <a:rPr kumimoji="0" lang="en-US" sz="1400" b="0" i="0" u="none" strike="noStrike" kern="1200" cap="none" spc="0" normalizeH="0" baseline="0" noProof="0">
                <a:ln>
                  <a:noFill/>
                </a:ln>
                <a:solidFill>
                  <a:srgbClr val="000066"/>
                </a:solidFill>
                <a:effectLst/>
                <a:uLnTx/>
                <a:uFillTx/>
                <a:latin typeface="Arial"/>
                <a:ea typeface="+mn-ea"/>
                <a:cs typeface="Arial" panose="020B0604020202020204" pitchFamily="34" charset="0"/>
              </a:rPr>
              <a:t>Through primary series vaccination in countries with moderate-to-high primary series coverage rates in medium risk priority-use groups (III) </a:t>
            </a:r>
          </a:p>
          <a:p>
            <a:pPr marL="228594" marR="0" lvl="1" indent="-225420" algn="l" defTabSz="914377" rtl="0" eaLnBrk="1" fontAlgn="auto" latinLnBrk="0" hangingPunct="1">
              <a:lnSpc>
                <a:spcPct val="100000"/>
              </a:lnSpc>
              <a:spcBef>
                <a:spcPts val="1200"/>
              </a:spcBef>
              <a:spcAft>
                <a:spcPts val="300"/>
              </a:spcAft>
              <a:buClr>
                <a:srgbClr val="000066"/>
              </a:buClr>
              <a:buSzPct val="110000"/>
              <a:buFont typeface="Wingdings" panose="05000000000000000000" pitchFamily="2" charset="2"/>
              <a:buChar char=""/>
              <a:tabLst/>
              <a:defRPr/>
            </a:pPr>
            <a:r>
              <a:rPr kumimoji="0" lang="en-US" sz="1400" b="0" i="0" u="none" strike="noStrike" kern="1200" cap="none" spc="0" normalizeH="0" baseline="0" noProof="0">
                <a:ln>
                  <a:noFill/>
                </a:ln>
                <a:solidFill>
                  <a:srgbClr val="000066"/>
                </a:solidFill>
                <a:effectLst/>
                <a:uLnTx/>
                <a:uFillTx/>
                <a:latin typeface="Arial"/>
                <a:ea typeface="+mn-ea"/>
                <a:cs typeface="Arial" panose="020B0604020202020204" pitchFamily="34" charset="0"/>
              </a:rPr>
              <a:t>Boosters for medium priority-use groups (III)</a:t>
            </a:r>
          </a:p>
          <a:p>
            <a:pPr marL="228594" marR="0" lvl="1" indent="-225420" algn="l" defTabSz="914377" rtl="0" eaLnBrk="1" fontAlgn="auto" latinLnBrk="0" hangingPunct="1">
              <a:lnSpc>
                <a:spcPct val="100000"/>
              </a:lnSpc>
              <a:spcBef>
                <a:spcPts val="0"/>
              </a:spcBef>
              <a:spcAft>
                <a:spcPts val="300"/>
              </a:spcAft>
              <a:buClr>
                <a:srgbClr val="000066"/>
              </a:buClr>
              <a:buSzPct val="110000"/>
              <a:buFont typeface="Wingdings" panose="05000000000000000000" pitchFamily="2" charset="2"/>
              <a:buChar char=""/>
              <a:tabLst/>
              <a:defRPr/>
            </a:pPr>
            <a:endParaRPr kumimoji="0" lang="en-US" sz="1400" b="1" i="0" u="none" strike="noStrike" kern="1200" cap="none" spc="0" normalizeH="0" baseline="0" noProof="0">
              <a:ln>
                <a:noFill/>
              </a:ln>
              <a:solidFill>
                <a:srgbClr val="000066"/>
              </a:solidFill>
              <a:effectLst/>
              <a:uLnTx/>
              <a:uFillTx/>
              <a:latin typeface="Arial"/>
              <a:ea typeface="+mn-ea"/>
              <a:cs typeface="Arial" panose="020B0604020202020204" pitchFamily="34" charset="0"/>
            </a:endParaRPr>
          </a:p>
        </p:txBody>
      </p:sp>
      <p:sp>
        <p:nvSpPr>
          <p:cNvPr id="21" name="TextBox 20">
            <a:extLst>
              <a:ext uri="{FF2B5EF4-FFF2-40B4-BE49-F238E27FC236}">
                <a16:creationId xmlns:a16="http://schemas.microsoft.com/office/drawing/2014/main" id="{0714A18D-7E05-43EB-B46C-334E1CD64659}"/>
              </a:ext>
            </a:extLst>
          </p:cNvPr>
          <p:cNvSpPr txBox="1"/>
          <p:nvPr/>
        </p:nvSpPr>
        <p:spPr>
          <a:xfrm>
            <a:off x="9365943" y="5175025"/>
            <a:ext cx="2502596" cy="1077218"/>
          </a:xfrm>
          <a:prstGeom prst="rect">
            <a:avLst/>
          </a:prstGeom>
        </p:spPr>
        <p:txBody>
          <a:bodyPr vert="horz" wrap="square" lIns="0" tIns="0" rIns="0" bIns="0" rtlCol="0" anchor="t" anchorCtr="0">
            <a:spAutoFit/>
          </a:bodyPr>
          <a:lstStyle>
            <a:lvl1pPr lvl="0" indent="0" defTabSz="914377">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594" lvl="1" indent="-225420" defTabSz="914377">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02" lvl="2" indent="-214308" defTabSz="91437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73" lvl="3" indent="-152396" defTabSz="914377">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42" lvl="4" indent="-147635" defTabSz="914377">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3174" marR="0" lvl="1" indent="0" algn="l" defTabSz="914377" rtl="0" eaLnBrk="1" fontAlgn="auto" latinLnBrk="0" hangingPunct="1">
              <a:lnSpc>
                <a:spcPct val="100000"/>
              </a:lnSpc>
              <a:spcBef>
                <a:spcPts val="0"/>
              </a:spcBef>
              <a:spcAft>
                <a:spcPts val="300"/>
              </a:spcAft>
              <a:buClr>
                <a:srgbClr val="000066"/>
              </a:buClr>
              <a:buSzPct val="110000"/>
              <a:buFont typeface="Wingdings" panose="05000000000000000000" pitchFamily="2" charset="2"/>
              <a:buNone/>
              <a:tabLst/>
              <a:defRPr/>
            </a:pPr>
            <a:r>
              <a:rPr kumimoji="0" lang="en-US" sz="1400" b="0" i="0" u="none" strike="noStrike" kern="1200" cap="none" spc="0" normalizeH="0" baseline="0" noProof="0">
                <a:ln>
                  <a:noFill/>
                </a:ln>
                <a:solidFill>
                  <a:srgbClr val="000066"/>
                </a:solidFill>
                <a:effectLst/>
                <a:uLnTx/>
                <a:uFillTx/>
                <a:latin typeface="Arial"/>
                <a:ea typeface="+mn-ea"/>
                <a:cs typeface="Arial" panose="020B0604020202020204" pitchFamily="34" charset="0"/>
              </a:rPr>
              <a:t>As vaccine rates of higher priority-use groups increase, vaccine doses can be administered to lower priority-use groups (IV)</a:t>
            </a:r>
          </a:p>
        </p:txBody>
      </p:sp>
      <p:cxnSp>
        <p:nvCxnSpPr>
          <p:cNvPr id="32" name="Straight Connector 31">
            <a:extLst>
              <a:ext uri="{FF2B5EF4-FFF2-40B4-BE49-F238E27FC236}">
                <a16:creationId xmlns:a16="http://schemas.microsoft.com/office/drawing/2014/main" id="{30988DEB-5E33-4C6C-8013-CA67059C1170}"/>
              </a:ext>
            </a:extLst>
          </p:cNvPr>
          <p:cNvCxnSpPr>
            <a:cxnSpLocks/>
          </p:cNvCxnSpPr>
          <p:nvPr/>
        </p:nvCxnSpPr>
        <p:spPr>
          <a:xfrm>
            <a:off x="9061003" y="4997554"/>
            <a:ext cx="2573786"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7" name="TrackerNum 8">
            <a:extLst>
              <a:ext uri="{FF2B5EF4-FFF2-40B4-BE49-F238E27FC236}">
                <a16:creationId xmlns:a16="http://schemas.microsoft.com/office/drawing/2014/main" id="{CC093831-6FE8-47C1-8AE1-981B55B26B77}"/>
              </a:ext>
            </a:extLst>
          </p:cNvPr>
          <p:cNvSpPr/>
          <p:nvPr>
            <p:custDataLst>
              <p:tags r:id="rId3"/>
            </p:custDataLst>
          </p:nvPr>
        </p:nvSpPr>
        <p:spPr>
          <a:xfrm>
            <a:off x="9061003" y="1542525"/>
            <a:ext cx="216854" cy="226903"/>
          </a:xfrm>
          <a:prstGeom prst="ellipse">
            <a:avLst/>
          </a:prstGeom>
          <a:solidFill>
            <a:srgbClr val="ED7D31"/>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
                <a:srgbClr val="FFFFFF"/>
              </a:buClr>
              <a:buSzTx/>
              <a:buFontTx/>
              <a:buNone/>
              <a:tabLst/>
              <a:defRPr/>
            </a:pPr>
            <a:r>
              <a:rPr kumimoji="0" lang="en-US" sz="1400" b="0" i="0" u="none" strike="noStrike" kern="1200" cap="none" spc="0" normalizeH="0" baseline="0" noProof="0">
                <a:ln>
                  <a:noFill/>
                </a:ln>
                <a:solidFill>
                  <a:srgbClr val="FFFFFF"/>
                </a:solidFill>
                <a:effectLst/>
                <a:uLnTx/>
                <a:uFillTx/>
                <a:latin typeface="Arial"/>
                <a:ea typeface="+mn-ea"/>
                <a:cs typeface="+mn-cs"/>
              </a:rPr>
              <a:t>1</a:t>
            </a:r>
          </a:p>
        </p:txBody>
      </p:sp>
      <p:sp>
        <p:nvSpPr>
          <p:cNvPr id="20" name="TrackerNum 8">
            <a:extLst>
              <a:ext uri="{FF2B5EF4-FFF2-40B4-BE49-F238E27FC236}">
                <a16:creationId xmlns:a16="http://schemas.microsoft.com/office/drawing/2014/main" id="{BC19BD1B-BAB2-4709-931B-A9287CCA1116}"/>
              </a:ext>
            </a:extLst>
          </p:cNvPr>
          <p:cNvSpPr/>
          <p:nvPr>
            <p:custDataLst>
              <p:tags r:id="rId4"/>
            </p:custDataLst>
          </p:nvPr>
        </p:nvSpPr>
        <p:spPr>
          <a:xfrm>
            <a:off x="9061003" y="2580256"/>
            <a:ext cx="216854" cy="216854"/>
          </a:xfrm>
          <a:prstGeom prst="ellipse">
            <a:avLst/>
          </a:prstGeom>
          <a:solidFill>
            <a:srgbClr val="00B050"/>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
                <a:srgbClr val="FFFFFF"/>
              </a:buClr>
              <a:buSzTx/>
              <a:buFontTx/>
              <a:buNone/>
              <a:tabLst/>
              <a:defRPr/>
            </a:pPr>
            <a:r>
              <a:rPr kumimoji="0" lang="en-GB" sz="1400" b="0" i="0" u="none" strike="noStrike" kern="1200" cap="none" spc="0" normalizeH="0" baseline="0" noProof="0">
                <a:ln>
                  <a:noFill/>
                </a:ln>
                <a:solidFill>
                  <a:srgbClr val="FFFFFF"/>
                </a:solidFill>
                <a:effectLst/>
                <a:uLnTx/>
                <a:uFillTx/>
                <a:latin typeface="Arial"/>
                <a:ea typeface="+mn-ea"/>
                <a:cs typeface="+mn-cs"/>
              </a:rPr>
              <a:t>2a</a:t>
            </a: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48" name="Rectangle 47">
            <a:extLst>
              <a:ext uri="{FF2B5EF4-FFF2-40B4-BE49-F238E27FC236}">
                <a16:creationId xmlns:a16="http://schemas.microsoft.com/office/drawing/2014/main" id="{2BA1B7B6-7735-4C6A-8B19-5460DEFFDE85}"/>
              </a:ext>
            </a:extLst>
          </p:cNvPr>
          <p:cNvSpPr>
            <a:spLocks/>
          </p:cNvSpPr>
          <p:nvPr/>
        </p:nvSpPr>
        <p:spPr>
          <a:xfrm>
            <a:off x="7214731" y="4535638"/>
            <a:ext cx="1231199" cy="726511"/>
          </a:xfrm>
          <a:prstGeom prst="rect">
            <a:avLst/>
          </a:prstGeom>
          <a:solidFill>
            <a:schemeClr val="accent5">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6" name="Rectangle 25">
            <a:extLst>
              <a:ext uri="{FF2B5EF4-FFF2-40B4-BE49-F238E27FC236}">
                <a16:creationId xmlns:a16="http://schemas.microsoft.com/office/drawing/2014/main" id="{8C265FD3-6D34-4E8A-9BDE-FE7D7964D743}"/>
              </a:ext>
            </a:extLst>
          </p:cNvPr>
          <p:cNvSpPr/>
          <p:nvPr/>
        </p:nvSpPr>
        <p:spPr>
          <a:xfrm>
            <a:off x="5987085" y="4535638"/>
            <a:ext cx="1212242" cy="726511"/>
          </a:xfrm>
          <a:prstGeom prst="rect">
            <a:avLst/>
          </a:prstGeom>
          <a:solidFill>
            <a:srgbClr val="B9FFD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46" name="Rectangle 45">
            <a:extLst>
              <a:ext uri="{FF2B5EF4-FFF2-40B4-BE49-F238E27FC236}">
                <a16:creationId xmlns:a16="http://schemas.microsoft.com/office/drawing/2014/main" id="{2197A9A8-928A-4EA2-BD14-0320237CA3B9}"/>
              </a:ext>
            </a:extLst>
          </p:cNvPr>
          <p:cNvSpPr>
            <a:spLocks/>
          </p:cNvSpPr>
          <p:nvPr/>
        </p:nvSpPr>
        <p:spPr>
          <a:xfrm>
            <a:off x="5987084" y="2624065"/>
            <a:ext cx="2449193" cy="688464"/>
          </a:xfrm>
          <a:prstGeom prst="rect">
            <a:avLst/>
          </a:prstGeom>
          <a:solidFill>
            <a:srgbClr val="00B05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47" name="Rectangle 46">
            <a:extLst>
              <a:ext uri="{FF2B5EF4-FFF2-40B4-BE49-F238E27FC236}">
                <a16:creationId xmlns:a16="http://schemas.microsoft.com/office/drawing/2014/main" id="{205242C5-5541-4A36-9332-929202E41314}"/>
              </a:ext>
            </a:extLst>
          </p:cNvPr>
          <p:cNvSpPr>
            <a:spLocks/>
          </p:cNvSpPr>
          <p:nvPr/>
        </p:nvSpPr>
        <p:spPr>
          <a:xfrm>
            <a:off x="5987084" y="3330856"/>
            <a:ext cx="2449193" cy="1186455"/>
          </a:xfrm>
          <a:prstGeom prst="rect">
            <a:avLst/>
          </a:prstGeom>
          <a:solidFill>
            <a:srgbClr val="00B05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40" name="Rectangle 39">
            <a:extLst>
              <a:ext uri="{FF2B5EF4-FFF2-40B4-BE49-F238E27FC236}">
                <a16:creationId xmlns:a16="http://schemas.microsoft.com/office/drawing/2014/main" id="{C2A75186-B2DC-4D79-8D43-E665769EDF94}"/>
              </a:ext>
            </a:extLst>
          </p:cNvPr>
          <p:cNvSpPr>
            <a:spLocks/>
          </p:cNvSpPr>
          <p:nvPr/>
        </p:nvSpPr>
        <p:spPr>
          <a:xfrm>
            <a:off x="7214731" y="5280476"/>
            <a:ext cx="1231199" cy="831075"/>
          </a:xfrm>
          <a:prstGeom prst="rect">
            <a:avLst/>
          </a:prstGeom>
          <a:solidFill>
            <a:schemeClr val="accent6">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41" name="TrackerNum 8">
            <a:extLst>
              <a:ext uri="{FF2B5EF4-FFF2-40B4-BE49-F238E27FC236}">
                <a16:creationId xmlns:a16="http://schemas.microsoft.com/office/drawing/2014/main" id="{4B97277D-C80D-452E-A096-B39F3E89752B}"/>
              </a:ext>
            </a:extLst>
          </p:cNvPr>
          <p:cNvSpPr>
            <a:spLocks/>
          </p:cNvSpPr>
          <p:nvPr>
            <p:custDataLst>
              <p:tags r:id="rId5"/>
            </p:custDataLst>
          </p:nvPr>
        </p:nvSpPr>
        <p:spPr>
          <a:xfrm>
            <a:off x="8158466" y="4557873"/>
            <a:ext cx="233682" cy="233682"/>
          </a:xfrm>
          <a:prstGeom prst="ellipse">
            <a:avLst/>
          </a:prstGeom>
          <a:solidFill>
            <a:schemeClr val="accent5">
              <a:lumMod val="40000"/>
              <a:lumOff val="60000"/>
            </a:schemeClr>
          </a:solidFill>
          <a:ln w="63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marL="0" marR="0" lvl="0" indent="0" algn="ctr" defTabSz="914400" rtl="0" eaLnBrk="1" fontAlgn="auto" latinLnBrk="0" hangingPunct="1">
              <a:lnSpc>
                <a:spcPct val="100000"/>
              </a:lnSpc>
              <a:spcBef>
                <a:spcPts val="0"/>
              </a:spcBef>
              <a:spcAft>
                <a:spcPts val="0"/>
              </a:spcAft>
              <a:buClr>
                <a:srgbClr val="FFFFFF"/>
              </a:buClr>
              <a:buSzTx/>
              <a:buFontTx/>
              <a:buNone/>
              <a:tabLst/>
              <a:defRPr/>
            </a:pPr>
            <a:r>
              <a:rPr kumimoji="0" lang="en-GB" sz="1400" b="0" i="0" u="none" strike="noStrike" kern="1200" cap="none" spc="0" normalizeH="0" baseline="0" noProof="0">
                <a:ln>
                  <a:noFill/>
                </a:ln>
                <a:solidFill>
                  <a:srgbClr val="DDDDDD">
                    <a:lumMod val="50000"/>
                  </a:srgbClr>
                </a:solidFill>
                <a:effectLst/>
                <a:uLnTx/>
                <a:uFillTx/>
                <a:latin typeface="Arial"/>
                <a:ea typeface="+mn-ea"/>
                <a:cs typeface="+mn-cs"/>
              </a:rPr>
              <a:t>3</a:t>
            </a:r>
            <a:endParaRPr kumimoji="0" lang="en-US" sz="1400" b="0" i="0" u="none" strike="noStrike" kern="1200" cap="none" spc="0" normalizeH="0" baseline="0" noProof="0">
              <a:ln>
                <a:noFill/>
              </a:ln>
              <a:solidFill>
                <a:srgbClr val="DDDDDD">
                  <a:lumMod val="50000"/>
                </a:srgbClr>
              </a:solidFill>
              <a:effectLst/>
              <a:uLnTx/>
              <a:uFillTx/>
              <a:latin typeface="Arial"/>
              <a:ea typeface="+mn-ea"/>
              <a:cs typeface="+mn-cs"/>
            </a:endParaRPr>
          </a:p>
        </p:txBody>
      </p:sp>
      <p:sp>
        <p:nvSpPr>
          <p:cNvPr id="23" name="TrackerNum 8">
            <a:extLst>
              <a:ext uri="{FF2B5EF4-FFF2-40B4-BE49-F238E27FC236}">
                <a16:creationId xmlns:a16="http://schemas.microsoft.com/office/drawing/2014/main" id="{1E5BCDBC-6D8B-4D84-826B-1EDDEE768726}"/>
              </a:ext>
            </a:extLst>
          </p:cNvPr>
          <p:cNvSpPr>
            <a:spLocks/>
          </p:cNvSpPr>
          <p:nvPr>
            <p:custDataLst>
              <p:tags r:id="rId6"/>
            </p:custDataLst>
          </p:nvPr>
        </p:nvSpPr>
        <p:spPr>
          <a:xfrm>
            <a:off x="8158466" y="2673729"/>
            <a:ext cx="233682" cy="233682"/>
          </a:xfrm>
          <a:prstGeom prst="ellipse">
            <a:avLst/>
          </a:prstGeom>
          <a:solidFill>
            <a:srgbClr val="00B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marL="0" marR="0" lvl="0" indent="0" algn="ctr" defTabSz="914400" rtl="0" eaLnBrk="1" fontAlgn="auto" latinLnBrk="0" hangingPunct="1">
              <a:lnSpc>
                <a:spcPct val="100000"/>
              </a:lnSpc>
              <a:spcBef>
                <a:spcPts val="0"/>
              </a:spcBef>
              <a:spcAft>
                <a:spcPts val="0"/>
              </a:spcAft>
              <a:buClr>
                <a:srgbClr val="FFFFFF"/>
              </a:buClr>
              <a:buSzTx/>
              <a:buFontTx/>
              <a:buNone/>
              <a:tabLst/>
              <a:defRPr/>
            </a:pPr>
            <a:r>
              <a:rPr kumimoji="0" lang="en-US" sz="1400" b="0" i="0" u="none" strike="noStrike" kern="1200" cap="none" spc="0" normalizeH="0" baseline="0" noProof="0">
                <a:ln>
                  <a:noFill/>
                </a:ln>
                <a:solidFill>
                  <a:srgbClr val="FFFFFF"/>
                </a:solidFill>
                <a:effectLst/>
                <a:uLnTx/>
                <a:uFillTx/>
                <a:latin typeface="Arial"/>
                <a:ea typeface="+mn-ea"/>
                <a:cs typeface="+mn-cs"/>
              </a:rPr>
              <a:t>2a</a:t>
            </a:r>
          </a:p>
        </p:txBody>
      </p:sp>
      <p:sp>
        <p:nvSpPr>
          <p:cNvPr id="24" name="TrackerNum 8">
            <a:extLst>
              <a:ext uri="{FF2B5EF4-FFF2-40B4-BE49-F238E27FC236}">
                <a16:creationId xmlns:a16="http://schemas.microsoft.com/office/drawing/2014/main" id="{68CBA7D7-4C80-49E2-B1BC-630D7D7E8543}"/>
              </a:ext>
            </a:extLst>
          </p:cNvPr>
          <p:cNvSpPr>
            <a:spLocks/>
          </p:cNvSpPr>
          <p:nvPr>
            <p:custDataLst>
              <p:tags r:id="rId7"/>
            </p:custDataLst>
          </p:nvPr>
        </p:nvSpPr>
        <p:spPr>
          <a:xfrm>
            <a:off x="6782096" y="4557873"/>
            <a:ext cx="233682" cy="233682"/>
          </a:xfrm>
          <a:prstGeom prst="ellipse">
            <a:avLst/>
          </a:prstGeom>
          <a:solidFill>
            <a:srgbClr val="B9FFD9"/>
          </a:solid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marL="0" marR="0" lvl="0" indent="0" algn="ctr" defTabSz="914400" rtl="0" eaLnBrk="1" fontAlgn="auto" latinLnBrk="0" hangingPunct="1">
              <a:lnSpc>
                <a:spcPct val="100000"/>
              </a:lnSpc>
              <a:spcBef>
                <a:spcPts val="0"/>
              </a:spcBef>
              <a:spcAft>
                <a:spcPts val="0"/>
              </a:spcAft>
              <a:buClr>
                <a:srgbClr val="FFFFFF"/>
              </a:buClr>
              <a:buSzTx/>
              <a:buFontTx/>
              <a:buNone/>
              <a:tabLst/>
              <a:defRPr/>
            </a:pPr>
            <a:r>
              <a:rPr kumimoji="0" lang="en-US" sz="1400" b="0" i="0" u="none" strike="noStrike" kern="1200" cap="none" spc="0" normalizeH="0" baseline="0" noProof="0">
                <a:ln>
                  <a:noFill/>
                </a:ln>
                <a:solidFill>
                  <a:srgbClr val="DDDDDD">
                    <a:lumMod val="50000"/>
                  </a:srgbClr>
                </a:solidFill>
                <a:effectLst/>
                <a:uLnTx/>
                <a:uFillTx/>
                <a:latin typeface="Arial"/>
                <a:ea typeface="+mn-ea"/>
                <a:cs typeface="+mn-cs"/>
              </a:rPr>
              <a:t>2b</a:t>
            </a:r>
          </a:p>
        </p:txBody>
      </p:sp>
      <p:sp>
        <p:nvSpPr>
          <p:cNvPr id="6" name="TextBox 5">
            <a:extLst>
              <a:ext uri="{FF2B5EF4-FFF2-40B4-BE49-F238E27FC236}">
                <a16:creationId xmlns:a16="http://schemas.microsoft.com/office/drawing/2014/main" id="{F11CCC59-AE3A-4492-81E7-5F1DE7083B85}"/>
              </a:ext>
            </a:extLst>
          </p:cNvPr>
          <p:cNvSpPr txBox="1"/>
          <p:nvPr/>
        </p:nvSpPr>
        <p:spPr>
          <a:xfrm>
            <a:off x="7384108" y="4810780"/>
            <a:ext cx="694520" cy="169277"/>
          </a:xfrm>
          <a:prstGeom prst="rect">
            <a:avLst/>
          </a:prstGeom>
        </p:spPr>
        <p:txBody>
          <a:bodyPr vert="horz" wrap="square" lIns="0" tIns="0" rIns="0" bIns="0" rtlCol="0">
            <a:spAutoFit/>
          </a:bodyPr>
          <a:lstStyle>
            <a:lvl1pPr lvl="0" indent="0" defTabSz="914377">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594" lvl="1" indent="-225420" defTabSz="914377">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02" lvl="2" indent="-214308" defTabSz="91437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73" lvl="3" indent="-152396" defTabSz="914377">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42" lvl="4" indent="-147635" defTabSz="914377">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377"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100" b="1" i="0" u="none" strike="noStrike" kern="1200" cap="none" spc="0" normalizeH="0" baseline="0" noProof="0">
                <a:ln>
                  <a:noFill/>
                </a:ln>
                <a:solidFill>
                  <a:srgbClr val="DDDDDD">
                    <a:lumMod val="50000"/>
                  </a:srgbClr>
                </a:solidFill>
                <a:effectLst/>
                <a:uLnTx/>
                <a:uFillTx/>
                <a:latin typeface="Arial"/>
                <a:ea typeface="+mn-ea"/>
                <a:cs typeface="Arial" panose="020B0604020202020204" pitchFamily="34" charset="0"/>
              </a:rPr>
              <a:t>+ Booster</a:t>
            </a:r>
          </a:p>
        </p:txBody>
      </p:sp>
      <p:sp>
        <p:nvSpPr>
          <p:cNvPr id="27" name="TextBox 26">
            <a:extLst>
              <a:ext uri="{FF2B5EF4-FFF2-40B4-BE49-F238E27FC236}">
                <a16:creationId xmlns:a16="http://schemas.microsoft.com/office/drawing/2014/main" id="{FE2281B6-F58A-448D-B14B-67AEF2906EA4}"/>
              </a:ext>
            </a:extLst>
          </p:cNvPr>
          <p:cNvSpPr txBox="1"/>
          <p:nvPr/>
        </p:nvSpPr>
        <p:spPr>
          <a:xfrm>
            <a:off x="6242499" y="4810780"/>
            <a:ext cx="587762" cy="338554"/>
          </a:xfrm>
          <a:prstGeom prst="rect">
            <a:avLst/>
          </a:prstGeom>
        </p:spPr>
        <p:txBody>
          <a:bodyPr vert="horz" wrap="square" lIns="0" tIns="0" rIns="0" bIns="0" rtlCol="0">
            <a:spAutoFit/>
          </a:bodyPr>
          <a:lstStyle>
            <a:lvl1pPr lvl="0" indent="0" defTabSz="914377">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594" lvl="1" indent="-225420" defTabSz="914377">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02" lvl="2" indent="-214308" defTabSz="91437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73" lvl="3" indent="-152396" defTabSz="914377">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42" lvl="4" indent="-147635" defTabSz="914377">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377"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100" b="1" i="0" u="none" strike="noStrike" kern="1200" cap="none" spc="0" normalizeH="0" baseline="0" noProof="0">
                <a:ln>
                  <a:noFill/>
                </a:ln>
                <a:solidFill>
                  <a:srgbClr val="DDDDDD">
                    <a:lumMod val="50000"/>
                  </a:srgbClr>
                </a:solidFill>
                <a:effectLst/>
                <a:uLnTx/>
                <a:uFillTx/>
                <a:latin typeface="Arial"/>
                <a:ea typeface="+mn-ea"/>
                <a:cs typeface="Arial" panose="020B0604020202020204" pitchFamily="34" charset="0"/>
              </a:rPr>
              <a:t>Primary series</a:t>
            </a:r>
          </a:p>
        </p:txBody>
      </p:sp>
      <p:sp>
        <p:nvSpPr>
          <p:cNvPr id="28" name="TrackerNum 8">
            <a:extLst>
              <a:ext uri="{FF2B5EF4-FFF2-40B4-BE49-F238E27FC236}">
                <a16:creationId xmlns:a16="http://schemas.microsoft.com/office/drawing/2014/main" id="{F7AFADEE-5609-41A7-8110-2A3D7A956186}"/>
              </a:ext>
            </a:extLst>
          </p:cNvPr>
          <p:cNvSpPr>
            <a:spLocks/>
          </p:cNvSpPr>
          <p:nvPr>
            <p:custDataLst>
              <p:tags r:id="rId8"/>
            </p:custDataLst>
          </p:nvPr>
        </p:nvSpPr>
        <p:spPr>
          <a:xfrm>
            <a:off x="8158466" y="5344630"/>
            <a:ext cx="233682" cy="233682"/>
          </a:xfrm>
          <a:prstGeom prst="ellipse">
            <a:avLst/>
          </a:prstGeom>
          <a:solidFill>
            <a:schemeClr val="accent6">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GB" sz="1400" b="0" i="0" u="none" strike="noStrike" kern="1200" cap="none" spc="0" normalizeH="0" baseline="0" noProof="0">
                <a:ln>
                  <a:noFill/>
                </a:ln>
                <a:solidFill>
                  <a:srgbClr val="000000"/>
                </a:solidFill>
                <a:effectLst/>
                <a:uLnTx/>
                <a:uFillTx/>
                <a:latin typeface="Arial"/>
                <a:ea typeface="+mn-ea"/>
                <a:cs typeface="+mn-cs"/>
              </a:rPr>
              <a:t>4</a:t>
            </a: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3" name="Rectangle 2">
            <a:extLst>
              <a:ext uri="{FF2B5EF4-FFF2-40B4-BE49-F238E27FC236}">
                <a16:creationId xmlns:a16="http://schemas.microsoft.com/office/drawing/2014/main" id="{5C647E83-CCB2-4FCF-97F5-BA26F0BBC73E}"/>
              </a:ext>
            </a:extLst>
          </p:cNvPr>
          <p:cNvSpPr>
            <a:spLocks/>
          </p:cNvSpPr>
          <p:nvPr/>
        </p:nvSpPr>
        <p:spPr>
          <a:xfrm>
            <a:off x="3498507" y="2624065"/>
            <a:ext cx="2472082" cy="688464"/>
          </a:xfrm>
          <a:prstGeom prst="rect">
            <a:avLst/>
          </a:prstGeom>
          <a:solidFill>
            <a:srgbClr val="ED7D3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35" name="TextBox 34">
            <a:extLst>
              <a:ext uri="{FF2B5EF4-FFF2-40B4-BE49-F238E27FC236}">
                <a16:creationId xmlns:a16="http://schemas.microsoft.com/office/drawing/2014/main" id="{625FB2B7-7044-4C94-B43B-9C421B1CD574}"/>
              </a:ext>
            </a:extLst>
          </p:cNvPr>
          <p:cNvSpPr txBox="1"/>
          <p:nvPr/>
        </p:nvSpPr>
        <p:spPr>
          <a:xfrm>
            <a:off x="3707608" y="2874855"/>
            <a:ext cx="2210361" cy="169277"/>
          </a:xfrm>
          <a:prstGeom prst="rect">
            <a:avLst/>
          </a:prstGeom>
          <a:solidFill>
            <a:srgbClr val="ED7D31"/>
          </a:solidFill>
        </p:spPr>
        <p:txBody>
          <a:bodyPr vert="horz" wrap="square" lIns="0" tIns="0" rIns="0" bIns="0" rtlCol="0">
            <a:spAutoFit/>
          </a:bodyPr>
          <a:lstStyle>
            <a:lvl1pPr lvl="0" indent="0" defTabSz="914377">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594" lvl="1" indent="-225420" defTabSz="914377">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02" lvl="2" indent="-214308" defTabSz="91437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73" lvl="3" indent="-152396" defTabSz="914377">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42" lvl="4" indent="-147635" defTabSz="914377">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377"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100" b="1" i="0" u="none" strike="noStrike" kern="1200" cap="none" spc="0" normalizeH="0" baseline="0" noProof="0">
                <a:ln>
                  <a:noFill/>
                </a:ln>
                <a:solidFill>
                  <a:srgbClr val="FFFFFF"/>
                </a:solidFill>
                <a:effectLst/>
                <a:uLnTx/>
                <a:uFillTx/>
                <a:latin typeface="Arial"/>
                <a:ea typeface="+mn-ea"/>
                <a:cs typeface="Arial" panose="020B0604020202020204" pitchFamily="34" charset="0"/>
              </a:rPr>
              <a:t>Primary series + Additional dose </a:t>
            </a:r>
          </a:p>
        </p:txBody>
      </p:sp>
      <p:sp>
        <p:nvSpPr>
          <p:cNvPr id="42" name="TextBox 41">
            <a:extLst>
              <a:ext uri="{FF2B5EF4-FFF2-40B4-BE49-F238E27FC236}">
                <a16:creationId xmlns:a16="http://schemas.microsoft.com/office/drawing/2014/main" id="{CC064E13-C7A1-4B2C-8096-9CA41C9E161E}"/>
              </a:ext>
            </a:extLst>
          </p:cNvPr>
          <p:cNvSpPr txBox="1"/>
          <p:nvPr/>
        </p:nvSpPr>
        <p:spPr>
          <a:xfrm>
            <a:off x="6911862" y="2822772"/>
            <a:ext cx="694520" cy="169277"/>
          </a:xfrm>
          <a:prstGeom prst="rect">
            <a:avLst/>
          </a:prstGeom>
        </p:spPr>
        <p:txBody>
          <a:bodyPr vert="horz" wrap="square" lIns="0" tIns="0" rIns="0" bIns="0" rtlCol="0">
            <a:spAutoFit/>
          </a:bodyPr>
          <a:lstStyle>
            <a:lvl1pPr lvl="0" indent="0" defTabSz="914377">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594" lvl="1" indent="-225420" defTabSz="914377">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02" lvl="2" indent="-214308" defTabSz="91437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73" lvl="3" indent="-152396" defTabSz="914377">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42" lvl="4" indent="-147635" defTabSz="914377">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377"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100" b="1" i="0" u="none" strike="noStrike" kern="1200" cap="none" spc="0" normalizeH="0" baseline="0" noProof="0">
                <a:ln>
                  <a:noFill/>
                </a:ln>
                <a:solidFill>
                  <a:srgbClr val="FFFFFF"/>
                </a:solidFill>
                <a:effectLst/>
                <a:uLnTx/>
                <a:uFillTx/>
                <a:latin typeface="Arial"/>
                <a:ea typeface="+mn-ea"/>
                <a:cs typeface="Arial" panose="020B0604020202020204" pitchFamily="34" charset="0"/>
              </a:rPr>
              <a:t>+ Booster</a:t>
            </a:r>
          </a:p>
        </p:txBody>
      </p:sp>
      <p:sp>
        <p:nvSpPr>
          <p:cNvPr id="44" name="TextBox 43">
            <a:extLst>
              <a:ext uri="{FF2B5EF4-FFF2-40B4-BE49-F238E27FC236}">
                <a16:creationId xmlns:a16="http://schemas.microsoft.com/office/drawing/2014/main" id="{3A36E9DD-D2EB-4FA0-9900-67994E45CE98}"/>
              </a:ext>
            </a:extLst>
          </p:cNvPr>
          <p:cNvSpPr txBox="1"/>
          <p:nvPr/>
        </p:nvSpPr>
        <p:spPr>
          <a:xfrm>
            <a:off x="6911862" y="3711575"/>
            <a:ext cx="694520" cy="169277"/>
          </a:xfrm>
          <a:prstGeom prst="rect">
            <a:avLst/>
          </a:prstGeom>
        </p:spPr>
        <p:txBody>
          <a:bodyPr vert="horz" wrap="square" lIns="0" tIns="0" rIns="0" bIns="0" rtlCol="0">
            <a:spAutoFit/>
          </a:bodyPr>
          <a:lstStyle>
            <a:lvl1pPr lvl="0" indent="0" defTabSz="914377">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594" lvl="1" indent="-225420" defTabSz="914377">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02" lvl="2" indent="-214308" defTabSz="91437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73" lvl="3" indent="-152396" defTabSz="914377">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42" lvl="4" indent="-147635" defTabSz="914377">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377"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100" b="1" i="0" u="none" strike="noStrike" kern="1200" cap="none" spc="0" normalizeH="0" baseline="0" noProof="0">
                <a:ln>
                  <a:noFill/>
                </a:ln>
                <a:solidFill>
                  <a:srgbClr val="FFFFFF"/>
                </a:solidFill>
                <a:effectLst/>
                <a:uLnTx/>
                <a:uFillTx/>
                <a:latin typeface="Arial"/>
                <a:ea typeface="+mn-ea"/>
                <a:cs typeface="Arial" panose="020B0604020202020204" pitchFamily="34" charset="0"/>
              </a:rPr>
              <a:t>+ Booster</a:t>
            </a:r>
          </a:p>
        </p:txBody>
      </p:sp>
      <p:sp>
        <p:nvSpPr>
          <p:cNvPr id="33" name="Rectangle 32">
            <a:extLst>
              <a:ext uri="{FF2B5EF4-FFF2-40B4-BE49-F238E27FC236}">
                <a16:creationId xmlns:a16="http://schemas.microsoft.com/office/drawing/2014/main" id="{6588515D-DCC2-477B-8AF1-E6F99BFAFC42}"/>
              </a:ext>
            </a:extLst>
          </p:cNvPr>
          <p:cNvSpPr>
            <a:spLocks/>
          </p:cNvSpPr>
          <p:nvPr/>
        </p:nvSpPr>
        <p:spPr>
          <a:xfrm>
            <a:off x="4714240" y="3330857"/>
            <a:ext cx="1256349" cy="1186455"/>
          </a:xfrm>
          <a:prstGeom prst="rect">
            <a:avLst/>
          </a:prstGeom>
          <a:solidFill>
            <a:srgbClr val="ED7D3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45" name="TextBox 44">
            <a:extLst>
              <a:ext uri="{FF2B5EF4-FFF2-40B4-BE49-F238E27FC236}">
                <a16:creationId xmlns:a16="http://schemas.microsoft.com/office/drawing/2014/main" id="{7CA44495-227F-4A80-9EEB-7BAA1A87CCB4}"/>
              </a:ext>
            </a:extLst>
          </p:cNvPr>
          <p:cNvSpPr txBox="1"/>
          <p:nvPr/>
        </p:nvSpPr>
        <p:spPr>
          <a:xfrm>
            <a:off x="5059120" y="3754806"/>
            <a:ext cx="694520" cy="338554"/>
          </a:xfrm>
          <a:prstGeom prst="rect">
            <a:avLst/>
          </a:prstGeom>
          <a:solidFill>
            <a:srgbClr val="ED7D31"/>
          </a:solidFill>
        </p:spPr>
        <p:txBody>
          <a:bodyPr vert="horz" wrap="square" lIns="0" tIns="0" rIns="0" bIns="0" rtlCol="0">
            <a:spAutoFit/>
          </a:bodyPr>
          <a:lstStyle>
            <a:lvl1pPr lvl="0" indent="0" defTabSz="914377">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594" lvl="1" indent="-225420" defTabSz="914377">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02" lvl="2" indent="-214308" defTabSz="91437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73" lvl="3" indent="-152396" defTabSz="914377">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42" lvl="4" indent="-147635" defTabSz="914377">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377"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100" b="1" i="0" u="none" strike="noStrike" kern="1200" cap="none" spc="0" normalizeH="0" baseline="0" noProof="0">
                <a:ln>
                  <a:noFill/>
                </a:ln>
                <a:solidFill>
                  <a:srgbClr val="FFFFFF"/>
                </a:solidFill>
                <a:effectLst/>
                <a:uLnTx/>
                <a:uFillTx/>
                <a:latin typeface="Arial"/>
                <a:ea typeface="+mn-ea"/>
                <a:cs typeface="Arial" panose="020B0604020202020204" pitchFamily="34" charset="0"/>
              </a:rPr>
              <a:t>Primary series</a:t>
            </a:r>
          </a:p>
        </p:txBody>
      </p:sp>
      <p:sp>
        <p:nvSpPr>
          <p:cNvPr id="38" name="TrackerNum 8">
            <a:extLst>
              <a:ext uri="{FF2B5EF4-FFF2-40B4-BE49-F238E27FC236}">
                <a16:creationId xmlns:a16="http://schemas.microsoft.com/office/drawing/2014/main" id="{9881BE3A-441E-4078-A832-79CE573DFD93}"/>
              </a:ext>
            </a:extLst>
          </p:cNvPr>
          <p:cNvSpPr>
            <a:spLocks/>
          </p:cNvSpPr>
          <p:nvPr>
            <p:custDataLst>
              <p:tags r:id="rId9"/>
            </p:custDataLst>
          </p:nvPr>
        </p:nvSpPr>
        <p:spPr>
          <a:xfrm>
            <a:off x="5636799" y="2632619"/>
            <a:ext cx="233682" cy="233682"/>
          </a:xfrm>
          <a:prstGeom prst="ellipse">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marL="0" marR="0" lvl="0" indent="0" algn="ctr" defTabSz="914400" rtl="0" eaLnBrk="1" fontAlgn="auto" latinLnBrk="0" hangingPunct="1">
              <a:lnSpc>
                <a:spcPct val="100000"/>
              </a:lnSpc>
              <a:spcBef>
                <a:spcPts val="0"/>
              </a:spcBef>
              <a:spcAft>
                <a:spcPts val="0"/>
              </a:spcAft>
              <a:buClr>
                <a:srgbClr val="FFFFFF"/>
              </a:buClr>
              <a:buSzTx/>
              <a:buFontTx/>
              <a:buNone/>
              <a:tabLst/>
              <a:defRPr/>
            </a:pPr>
            <a:r>
              <a:rPr kumimoji="0" lang="en-US" sz="1400" b="0" i="0" u="none" strike="noStrike" kern="1200" cap="none" spc="0" normalizeH="0" baseline="0" noProof="0">
                <a:ln>
                  <a:noFill/>
                </a:ln>
                <a:solidFill>
                  <a:srgbClr val="FFFFFF"/>
                </a:solidFill>
                <a:effectLst/>
                <a:uLnTx/>
                <a:uFillTx/>
                <a:latin typeface="Arial"/>
                <a:ea typeface="+mn-ea"/>
                <a:cs typeface="+mn-cs"/>
              </a:rPr>
              <a:t>1</a:t>
            </a:r>
          </a:p>
        </p:txBody>
      </p:sp>
      <p:sp>
        <p:nvSpPr>
          <p:cNvPr id="49" name="TextBox 48">
            <a:extLst>
              <a:ext uri="{FF2B5EF4-FFF2-40B4-BE49-F238E27FC236}">
                <a16:creationId xmlns:a16="http://schemas.microsoft.com/office/drawing/2014/main" id="{DECC521F-1035-4E3A-B8AB-BC2712F1B6D1}"/>
              </a:ext>
            </a:extLst>
          </p:cNvPr>
          <p:cNvSpPr txBox="1"/>
          <p:nvPr/>
        </p:nvSpPr>
        <p:spPr>
          <a:xfrm>
            <a:off x="7199327" y="5591348"/>
            <a:ext cx="1231198" cy="389337"/>
          </a:xfrm>
          <a:prstGeom prst="rect">
            <a:avLst/>
          </a:prstGeom>
        </p:spPr>
        <p:txBody>
          <a:bodyPr vert="horz" wrap="square" lIns="0" tIns="0" rIns="0" bIns="0" rtlCol="0">
            <a:spAutoFit/>
          </a:bodyPr>
          <a:lstStyle>
            <a:lvl1pPr lvl="0" indent="0" defTabSz="914377">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594" lvl="1" indent="-225420" defTabSz="914377">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02" lvl="2" indent="-214308" defTabSz="91437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73" lvl="3" indent="-152396" defTabSz="914377">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42" lvl="4" indent="-147635" defTabSz="914377">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45720" marR="0" lvl="0" indent="0" algn="l" defTabSz="914377" rtl="0" eaLnBrk="1" fontAlgn="ctr" latinLnBrk="0" hangingPunct="1">
              <a:lnSpc>
                <a:spcPct val="115000"/>
              </a:lnSpc>
              <a:spcBef>
                <a:spcPts val="0"/>
              </a:spcBef>
              <a:spcAft>
                <a:spcPts val="600"/>
              </a:spcAft>
              <a:buClr>
                <a:srgbClr val="000000"/>
              </a:buClr>
              <a:buSzPct val="100000"/>
              <a:buFont typeface="Segoe UI" panose="020B0502040204020203" pitchFamily="34" charset="0"/>
              <a:buChar char="​"/>
              <a:tabLst/>
              <a:defRPr/>
            </a:pPr>
            <a:r>
              <a:rPr kumimoji="0" lang="en-US" sz="1100" b="1"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Primary series + Booster</a:t>
            </a:r>
            <a:r>
              <a:rPr kumimoji="0" lang="en-US" sz="1100" b="1" i="0" u="none" strike="noStrike" kern="1200" cap="none" spc="0" normalizeH="0" baseline="3000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1</a:t>
            </a:r>
            <a:r>
              <a:rPr kumimoji="0" lang="en-US" sz="1100" b="1"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9" name="4. Footnote">
            <a:extLst>
              <a:ext uri="{FF2B5EF4-FFF2-40B4-BE49-F238E27FC236}">
                <a16:creationId xmlns:a16="http://schemas.microsoft.com/office/drawing/2014/main" id="{AA8799F8-D35A-412E-9951-751E926B0F92}"/>
              </a:ext>
            </a:extLst>
          </p:cNvPr>
          <p:cNvSpPr txBox="1"/>
          <p:nvPr>
            <p:custDataLst>
              <p:tags r:id="rId10"/>
            </p:custDataLst>
          </p:nvPr>
        </p:nvSpPr>
        <p:spPr>
          <a:xfrm>
            <a:off x="553972" y="6278402"/>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203200" marR="0" lvl="0" indent="-212725"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30000" noProof="0">
                <a:ln>
                  <a:noFill/>
                </a:ln>
                <a:solidFill>
                  <a:srgbClr val="000000"/>
                </a:solidFill>
                <a:effectLst/>
                <a:uLnTx/>
                <a:uFillTx/>
                <a:latin typeface="Arial"/>
                <a:ea typeface="+mn-ea"/>
                <a:cs typeface="Arial" panose="020B0604020202020204" pitchFamily="34" charset="0"/>
              </a:rPr>
              <a:t>1</a:t>
            </a:r>
            <a:r>
              <a:rPr kumimoji="0" lang="en-US" sz="10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Booster doses in children below 12 years have not yet been assessed</a:t>
            </a:r>
          </a:p>
        </p:txBody>
      </p:sp>
      <p:sp>
        <p:nvSpPr>
          <p:cNvPr id="50" name="TrackerNum 8">
            <a:extLst>
              <a:ext uri="{FF2B5EF4-FFF2-40B4-BE49-F238E27FC236}">
                <a16:creationId xmlns:a16="http://schemas.microsoft.com/office/drawing/2014/main" id="{18E2AB65-7634-42E6-ABA1-E41D7A323C71}"/>
              </a:ext>
            </a:extLst>
          </p:cNvPr>
          <p:cNvSpPr>
            <a:spLocks/>
          </p:cNvSpPr>
          <p:nvPr>
            <p:custDataLst>
              <p:tags r:id="rId11"/>
            </p:custDataLst>
          </p:nvPr>
        </p:nvSpPr>
        <p:spPr>
          <a:xfrm>
            <a:off x="9044175" y="3191240"/>
            <a:ext cx="233682" cy="233682"/>
          </a:xfrm>
          <a:prstGeom prst="ellipse">
            <a:avLst/>
          </a:prstGeom>
          <a:solidFill>
            <a:srgbClr val="B9FFD9"/>
          </a:solid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marL="0" marR="0" lvl="0" indent="0" algn="ctr" defTabSz="914400" rtl="0" eaLnBrk="1" fontAlgn="auto" latinLnBrk="0" hangingPunct="1">
              <a:lnSpc>
                <a:spcPct val="100000"/>
              </a:lnSpc>
              <a:spcBef>
                <a:spcPts val="0"/>
              </a:spcBef>
              <a:spcAft>
                <a:spcPts val="0"/>
              </a:spcAft>
              <a:buClr>
                <a:srgbClr val="FFFFFF"/>
              </a:buClr>
              <a:buSzTx/>
              <a:buFontTx/>
              <a:buNone/>
              <a:tabLst/>
              <a:defRPr/>
            </a:pPr>
            <a:r>
              <a:rPr kumimoji="0" lang="en-US" sz="1400" b="0" i="0" u="none" strike="noStrike" kern="1200" cap="none" spc="0" normalizeH="0" baseline="0" noProof="0">
                <a:ln>
                  <a:noFill/>
                </a:ln>
                <a:solidFill>
                  <a:srgbClr val="DDDDDD">
                    <a:lumMod val="50000"/>
                  </a:srgbClr>
                </a:solidFill>
                <a:effectLst/>
                <a:uLnTx/>
                <a:uFillTx/>
                <a:latin typeface="Arial"/>
                <a:ea typeface="+mn-ea"/>
                <a:cs typeface="+mn-cs"/>
              </a:rPr>
              <a:t>2b</a:t>
            </a:r>
          </a:p>
        </p:txBody>
      </p:sp>
      <p:sp>
        <p:nvSpPr>
          <p:cNvPr id="51" name="TrackerNum 8">
            <a:extLst>
              <a:ext uri="{FF2B5EF4-FFF2-40B4-BE49-F238E27FC236}">
                <a16:creationId xmlns:a16="http://schemas.microsoft.com/office/drawing/2014/main" id="{C7DBE145-7BD4-4473-9B16-4479101AFD13}"/>
              </a:ext>
            </a:extLst>
          </p:cNvPr>
          <p:cNvSpPr>
            <a:spLocks/>
          </p:cNvSpPr>
          <p:nvPr>
            <p:custDataLst>
              <p:tags r:id="rId12"/>
            </p:custDataLst>
          </p:nvPr>
        </p:nvSpPr>
        <p:spPr>
          <a:xfrm>
            <a:off x="9044175" y="5177006"/>
            <a:ext cx="233682" cy="233682"/>
          </a:xfrm>
          <a:prstGeom prst="ellipse">
            <a:avLst/>
          </a:prstGeom>
          <a:solidFill>
            <a:schemeClr val="accent6">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GB" sz="1400" b="0" i="0" u="none" strike="noStrike" kern="1200" cap="none" spc="0" normalizeH="0" baseline="0" noProof="0">
                <a:ln>
                  <a:noFill/>
                </a:ln>
                <a:solidFill>
                  <a:srgbClr val="000000"/>
                </a:solidFill>
                <a:effectLst/>
                <a:uLnTx/>
                <a:uFillTx/>
                <a:latin typeface="Arial"/>
                <a:ea typeface="+mn-ea"/>
                <a:cs typeface="+mn-cs"/>
              </a:rPr>
              <a:t>4</a:t>
            </a: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2" name="TrackerNum 8">
            <a:extLst>
              <a:ext uri="{FF2B5EF4-FFF2-40B4-BE49-F238E27FC236}">
                <a16:creationId xmlns:a16="http://schemas.microsoft.com/office/drawing/2014/main" id="{22EB60B9-56A5-4D19-8150-7D201ED00A38}"/>
              </a:ext>
            </a:extLst>
          </p:cNvPr>
          <p:cNvSpPr>
            <a:spLocks/>
          </p:cNvSpPr>
          <p:nvPr>
            <p:custDataLst>
              <p:tags r:id="rId13"/>
            </p:custDataLst>
          </p:nvPr>
        </p:nvSpPr>
        <p:spPr>
          <a:xfrm>
            <a:off x="9044175" y="4434741"/>
            <a:ext cx="233682" cy="233682"/>
          </a:xfrm>
          <a:prstGeom prst="ellipse">
            <a:avLst/>
          </a:prstGeom>
          <a:solidFill>
            <a:schemeClr val="accent5">
              <a:lumMod val="40000"/>
              <a:lumOff val="60000"/>
            </a:schemeClr>
          </a:solidFill>
          <a:ln w="63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marL="0" marR="0" lvl="0" indent="0" algn="ctr" defTabSz="914400" rtl="0" eaLnBrk="1" fontAlgn="auto" latinLnBrk="0" hangingPunct="1">
              <a:lnSpc>
                <a:spcPct val="100000"/>
              </a:lnSpc>
              <a:spcBef>
                <a:spcPts val="0"/>
              </a:spcBef>
              <a:spcAft>
                <a:spcPts val="0"/>
              </a:spcAft>
              <a:buClr>
                <a:srgbClr val="FFFFFF"/>
              </a:buClr>
              <a:buSzTx/>
              <a:buFontTx/>
              <a:buNone/>
              <a:tabLst/>
              <a:defRPr/>
            </a:pPr>
            <a:r>
              <a:rPr kumimoji="0" lang="en-GB" sz="1400" b="0" i="0" u="none" strike="noStrike" kern="1200" cap="none" spc="0" normalizeH="0" baseline="0" noProof="0">
                <a:ln>
                  <a:noFill/>
                </a:ln>
                <a:solidFill>
                  <a:srgbClr val="DDDDDD">
                    <a:lumMod val="50000"/>
                  </a:srgbClr>
                </a:solidFill>
                <a:effectLst/>
                <a:uLnTx/>
                <a:uFillTx/>
                <a:latin typeface="Arial"/>
                <a:ea typeface="+mn-ea"/>
                <a:cs typeface="+mn-cs"/>
              </a:rPr>
              <a:t>3</a:t>
            </a:r>
            <a:endParaRPr kumimoji="0" lang="en-US" sz="1400" b="0" i="0" u="none" strike="noStrike" kern="1200" cap="none" spc="0" normalizeH="0" baseline="0" noProof="0">
              <a:ln>
                <a:noFill/>
              </a:ln>
              <a:solidFill>
                <a:srgbClr val="DDDDDD">
                  <a:lumMod val="50000"/>
                </a:srgbClr>
              </a:solidFill>
              <a:effectLst/>
              <a:uLnTx/>
              <a:uFillTx/>
              <a:latin typeface="Arial"/>
              <a:ea typeface="+mn-ea"/>
              <a:cs typeface="+mn-cs"/>
            </a:endParaRPr>
          </a:p>
        </p:txBody>
      </p:sp>
      <p:cxnSp>
        <p:nvCxnSpPr>
          <p:cNvPr id="5" name="Conector recto de flecha 4">
            <a:extLst>
              <a:ext uri="{FF2B5EF4-FFF2-40B4-BE49-F238E27FC236}">
                <a16:creationId xmlns:a16="http://schemas.microsoft.com/office/drawing/2014/main" id="{E0BAEF7F-1382-4EA7-A9EC-A5F32D95CBFC}"/>
              </a:ext>
            </a:extLst>
          </p:cNvPr>
          <p:cNvCxnSpPr/>
          <p:nvPr/>
        </p:nvCxnSpPr>
        <p:spPr>
          <a:xfrm>
            <a:off x="4514056" y="2321128"/>
            <a:ext cx="43183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onector recto de flecha 42">
            <a:extLst>
              <a:ext uri="{FF2B5EF4-FFF2-40B4-BE49-F238E27FC236}">
                <a16:creationId xmlns:a16="http://schemas.microsoft.com/office/drawing/2014/main" id="{E7706C90-0F91-4E74-8977-954A5E085162}"/>
              </a:ext>
            </a:extLst>
          </p:cNvPr>
          <p:cNvCxnSpPr/>
          <p:nvPr/>
        </p:nvCxnSpPr>
        <p:spPr>
          <a:xfrm>
            <a:off x="5754672" y="2321128"/>
            <a:ext cx="43183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Conector recto de flecha 52">
            <a:extLst>
              <a:ext uri="{FF2B5EF4-FFF2-40B4-BE49-F238E27FC236}">
                <a16:creationId xmlns:a16="http://schemas.microsoft.com/office/drawing/2014/main" id="{2ACA2F96-237B-43EC-B354-FA97EB4610CA}"/>
              </a:ext>
            </a:extLst>
          </p:cNvPr>
          <p:cNvCxnSpPr/>
          <p:nvPr/>
        </p:nvCxnSpPr>
        <p:spPr>
          <a:xfrm>
            <a:off x="7043206" y="2322389"/>
            <a:ext cx="43183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54476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Marcador de texto 13">
            <a:extLst>
              <a:ext uri="{FF2B5EF4-FFF2-40B4-BE49-F238E27FC236}">
                <a16:creationId xmlns:a16="http://schemas.microsoft.com/office/drawing/2014/main" id="{D3BA0DB0-591E-4F0A-9DE4-6DFC112F13C9}"/>
              </a:ext>
            </a:extLst>
          </p:cNvPr>
          <p:cNvSpPr>
            <a:spLocks noGrp="1"/>
          </p:cNvSpPr>
          <p:nvPr>
            <p:ph type="body" sz="quarter" idx="13"/>
          </p:nvPr>
        </p:nvSpPr>
        <p:spPr>
          <a:xfrm>
            <a:off x="480485" y="1188003"/>
            <a:ext cx="8160000" cy="453761"/>
          </a:xfrm>
        </p:spPr>
        <p:txBody>
          <a:bodyPr>
            <a:normAutofit fontScale="92500" lnSpcReduction="20000"/>
          </a:bodyPr>
          <a:lstStyle/>
          <a:p>
            <a:pPr marL="0" marR="0" lvl="0" indent="0" algn="l" defTabSz="914400" rtl="0" eaLnBrk="1" fontAlgn="auto" latinLnBrk="0" hangingPunct="1">
              <a:lnSpc>
                <a:spcPct val="110000"/>
              </a:lnSpc>
              <a:spcBef>
                <a:spcPts val="1000"/>
              </a:spcBef>
              <a:spcAft>
                <a:spcPts val="600"/>
              </a:spcAft>
              <a:buClr>
                <a:prstClr val="black"/>
              </a:buClr>
              <a:buSzPct val="80000"/>
              <a:buFontTx/>
              <a:buNone/>
              <a:tabLst/>
              <a:defRPr/>
            </a:pPr>
            <a:r>
              <a:rPr lang="es-ES" i="1" err="1">
                <a:solidFill>
                  <a:prstClr val="black"/>
                </a:solidFill>
                <a:latin typeface="Ebrima" panose="02000000000000000000" pitchFamily="2" charset="0"/>
                <a:ea typeface="Ebrima" panose="02000000000000000000" pitchFamily="2" charset="0"/>
                <a:cs typeface="Ebrima" panose="02000000000000000000" pitchFamily="2" charset="0"/>
              </a:rPr>
              <a:t>Immunocompromised</a:t>
            </a:r>
            <a:r>
              <a:rPr lang="es-ES" i="1">
                <a:solidFill>
                  <a:prstClr val="black"/>
                </a:solidFill>
                <a:latin typeface="Ebrima" panose="02000000000000000000" pitchFamily="2" charset="0"/>
                <a:ea typeface="Ebrima" panose="02000000000000000000" pitchFamily="2" charset="0"/>
                <a:cs typeface="Ebrima" panose="02000000000000000000" pitchFamily="2" charset="0"/>
              </a:rPr>
              <a:t> </a:t>
            </a:r>
            <a:r>
              <a:rPr lang="es-ES" i="1" err="1">
                <a:solidFill>
                  <a:prstClr val="black"/>
                </a:solidFill>
                <a:latin typeface="Ebrima" panose="02000000000000000000" pitchFamily="2" charset="0"/>
                <a:ea typeface="Ebrima" panose="02000000000000000000" pitchFamily="2" charset="0"/>
                <a:cs typeface="Ebrima" panose="02000000000000000000" pitchFamily="2" charset="0"/>
              </a:rPr>
              <a:t>persons</a:t>
            </a:r>
            <a:r>
              <a:rPr lang="es-ES" i="1">
                <a:solidFill>
                  <a:prstClr val="black"/>
                </a:solidFill>
                <a:latin typeface="Ebrima" panose="02000000000000000000" pitchFamily="2" charset="0"/>
                <a:ea typeface="Ebrima" panose="02000000000000000000" pitchFamily="2" charset="0"/>
                <a:cs typeface="Ebrima" panose="02000000000000000000" pitchFamily="2" charset="0"/>
              </a:rPr>
              <a:t> (</a:t>
            </a:r>
            <a:r>
              <a:rPr lang="es-ES" i="1" err="1">
                <a:solidFill>
                  <a:prstClr val="black"/>
                </a:solidFill>
                <a:latin typeface="Ebrima" panose="02000000000000000000" pitchFamily="2" charset="0"/>
                <a:ea typeface="Ebrima" panose="02000000000000000000" pitchFamily="2" charset="0"/>
                <a:cs typeface="Ebrima" panose="02000000000000000000" pitchFamily="2" charset="0"/>
              </a:rPr>
              <a:t>ICPs</a:t>
            </a:r>
            <a:r>
              <a:rPr lang="es-ES" i="1">
                <a:solidFill>
                  <a:prstClr val="black"/>
                </a:solidFill>
                <a:latin typeface="Ebrima" panose="02000000000000000000" pitchFamily="2" charset="0"/>
                <a:ea typeface="Ebrima" panose="02000000000000000000" pitchFamily="2" charset="0"/>
                <a:cs typeface="Ebrima" panose="02000000000000000000" pitchFamily="2" charset="0"/>
              </a:rPr>
              <a:t>) </a:t>
            </a:r>
            <a:r>
              <a:rPr lang="es-ES" i="1" err="1">
                <a:solidFill>
                  <a:prstClr val="black"/>
                </a:solidFill>
                <a:latin typeface="Ebrima" panose="02000000000000000000" pitchFamily="2" charset="0"/>
                <a:ea typeface="Ebrima" panose="02000000000000000000" pitchFamily="2" charset="0"/>
                <a:cs typeface="Ebrima" panose="02000000000000000000" pitchFamily="2" charset="0"/>
              </a:rPr>
              <a:t>includes</a:t>
            </a:r>
            <a:r>
              <a:rPr lang="es-ES" i="1">
                <a:solidFill>
                  <a:prstClr val="black"/>
                </a:solidFill>
                <a:latin typeface="Ebrima" panose="02000000000000000000" pitchFamily="2" charset="0"/>
                <a:ea typeface="Ebrima" panose="02000000000000000000" pitchFamily="2" charset="0"/>
                <a:cs typeface="Ebrima" panose="02000000000000000000" pitchFamily="2" charset="0"/>
              </a:rPr>
              <a:t> </a:t>
            </a:r>
            <a:r>
              <a:rPr lang="es-ES" i="1" err="1">
                <a:solidFill>
                  <a:prstClr val="black"/>
                </a:solidFill>
                <a:latin typeface="Ebrima" panose="02000000000000000000" pitchFamily="2" charset="0"/>
                <a:ea typeface="Ebrima" panose="02000000000000000000" pitchFamily="2" charset="0"/>
                <a:cs typeface="Ebrima" panose="02000000000000000000" pitchFamily="2" charset="0"/>
              </a:rPr>
              <a:t>persons</a:t>
            </a:r>
            <a:r>
              <a:rPr lang="es-ES" i="1">
                <a:solidFill>
                  <a:prstClr val="black"/>
                </a:solidFill>
                <a:latin typeface="Ebrima" panose="02000000000000000000" pitchFamily="2" charset="0"/>
                <a:ea typeface="Ebrima" panose="02000000000000000000" pitchFamily="2" charset="0"/>
                <a:cs typeface="Ebrima" panose="02000000000000000000" pitchFamily="2" charset="0"/>
              </a:rPr>
              <a:t> </a:t>
            </a:r>
            <a:r>
              <a:rPr lang="es-ES" i="1" err="1">
                <a:solidFill>
                  <a:prstClr val="black"/>
                </a:solidFill>
                <a:latin typeface="Ebrima" panose="02000000000000000000" pitchFamily="2" charset="0"/>
                <a:ea typeface="Ebrima" panose="02000000000000000000" pitchFamily="2" charset="0"/>
                <a:cs typeface="Ebrima" panose="02000000000000000000" pitchFamily="2" charset="0"/>
              </a:rPr>
              <a:t>with</a:t>
            </a:r>
            <a:r>
              <a:rPr lang="es-ES" i="1">
                <a:solidFill>
                  <a:prstClr val="black"/>
                </a:solidFill>
                <a:latin typeface="Ebrima" panose="02000000000000000000" pitchFamily="2" charset="0"/>
                <a:ea typeface="Ebrima" panose="02000000000000000000" pitchFamily="2" charset="0"/>
                <a:cs typeface="Ebrima" panose="02000000000000000000" pitchFamily="2" charset="0"/>
              </a:rPr>
              <a:t> </a:t>
            </a:r>
            <a:r>
              <a:rPr lang="es-ES" i="1" err="1">
                <a:solidFill>
                  <a:prstClr val="black"/>
                </a:solidFill>
                <a:latin typeface="Ebrima" panose="02000000000000000000" pitchFamily="2" charset="0"/>
                <a:ea typeface="Ebrima" panose="02000000000000000000" pitchFamily="2" charset="0"/>
                <a:cs typeface="Ebrima" panose="02000000000000000000" pitchFamily="2" charset="0"/>
              </a:rPr>
              <a:t>inmunocompromisng</a:t>
            </a:r>
            <a:r>
              <a:rPr lang="es-ES" i="1">
                <a:solidFill>
                  <a:prstClr val="black"/>
                </a:solidFill>
                <a:latin typeface="Ebrima" panose="02000000000000000000" pitchFamily="2" charset="0"/>
                <a:ea typeface="Ebrima" panose="02000000000000000000" pitchFamily="2" charset="0"/>
                <a:cs typeface="Ebrima" panose="02000000000000000000" pitchFamily="2" charset="0"/>
              </a:rPr>
              <a:t> </a:t>
            </a:r>
            <a:r>
              <a:rPr lang="es-ES" i="1" err="1">
                <a:solidFill>
                  <a:prstClr val="black"/>
                </a:solidFill>
                <a:latin typeface="Ebrima" panose="02000000000000000000" pitchFamily="2" charset="0"/>
                <a:ea typeface="Ebrima" panose="02000000000000000000" pitchFamily="2" charset="0"/>
                <a:cs typeface="Ebrima" panose="02000000000000000000" pitchFamily="2" charset="0"/>
              </a:rPr>
              <a:t>conditions</a:t>
            </a:r>
            <a:r>
              <a:rPr lang="es-ES" i="1">
                <a:solidFill>
                  <a:prstClr val="black"/>
                </a:solidFill>
                <a:latin typeface="Ebrima" panose="02000000000000000000" pitchFamily="2" charset="0"/>
                <a:ea typeface="Ebrima" panose="02000000000000000000" pitchFamily="2" charset="0"/>
                <a:cs typeface="Ebrima" panose="02000000000000000000" pitchFamily="2" charset="0"/>
              </a:rPr>
              <a:t> and </a:t>
            </a:r>
            <a:r>
              <a:rPr lang="es-ES" i="1" err="1">
                <a:solidFill>
                  <a:prstClr val="black"/>
                </a:solidFill>
                <a:latin typeface="Ebrima" panose="02000000000000000000" pitchFamily="2" charset="0"/>
                <a:ea typeface="Ebrima" panose="02000000000000000000" pitchFamily="2" charset="0"/>
                <a:cs typeface="Ebrima" panose="02000000000000000000" pitchFamily="2" charset="0"/>
              </a:rPr>
              <a:t>those</a:t>
            </a:r>
            <a:r>
              <a:rPr lang="es-ES" i="1">
                <a:solidFill>
                  <a:prstClr val="black"/>
                </a:solidFill>
                <a:latin typeface="Ebrima" panose="02000000000000000000" pitchFamily="2" charset="0"/>
                <a:ea typeface="Ebrima" panose="02000000000000000000" pitchFamily="2" charset="0"/>
                <a:cs typeface="Ebrima" panose="02000000000000000000" pitchFamily="2" charset="0"/>
              </a:rPr>
              <a:t> </a:t>
            </a:r>
            <a:r>
              <a:rPr lang="es-ES" i="1" err="1">
                <a:solidFill>
                  <a:prstClr val="black"/>
                </a:solidFill>
                <a:latin typeface="Ebrima" panose="02000000000000000000" pitchFamily="2" charset="0"/>
                <a:ea typeface="Ebrima" panose="02000000000000000000" pitchFamily="2" charset="0"/>
                <a:cs typeface="Ebrima" panose="02000000000000000000" pitchFamily="2" charset="0"/>
              </a:rPr>
              <a:t>receiving</a:t>
            </a:r>
            <a:r>
              <a:rPr lang="es-ES" i="1">
                <a:solidFill>
                  <a:prstClr val="black"/>
                </a:solidFill>
                <a:latin typeface="Ebrima" panose="02000000000000000000" pitchFamily="2" charset="0"/>
                <a:ea typeface="Ebrima" panose="02000000000000000000" pitchFamily="2" charset="0"/>
                <a:cs typeface="Ebrima" panose="02000000000000000000" pitchFamily="2" charset="0"/>
              </a:rPr>
              <a:t> </a:t>
            </a:r>
            <a:r>
              <a:rPr lang="es-ES" i="1" err="1">
                <a:solidFill>
                  <a:prstClr val="black"/>
                </a:solidFill>
                <a:latin typeface="Ebrima" panose="02000000000000000000" pitchFamily="2" charset="0"/>
                <a:ea typeface="Ebrima" panose="02000000000000000000" pitchFamily="2" charset="0"/>
                <a:cs typeface="Ebrima" panose="02000000000000000000" pitchFamily="2" charset="0"/>
              </a:rPr>
              <a:t>immunosuppressive</a:t>
            </a:r>
            <a:r>
              <a:rPr lang="es-ES" i="1">
                <a:solidFill>
                  <a:prstClr val="black"/>
                </a:solidFill>
                <a:latin typeface="Ebrima" panose="02000000000000000000" pitchFamily="2" charset="0"/>
                <a:ea typeface="Ebrima" panose="02000000000000000000" pitchFamily="2" charset="0"/>
                <a:cs typeface="Ebrima" panose="02000000000000000000" pitchFamily="2" charset="0"/>
              </a:rPr>
              <a:t> </a:t>
            </a:r>
            <a:r>
              <a:rPr lang="es-ES" i="1" err="1">
                <a:solidFill>
                  <a:prstClr val="black"/>
                </a:solidFill>
                <a:latin typeface="Ebrima" panose="02000000000000000000" pitchFamily="2" charset="0"/>
                <a:ea typeface="Ebrima" panose="02000000000000000000" pitchFamily="2" charset="0"/>
                <a:cs typeface="Ebrima" panose="02000000000000000000" pitchFamily="2" charset="0"/>
              </a:rPr>
              <a:t>treatment</a:t>
            </a:r>
            <a:endParaRPr kumimoji="0" lang="en-GB" b="0" i="1" u="none" strike="noStrike" kern="1200" cap="none" spc="0" normalizeH="0" baseline="0" noProof="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endParaRPr>
          </a:p>
        </p:txBody>
      </p:sp>
      <p:sp>
        <p:nvSpPr>
          <p:cNvPr id="5" name="Marcador de número de diapositiva 4">
            <a:extLst>
              <a:ext uri="{FF2B5EF4-FFF2-40B4-BE49-F238E27FC236}">
                <a16:creationId xmlns:a16="http://schemas.microsoft.com/office/drawing/2014/main" id="{63783F7A-4663-46AB-8906-C79ACE11007C}"/>
              </a:ext>
            </a:extLst>
          </p:cNvPr>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4CE0EA-F3B5-4684-BA10-C594598FDB9C}" type="slidenum">
              <a:rPr kumimoji="0" lang="en-GB" sz="800" b="0" i="0" u="none" strike="noStrike" kern="1200" cap="none" spc="0" normalizeH="0" baseline="0" noProof="0" smtClean="0">
                <a:ln>
                  <a:noFill/>
                </a:ln>
                <a:solidFill>
                  <a:prstClr val="black"/>
                </a:solidFill>
                <a:effectLst/>
                <a:uLnTx/>
                <a:uFillTx/>
                <a:latin typeface="Arial"/>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800" b="0" i="0" u="none" strike="noStrike" kern="1200" cap="none" spc="0" normalizeH="0" baseline="0" noProof="0">
              <a:ln>
                <a:noFill/>
              </a:ln>
              <a:solidFill>
                <a:prstClr val="black"/>
              </a:solidFill>
              <a:effectLst/>
              <a:uLnTx/>
              <a:uFillTx/>
              <a:latin typeface="Arial"/>
              <a:ea typeface="+mn-ea"/>
              <a:cs typeface="Times New Roman" panose="02020603050405020304" pitchFamily="18" charset="0"/>
            </a:endParaRPr>
          </a:p>
        </p:txBody>
      </p:sp>
      <p:sp>
        <p:nvSpPr>
          <p:cNvPr id="9" name="Título 8">
            <a:extLst>
              <a:ext uri="{FF2B5EF4-FFF2-40B4-BE49-F238E27FC236}">
                <a16:creationId xmlns:a16="http://schemas.microsoft.com/office/drawing/2014/main" id="{66B6DDA6-37EC-4A70-ACC6-D62FB45EB8C4}"/>
              </a:ext>
            </a:extLst>
          </p:cNvPr>
          <p:cNvSpPr>
            <a:spLocks noGrp="1"/>
          </p:cNvSpPr>
          <p:nvPr>
            <p:ph type="title"/>
          </p:nvPr>
        </p:nvSpPr>
        <p:spPr/>
        <p:txBody>
          <a:bodyPr/>
          <a:lstStyle/>
          <a:p>
            <a:r>
              <a:rPr lang="es-ES"/>
              <a:t>COVID-19 </a:t>
            </a:r>
            <a:r>
              <a:rPr lang="es-ES" err="1"/>
              <a:t>vaccination</a:t>
            </a:r>
            <a:r>
              <a:rPr lang="es-ES"/>
              <a:t> </a:t>
            </a:r>
            <a:r>
              <a:rPr lang="es-ES" err="1"/>
              <a:t>for</a:t>
            </a:r>
            <a:r>
              <a:rPr lang="es-ES"/>
              <a:t> </a:t>
            </a:r>
            <a:r>
              <a:rPr lang="es-ES" err="1"/>
              <a:t>immunocompromised</a:t>
            </a:r>
            <a:r>
              <a:rPr lang="es-ES"/>
              <a:t> </a:t>
            </a:r>
            <a:r>
              <a:rPr lang="es-ES" err="1"/>
              <a:t>persons</a:t>
            </a:r>
            <a:r>
              <a:rPr lang="es-ES"/>
              <a:t> (1/2)</a:t>
            </a:r>
            <a:endParaRPr lang="en-GB"/>
          </a:p>
        </p:txBody>
      </p:sp>
      <p:sp>
        <p:nvSpPr>
          <p:cNvPr id="3" name="Marcador de contenido 2">
            <a:extLst>
              <a:ext uri="{FF2B5EF4-FFF2-40B4-BE49-F238E27FC236}">
                <a16:creationId xmlns:a16="http://schemas.microsoft.com/office/drawing/2014/main" id="{E6A43F6B-9688-43A8-A8E3-B0BF30EFE88E}"/>
              </a:ext>
            </a:extLst>
          </p:cNvPr>
          <p:cNvSpPr>
            <a:spLocks noGrp="1"/>
          </p:cNvSpPr>
          <p:nvPr>
            <p:ph idx="1"/>
          </p:nvPr>
        </p:nvSpPr>
        <p:spPr/>
        <p:txBody>
          <a:bodyPr/>
          <a:lstStyle/>
          <a:p>
            <a:r>
              <a:rPr lang="en-US" sz="1200" b="1">
                <a:latin typeface="Ebrima" panose="02000000000000000000" pitchFamily="2" charset="0"/>
                <a:ea typeface="Ebrima" panose="02000000000000000000" pitchFamily="2" charset="0"/>
                <a:cs typeface="Ebrima" panose="02000000000000000000" pitchFamily="2" charset="0"/>
              </a:rPr>
              <a:t>Table 1. Moderately to severely ICPs (not exhaustive list). This definition applies to all vaccine-eligible age groups. </a:t>
            </a:r>
            <a:endParaRPr lang="en-US" sz="1200" b="1">
              <a:highlight>
                <a:srgbClr val="FFFF00"/>
              </a:highlight>
              <a:latin typeface="Ebrima" panose="02000000000000000000" pitchFamily="2" charset="0"/>
              <a:ea typeface="Ebrima" panose="02000000000000000000" pitchFamily="2" charset="0"/>
              <a:cs typeface="Ebrima" panose="02000000000000000000" pitchFamily="2" charset="0"/>
            </a:endParaRPr>
          </a:p>
        </p:txBody>
      </p:sp>
      <p:graphicFrame>
        <p:nvGraphicFramePr>
          <p:cNvPr id="31" name="Table 5">
            <a:extLst>
              <a:ext uri="{FF2B5EF4-FFF2-40B4-BE49-F238E27FC236}">
                <a16:creationId xmlns:a16="http://schemas.microsoft.com/office/drawing/2014/main" id="{AED6F975-003E-4522-B316-729A0D83D6C9}"/>
              </a:ext>
            </a:extLst>
          </p:cNvPr>
          <p:cNvGraphicFramePr>
            <a:graphicFrameLocks noGrp="1"/>
          </p:cNvGraphicFramePr>
          <p:nvPr>
            <p:extLst>
              <p:ext uri="{D42A27DB-BD31-4B8C-83A1-F6EECF244321}">
                <p14:modId xmlns:p14="http://schemas.microsoft.com/office/powerpoint/2010/main" val="2987216664"/>
              </p:ext>
            </p:extLst>
          </p:nvPr>
        </p:nvGraphicFramePr>
        <p:xfrm>
          <a:off x="479999" y="2187112"/>
          <a:ext cx="11354191" cy="4084320"/>
        </p:xfrm>
        <a:graphic>
          <a:graphicData uri="http://schemas.openxmlformats.org/drawingml/2006/table">
            <a:tbl>
              <a:tblPr firstRow="1" bandRow="1"/>
              <a:tblGrid>
                <a:gridCol w="2509530">
                  <a:extLst>
                    <a:ext uri="{9D8B030D-6E8A-4147-A177-3AD203B41FA5}">
                      <a16:colId xmlns:a16="http://schemas.microsoft.com/office/drawing/2014/main" val="3333976748"/>
                    </a:ext>
                  </a:extLst>
                </a:gridCol>
                <a:gridCol w="8844661">
                  <a:extLst>
                    <a:ext uri="{9D8B030D-6E8A-4147-A177-3AD203B41FA5}">
                      <a16:colId xmlns:a16="http://schemas.microsoft.com/office/drawing/2014/main" val="605790810"/>
                    </a:ext>
                  </a:extLst>
                </a:gridCol>
              </a:tblGrid>
              <a:tr h="251069">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sz="1400"/>
                        <a:t>Group</a:t>
                      </a:r>
                      <a:endParaRPr lang="en-CH" sz="1400"/>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rgbClr val="AABED7">
                        <a:lumMod val="5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sz="1400"/>
                        <a:t>Details</a:t>
                      </a:r>
                      <a:endParaRPr lang="en-CH" sz="1400"/>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rgbClr val="AABED7">
                        <a:lumMod val="50000"/>
                      </a:srgbClr>
                    </a:solidFill>
                  </a:tcPr>
                </a:tc>
                <a:extLst>
                  <a:ext uri="{0D108BD9-81ED-4DB2-BD59-A6C34878D82A}">
                    <a16:rowId xmlns:a16="http://schemas.microsoft.com/office/drawing/2014/main" val="3784607858"/>
                  </a:ext>
                </a:extLst>
              </a:tr>
              <a:tr h="42681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216000" algn="l" defTabSz="914400" rtl="0" eaLnBrk="1" latinLnBrk="0" hangingPunct="1">
                        <a:lnSpc>
                          <a:spcPts val="1100"/>
                        </a:lnSpc>
                        <a:spcBef>
                          <a:spcPts val="600"/>
                        </a:spcBef>
                        <a:spcAft>
                          <a:spcPts val="600"/>
                        </a:spcAft>
                      </a:pPr>
                      <a:r>
                        <a:rPr lang="en-GB" sz="1400" b="0" kern="1200">
                          <a:solidFill>
                            <a:schemeClr val="tx1"/>
                          </a:solidFill>
                          <a:latin typeface="+mj-lt"/>
                          <a:ea typeface="+mn-ea"/>
                          <a:cs typeface="Times New Roman" panose="02020603050405020304" pitchFamily="18" charset="0"/>
                        </a:rPr>
                        <a:t>Active cancer</a:t>
                      </a: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216000" indent="-171450" algn="l" defTabSz="914400" rtl="0" eaLnBrk="1" latinLnBrk="0" hangingPunct="1">
                        <a:lnSpc>
                          <a:spcPct val="100000"/>
                        </a:lnSpc>
                        <a:spcBef>
                          <a:spcPts val="600"/>
                        </a:spcBef>
                        <a:spcAft>
                          <a:spcPts val="600"/>
                        </a:spcAft>
                        <a:buFont typeface="Arial" panose="020B0604020202020204" pitchFamily="34" charset="0"/>
                        <a:buChar char="•"/>
                      </a:pPr>
                      <a:r>
                        <a:rPr lang="en-GB" sz="1400" b="0" kern="1200" noProof="0">
                          <a:solidFill>
                            <a:schemeClr val="tx1"/>
                          </a:solidFill>
                          <a:latin typeface="+mj-lt"/>
                          <a:ea typeface="+mn-ea"/>
                          <a:cs typeface="Times New Roman" panose="02020603050405020304" pitchFamily="18" charset="0"/>
                        </a:rPr>
                        <a:t>Active immunosuppressive treatment for solid tumour or haematological malignancy (including leukaemia, lymphoma, and myeloma), or within 12 months of ending such treatment</a:t>
                      </a:r>
                      <a:endParaRPr lang="en-US" sz="1400" b="0" kern="1200" noProof="0">
                        <a:solidFill>
                          <a:schemeClr val="tx1"/>
                        </a:solidFill>
                        <a:latin typeface="+mj-lt"/>
                        <a:ea typeface="+mn-ea"/>
                        <a:cs typeface="Times New Roman" panose="02020603050405020304" pitchFamily="18" charset="0"/>
                      </a:endParaRP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64300124"/>
                  </a:ext>
                </a:extLst>
              </a:tr>
              <a:tr h="552351">
                <a:tc>
                  <a:txBody>
                    <a:bodyPr/>
                    <a:lstStyle/>
                    <a:p>
                      <a:pPr marL="216000" algn="l" defTabSz="914400" rtl="0" eaLnBrk="1" latinLnBrk="0" hangingPunct="1">
                        <a:lnSpc>
                          <a:spcPts val="1100"/>
                        </a:lnSpc>
                        <a:spcBef>
                          <a:spcPts val="600"/>
                        </a:spcBef>
                        <a:spcAft>
                          <a:spcPts val="600"/>
                        </a:spcAft>
                      </a:pPr>
                      <a:r>
                        <a:rPr lang="es-ES" sz="1400" b="0" kern="1200" err="1">
                          <a:solidFill>
                            <a:schemeClr val="tx1"/>
                          </a:solidFill>
                          <a:latin typeface="+mj-lt"/>
                          <a:ea typeface="+mn-ea"/>
                          <a:cs typeface="Times New Roman" panose="02020603050405020304" pitchFamily="18" charset="0"/>
                        </a:rPr>
                        <a:t>Transplant</a:t>
                      </a:r>
                      <a:r>
                        <a:rPr lang="es-ES" sz="1400" b="0" kern="1200">
                          <a:solidFill>
                            <a:schemeClr val="tx1"/>
                          </a:solidFill>
                          <a:latin typeface="+mj-lt"/>
                          <a:ea typeface="+mn-ea"/>
                          <a:cs typeface="Times New Roman" panose="02020603050405020304" pitchFamily="18" charset="0"/>
                        </a:rPr>
                        <a:t> </a:t>
                      </a:r>
                      <a:r>
                        <a:rPr lang="es-ES" sz="1400" b="0" kern="1200" err="1">
                          <a:solidFill>
                            <a:schemeClr val="tx1"/>
                          </a:solidFill>
                          <a:latin typeface="+mj-lt"/>
                          <a:ea typeface="+mn-ea"/>
                          <a:cs typeface="Times New Roman" panose="02020603050405020304" pitchFamily="18" charset="0"/>
                        </a:rPr>
                        <a:t>recipients</a:t>
                      </a:r>
                      <a:endParaRPr lang="en-CH" sz="1400" b="0" kern="1200">
                        <a:solidFill>
                          <a:schemeClr val="tx1"/>
                        </a:solidFill>
                        <a:latin typeface="+mj-lt"/>
                        <a:ea typeface="+mn-ea"/>
                        <a:cs typeface="Times New Roman" panose="02020603050405020304" pitchFamily="18" charset="0"/>
                      </a:endParaRP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16000" indent="-171450" algn="l" defTabSz="914400" rtl="0" eaLnBrk="1" latinLnBrk="0" hangingPunct="1">
                        <a:lnSpc>
                          <a:spcPct val="100000"/>
                        </a:lnSpc>
                        <a:spcBef>
                          <a:spcPts val="600"/>
                        </a:spcBef>
                        <a:spcAft>
                          <a:spcPts val="600"/>
                        </a:spcAft>
                        <a:buFont typeface="Arial" panose="020B0604020202020204" pitchFamily="34" charset="0"/>
                        <a:buChar char="•"/>
                      </a:pPr>
                      <a:r>
                        <a:rPr lang="en-GB" sz="1400" b="0" kern="1200">
                          <a:solidFill>
                            <a:schemeClr val="tx1"/>
                          </a:solidFill>
                          <a:latin typeface="+mj-lt"/>
                          <a:ea typeface="+mn-ea"/>
                          <a:cs typeface="Times New Roman" panose="02020603050405020304" pitchFamily="18" charset="0"/>
                        </a:rPr>
                        <a:t>Receipt of solid organ transplant and taking immunosuppressive therapy </a:t>
                      </a:r>
                    </a:p>
                    <a:p>
                      <a:pPr marL="216000" indent="-171450" algn="l" defTabSz="914400" rtl="0" eaLnBrk="1" latinLnBrk="0" hangingPunct="1">
                        <a:lnSpc>
                          <a:spcPct val="100000"/>
                        </a:lnSpc>
                        <a:spcBef>
                          <a:spcPts val="600"/>
                        </a:spcBef>
                        <a:spcAft>
                          <a:spcPts val="600"/>
                        </a:spcAft>
                        <a:buFont typeface="Arial" panose="020B0604020202020204" pitchFamily="34" charset="0"/>
                        <a:buChar char="•"/>
                      </a:pPr>
                      <a:r>
                        <a:rPr lang="en-GB" sz="1400" b="0" kern="1200">
                          <a:solidFill>
                            <a:schemeClr val="tx1"/>
                          </a:solidFill>
                          <a:latin typeface="+mj-lt"/>
                          <a:ea typeface="+mn-ea"/>
                          <a:cs typeface="Times New Roman" panose="02020603050405020304" pitchFamily="18" charset="0"/>
                        </a:rPr>
                        <a:t>Receipt of stem cell transplant (within 2 years of transplantation, or taking immunosuppressive therapy) </a:t>
                      </a: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60065195"/>
                  </a:ext>
                </a:extLst>
              </a:tr>
              <a:tr h="552351">
                <a:tc row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216000" algn="l" defTabSz="914400" rtl="0" eaLnBrk="1" latinLnBrk="0" hangingPunct="1">
                        <a:lnSpc>
                          <a:spcPts val="1100"/>
                        </a:lnSpc>
                        <a:spcBef>
                          <a:spcPts val="600"/>
                        </a:spcBef>
                        <a:spcAft>
                          <a:spcPts val="600"/>
                        </a:spcAft>
                      </a:pPr>
                      <a:r>
                        <a:rPr lang="en-GB" sz="1400" b="0" kern="1200" err="1">
                          <a:solidFill>
                            <a:schemeClr val="tx1"/>
                          </a:solidFill>
                          <a:latin typeface="+mj-lt"/>
                          <a:ea typeface="+mn-ea"/>
                          <a:cs typeface="Times New Roman" panose="02020603050405020304" pitchFamily="18" charset="0"/>
                        </a:rPr>
                        <a:t>Inmunodeficiency</a:t>
                      </a:r>
                      <a:endParaRPr lang="en-GB" sz="1400" b="0" kern="1200">
                        <a:solidFill>
                          <a:schemeClr val="tx1"/>
                        </a:solidFill>
                        <a:latin typeface="+mj-lt"/>
                        <a:ea typeface="+mn-ea"/>
                        <a:cs typeface="Times New Roman" panose="02020603050405020304" pitchFamily="18" charset="0"/>
                      </a:endParaRP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216000" indent="-171450" algn="l" defTabSz="914400" rtl="0" eaLnBrk="1" latinLnBrk="0" hangingPunct="1">
                        <a:lnSpc>
                          <a:spcPct val="100000"/>
                        </a:lnSpc>
                        <a:spcBef>
                          <a:spcPts val="600"/>
                        </a:spcBef>
                        <a:spcAft>
                          <a:spcPts val="600"/>
                        </a:spcAft>
                        <a:buFont typeface="Arial" panose="020B0604020202020204" pitchFamily="34" charset="0"/>
                        <a:buChar char="•"/>
                      </a:pPr>
                      <a:r>
                        <a:rPr lang="en-GB" sz="1400" b="0" kern="1200" noProof="0">
                          <a:solidFill>
                            <a:schemeClr val="tx1"/>
                          </a:solidFill>
                          <a:latin typeface="+mj-lt"/>
                          <a:ea typeface="+mn-ea"/>
                          <a:cs typeface="Times New Roman" panose="02020603050405020304" pitchFamily="18" charset="0"/>
                        </a:rPr>
                        <a:t>Severe primary immunodeficiency </a:t>
                      </a:r>
                    </a:p>
                    <a:p>
                      <a:pPr marL="216000" indent="-171450" algn="l" defTabSz="914400" rtl="0" eaLnBrk="1" latinLnBrk="0" hangingPunct="1">
                        <a:lnSpc>
                          <a:spcPct val="100000"/>
                        </a:lnSpc>
                        <a:spcBef>
                          <a:spcPts val="600"/>
                        </a:spcBef>
                        <a:spcAft>
                          <a:spcPts val="600"/>
                        </a:spcAft>
                        <a:buFont typeface="Arial" panose="020B0604020202020204" pitchFamily="34" charset="0"/>
                        <a:buChar char="•"/>
                      </a:pPr>
                      <a:r>
                        <a:rPr lang="en-GB" sz="1400" b="0" kern="1200" noProof="0">
                          <a:solidFill>
                            <a:schemeClr val="tx1"/>
                          </a:solidFill>
                          <a:latin typeface="+mj-lt"/>
                          <a:ea typeface="+mn-ea"/>
                          <a:cs typeface="Times New Roman" panose="02020603050405020304" pitchFamily="18" charset="0"/>
                        </a:rPr>
                        <a:t>Chronic dialysis </a:t>
                      </a:r>
                      <a:endParaRPr lang="en-US" sz="1400" b="0" kern="1200" noProof="0">
                        <a:solidFill>
                          <a:schemeClr val="tx1"/>
                        </a:solidFill>
                        <a:latin typeface="+mj-lt"/>
                        <a:ea typeface="+mn-ea"/>
                        <a:cs typeface="Times New Roman" panose="02020603050405020304" pitchFamily="18" charset="0"/>
                      </a:endParaRP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7558359"/>
                  </a:ext>
                </a:extLst>
              </a:tr>
              <a:tr h="251069">
                <a:tc vMerge="1">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200" b="1">
                          <a:solidFill>
                            <a:schemeClr val="tx1">
                              <a:lumMod val="75000"/>
                              <a:lumOff val="25000"/>
                            </a:schemeClr>
                          </a:solidFill>
                        </a:rPr>
                        <a:t>Inactivated virus</a:t>
                      </a: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rgbClr val="CCFFCC">
                        <a:alpha val="60411"/>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216000" marR="0" lvl="0" indent="0" algn="l" defTabSz="914400" rtl="0" eaLnBrk="1" fontAlgn="auto" latinLnBrk="0" hangingPunct="1">
                        <a:lnSpc>
                          <a:spcPct val="100000"/>
                        </a:lnSpc>
                        <a:spcBef>
                          <a:spcPts val="600"/>
                        </a:spcBef>
                        <a:spcAft>
                          <a:spcPts val="600"/>
                        </a:spcAft>
                        <a:buClrTx/>
                        <a:buSzTx/>
                        <a:buFontTx/>
                        <a:buNone/>
                        <a:tabLst/>
                        <a:defRPr/>
                      </a:pPr>
                      <a:endParaRPr lang="en-US" sz="1400" b="0" kern="1200" noProof="0">
                        <a:solidFill>
                          <a:schemeClr val="tx1"/>
                        </a:solidFill>
                        <a:latin typeface="+mj-lt"/>
                        <a:ea typeface="+mn-ea"/>
                        <a:cs typeface="Times New Roman" panose="02020603050405020304" pitchFamily="18" charset="0"/>
                      </a:endParaRP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59601499"/>
                  </a:ext>
                </a:extLst>
              </a:tr>
              <a:tr h="426817">
                <a:tc>
                  <a:txBody>
                    <a:bodyPr/>
                    <a:lstStyle/>
                    <a:p>
                      <a:pPr marL="216000">
                        <a:spcBef>
                          <a:spcPts val="600"/>
                        </a:spcBef>
                        <a:spcAft>
                          <a:spcPts val="600"/>
                        </a:spcAft>
                      </a:pPr>
                      <a:r>
                        <a:rPr lang="es-ES" sz="1400" b="0" kern="1200">
                          <a:solidFill>
                            <a:schemeClr val="tx1"/>
                          </a:solidFill>
                          <a:latin typeface="+mj-lt"/>
                          <a:ea typeface="+mn-ea"/>
                          <a:cs typeface="Times New Roman" panose="02020603050405020304" pitchFamily="18" charset="0"/>
                        </a:rPr>
                        <a:t>HIV</a:t>
                      </a:r>
                      <a:endParaRPr lang="en-GB" sz="1400" b="0" kern="1200">
                        <a:solidFill>
                          <a:schemeClr val="tx1"/>
                        </a:solidFill>
                        <a:latin typeface="+mj-lt"/>
                        <a:ea typeface="+mn-ea"/>
                        <a:cs typeface="Times New Roman" panose="02020603050405020304" pitchFamily="18" charset="0"/>
                      </a:endParaRP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16000" indent="-171450" algn="l" defTabSz="914400" rtl="0" eaLnBrk="1" latinLnBrk="0" hangingPunct="1">
                        <a:lnSpc>
                          <a:spcPct val="100000"/>
                        </a:lnSpc>
                        <a:spcBef>
                          <a:spcPts val="600"/>
                        </a:spcBef>
                        <a:spcAft>
                          <a:spcPts val="600"/>
                        </a:spcAft>
                        <a:buFont typeface="Arial" panose="020B0604020202020204" pitchFamily="34" charset="0"/>
                        <a:buChar char="•"/>
                      </a:pPr>
                      <a:r>
                        <a:rPr lang="en-GB" sz="1400" b="0" kern="1200">
                          <a:solidFill>
                            <a:schemeClr val="tx1"/>
                          </a:solidFill>
                          <a:latin typeface="+mj-lt"/>
                          <a:ea typeface="+mn-ea"/>
                          <a:cs typeface="Times New Roman" panose="02020603050405020304" pitchFamily="18" charset="0"/>
                        </a:rPr>
                        <a:t>HIV with a current CD4 cell count of &lt;200 cells/</a:t>
                      </a:r>
                      <a:r>
                        <a:rPr lang="en-GB" sz="1400" b="0" kern="1200" err="1">
                          <a:solidFill>
                            <a:schemeClr val="tx1"/>
                          </a:solidFill>
                          <a:latin typeface="+mj-lt"/>
                          <a:ea typeface="+mn-ea"/>
                          <a:cs typeface="Times New Roman" panose="02020603050405020304" pitchFamily="18" charset="0"/>
                        </a:rPr>
                        <a:t>μl</a:t>
                      </a:r>
                      <a:r>
                        <a:rPr lang="en-GB" sz="1400" b="0" kern="1200">
                          <a:solidFill>
                            <a:schemeClr val="tx1"/>
                          </a:solidFill>
                          <a:latin typeface="+mj-lt"/>
                          <a:ea typeface="+mn-ea"/>
                          <a:cs typeface="Times New Roman" panose="02020603050405020304" pitchFamily="18" charset="0"/>
                        </a:rPr>
                        <a:t>, evidence of an opportunistic infection, not on HIV treatment, and/or with a detectable viral load (i.e. advanced HIV disease) </a:t>
                      </a:r>
                      <a:endParaRPr lang="en-US" sz="1400" b="0" kern="1200" noProof="0">
                        <a:solidFill>
                          <a:schemeClr val="tx1"/>
                        </a:solidFill>
                        <a:latin typeface="+mj-lt"/>
                        <a:ea typeface="+mn-ea"/>
                        <a:cs typeface="Times New Roman" panose="02020603050405020304" pitchFamily="18" charset="0"/>
                      </a:endParaRP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61800596"/>
                  </a:ext>
                </a:extLst>
              </a:tr>
              <a:tr h="90384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216000" algn="l" defTabSz="914400" rtl="0" eaLnBrk="1" latinLnBrk="0" hangingPunct="1">
                        <a:lnSpc>
                          <a:spcPts val="1100"/>
                        </a:lnSpc>
                        <a:spcBef>
                          <a:spcPts val="600"/>
                        </a:spcBef>
                        <a:spcAft>
                          <a:spcPts val="600"/>
                        </a:spcAft>
                      </a:pPr>
                      <a:r>
                        <a:rPr lang="en-US" sz="1400" b="0" kern="1200" err="1">
                          <a:solidFill>
                            <a:schemeClr val="tx1"/>
                          </a:solidFill>
                          <a:latin typeface="+mj-lt"/>
                          <a:ea typeface="+mn-ea"/>
                          <a:cs typeface="Times New Roman" panose="02020603050405020304" pitchFamily="18" charset="0"/>
                        </a:rPr>
                        <a:t>Inmuno</a:t>
                      </a:r>
                      <a:r>
                        <a:rPr lang="en-US" sz="1400" b="0" kern="1200">
                          <a:solidFill>
                            <a:schemeClr val="tx1"/>
                          </a:solidFill>
                          <a:latin typeface="+mj-lt"/>
                          <a:ea typeface="+mn-ea"/>
                          <a:cs typeface="Times New Roman" panose="02020603050405020304" pitchFamily="18" charset="0"/>
                        </a:rPr>
                        <a:t> </a:t>
                      </a:r>
                      <a:r>
                        <a:rPr lang="en-US" sz="1400" b="0" kern="1200" err="1">
                          <a:solidFill>
                            <a:schemeClr val="tx1"/>
                          </a:solidFill>
                          <a:latin typeface="+mj-lt"/>
                          <a:ea typeface="+mn-ea"/>
                          <a:cs typeface="Times New Roman" panose="02020603050405020304" pitchFamily="18" charset="0"/>
                        </a:rPr>
                        <a:t>suppressives</a:t>
                      </a:r>
                      <a:endParaRPr lang="en-US" sz="1400" b="0" kern="1200">
                        <a:solidFill>
                          <a:schemeClr val="tx1"/>
                        </a:solidFill>
                        <a:latin typeface="+mj-lt"/>
                        <a:ea typeface="+mn-ea"/>
                        <a:cs typeface="Times New Roman" panose="02020603050405020304" pitchFamily="18" charset="0"/>
                      </a:endParaRP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21600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400" b="0" kern="1200">
                          <a:solidFill>
                            <a:schemeClr val="tx1"/>
                          </a:solidFill>
                          <a:latin typeface="+mj-lt"/>
                          <a:ea typeface="+mn-ea"/>
                          <a:cs typeface="Times New Roman" panose="02020603050405020304" pitchFamily="18" charset="0"/>
                        </a:rPr>
                        <a:t>Active treatment causing significant immunosuppression, including high-dose corticosteroids, alkylating agents, antimetabolites, transplant-related immunosuppressive drugs, cancer chemotherapeutic agents, </a:t>
                      </a:r>
                      <a:r>
                        <a:rPr lang="en-US" sz="1400" b="0" kern="1200" err="1">
                          <a:solidFill>
                            <a:schemeClr val="tx1"/>
                          </a:solidFill>
                          <a:latin typeface="+mj-lt"/>
                          <a:ea typeface="+mn-ea"/>
                          <a:cs typeface="Times New Roman" panose="02020603050405020304" pitchFamily="18" charset="0"/>
                        </a:rPr>
                        <a:t>tumour</a:t>
                      </a:r>
                      <a:r>
                        <a:rPr lang="en-US" sz="1400" b="0" kern="1200">
                          <a:solidFill>
                            <a:schemeClr val="tx1"/>
                          </a:solidFill>
                          <a:latin typeface="+mj-lt"/>
                          <a:ea typeface="+mn-ea"/>
                          <a:cs typeface="Times New Roman" panose="02020603050405020304" pitchFamily="18" charset="0"/>
                        </a:rPr>
                        <a:t>-necrosis factor (TNF) blockers, or other highly immunosuppressive drugs</a:t>
                      </a:r>
                    </a:p>
                    <a:p>
                      <a:pPr marL="21600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400" b="0" kern="1200">
                          <a:solidFill>
                            <a:schemeClr val="tx1"/>
                          </a:solidFill>
                          <a:latin typeface="+mj-lt"/>
                          <a:ea typeface="+mn-ea"/>
                          <a:cs typeface="Times New Roman" panose="02020603050405020304" pitchFamily="18" charset="0"/>
                        </a:rPr>
                        <a:t>Immunosuppressive chemotherapy or radiotherapy within the past 6 months</a:t>
                      </a: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28146113"/>
                  </a:ext>
                </a:extLst>
              </a:tr>
            </a:tbl>
          </a:graphicData>
        </a:graphic>
      </p:graphicFrame>
      <p:sp>
        <p:nvSpPr>
          <p:cNvPr id="10" name="Elipse 9">
            <a:extLst>
              <a:ext uri="{FF2B5EF4-FFF2-40B4-BE49-F238E27FC236}">
                <a16:creationId xmlns:a16="http://schemas.microsoft.com/office/drawing/2014/main" id="{09F4C46F-955A-4D50-B880-135A49BE1489}"/>
              </a:ext>
            </a:extLst>
          </p:cNvPr>
          <p:cNvSpPr/>
          <p:nvPr/>
        </p:nvSpPr>
        <p:spPr>
          <a:xfrm>
            <a:off x="103303" y="311426"/>
            <a:ext cx="311426" cy="288925"/>
          </a:xfrm>
          <a:prstGeom prst="ellipse">
            <a:avLst/>
          </a:prstGeom>
          <a:solidFill>
            <a:srgbClr val="EE7D3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S">
                <a:solidFill>
                  <a:schemeClr val="bg1"/>
                </a:solidFill>
              </a:rPr>
              <a:t>H</a:t>
            </a:r>
            <a:endParaRPr lang="en-GB">
              <a:solidFill>
                <a:schemeClr val="bg1"/>
              </a:solidFill>
            </a:endParaRPr>
          </a:p>
        </p:txBody>
      </p:sp>
      <p:sp>
        <p:nvSpPr>
          <p:cNvPr id="12" name="Marcador de texto 14">
            <a:extLst>
              <a:ext uri="{FF2B5EF4-FFF2-40B4-BE49-F238E27FC236}">
                <a16:creationId xmlns:a16="http://schemas.microsoft.com/office/drawing/2014/main" id="{5E60AAB3-93EF-4817-B0AC-92AC3C64CD46}"/>
              </a:ext>
            </a:extLst>
          </p:cNvPr>
          <p:cNvSpPr txBox="1">
            <a:spLocks/>
          </p:cNvSpPr>
          <p:nvPr/>
        </p:nvSpPr>
        <p:spPr bwMode="invGray">
          <a:xfrm>
            <a:off x="479999" y="6384535"/>
            <a:ext cx="11226365" cy="286937"/>
          </a:xfrm>
          <a:prstGeom prst="rect">
            <a:avLst/>
          </a:prstGeom>
        </p:spPr>
        <p:txBody>
          <a:bodyPr vert="horz" lIns="18000" tIns="0" rIns="18000" bIns="0" rtlCol="0" anchor="t">
            <a:noAutofit/>
          </a:bodyPr>
          <a:lstStyle>
            <a:lvl1pPr marL="0" indent="0" algn="l" defTabSz="914400" rtl="0" eaLnBrk="1" latinLnBrk="0" hangingPunct="1">
              <a:lnSpc>
                <a:spcPct val="110000"/>
              </a:lnSpc>
              <a:spcBef>
                <a:spcPts val="1000"/>
              </a:spcBef>
              <a:spcAft>
                <a:spcPts val="600"/>
              </a:spcAft>
              <a:buClr>
                <a:schemeClr val="tx1"/>
              </a:buClr>
              <a:buSzPct val="80000"/>
              <a:buFontTx/>
              <a:buNone/>
              <a:defRPr sz="8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atin typeface="Ebrima" panose="02000000000000000000" pitchFamily="2" charset="0"/>
                <a:ea typeface="Ebrima" panose="02000000000000000000" pitchFamily="2" charset="0"/>
                <a:cs typeface="Ebrima" panose="02000000000000000000" pitchFamily="2" charset="0"/>
              </a:rPr>
              <a:t>WHO SAGE. </a:t>
            </a:r>
            <a:r>
              <a:rPr lang="en-GB" b="1">
                <a:latin typeface="Ebrima" panose="02000000000000000000" pitchFamily="2" charset="0"/>
                <a:ea typeface="Ebrima" panose="02000000000000000000" pitchFamily="2" charset="0"/>
                <a:cs typeface="Ebrima" panose="02000000000000000000" pitchFamily="2" charset="0"/>
              </a:rPr>
              <a:t>Interim recommendations for an extended primary series with an additional vaccine dose for COVID-19 vaccination in immunocompromised persons. </a:t>
            </a:r>
            <a:r>
              <a:rPr lang="en-GB">
                <a:latin typeface="Ebrima" panose="02000000000000000000" pitchFamily="2" charset="0"/>
                <a:ea typeface="Ebrima" panose="02000000000000000000" pitchFamily="2" charset="0"/>
                <a:cs typeface="Ebrima" panose="02000000000000000000" pitchFamily="2" charset="0"/>
              </a:rPr>
              <a:t>26 October 2021: </a:t>
            </a:r>
            <a:r>
              <a:rPr lang="en-GB">
                <a:latin typeface="Ebrima" panose="02000000000000000000" pitchFamily="2" charset="0"/>
                <a:ea typeface="Ebrima" panose="02000000000000000000" pitchFamily="2" charset="0"/>
                <a:cs typeface="Ebrima" panose="02000000000000000000" pitchFamily="2" charset="0"/>
                <a:hlinkClick r:id="rId2"/>
              </a:rPr>
              <a:t>https://www.who.int/publications/i/item/WHO-2019-nCoV-vaccines-SAGE_recommendation-immunocompromised-persons</a:t>
            </a:r>
            <a:r>
              <a:rPr lang="en-GB">
                <a:latin typeface="Ebrima" panose="02000000000000000000" pitchFamily="2" charset="0"/>
                <a:ea typeface="Ebrima" panose="02000000000000000000" pitchFamily="2" charset="0"/>
                <a:cs typeface="Ebrima" panose="02000000000000000000" pitchFamily="2" charset="0"/>
              </a:rPr>
              <a:t> </a:t>
            </a:r>
          </a:p>
        </p:txBody>
      </p:sp>
    </p:spTree>
    <p:extLst>
      <p:ext uri="{BB962C8B-B14F-4D97-AF65-F5344CB8AC3E}">
        <p14:creationId xmlns:p14="http://schemas.microsoft.com/office/powerpoint/2010/main" val="25842474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arcador de contenido 11">
            <a:extLst>
              <a:ext uri="{FF2B5EF4-FFF2-40B4-BE49-F238E27FC236}">
                <a16:creationId xmlns:a16="http://schemas.microsoft.com/office/drawing/2014/main" id="{066BD4F1-3232-497E-A86B-5C8FAE83BAA6}"/>
              </a:ext>
            </a:extLst>
          </p:cNvPr>
          <p:cNvSpPr>
            <a:spLocks noGrp="1"/>
          </p:cNvSpPr>
          <p:nvPr>
            <p:ph idx="1"/>
          </p:nvPr>
        </p:nvSpPr>
        <p:spPr>
          <a:xfrm>
            <a:off x="2623280" y="1700456"/>
            <a:ext cx="9090884" cy="950634"/>
          </a:xfrm>
        </p:spPr>
        <p:txBody>
          <a:bodyPr/>
          <a:lstStyle/>
          <a:p>
            <a:pPr marL="285750" indent="-285750">
              <a:buFont typeface="Arial" panose="020B0604020202020204" pitchFamily="34" charset="0"/>
              <a:buChar char="•"/>
            </a:pPr>
            <a:r>
              <a:rPr lang="en-GB" sz="1200" b="0" i="0" u="none" strike="noStrike" baseline="0">
                <a:solidFill>
                  <a:srgbClr val="000000"/>
                </a:solidFill>
                <a:latin typeface="Ebrima" panose="02000000000000000000" pitchFamily="2" charset="0"/>
                <a:ea typeface="Ebrima" panose="02000000000000000000" pitchFamily="2" charset="0"/>
                <a:cs typeface="Ebrima" panose="02000000000000000000" pitchFamily="2" charset="0"/>
              </a:rPr>
              <a:t>The primary vaccine series in ICPs should include an </a:t>
            </a:r>
            <a:r>
              <a:rPr lang="en-GB" sz="1200" b="1" i="0" u="none" strike="noStrike" baseline="0">
                <a:solidFill>
                  <a:srgbClr val="000000"/>
                </a:solidFill>
                <a:latin typeface="Ebrima" panose="02000000000000000000" pitchFamily="2" charset="0"/>
                <a:ea typeface="Ebrima" panose="02000000000000000000" pitchFamily="2" charset="0"/>
                <a:cs typeface="Ebrima" panose="02000000000000000000" pitchFamily="2" charset="0"/>
              </a:rPr>
              <a:t>additional dose for all EUL COVID-19 vaccines. An additional dose is different from a booster dose. </a:t>
            </a:r>
            <a:endParaRPr lang="en-GB" sz="1200" b="1">
              <a:latin typeface="Ebrima" panose="02000000000000000000" pitchFamily="2" charset="0"/>
              <a:ea typeface="Ebrima" panose="02000000000000000000" pitchFamily="2" charset="0"/>
              <a:cs typeface="Ebrima" panose="02000000000000000000" pitchFamily="2" charset="0"/>
            </a:endParaRPr>
          </a:p>
          <a:p>
            <a:pPr marL="285750" indent="-285750">
              <a:buFont typeface="Arial" panose="020B0604020202020204" pitchFamily="34" charset="0"/>
              <a:buChar char="•"/>
            </a:pPr>
            <a:r>
              <a:rPr lang="en-GB" sz="1200">
                <a:solidFill>
                  <a:srgbClr val="000000"/>
                </a:solidFill>
                <a:latin typeface="Ebrima" panose="02000000000000000000" pitchFamily="2" charset="0"/>
                <a:ea typeface="Ebrima" panose="02000000000000000000" pitchFamily="2" charset="0"/>
                <a:cs typeface="Ebrima" panose="02000000000000000000" pitchFamily="2" charset="0"/>
              </a:rPr>
              <a:t>This additional dose should be given</a:t>
            </a:r>
            <a:r>
              <a:rPr lang="en-GB" sz="1200" b="1">
                <a:solidFill>
                  <a:srgbClr val="000000"/>
                </a:solidFill>
                <a:latin typeface="Ebrima" panose="02000000000000000000" pitchFamily="2" charset="0"/>
                <a:ea typeface="Ebrima" panose="02000000000000000000" pitchFamily="2" charset="0"/>
                <a:cs typeface="Ebrima" panose="02000000000000000000" pitchFamily="2" charset="0"/>
              </a:rPr>
              <a:t> at least 1 month and within 3 months after the primary series </a:t>
            </a:r>
            <a:r>
              <a:rPr lang="en-GB" sz="1200">
                <a:solidFill>
                  <a:srgbClr val="000000"/>
                </a:solidFill>
                <a:latin typeface="Ebrima" panose="02000000000000000000" pitchFamily="2" charset="0"/>
                <a:ea typeface="Ebrima" panose="02000000000000000000" pitchFamily="2" charset="0"/>
                <a:cs typeface="Ebrima" panose="02000000000000000000" pitchFamily="2" charset="0"/>
              </a:rPr>
              <a:t>in order to increase protection for ICPs. If </a:t>
            </a:r>
            <a:r>
              <a:rPr lang="en-GB" sz="1200" b="1">
                <a:solidFill>
                  <a:srgbClr val="000000"/>
                </a:solidFill>
                <a:latin typeface="Ebrima" panose="02000000000000000000" pitchFamily="2" charset="0"/>
                <a:ea typeface="Ebrima" panose="02000000000000000000" pitchFamily="2" charset="0"/>
                <a:cs typeface="Ebrima" panose="02000000000000000000" pitchFamily="2" charset="0"/>
              </a:rPr>
              <a:t>more than 3 months have elapsed</a:t>
            </a:r>
            <a:r>
              <a:rPr lang="en-GB" sz="1200">
                <a:solidFill>
                  <a:srgbClr val="000000"/>
                </a:solidFill>
                <a:latin typeface="Ebrima" panose="02000000000000000000" pitchFamily="2" charset="0"/>
                <a:ea typeface="Ebrima" panose="02000000000000000000" pitchFamily="2" charset="0"/>
                <a:cs typeface="Ebrima" panose="02000000000000000000" pitchFamily="2" charset="0"/>
              </a:rPr>
              <a:t> since the last dose in the standard primary series, the additional dose in an extended primary series should be given at the </a:t>
            </a:r>
            <a:r>
              <a:rPr lang="en-GB" sz="1200" b="1">
                <a:solidFill>
                  <a:srgbClr val="000000"/>
                </a:solidFill>
                <a:latin typeface="Ebrima" panose="02000000000000000000" pitchFamily="2" charset="0"/>
                <a:ea typeface="Ebrima" panose="02000000000000000000" pitchFamily="2" charset="0"/>
                <a:cs typeface="Ebrima" panose="02000000000000000000" pitchFamily="2" charset="0"/>
              </a:rPr>
              <a:t>earliest opportunity.</a:t>
            </a:r>
          </a:p>
          <a:p>
            <a:pPr marL="285750" indent="-285750">
              <a:buFont typeface="Arial" panose="020B0604020202020204" pitchFamily="34" charset="0"/>
              <a:buChar char="•"/>
            </a:pPr>
            <a:r>
              <a:rPr lang="en-GB" sz="1200">
                <a:solidFill>
                  <a:srgbClr val="000000"/>
                </a:solidFill>
                <a:latin typeface="Ebrima" panose="02000000000000000000" pitchFamily="2" charset="0"/>
                <a:ea typeface="Ebrima" panose="02000000000000000000" pitchFamily="2" charset="0"/>
                <a:cs typeface="Ebrima" panose="02000000000000000000" pitchFamily="2" charset="0"/>
              </a:rPr>
              <a:t>For individuals </a:t>
            </a:r>
            <a:r>
              <a:rPr lang="en-GB" sz="1200" b="1">
                <a:solidFill>
                  <a:srgbClr val="000000"/>
                </a:solidFill>
                <a:latin typeface="Ebrima" panose="02000000000000000000" pitchFamily="2" charset="0"/>
                <a:ea typeface="Ebrima" panose="02000000000000000000" pitchFamily="2" charset="0"/>
                <a:cs typeface="Ebrima" panose="02000000000000000000" pitchFamily="2" charset="0"/>
              </a:rPr>
              <a:t>receiving or scheduled to receive immunosuppressive therapy</a:t>
            </a:r>
            <a:r>
              <a:rPr lang="en-GB" sz="1200">
                <a:solidFill>
                  <a:srgbClr val="000000"/>
                </a:solidFill>
                <a:latin typeface="Ebrima" panose="02000000000000000000" pitchFamily="2" charset="0"/>
                <a:ea typeface="Ebrima" panose="02000000000000000000" pitchFamily="2" charset="0"/>
                <a:cs typeface="Ebrima" panose="02000000000000000000" pitchFamily="2" charset="0"/>
              </a:rPr>
              <a:t>, the most appropriate timing for the additional dose may vary depending on the epidemiological setting and the timing and extent of the immunosuppressive therapy, and should be discussed with the treating physician. </a:t>
            </a:r>
          </a:p>
          <a:p>
            <a:pPr marL="285750" indent="-285750">
              <a:buFont typeface="Arial" panose="020B0604020202020204" pitchFamily="34" charset="0"/>
              <a:buChar char="•"/>
            </a:pPr>
            <a:r>
              <a:rPr lang="en-GB" sz="1200">
                <a:solidFill>
                  <a:srgbClr val="000000"/>
                </a:solidFill>
                <a:latin typeface="Ebrima" panose="02000000000000000000" pitchFamily="2" charset="0"/>
                <a:ea typeface="Ebrima" panose="02000000000000000000" pitchFamily="2" charset="0"/>
                <a:cs typeface="Ebrima" panose="02000000000000000000" pitchFamily="2" charset="0"/>
              </a:rPr>
              <a:t>A </a:t>
            </a:r>
            <a:r>
              <a:rPr lang="en-GB" sz="1200" b="1">
                <a:solidFill>
                  <a:srgbClr val="000000"/>
                </a:solidFill>
                <a:latin typeface="Ebrima" panose="02000000000000000000" pitchFamily="2" charset="0"/>
                <a:ea typeface="Ebrima" panose="02000000000000000000" pitchFamily="2" charset="0"/>
                <a:cs typeface="Ebrima" panose="02000000000000000000" pitchFamily="2" charset="0"/>
              </a:rPr>
              <a:t>homologous additional dose in an extended primary series should currently be considered standard practice</a:t>
            </a:r>
            <a:r>
              <a:rPr lang="en-GB" sz="1200">
                <a:solidFill>
                  <a:srgbClr val="000000"/>
                </a:solidFill>
                <a:latin typeface="Ebrima" panose="02000000000000000000" pitchFamily="2" charset="0"/>
                <a:ea typeface="Ebrima" panose="02000000000000000000" pitchFamily="2" charset="0"/>
                <a:cs typeface="Ebrima" panose="02000000000000000000" pitchFamily="2" charset="0"/>
              </a:rPr>
              <a:t>, but alternative </a:t>
            </a:r>
            <a:r>
              <a:rPr lang="en-GB" sz="1200" b="1">
                <a:solidFill>
                  <a:srgbClr val="000000"/>
                </a:solidFill>
                <a:latin typeface="Ebrima" panose="02000000000000000000" pitchFamily="2" charset="0"/>
                <a:ea typeface="Ebrima" panose="02000000000000000000" pitchFamily="2" charset="0"/>
                <a:cs typeface="Ebrima" panose="02000000000000000000" pitchFamily="2" charset="0"/>
              </a:rPr>
              <a:t>heterologous platforms for the additional dose may also be considered. </a:t>
            </a:r>
            <a:endParaRPr lang="en-SG" sz="1200">
              <a:solidFill>
                <a:srgbClr val="000000"/>
              </a:solidFill>
              <a:latin typeface="Ebrima" panose="02000000000000000000" pitchFamily="2" charset="0"/>
              <a:ea typeface="Ebrima" panose="02000000000000000000" pitchFamily="2" charset="0"/>
              <a:cs typeface="Ebrima" panose="02000000000000000000" pitchFamily="2" charset="0"/>
            </a:endParaRPr>
          </a:p>
          <a:p>
            <a:r>
              <a:rPr lang="en-GB" sz="1800" b="0" i="0" u="none" strike="noStrike" baseline="0">
                <a:solidFill>
                  <a:srgbClr val="000000"/>
                </a:solidFill>
                <a:latin typeface="Ebrima" panose="02000000000000000000" pitchFamily="2" charset="0"/>
                <a:ea typeface="Ebrima" panose="02000000000000000000" pitchFamily="2" charset="0"/>
                <a:cs typeface="Ebrima" panose="02000000000000000000" pitchFamily="2" charset="0"/>
              </a:rPr>
              <a:t> </a:t>
            </a:r>
            <a:endParaRPr lang="en-GB" sz="1050">
              <a:solidFill>
                <a:srgbClr val="000000"/>
              </a:solidFill>
              <a:latin typeface="Ebrima" panose="02000000000000000000" pitchFamily="2" charset="0"/>
              <a:ea typeface="Ebrima" panose="02000000000000000000" pitchFamily="2" charset="0"/>
              <a:cs typeface="Ebrima" panose="02000000000000000000" pitchFamily="2" charset="0"/>
            </a:endParaRPr>
          </a:p>
        </p:txBody>
      </p:sp>
      <p:sp>
        <p:nvSpPr>
          <p:cNvPr id="5" name="Marcador de número de diapositiva 4">
            <a:extLst>
              <a:ext uri="{FF2B5EF4-FFF2-40B4-BE49-F238E27FC236}">
                <a16:creationId xmlns:a16="http://schemas.microsoft.com/office/drawing/2014/main" id="{63783F7A-4663-46AB-8906-C79ACE11007C}"/>
              </a:ext>
            </a:extLst>
          </p:cNvPr>
          <p:cNvSpPr>
            <a:spLocks noGrp="1"/>
          </p:cNvSpPr>
          <p:nvPr>
            <p:ph type="sldNum" sz="quarter" idx="16"/>
          </p:nvPr>
        </p:nvSpPr>
        <p:spPr/>
        <p:txBody>
          <a:bodyPr/>
          <a:lstStyle/>
          <a:p>
            <a:fld id="{A74CE0EA-F3B5-4684-BA10-C594598FDB9C}" type="slidenum">
              <a:rPr lang="en-GB" smtClean="0"/>
              <a:pPr/>
              <a:t>27</a:t>
            </a:fld>
            <a:endParaRPr lang="en-GB"/>
          </a:p>
        </p:txBody>
      </p:sp>
      <p:sp>
        <p:nvSpPr>
          <p:cNvPr id="15" name="Marcador de texto 14">
            <a:extLst>
              <a:ext uri="{FF2B5EF4-FFF2-40B4-BE49-F238E27FC236}">
                <a16:creationId xmlns:a16="http://schemas.microsoft.com/office/drawing/2014/main" id="{A1C6E095-B061-4532-B962-D0077C80300C}"/>
              </a:ext>
            </a:extLst>
          </p:cNvPr>
          <p:cNvSpPr>
            <a:spLocks noGrp="1"/>
          </p:cNvSpPr>
          <p:nvPr>
            <p:ph type="body" sz="quarter" idx="21"/>
          </p:nvPr>
        </p:nvSpPr>
        <p:spPr>
          <a:xfrm>
            <a:off x="480000" y="6293651"/>
            <a:ext cx="11226365" cy="286937"/>
          </a:xfrm>
        </p:spPr>
        <p:txBody>
          <a:bodyPr>
            <a:noAutofit/>
          </a:bodyPr>
          <a:lstStyle/>
          <a:p>
            <a:r>
              <a:rPr lang="en-GB">
                <a:latin typeface="Ebrima" panose="02000000000000000000" pitchFamily="2" charset="0"/>
                <a:ea typeface="Ebrima" panose="02000000000000000000" pitchFamily="2" charset="0"/>
                <a:cs typeface="Ebrima" panose="02000000000000000000" pitchFamily="2" charset="0"/>
              </a:rPr>
              <a:t>WHO SAGE. </a:t>
            </a:r>
            <a:r>
              <a:rPr lang="en-GB" b="1">
                <a:latin typeface="Ebrima" panose="02000000000000000000" pitchFamily="2" charset="0"/>
                <a:ea typeface="Ebrima" panose="02000000000000000000" pitchFamily="2" charset="0"/>
                <a:cs typeface="Ebrima" panose="02000000000000000000" pitchFamily="2" charset="0"/>
              </a:rPr>
              <a:t>Interim recommendations for an extended primary series with an additional vaccine dose for COVID-19 vaccination in immunocompromised persons. </a:t>
            </a:r>
            <a:r>
              <a:rPr lang="en-GB">
                <a:latin typeface="Ebrima" panose="02000000000000000000" pitchFamily="2" charset="0"/>
                <a:ea typeface="Ebrima" panose="02000000000000000000" pitchFamily="2" charset="0"/>
                <a:cs typeface="Ebrima" panose="02000000000000000000" pitchFamily="2" charset="0"/>
              </a:rPr>
              <a:t>26 October 2021: </a:t>
            </a:r>
            <a:r>
              <a:rPr lang="en-GB">
                <a:latin typeface="Ebrima" panose="02000000000000000000" pitchFamily="2" charset="0"/>
                <a:ea typeface="Ebrima" panose="02000000000000000000" pitchFamily="2" charset="0"/>
                <a:cs typeface="Ebrima" panose="02000000000000000000" pitchFamily="2" charset="0"/>
                <a:hlinkClick r:id="rId2"/>
              </a:rPr>
              <a:t>https://www.who.int/publications/i/item/WHO-2019-nCoV-vaccines-SAGE_recommendation-immunocompromised-persons</a:t>
            </a:r>
            <a:r>
              <a:rPr lang="en-GB">
                <a:latin typeface="Ebrima" panose="02000000000000000000" pitchFamily="2" charset="0"/>
                <a:ea typeface="Ebrima" panose="02000000000000000000" pitchFamily="2" charset="0"/>
                <a:cs typeface="Ebrima" panose="02000000000000000000" pitchFamily="2" charset="0"/>
              </a:rPr>
              <a:t> </a:t>
            </a:r>
          </a:p>
        </p:txBody>
      </p:sp>
      <p:sp>
        <p:nvSpPr>
          <p:cNvPr id="9" name="Título 8">
            <a:extLst>
              <a:ext uri="{FF2B5EF4-FFF2-40B4-BE49-F238E27FC236}">
                <a16:creationId xmlns:a16="http://schemas.microsoft.com/office/drawing/2014/main" id="{66B6DDA6-37EC-4A70-ACC6-D62FB45EB8C4}"/>
              </a:ext>
            </a:extLst>
          </p:cNvPr>
          <p:cNvSpPr>
            <a:spLocks noGrp="1"/>
          </p:cNvSpPr>
          <p:nvPr>
            <p:ph type="title"/>
          </p:nvPr>
        </p:nvSpPr>
        <p:spPr/>
        <p:txBody>
          <a:bodyPr/>
          <a:lstStyle/>
          <a:p>
            <a:r>
              <a:rPr lang="en-GB"/>
              <a:t>COVID-19 vaccination for immunocompromised persons (2/2)</a:t>
            </a:r>
          </a:p>
        </p:txBody>
      </p:sp>
      <p:sp>
        <p:nvSpPr>
          <p:cNvPr id="18" name="Rectángulo 17">
            <a:extLst>
              <a:ext uri="{FF2B5EF4-FFF2-40B4-BE49-F238E27FC236}">
                <a16:creationId xmlns:a16="http://schemas.microsoft.com/office/drawing/2014/main" id="{9043D557-7FDA-4D20-ABA9-766755EE2D3D}"/>
              </a:ext>
            </a:extLst>
          </p:cNvPr>
          <p:cNvSpPr/>
          <p:nvPr/>
        </p:nvSpPr>
        <p:spPr>
          <a:xfrm>
            <a:off x="359202" y="1720319"/>
            <a:ext cx="2101026" cy="25505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err="1">
                <a:ln>
                  <a:noFill/>
                </a:ln>
                <a:solidFill>
                  <a:srgbClr val="FFFFFF"/>
                </a:solidFill>
                <a:effectLst/>
                <a:uLnTx/>
                <a:uFillTx/>
                <a:latin typeface="Ebrima" panose="02000000000000000000" pitchFamily="2" charset="0"/>
                <a:ea typeface="Ebrima" panose="02000000000000000000" pitchFamily="2" charset="0"/>
                <a:cs typeface="Ebrima" panose="02000000000000000000" pitchFamily="2" charset="0"/>
              </a:rPr>
              <a:t>Recommendations</a:t>
            </a:r>
            <a:r>
              <a:rPr kumimoji="0" lang="es-ES" sz="1800" b="0" i="0" u="none" strike="noStrike" kern="1200" cap="none" spc="0" normalizeH="0" baseline="0" noProof="0">
                <a:ln>
                  <a:noFill/>
                </a:ln>
                <a:solidFill>
                  <a:srgbClr val="FFFFFF"/>
                </a:solidFill>
                <a:effectLst/>
                <a:uLnTx/>
                <a:uFillTx/>
                <a:latin typeface="Ebrima" panose="02000000000000000000" pitchFamily="2" charset="0"/>
                <a:ea typeface="Ebrima" panose="02000000000000000000" pitchFamily="2" charset="0"/>
                <a:cs typeface="Ebrima" panose="02000000000000000000" pitchFamily="2" charset="0"/>
              </a:rPr>
              <a:t> </a:t>
            </a:r>
            <a:r>
              <a:rPr kumimoji="0" lang="es-ES" sz="1800" b="0" i="0" u="none" strike="noStrike" kern="1200" cap="none" spc="0" normalizeH="0" baseline="0" noProof="0" err="1">
                <a:ln>
                  <a:noFill/>
                </a:ln>
                <a:solidFill>
                  <a:srgbClr val="FFFFFF"/>
                </a:solidFill>
                <a:effectLst/>
                <a:uLnTx/>
                <a:uFillTx/>
                <a:latin typeface="Ebrima" panose="02000000000000000000" pitchFamily="2" charset="0"/>
                <a:ea typeface="Ebrima" panose="02000000000000000000" pitchFamily="2" charset="0"/>
                <a:cs typeface="Ebrima" panose="02000000000000000000" pitchFamily="2" charset="0"/>
              </a:rPr>
              <a:t>for</a:t>
            </a:r>
            <a:r>
              <a:rPr kumimoji="0" lang="es-ES" sz="1800" b="0" i="0" u="none" strike="noStrike" kern="1200" cap="none" spc="0" normalizeH="0" baseline="0" noProof="0">
                <a:ln>
                  <a:noFill/>
                </a:ln>
                <a:solidFill>
                  <a:srgbClr val="FFFFFF"/>
                </a:solidFill>
                <a:effectLst/>
                <a:uLnTx/>
                <a:uFillTx/>
                <a:latin typeface="Ebrima" panose="02000000000000000000" pitchFamily="2" charset="0"/>
                <a:ea typeface="Ebrima" panose="02000000000000000000" pitchFamily="2" charset="0"/>
                <a:cs typeface="Ebrima" panose="02000000000000000000" pitchFamily="2" charset="0"/>
              </a:rPr>
              <a:t> </a:t>
            </a:r>
            <a:r>
              <a:rPr kumimoji="0" lang="es-ES" sz="1800" b="0" i="0" u="none" strike="noStrike" kern="1200" cap="none" spc="0" normalizeH="0" baseline="0" noProof="0" err="1">
                <a:ln>
                  <a:noFill/>
                </a:ln>
                <a:solidFill>
                  <a:srgbClr val="FFFFFF"/>
                </a:solidFill>
                <a:effectLst/>
                <a:uLnTx/>
                <a:uFillTx/>
                <a:latin typeface="Ebrima" panose="02000000000000000000" pitchFamily="2" charset="0"/>
                <a:ea typeface="Ebrima" panose="02000000000000000000" pitchFamily="2" charset="0"/>
                <a:cs typeface="Ebrima" panose="02000000000000000000" pitchFamily="2" charset="0"/>
              </a:rPr>
              <a:t>ICPs</a:t>
            </a:r>
            <a:endParaRPr kumimoji="0" lang="en-GB" sz="1800" b="0" i="0" u="none" strike="noStrike" kern="1200" cap="none" spc="0" normalizeH="0" baseline="0" noProof="0">
              <a:ln>
                <a:noFill/>
              </a:ln>
              <a:solidFill>
                <a:srgbClr val="FFFFFF"/>
              </a:solidFill>
              <a:effectLst/>
              <a:uLnTx/>
              <a:uFillTx/>
              <a:latin typeface="Ebrima" panose="02000000000000000000" pitchFamily="2" charset="0"/>
              <a:ea typeface="Ebrima" panose="02000000000000000000" pitchFamily="2" charset="0"/>
              <a:cs typeface="Ebrima" panose="02000000000000000000" pitchFamily="2" charset="0"/>
            </a:endParaRPr>
          </a:p>
        </p:txBody>
      </p:sp>
      <p:sp>
        <p:nvSpPr>
          <p:cNvPr id="20" name="Rectángulo 19">
            <a:extLst>
              <a:ext uri="{FF2B5EF4-FFF2-40B4-BE49-F238E27FC236}">
                <a16:creationId xmlns:a16="http://schemas.microsoft.com/office/drawing/2014/main" id="{35668FBA-A7DA-42EF-BD8E-5F0D11B2BCA4}"/>
              </a:ext>
            </a:extLst>
          </p:cNvPr>
          <p:cNvSpPr/>
          <p:nvPr/>
        </p:nvSpPr>
        <p:spPr>
          <a:xfrm>
            <a:off x="359202" y="4990270"/>
            <a:ext cx="2101026" cy="11203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a:solidFill>
                  <a:srgbClr val="FFFFFF"/>
                </a:solidFill>
                <a:latin typeface="Ebrima" panose="02000000000000000000" pitchFamily="2" charset="0"/>
                <a:ea typeface="Ebrima" panose="02000000000000000000" pitchFamily="2" charset="0"/>
                <a:cs typeface="Ebrima" panose="02000000000000000000" pitchFamily="2" charset="0"/>
              </a:rPr>
              <a:t>Safety and </a:t>
            </a:r>
            <a:r>
              <a:rPr lang="es-ES" sz="1400" err="1">
                <a:solidFill>
                  <a:srgbClr val="FFFFFF"/>
                </a:solidFill>
                <a:latin typeface="Ebrima" panose="02000000000000000000" pitchFamily="2" charset="0"/>
                <a:ea typeface="Ebrima" panose="02000000000000000000" pitchFamily="2" charset="0"/>
                <a:cs typeface="Ebrima" panose="02000000000000000000" pitchFamily="2" charset="0"/>
              </a:rPr>
              <a:t>efficacy</a:t>
            </a:r>
            <a:r>
              <a:rPr lang="es-ES" sz="1400">
                <a:solidFill>
                  <a:srgbClr val="FFFFFF"/>
                </a:solidFill>
                <a:latin typeface="Ebrima" panose="02000000000000000000" pitchFamily="2" charset="0"/>
                <a:ea typeface="Ebrima" panose="02000000000000000000" pitchFamily="2" charset="0"/>
                <a:cs typeface="Ebrima" panose="02000000000000000000" pitchFamily="2" charset="0"/>
              </a:rPr>
              <a:t> in </a:t>
            </a:r>
            <a:r>
              <a:rPr lang="es-ES" sz="1400" err="1">
                <a:solidFill>
                  <a:srgbClr val="FFFFFF"/>
                </a:solidFill>
                <a:latin typeface="Ebrima" panose="02000000000000000000" pitchFamily="2" charset="0"/>
                <a:ea typeface="Ebrima" panose="02000000000000000000" pitchFamily="2" charset="0"/>
                <a:cs typeface="Ebrima" panose="02000000000000000000" pitchFamily="2" charset="0"/>
              </a:rPr>
              <a:t>ICPs</a:t>
            </a:r>
            <a:endParaRPr kumimoji="0" lang="en-GB" sz="1400" b="0" i="0" u="none" strike="noStrike" kern="1200" cap="none" spc="0" normalizeH="0" baseline="0" noProof="0">
              <a:ln>
                <a:noFill/>
              </a:ln>
              <a:solidFill>
                <a:srgbClr val="FFFFFF"/>
              </a:solidFill>
              <a:effectLst/>
              <a:uLnTx/>
              <a:uFillTx/>
              <a:latin typeface="Ebrima" panose="02000000000000000000" pitchFamily="2" charset="0"/>
              <a:ea typeface="Ebrima" panose="02000000000000000000" pitchFamily="2" charset="0"/>
              <a:cs typeface="Ebrima" panose="02000000000000000000" pitchFamily="2" charset="0"/>
            </a:endParaRPr>
          </a:p>
        </p:txBody>
      </p:sp>
      <p:cxnSp>
        <p:nvCxnSpPr>
          <p:cNvPr id="23" name="Conector recto 22">
            <a:extLst>
              <a:ext uri="{FF2B5EF4-FFF2-40B4-BE49-F238E27FC236}">
                <a16:creationId xmlns:a16="http://schemas.microsoft.com/office/drawing/2014/main" id="{BF0133CC-8CAD-43E0-8C11-D2013A7DD1C7}"/>
              </a:ext>
            </a:extLst>
          </p:cNvPr>
          <p:cNvCxnSpPr/>
          <p:nvPr/>
        </p:nvCxnSpPr>
        <p:spPr>
          <a:xfrm>
            <a:off x="369490" y="4892098"/>
            <a:ext cx="11202196"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Conector recto 15">
            <a:extLst>
              <a:ext uri="{FF2B5EF4-FFF2-40B4-BE49-F238E27FC236}">
                <a16:creationId xmlns:a16="http://schemas.microsoft.com/office/drawing/2014/main" id="{A6B085D1-7F68-4415-A037-FEDF673DA85A}"/>
              </a:ext>
            </a:extLst>
          </p:cNvPr>
          <p:cNvCxnSpPr/>
          <p:nvPr/>
        </p:nvCxnSpPr>
        <p:spPr>
          <a:xfrm>
            <a:off x="369490" y="4349949"/>
            <a:ext cx="11202196"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7" name="Rectángulo 16">
            <a:extLst>
              <a:ext uri="{FF2B5EF4-FFF2-40B4-BE49-F238E27FC236}">
                <a16:creationId xmlns:a16="http://schemas.microsoft.com/office/drawing/2014/main" id="{51F2D89D-ACD8-421F-9C15-42B850863EA6}"/>
              </a:ext>
            </a:extLst>
          </p:cNvPr>
          <p:cNvSpPr/>
          <p:nvPr/>
        </p:nvSpPr>
        <p:spPr>
          <a:xfrm>
            <a:off x="369490" y="4395054"/>
            <a:ext cx="2101026" cy="4179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600">
                <a:solidFill>
                  <a:srgbClr val="FFFFFF"/>
                </a:solidFill>
                <a:latin typeface="Ebrima" panose="02000000000000000000" pitchFamily="2" charset="0"/>
                <a:ea typeface="Ebrima" panose="02000000000000000000" pitchFamily="2" charset="0"/>
                <a:cs typeface="Ebrima" panose="02000000000000000000" pitchFamily="2" charset="0"/>
              </a:rPr>
              <a:t>Covid-19 </a:t>
            </a:r>
            <a:r>
              <a:rPr lang="es-ES" sz="1600" err="1">
                <a:solidFill>
                  <a:srgbClr val="FFFFFF"/>
                </a:solidFill>
                <a:latin typeface="Ebrima" panose="02000000000000000000" pitchFamily="2" charset="0"/>
                <a:ea typeface="Ebrima" panose="02000000000000000000" pitchFamily="2" charset="0"/>
                <a:cs typeface="Ebrima" panose="02000000000000000000" pitchFamily="2" charset="0"/>
              </a:rPr>
              <a:t>risk</a:t>
            </a:r>
            <a:endParaRPr kumimoji="0" lang="en-GB" sz="1600" b="0" i="0" u="none" strike="noStrike" kern="1200" cap="none" spc="0" normalizeH="0" baseline="0" noProof="0">
              <a:ln>
                <a:noFill/>
              </a:ln>
              <a:solidFill>
                <a:srgbClr val="FFFFFF"/>
              </a:solidFill>
              <a:effectLst/>
              <a:uLnTx/>
              <a:uFillTx/>
              <a:latin typeface="Ebrima" panose="02000000000000000000" pitchFamily="2" charset="0"/>
              <a:ea typeface="Ebrima" panose="02000000000000000000" pitchFamily="2" charset="0"/>
              <a:cs typeface="Ebrima" panose="02000000000000000000" pitchFamily="2" charset="0"/>
            </a:endParaRPr>
          </a:p>
        </p:txBody>
      </p:sp>
      <p:sp>
        <p:nvSpPr>
          <p:cNvPr id="24" name="CuadroTexto 23">
            <a:extLst>
              <a:ext uri="{FF2B5EF4-FFF2-40B4-BE49-F238E27FC236}">
                <a16:creationId xmlns:a16="http://schemas.microsoft.com/office/drawing/2014/main" id="{C01E50EE-F8BF-4A3E-B8B9-A8CA3E96B7F6}"/>
              </a:ext>
            </a:extLst>
          </p:cNvPr>
          <p:cNvSpPr txBox="1"/>
          <p:nvPr/>
        </p:nvSpPr>
        <p:spPr>
          <a:xfrm>
            <a:off x="2615480" y="4388814"/>
            <a:ext cx="9090884" cy="280461"/>
          </a:xfrm>
          <a:prstGeom prst="rect">
            <a:avLst/>
          </a:prstGeom>
          <a:noFill/>
        </p:spPr>
        <p:txBody>
          <a:bodyPr wrap="square">
            <a:spAutoFit/>
          </a:bodyPr>
          <a:lstStyle/>
          <a:p>
            <a:pPr marL="285750" indent="-285750">
              <a:lnSpc>
                <a:spcPct val="110000"/>
              </a:lnSpc>
              <a:spcBef>
                <a:spcPts val="1000"/>
              </a:spcBef>
              <a:spcAft>
                <a:spcPts val="600"/>
              </a:spcAft>
              <a:buClr>
                <a:schemeClr val="tx1"/>
              </a:buClr>
              <a:buSzPct val="80000"/>
              <a:buFont typeface="Arial" panose="020B0604020202020204" pitchFamily="34" charset="0"/>
              <a:buChar char="•"/>
            </a:pPr>
            <a:r>
              <a:rPr lang="en-GB" sz="1200">
                <a:solidFill>
                  <a:srgbClr val="000000"/>
                </a:solidFill>
                <a:latin typeface="Ebrima" panose="02000000000000000000" pitchFamily="2" charset="0"/>
                <a:ea typeface="Ebrima" panose="02000000000000000000" pitchFamily="2" charset="0"/>
                <a:cs typeface="Ebrima" panose="02000000000000000000" pitchFamily="2" charset="0"/>
              </a:rPr>
              <a:t>If infected, </a:t>
            </a:r>
            <a:r>
              <a:rPr lang="en-GB" sz="1200" b="1">
                <a:solidFill>
                  <a:srgbClr val="000000"/>
                </a:solidFill>
                <a:latin typeface="Ebrima" panose="02000000000000000000" pitchFamily="2" charset="0"/>
                <a:ea typeface="Ebrima" panose="02000000000000000000" pitchFamily="2" charset="0"/>
                <a:cs typeface="Ebrima" panose="02000000000000000000" pitchFamily="2" charset="0"/>
              </a:rPr>
              <a:t>ICPs are more likely to become severely ill from COVID-19 than non-ICPs</a:t>
            </a:r>
            <a:r>
              <a:rPr lang="en-GB" sz="1200">
                <a:solidFill>
                  <a:srgbClr val="000000"/>
                </a:solidFill>
                <a:latin typeface="Ebrima" panose="02000000000000000000" pitchFamily="2" charset="0"/>
                <a:ea typeface="Ebrima" panose="02000000000000000000" pitchFamily="2" charset="0"/>
                <a:cs typeface="Ebrima" panose="02000000000000000000" pitchFamily="2" charset="0"/>
              </a:rPr>
              <a:t>.</a:t>
            </a:r>
          </a:p>
        </p:txBody>
      </p:sp>
      <p:sp>
        <p:nvSpPr>
          <p:cNvPr id="25" name="CuadroTexto 24">
            <a:extLst>
              <a:ext uri="{FF2B5EF4-FFF2-40B4-BE49-F238E27FC236}">
                <a16:creationId xmlns:a16="http://schemas.microsoft.com/office/drawing/2014/main" id="{D67B7EC5-8A96-4FF0-AF02-B438E5B9C12D}"/>
              </a:ext>
            </a:extLst>
          </p:cNvPr>
          <p:cNvSpPr txBox="1"/>
          <p:nvPr/>
        </p:nvSpPr>
        <p:spPr>
          <a:xfrm>
            <a:off x="2615480" y="4965626"/>
            <a:ext cx="9090884" cy="1297471"/>
          </a:xfrm>
          <a:prstGeom prst="rect">
            <a:avLst/>
          </a:prstGeom>
          <a:noFill/>
        </p:spPr>
        <p:txBody>
          <a:bodyPr wrap="square">
            <a:spAutoFit/>
          </a:bodyPr>
          <a:lstStyle/>
          <a:p>
            <a:pPr marL="285750" indent="-285750">
              <a:lnSpc>
                <a:spcPct val="110000"/>
              </a:lnSpc>
              <a:spcBef>
                <a:spcPts val="1000"/>
              </a:spcBef>
              <a:spcAft>
                <a:spcPts val="600"/>
              </a:spcAft>
              <a:buClr>
                <a:schemeClr val="tx1"/>
              </a:buClr>
              <a:buSzPct val="80000"/>
              <a:buFont typeface="Arial" panose="020B0604020202020204" pitchFamily="34" charset="0"/>
              <a:buChar char="•"/>
            </a:pPr>
            <a:r>
              <a:rPr lang="en-GB" sz="1200">
                <a:solidFill>
                  <a:srgbClr val="000000"/>
                </a:solidFill>
                <a:latin typeface="Ebrima" panose="02000000000000000000" pitchFamily="2" charset="0"/>
                <a:ea typeface="Ebrima" panose="02000000000000000000" pitchFamily="2" charset="0"/>
                <a:cs typeface="Ebrima" panose="02000000000000000000" pitchFamily="2" charset="0"/>
              </a:rPr>
              <a:t>Multiple clinical trials and post-introduction observational studies have shown that ICPs often fail to mount an adequate response to a primary series of COVID-19 vaccine, as reflected by lower protective immune response rates and vaccine effectiveness (VE) compared with non-ICPs. These findings appear to be consistent across vaccine platforms and products. </a:t>
            </a:r>
          </a:p>
          <a:p>
            <a:pPr marL="285750" indent="-285750">
              <a:lnSpc>
                <a:spcPct val="110000"/>
              </a:lnSpc>
              <a:spcBef>
                <a:spcPts val="1000"/>
              </a:spcBef>
              <a:spcAft>
                <a:spcPts val="600"/>
              </a:spcAft>
              <a:buClr>
                <a:schemeClr val="tx1"/>
              </a:buClr>
              <a:buSzPct val="80000"/>
              <a:buFont typeface="Arial" panose="020B0604020202020204" pitchFamily="34" charset="0"/>
              <a:buChar char="•"/>
            </a:pPr>
            <a:r>
              <a:rPr lang="en-GB" sz="1200">
                <a:solidFill>
                  <a:srgbClr val="000000"/>
                </a:solidFill>
                <a:latin typeface="Ebrima" panose="02000000000000000000" pitchFamily="2" charset="0"/>
                <a:ea typeface="Ebrima" panose="02000000000000000000" pitchFamily="2" charset="0"/>
                <a:cs typeface="Ebrima" panose="02000000000000000000" pitchFamily="2" charset="0"/>
              </a:rPr>
              <a:t>Overall, the current evidence suggests that an </a:t>
            </a:r>
            <a:r>
              <a:rPr lang="en-GB" sz="1200" b="1">
                <a:solidFill>
                  <a:srgbClr val="000000"/>
                </a:solidFill>
                <a:latin typeface="Ebrima" panose="02000000000000000000" pitchFamily="2" charset="0"/>
                <a:ea typeface="Ebrima" panose="02000000000000000000" pitchFamily="2" charset="0"/>
                <a:cs typeface="Ebrima" panose="02000000000000000000" pitchFamily="2" charset="0"/>
              </a:rPr>
              <a:t>additional dose increases the immune response rate of the primary vaccination series in ICPs. </a:t>
            </a:r>
          </a:p>
        </p:txBody>
      </p:sp>
      <p:cxnSp>
        <p:nvCxnSpPr>
          <p:cNvPr id="21" name="Conector recto 20">
            <a:extLst>
              <a:ext uri="{FF2B5EF4-FFF2-40B4-BE49-F238E27FC236}">
                <a16:creationId xmlns:a16="http://schemas.microsoft.com/office/drawing/2014/main" id="{BC6CBE77-249F-4886-AAF7-B7917B578F31}"/>
              </a:ext>
            </a:extLst>
          </p:cNvPr>
          <p:cNvCxnSpPr/>
          <p:nvPr/>
        </p:nvCxnSpPr>
        <p:spPr>
          <a:xfrm>
            <a:off x="359202" y="6247921"/>
            <a:ext cx="11202196"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03927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a:extLst>
              <a:ext uri="{FF2B5EF4-FFF2-40B4-BE49-F238E27FC236}">
                <a16:creationId xmlns:a16="http://schemas.microsoft.com/office/drawing/2014/main" id="{63783F7A-4663-46AB-8906-C79ACE11007C}"/>
              </a:ext>
            </a:extLst>
          </p:cNvPr>
          <p:cNvSpPr>
            <a:spLocks noGrp="1"/>
          </p:cNvSpPr>
          <p:nvPr>
            <p:ph type="sldNum" sz="quarter" idx="16"/>
          </p:nvPr>
        </p:nvSpPr>
        <p:spPr/>
        <p:txBody>
          <a:bodyPr/>
          <a:lstStyle/>
          <a:p>
            <a:fld id="{A74CE0EA-F3B5-4684-BA10-C594598FDB9C}" type="slidenum">
              <a:rPr lang="en-GB" smtClean="0">
                <a:latin typeface="Ebrima" panose="02000000000000000000" pitchFamily="2" charset="0"/>
                <a:ea typeface="Ebrima" panose="02000000000000000000" pitchFamily="2" charset="0"/>
                <a:cs typeface="Ebrima" panose="02000000000000000000" pitchFamily="2" charset="0"/>
              </a:rPr>
              <a:pPr/>
              <a:t>28</a:t>
            </a:fld>
            <a:endParaRPr lang="en-GB">
              <a:latin typeface="Ebrima" panose="02000000000000000000" pitchFamily="2" charset="0"/>
              <a:ea typeface="Ebrima" panose="02000000000000000000" pitchFamily="2" charset="0"/>
              <a:cs typeface="Ebrima" panose="02000000000000000000" pitchFamily="2" charset="0"/>
            </a:endParaRPr>
          </a:p>
        </p:txBody>
      </p:sp>
      <p:sp>
        <p:nvSpPr>
          <p:cNvPr id="11" name="Marcador de texto 10">
            <a:extLst>
              <a:ext uri="{FF2B5EF4-FFF2-40B4-BE49-F238E27FC236}">
                <a16:creationId xmlns:a16="http://schemas.microsoft.com/office/drawing/2014/main" id="{1F4724C5-1403-499E-9486-0AF158DA255F}"/>
              </a:ext>
            </a:extLst>
          </p:cNvPr>
          <p:cNvSpPr>
            <a:spLocks noGrp="1"/>
          </p:cNvSpPr>
          <p:nvPr>
            <p:ph type="body" sz="quarter" idx="21"/>
          </p:nvPr>
        </p:nvSpPr>
        <p:spPr>
          <a:xfrm>
            <a:off x="358080" y="6320744"/>
            <a:ext cx="11226365" cy="716749"/>
          </a:xfrm>
        </p:spPr>
        <p:txBody>
          <a:bodyPr>
            <a:normAutofit/>
          </a:bodyPr>
          <a:lstStyle/>
          <a:p>
            <a:r>
              <a:rPr lang="es-ES">
                <a:latin typeface="Ebrima" panose="02000000000000000000" pitchFamily="2" charset="0"/>
                <a:ea typeface="Ebrima" panose="02000000000000000000" pitchFamily="2" charset="0"/>
                <a:cs typeface="Ebrima" panose="02000000000000000000" pitchFamily="2" charset="0"/>
              </a:rPr>
              <a:t>Note: </a:t>
            </a:r>
            <a:r>
              <a:rPr lang="en-GB">
                <a:latin typeface="Ebrima" panose="02000000000000000000" pitchFamily="2" charset="0"/>
                <a:ea typeface="Ebrima" panose="02000000000000000000" pitchFamily="2" charset="0"/>
                <a:cs typeface="Ebrima" panose="02000000000000000000" pitchFamily="2" charset="0"/>
              </a:rPr>
              <a:t>* Because of the limited experience with the </a:t>
            </a:r>
            <a:r>
              <a:rPr lang="en-GB" err="1">
                <a:latin typeface="Ebrima" panose="02000000000000000000" pitchFamily="2" charset="0"/>
                <a:ea typeface="Ebrima" panose="02000000000000000000" pitchFamily="2" charset="0"/>
                <a:cs typeface="Ebrima" panose="02000000000000000000" pitchFamily="2" charset="0"/>
              </a:rPr>
              <a:t>MatrixMTM</a:t>
            </a:r>
            <a:r>
              <a:rPr lang="en-GB">
                <a:latin typeface="Ebrima" panose="02000000000000000000" pitchFamily="2" charset="0"/>
                <a:ea typeface="Ebrima" panose="02000000000000000000" pitchFamily="2" charset="0"/>
                <a:cs typeface="Ebrima" panose="02000000000000000000" pitchFamily="2" charset="0"/>
              </a:rPr>
              <a:t> adjuvant of the Novavax NVX-Co2373 vaccine in pregnancy, the benefit-risk assessment for this vaccine includes considering whether any other WHO EUL COVID-19 vaccine with a more established safety record in pregnancy is locally available. Source: </a:t>
            </a:r>
            <a:r>
              <a:rPr lang="es-ES">
                <a:latin typeface="Ebrima" panose="02000000000000000000" pitchFamily="2" charset="0"/>
                <a:ea typeface="Ebrima" panose="02000000000000000000" pitchFamily="2" charset="0"/>
                <a:cs typeface="Ebrima" panose="02000000000000000000" pitchFamily="2" charset="0"/>
              </a:rPr>
              <a:t>WHO, 15 </a:t>
            </a:r>
            <a:r>
              <a:rPr lang="es-ES" err="1">
                <a:latin typeface="Ebrima" panose="02000000000000000000" pitchFamily="2" charset="0"/>
                <a:ea typeface="Ebrima" panose="02000000000000000000" pitchFamily="2" charset="0"/>
                <a:cs typeface="Ebrima" panose="02000000000000000000" pitchFamily="2" charset="0"/>
              </a:rPr>
              <a:t>February</a:t>
            </a:r>
            <a:r>
              <a:rPr lang="es-ES">
                <a:latin typeface="Ebrima" panose="02000000000000000000" pitchFamily="2" charset="0"/>
                <a:ea typeface="Ebrima" panose="02000000000000000000" pitchFamily="2" charset="0"/>
                <a:cs typeface="Ebrima" panose="02000000000000000000" pitchFamily="2" charset="0"/>
              </a:rPr>
              <a:t> 2022. </a:t>
            </a:r>
            <a:r>
              <a:rPr lang="es-ES" b="1" err="1">
                <a:latin typeface="Ebrima" panose="02000000000000000000" pitchFamily="2" charset="0"/>
                <a:ea typeface="Ebrima" panose="02000000000000000000" pitchFamily="2" charset="0"/>
                <a:cs typeface="Ebrima" panose="02000000000000000000" pitchFamily="2" charset="0"/>
              </a:rPr>
              <a:t>Questions</a:t>
            </a:r>
            <a:r>
              <a:rPr lang="es-ES" b="1">
                <a:latin typeface="Ebrima" panose="02000000000000000000" pitchFamily="2" charset="0"/>
                <a:ea typeface="Ebrima" panose="02000000000000000000" pitchFamily="2" charset="0"/>
                <a:cs typeface="Ebrima" panose="02000000000000000000" pitchFamily="2" charset="0"/>
              </a:rPr>
              <a:t> and </a:t>
            </a:r>
            <a:r>
              <a:rPr lang="es-ES" b="1" err="1">
                <a:latin typeface="Ebrima" panose="02000000000000000000" pitchFamily="2" charset="0"/>
                <a:ea typeface="Ebrima" panose="02000000000000000000" pitchFamily="2" charset="0"/>
                <a:cs typeface="Ebrima" panose="02000000000000000000" pitchFamily="2" charset="0"/>
              </a:rPr>
              <a:t>answers</a:t>
            </a:r>
            <a:r>
              <a:rPr lang="es-ES" b="1">
                <a:latin typeface="Ebrima" panose="02000000000000000000" pitchFamily="2" charset="0"/>
                <a:ea typeface="Ebrima" panose="02000000000000000000" pitchFamily="2" charset="0"/>
                <a:cs typeface="Ebrima" panose="02000000000000000000" pitchFamily="2" charset="0"/>
              </a:rPr>
              <a:t>: COVID-19 </a:t>
            </a:r>
            <a:r>
              <a:rPr lang="es-ES" b="1" err="1">
                <a:latin typeface="Ebrima" panose="02000000000000000000" pitchFamily="2" charset="0"/>
                <a:ea typeface="Ebrima" panose="02000000000000000000" pitchFamily="2" charset="0"/>
                <a:cs typeface="Ebrima" panose="02000000000000000000" pitchFamily="2" charset="0"/>
              </a:rPr>
              <a:t>vaccines</a:t>
            </a:r>
            <a:r>
              <a:rPr lang="es-ES" b="1">
                <a:latin typeface="Ebrima" panose="02000000000000000000" pitchFamily="2" charset="0"/>
                <a:ea typeface="Ebrima" panose="02000000000000000000" pitchFamily="2" charset="0"/>
                <a:cs typeface="Ebrima" panose="02000000000000000000" pitchFamily="2" charset="0"/>
              </a:rPr>
              <a:t> and </a:t>
            </a:r>
            <a:r>
              <a:rPr lang="es-ES" b="1" err="1">
                <a:latin typeface="Ebrima" panose="02000000000000000000" pitchFamily="2" charset="0"/>
                <a:ea typeface="Ebrima" panose="02000000000000000000" pitchFamily="2" charset="0"/>
                <a:cs typeface="Ebrima" panose="02000000000000000000" pitchFamily="2" charset="0"/>
              </a:rPr>
              <a:t>pregnancy</a:t>
            </a:r>
            <a:r>
              <a:rPr lang="es-ES" b="1">
                <a:latin typeface="Ebrima" panose="02000000000000000000" pitchFamily="2" charset="0"/>
                <a:ea typeface="Ebrima" panose="02000000000000000000" pitchFamily="2" charset="0"/>
                <a:cs typeface="Ebrima" panose="02000000000000000000" pitchFamily="2" charset="0"/>
              </a:rPr>
              <a:t>. </a:t>
            </a:r>
            <a:r>
              <a:rPr lang="es-ES">
                <a:latin typeface="Ebrima" panose="02000000000000000000" pitchFamily="2" charset="0"/>
                <a:ea typeface="Ebrima" panose="02000000000000000000" pitchFamily="2" charset="0"/>
                <a:cs typeface="Ebrima" panose="02000000000000000000" pitchFamily="2" charset="0"/>
                <a:hlinkClick r:id="rId2"/>
              </a:rPr>
              <a:t>https://www.who.int/publications/i/item/WHO-2019-nCoV-FAQ-Pregnancy-Vaccines-2022.1</a:t>
            </a:r>
            <a:r>
              <a:rPr lang="es-ES">
                <a:latin typeface="Ebrima" panose="02000000000000000000" pitchFamily="2" charset="0"/>
                <a:ea typeface="Ebrima" panose="02000000000000000000" pitchFamily="2" charset="0"/>
                <a:cs typeface="Ebrima" panose="02000000000000000000" pitchFamily="2" charset="0"/>
              </a:rPr>
              <a:t> </a:t>
            </a:r>
            <a:endParaRPr lang="en-GB">
              <a:latin typeface="Ebrima" panose="02000000000000000000" pitchFamily="2" charset="0"/>
              <a:ea typeface="Ebrima" panose="02000000000000000000" pitchFamily="2" charset="0"/>
              <a:cs typeface="Ebrima" panose="02000000000000000000" pitchFamily="2" charset="0"/>
            </a:endParaRPr>
          </a:p>
        </p:txBody>
      </p:sp>
      <p:sp>
        <p:nvSpPr>
          <p:cNvPr id="9" name="Título 8">
            <a:extLst>
              <a:ext uri="{FF2B5EF4-FFF2-40B4-BE49-F238E27FC236}">
                <a16:creationId xmlns:a16="http://schemas.microsoft.com/office/drawing/2014/main" id="{66B6DDA6-37EC-4A70-ACC6-D62FB45EB8C4}"/>
              </a:ext>
            </a:extLst>
          </p:cNvPr>
          <p:cNvSpPr>
            <a:spLocks noGrp="1"/>
          </p:cNvSpPr>
          <p:nvPr>
            <p:ph type="title"/>
          </p:nvPr>
        </p:nvSpPr>
        <p:spPr/>
        <p:txBody>
          <a:bodyPr/>
          <a:lstStyle/>
          <a:p>
            <a:r>
              <a:rPr lang="es-ES"/>
              <a:t>COVID-19 </a:t>
            </a:r>
            <a:r>
              <a:rPr lang="es-ES" err="1"/>
              <a:t>vaccination</a:t>
            </a:r>
            <a:r>
              <a:rPr lang="es-ES"/>
              <a:t> </a:t>
            </a:r>
            <a:r>
              <a:rPr lang="es-ES" err="1"/>
              <a:t>for</a:t>
            </a:r>
            <a:r>
              <a:rPr lang="es-ES"/>
              <a:t> </a:t>
            </a:r>
            <a:r>
              <a:rPr lang="es-ES" err="1"/>
              <a:t>pregnant</a:t>
            </a:r>
            <a:r>
              <a:rPr lang="es-ES"/>
              <a:t> </a:t>
            </a:r>
            <a:r>
              <a:rPr lang="es-ES" err="1"/>
              <a:t>women</a:t>
            </a:r>
            <a:endParaRPr lang="en-GB"/>
          </a:p>
        </p:txBody>
      </p:sp>
      <p:sp>
        <p:nvSpPr>
          <p:cNvPr id="17" name="Rectángulo 16">
            <a:extLst>
              <a:ext uri="{FF2B5EF4-FFF2-40B4-BE49-F238E27FC236}">
                <a16:creationId xmlns:a16="http://schemas.microsoft.com/office/drawing/2014/main" id="{68A27954-CEE1-44B0-A908-5F8DF4228206}"/>
              </a:ext>
            </a:extLst>
          </p:cNvPr>
          <p:cNvSpPr/>
          <p:nvPr/>
        </p:nvSpPr>
        <p:spPr>
          <a:xfrm>
            <a:off x="395287" y="3041034"/>
            <a:ext cx="2101026" cy="13124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a:ln>
                  <a:noFill/>
                </a:ln>
                <a:solidFill>
                  <a:srgbClr val="FFFFFF"/>
                </a:solidFill>
                <a:effectLst/>
                <a:uLnTx/>
                <a:uFillTx/>
                <a:latin typeface="Ebrima" panose="02000000000000000000" pitchFamily="2" charset="0"/>
                <a:ea typeface="Ebrima" panose="02000000000000000000" pitchFamily="2" charset="0"/>
                <a:cs typeface="Ebrima" panose="02000000000000000000" pitchFamily="2" charset="0"/>
              </a:rPr>
              <a:t>COVID-19 </a:t>
            </a:r>
            <a:r>
              <a:rPr kumimoji="0" lang="es-ES" sz="1600" b="0" i="0" u="none" strike="noStrike" kern="1200" cap="none" spc="0" normalizeH="0" baseline="0" noProof="0" err="1">
                <a:ln>
                  <a:noFill/>
                </a:ln>
                <a:solidFill>
                  <a:srgbClr val="FFFFFF"/>
                </a:solidFill>
                <a:effectLst/>
                <a:uLnTx/>
                <a:uFillTx/>
                <a:latin typeface="Ebrima" panose="02000000000000000000" pitchFamily="2" charset="0"/>
                <a:ea typeface="Ebrima" panose="02000000000000000000" pitchFamily="2" charset="0"/>
                <a:cs typeface="Ebrima" panose="02000000000000000000" pitchFamily="2" charset="0"/>
              </a:rPr>
              <a:t>vaccines</a:t>
            </a:r>
            <a:r>
              <a:rPr kumimoji="0" lang="es-ES" sz="1600" b="0" i="0" u="none" strike="noStrike" kern="1200" cap="none" spc="0" normalizeH="0" baseline="0" noProof="0">
                <a:ln>
                  <a:noFill/>
                </a:ln>
                <a:solidFill>
                  <a:srgbClr val="FFFFFF"/>
                </a:solidFill>
                <a:effectLst/>
                <a:uLnTx/>
                <a:uFillTx/>
                <a:latin typeface="Ebrima" panose="02000000000000000000" pitchFamily="2" charset="0"/>
                <a:ea typeface="Ebrima" panose="02000000000000000000" pitchFamily="2" charset="0"/>
                <a:cs typeface="Ebrima" panose="02000000000000000000" pitchFamily="2" charset="0"/>
              </a:rPr>
              <a:t> </a:t>
            </a:r>
            <a:r>
              <a:rPr kumimoji="0" lang="es-ES" sz="1600" b="0" i="0" u="none" strike="noStrike" kern="1200" cap="none" spc="0" normalizeH="0" baseline="0" noProof="0" err="1">
                <a:ln>
                  <a:noFill/>
                </a:ln>
                <a:solidFill>
                  <a:srgbClr val="FFFFFF"/>
                </a:solidFill>
                <a:effectLst/>
                <a:uLnTx/>
                <a:uFillTx/>
                <a:latin typeface="Ebrima" panose="02000000000000000000" pitchFamily="2" charset="0"/>
                <a:ea typeface="Ebrima" panose="02000000000000000000" pitchFamily="2" charset="0"/>
                <a:cs typeface="Ebrima" panose="02000000000000000000" pitchFamily="2" charset="0"/>
              </a:rPr>
              <a:t>during</a:t>
            </a:r>
            <a:r>
              <a:rPr kumimoji="0" lang="es-ES" sz="1600" b="0" i="0" u="none" strike="noStrike" kern="1200" cap="none" spc="0" normalizeH="0" baseline="0" noProof="0">
                <a:ln>
                  <a:noFill/>
                </a:ln>
                <a:solidFill>
                  <a:srgbClr val="FFFFFF"/>
                </a:solidFill>
                <a:effectLst/>
                <a:uLnTx/>
                <a:uFillTx/>
                <a:latin typeface="Ebrima" panose="02000000000000000000" pitchFamily="2" charset="0"/>
                <a:ea typeface="Ebrima" panose="02000000000000000000" pitchFamily="2" charset="0"/>
                <a:cs typeface="Ebrima" panose="02000000000000000000" pitchFamily="2" charset="0"/>
              </a:rPr>
              <a:t> </a:t>
            </a:r>
            <a:r>
              <a:rPr kumimoji="0" lang="es-ES" sz="1600" b="0" i="0" u="none" strike="noStrike" kern="1200" cap="none" spc="0" normalizeH="0" baseline="0" noProof="0" err="1">
                <a:ln>
                  <a:noFill/>
                </a:ln>
                <a:solidFill>
                  <a:srgbClr val="FFFFFF"/>
                </a:solidFill>
                <a:effectLst/>
                <a:uLnTx/>
                <a:uFillTx/>
                <a:latin typeface="Ebrima" panose="02000000000000000000" pitchFamily="2" charset="0"/>
                <a:ea typeface="Ebrima" panose="02000000000000000000" pitchFamily="2" charset="0"/>
                <a:cs typeface="Ebrima" panose="02000000000000000000" pitchFamily="2" charset="0"/>
              </a:rPr>
              <a:t>pregnancy</a:t>
            </a:r>
            <a:endParaRPr kumimoji="0" lang="en-GB" sz="1600" b="0" i="0" u="none" strike="noStrike" kern="1200" cap="none" spc="0" normalizeH="0" baseline="0" noProof="0">
              <a:ln>
                <a:noFill/>
              </a:ln>
              <a:solidFill>
                <a:srgbClr val="FFFFFF"/>
              </a:solidFill>
              <a:effectLst/>
              <a:uLnTx/>
              <a:uFillTx/>
              <a:latin typeface="Ebrima" panose="02000000000000000000" pitchFamily="2" charset="0"/>
              <a:ea typeface="Ebrima" panose="02000000000000000000" pitchFamily="2" charset="0"/>
              <a:cs typeface="Ebrima" panose="02000000000000000000" pitchFamily="2" charset="0"/>
            </a:endParaRPr>
          </a:p>
        </p:txBody>
      </p:sp>
      <p:sp>
        <p:nvSpPr>
          <p:cNvPr id="18" name="Rectángulo 17">
            <a:extLst>
              <a:ext uri="{FF2B5EF4-FFF2-40B4-BE49-F238E27FC236}">
                <a16:creationId xmlns:a16="http://schemas.microsoft.com/office/drawing/2014/main" id="{1202E75C-498E-4C3B-A8E4-04A5BDE19C46}"/>
              </a:ext>
            </a:extLst>
          </p:cNvPr>
          <p:cNvSpPr/>
          <p:nvPr/>
        </p:nvSpPr>
        <p:spPr>
          <a:xfrm>
            <a:off x="378444" y="1490701"/>
            <a:ext cx="2101026" cy="13288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FFFFFF"/>
                </a:solidFill>
                <a:effectLst/>
                <a:uLnTx/>
                <a:uFillTx/>
                <a:latin typeface="Ebrima" panose="02000000000000000000" pitchFamily="2" charset="0"/>
                <a:ea typeface="Ebrima" panose="02000000000000000000" pitchFamily="2" charset="0"/>
                <a:cs typeface="Ebrima" panose="02000000000000000000" pitchFamily="2" charset="0"/>
              </a:rPr>
              <a:t>COVID-19 risk and considerations for vaccination of pregnant women</a:t>
            </a:r>
          </a:p>
        </p:txBody>
      </p:sp>
      <p:sp>
        <p:nvSpPr>
          <p:cNvPr id="19" name="Rectángulo 18">
            <a:extLst>
              <a:ext uri="{FF2B5EF4-FFF2-40B4-BE49-F238E27FC236}">
                <a16:creationId xmlns:a16="http://schemas.microsoft.com/office/drawing/2014/main" id="{EAB8F533-B396-40DB-8F5E-FCDB03DBCDF4}"/>
              </a:ext>
            </a:extLst>
          </p:cNvPr>
          <p:cNvSpPr/>
          <p:nvPr/>
        </p:nvSpPr>
        <p:spPr>
          <a:xfrm>
            <a:off x="378444" y="4523393"/>
            <a:ext cx="2101026" cy="1651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600">
                <a:solidFill>
                  <a:srgbClr val="FFFFFF"/>
                </a:solidFill>
                <a:latin typeface="Ebrima" panose="02000000000000000000" pitchFamily="2" charset="0"/>
                <a:ea typeface="Ebrima" panose="02000000000000000000" pitchFamily="2" charset="0"/>
                <a:cs typeface="Ebrima" panose="02000000000000000000" pitchFamily="2" charset="0"/>
              </a:rPr>
              <a:t>Safety and </a:t>
            </a:r>
            <a:r>
              <a:rPr lang="es-ES" sz="1600" err="1">
                <a:solidFill>
                  <a:srgbClr val="FFFFFF"/>
                </a:solidFill>
                <a:latin typeface="Ebrima" panose="02000000000000000000" pitchFamily="2" charset="0"/>
                <a:ea typeface="Ebrima" panose="02000000000000000000" pitchFamily="2" charset="0"/>
                <a:cs typeface="Ebrima" panose="02000000000000000000" pitchFamily="2" charset="0"/>
              </a:rPr>
              <a:t>efficacy</a:t>
            </a:r>
            <a:r>
              <a:rPr lang="es-ES" sz="1600">
                <a:solidFill>
                  <a:srgbClr val="FFFFFF"/>
                </a:solidFill>
                <a:latin typeface="Ebrima" panose="02000000000000000000" pitchFamily="2" charset="0"/>
                <a:ea typeface="Ebrima" panose="02000000000000000000" pitchFamily="2" charset="0"/>
                <a:cs typeface="Ebrima" panose="02000000000000000000" pitchFamily="2" charset="0"/>
              </a:rPr>
              <a:t> in </a:t>
            </a:r>
            <a:r>
              <a:rPr lang="es-ES" sz="1600" err="1">
                <a:solidFill>
                  <a:srgbClr val="FFFFFF"/>
                </a:solidFill>
                <a:latin typeface="Ebrima" panose="02000000000000000000" pitchFamily="2" charset="0"/>
                <a:ea typeface="Ebrima" panose="02000000000000000000" pitchFamily="2" charset="0"/>
                <a:cs typeface="Ebrima" panose="02000000000000000000" pitchFamily="2" charset="0"/>
              </a:rPr>
              <a:t>pregnant</a:t>
            </a:r>
            <a:r>
              <a:rPr lang="es-ES" sz="1600">
                <a:solidFill>
                  <a:srgbClr val="FFFFFF"/>
                </a:solidFill>
                <a:latin typeface="Ebrima" panose="02000000000000000000" pitchFamily="2" charset="0"/>
                <a:ea typeface="Ebrima" panose="02000000000000000000" pitchFamily="2" charset="0"/>
                <a:cs typeface="Ebrima" panose="02000000000000000000" pitchFamily="2" charset="0"/>
              </a:rPr>
              <a:t> </a:t>
            </a:r>
            <a:r>
              <a:rPr lang="es-ES" sz="1600" err="1">
                <a:solidFill>
                  <a:srgbClr val="FFFFFF"/>
                </a:solidFill>
                <a:latin typeface="Ebrima" panose="02000000000000000000" pitchFamily="2" charset="0"/>
                <a:ea typeface="Ebrima" panose="02000000000000000000" pitchFamily="2" charset="0"/>
                <a:cs typeface="Ebrima" panose="02000000000000000000" pitchFamily="2" charset="0"/>
              </a:rPr>
              <a:t>women</a:t>
            </a:r>
            <a:endParaRPr kumimoji="0" lang="en-GB" sz="1600" b="0" i="0" u="none" strike="noStrike" kern="1200" cap="none" spc="0" normalizeH="0" baseline="0" noProof="0">
              <a:ln>
                <a:noFill/>
              </a:ln>
              <a:solidFill>
                <a:srgbClr val="FFFFFF"/>
              </a:solidFill>
              <a:effectLst/>
              <a:uLnTx/>
              <a:uFillTx/>
              <a:latin typeface="Ebrima" panose="02000000000000000000" pitchFamily="2" charset="0"/>
              <a:ea typeface="Ebrima" panose="02000000000000000000" pitchFamily="2" charset="0"/>
              <a:cs typeface="Ebrima" panose="02000000000000000000" pitchFamily="2" charset="0"/>
            </a:endParaRPr>
          </a:p>
        </p:txBody>
      </p:sp>
      <p:cxnSp>
        <p:nvCxnSpPr>
          <p:cNvPr id="23" name="Conector recto 22">
            <a:extLst>
              <a:ext uri="{FF2B5EF4-FFF2-40B4-BE49-F238E27FC236}">
                <a16:creationId xmlns:a16="http://schemas.microsoft.com/office/drawing/2014/main" id="{6F60708C-A46E-4A31-B442-37B82DB2965A}"/>
              </a:ext>
            </a:extLst>
          </p:cNvPr>
          <p:cNvCxnSpPr/>
          <p:nvPr/>
        </p:nvCxnSpPr>
        <p:spPr>
          <a:xfrm>
            <a:off x="395287" y="2897925"/>
            <a:ext cx="11202196"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Conector recto 23">
            <a:extLst>
              <a:ext uri="{FF2B5EF4-FFF2-40B4-BE49-F238E27FC236}">
                <a16:creationId xmlns:a16="http://schemas.microsoft.com/office/drawing/2014/main" id="{16535B24-3FC8-431C-9379-45AC054DF641}"/>
              </a:ext>
            </a:extLst>
          </p:cNvPr>
          <p:cNvCxnSpPr/>
          <p:nvPr/>
        </p:nvCxnSpPr>
        <p:spPr>
          <a:xfrm>
            <a:off x="369490" y="4458610"/>
            <a:ext cx="11202196"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7" name="CuadroTexto 26">
            <a:extLst>
              <a:ext uri="{FF2B5EF4-FFF2-40B4-BE49-F238E27FC236}">
                <a16:creationId xmlns:a16="http://schemas.microsoft.com/office/drawing/2014/main" id="{43E18E74-FCE4-4759-AD70-B5708A9C6473}"/>
              </a:ext>
            </a:extLst>
          </p:cNvPr>
          <p:cNvSpPr txBox="1"/>
          <p:nvPr/>
        </p:nvSpPr>
        <p:spPr>
          <a:xfrm>
            <a:off x="2618431" y="1498148"/>
            <a:ext cx="8226214" cy="1200329"/>
          </a:xfrm>
          <a:prstGeom prst="rect">
            <a:avLst/>
          </a:prstGeom>
          <a:noFill/>
        </p:spPr>
        <p:txBody>
          <a:bodyPr wrap="square">
            <a:spAutoFit/>
          </a:bodyPr>
          <a:lstStyle/>
          <a:p>
            <a:pPr marL="285750" indent="-285750">
              <a:buFont typeface="Arial" panose="020B0604020202020204" pitchFamily="34" charset="0"/>
              <a:buChar char="•"/>
            </a:pPr>
            <a:r>
              <a:rPr lang="en-GB" sz="1200" b="1">
                <a:effectLst/>
                <a:latin typeface="Ebrima" panose="02000000000000000000" pitchFamily="2" charset="0"/>
                <a:ea typeface="Ebrima" panose="02000000000000000000" pitchFamily="2" charset="0"/>
                <a:cs typeface="Ebrima" panose="02000000000000000000" pitchFamily="2" charset="0"/>
              </a:rPr>
              <a:t>Given the substantial risks from COVID-19 during pregnancy, </a:t>
            </a:r>
            <a:r>
              <a:rPr lang="en-GB" sz="1200">
                <a:effectLst/>
                <a:latin typeface="Ebrima" panose="02000000000000000000" pitchFamily="2" charset="0"/>
                <a:ea typeface="Ebrima" panose="02000000000000000000" pitchFamily="2" charset="0"/>
                <a:cs typeface="Ebrima" panose="02000000000000000000" pitchFamily="2" charset="0"/>
              </a:rPr>
              <a:t>it is </a:t>
            </a:r>
            <a:r>
              <a:rPr lang="en-GB" sz="1200" b="1">
                <a:effectLst/>
                <a:latin typeface="Ebrima" panose="02000000000000000000" pitchFamily="2" charset="0"/>
                <a:ea typeface="Ebrima" panose="02000000000000000000" pitchFamily="2" charset="0"/>
                <a:cs typeface="Ebrima" panose="02000000000000000000" pitchFamily="2" charset="0"/>
              </a:rPr>
              <a:t>critical to ensure pregnant women</a:t>
            </a:r>
            <a:r>
              <a:rPr lang="en-GB" sz="1200">
                <a:effectLst/>
                <a:latin typeface="Ebrima" panose="02000000000000000000" pitchFamily="2" charset="0"/>
                <a:ea typeface="Ebrima" panose="02000000000000000000" pitchFamily="2" charset="0"/>
                <a:cs typeface="Ebrima" panose="02000000000000000000" pitchFamily="2" charset="0"/>
              </a:rPr>
              <a:t> and </a:t>
            </a:r>
            <a:r>
              <a:rPr lang="en-GB" sz="1200" b="1">
                <a:effectLst/>
                <a:latin typeface="Ebrima" panose="02000000000000000000" pitchFamily="2" charset="0"/>
                <a:ea typeface="Ebrima" panose="02000000000000000000" pitchFamily="2" charset="0"/>
                <a:cs typeface="Ebrima" panose="02000000000000000000" pitchFamily="2" charset="0"/>
              </a:rPr>
              <a:t>those planning to become pregnant</a:t>
            </a:r>
            <a:r>
              <a:rPr lang="en-GB" sz="1200">
                <a:effectLst/>
                <a:latin typeface="Ebrima" panose="02000000000000000000" pitchFamily="2" charset="0"/>
                <a:ea typeface="Ebrima" panose="02000000000000000000" pitchFamily="2" charset="0"/>
                <a:cs typeface="Ebrima" panose="02000000000000000000" pitchFamily="2" charset="0"/>
              </a:rPr>
              <a:t>, have access to WHO EUL-approved COVID-19 vaccines as soon as available</a:t>
            </a:r>
          </a:p>
          <a:p>
            <a:pPr marL="285750" indent="-285750">
              <a:buFont typeface="Arial" panose="020B0604020202020204" pitchFamily="34" charset="0"/>
              <a:buChar char="•"/>
            </a:pPr>
            <a:endParaRPr lang="en-US" sz="1200">
              <a:effectLst/>
              <a:latin typeface="Ebrima" panose="02000000000000000000" pitchFamily="2" charset="0"/>
              <a:ea typeface="Ebrima" panose="02000000000000000000" pitchFamily="2" charset="0"/>
              <a:cs typeface="Ebrima" panose="02000000000000000000" pitchFamily="2" charset="0"/>
            </a:endParaRPr>
          </a:p>
          <a:p>
            <a:pPr marL="285750" indent="-285750">
              <a:buFont typeface="Arial" panose="020B0604020202020204" pitchFamily="34" charset="0"/>
              <a:buChar char="•"/>
            </a:pPr>
            <a:r>
              <a:rPr lang="en-US" sz="1200">
                <a:effectLst/>
                <a:latin typeface="Ebrima" panose="02000000000000000000" pitchFamily="2" charset="0"/>
                <a:ea typeface="Ebrima" panose="02000000000000000000" pitchFamily="2" charset="0"/>
                <a:cs typeface="Ebrima" panose="02000000000000000000" pitchFamily="2" charset="0"/>
              </a:rPr>
              <a:t>Increasing evidence on the safety and effectiveness of COVID-19 vaccination during pregnancy suggests that </a:t>
            </a:r>
            <a:r>
              <a:rPr lang="en-US" sz="1200" b="1">
                <a:effectLst/>
                <a:latin typeface="Ebrima" panose="02000000000000000000" pitchFamily="2" charset="0"/>
                <a:ea typeface="Ebrima" panose="02000000000000000000" pitchFamily="2" charset="0"/>
                <a:cs typeface="Ebrima" panose="02000000000000000000" pitchFamily="2" charset="0"/>
              </a:rPr>
              <a:t>the benefits of vaccination during pregnancy outweigh potential risks </a:t>
            </a:r>
            <a:r>
              <a:rPr lang="en-US" sz="1200">
                <a:effectLst/>
                <a:latin typeface="Ebrima" panose="02000000000000000000" pitchFamily="2" charset="0"/>
                <a:ea typeface="Ebrima" panose="02000000000000000000" pitchFamily="2" charset="0"/>
                <a:cs typeface="Ebrima" panose="02000000000000000000" pitchFamily="2" charset="0"/>
              </a:rPr>
              <a:t>whenever there is ongoing or anticipated community transmission of the virus.</a:t>
            </a:r>
            <a:endParaRPr lang="en-GB" sz="1050">
              <a:latin typeface="Ebrima" panose="02000000000000000000" pitchFamily="2" charset="0"/>
              <a:ea typeface="Ebrima" panose="02000000000000000000" pitchFamily="2" charset="0"/>
              <a:cs typeface="Ebrima" panose="02000000000000000000" pitchFamily="2" charset="0"/>
            </a:endParaRPr>
          </a:p>
        </p:txBody>
      </p:sp>
      <p:sp>
        <p:nvSpPr>
          <p:cNvPr id="29" name="CuadroTexto 28">
            <a:extLst>
              <a:ext uri="{FF2B5EF4-FFF2-40B4-BE49-F238E27FC236}">
                <a16:creationId xmlns:a16="http://schemas.microsoft.com/office/drawing/2014/main" id="{44538127-A77A-4A4D-8DFE-1DF34FFB5292}"/>
              </a:ext>
            </a:extLst>
          </p:cNvPr>
          <p:cNvSpPr txBox="1"/>
          <p:nvPr/>
        </p:nvSpPr>
        <p:spPr>
          <a:xfrm>
            <a:off x="2618431" y="4498968"/>
            <a:ext cx="8720129" cy="1754326"/>
          </a:xfrm>
          <a:prstGeom prst="rect">
            <a:avLst/>
          </a:prstGeom>
          <a:noFill/>
        </p:spPr>
        <p:txBody>
          <a:bodyPr wrap="square">
            <a:spAutoFit/>
          </a:bodyPr>
          <a:lstStyle/>
          <a:p>
            <a:pPr marL="171450" indent="-171450">
              <a:buFont typeface="Arial" panose="020B0604020202020204" pitchFamily="34" charset="0"/>
              <a:buChar char="•"/>
            </a:pPr>
            <a:r>
              <a:rPr lang="en-US" sz="1200">
                <a:latin typeface="Ebrima" panose="02000000000000000000" pitchFamily="2" charset="0"/>
                <a:ea typeface="Ebrima" panose="02000000000000000000" pitchFamily="2" charset="0"/>
                <a:cs typeface="Ebrima" panose="02000000000000000000" pitchFamily="2" charset="0"/>
              </a:rPr>
              <a:t>To date, animal studies, monitoring of pregnant women who have received the vaccines, and experience using vaccines with similar components </a:t>
            </a:r>
            <a:r>
              <a:rPr lang="en-US" sz="1200" b="1">
                <a:latin typeface="Ebrima" panose="02000000000000000000" pitchFamily="2" charset="0"/>
                <a:ea typeface="Ebrima" panose="02000000000000000000" pitchFamily="2" charset="0"/>
                <a:cs typeface="Ebrima" panose="02000000000000000000" pitchFamily="2" charset="0"/>
              </a:rPr>
              <a:t>have not identified any pregnancy-specific safety concerns. </a:t>
            </a:r>
          </a:p>
          <a:p>
            <a:endParaRPr lang="en-GB" sz="1200" b="1">
              <a:latin typeface="Ebrima" panose="02000000000000000000" pitchFamily="2" charset="0"/>
              <a:ea typeface="Ebrima" panose="02000000000000000000" pitchFamily="2" charset="0"/>
              <a:cs typeface="Ebrima" panose="02000000000000000000" pitchFamily="2" charset="0"/>
            </a:endParaRPr>
          </a:p>
          <a:p>
            <a:pPr marL="171450" indent="-171450">
              <a:buFont typeface="Arial" panose="020B0604020202020204" pitchFamily="34" charset="0"/>
              <a:buChar char="•"/>
            </a:pPr>
            <a:r>
              <a:rPr lang="en-US" sz="1200">
                <a:effectLst/>
                <a:latin typeface="Ebrima" panose="02000000000000000000" pitchFamily="2" charset="0"/>
                <a:ea typeface="Ebrima" panose="02000000000000000000" pitchFamily="2" charset="0"/>
                <a:cs typeface="Ebrima" panose="02000000000000000000" pitchFamily="2" charset="0"/>
              </a:rPr>
              <a:t>Based on experience with other vaccines used during pregnancy, </a:t>
            </a:r>
            <a:r>
              <a:rPr lang="en-US" sz="1200" b="1">
                <a:effectLst/>
                <a:latin typeface="Ebrima" panose="02000000000000000000" pitchFamily="2" charset="0"/>
                <a:ea typeface="Ebrima" panose="02000000000000000000" pitchFamily="2" charset="0"/>
                <a:cs typeface="Ebrima" panose="02000000000000000000" pitchFamily="2" charset="0"/>
              </a:rPr>
              <a:t>all of the WHO EUL-approved COVID-19 vaccines are expected to work as well in pregnant women as in nonpregnant people.</a:t>
            </a:r>
          </a:p>
          <a:p>
            <a:endParaRPr lang="en-US" sz="1200" b="1">
              <a:effectLst/>
              <a:latin typeface="Ebrima" panose="02000000000000000000" pitchFamily="2" charset="0"/>
              <a:ea typeface="Ebrima" panose="02000000000000000000" pitchFamily="2" charset="0"/>
              <a:cs typeface="Ebrima" panose="02000000000000000000" pitchFamily="2" charset="0"/>
            </a:endParaRPr>
          </a:p>
          <a:p>
            <a:pPr marL="171450" indent="-171450">
              <a:buFont typeface="Arial" panose="020B0604020202020204" pitchFamily="34" charset="0"/>
              <a:buChar char="•"/>
            </a:pPr>
            <a:r>
              <a:rPr lang="en-US" sz="1200">
                <a:latin typeface="Ebrima" panose="02000000000000000000" pitchFamily="2" charset="0"/>
                <a:ea typeface="Ebrima" panose="02000000000000000000" pitchFamily="2" charset="0"/>
                <a:cs typeface="Ebrima" panose="02000000000000000000" pitchFamily="2" charset="0"/>
              </a:rPr>
              <a:t>S</a:t>
            </a:r>
            <a:r>
              <a:rPr lang="en-GB" sz="1200" err="1">
                <a:effectLst/>
                <a:latin typeface="Ebrima" panose="02000000000000000000" pitchFamily="2" charset="0"/>
                <a:ea typeface="Ebrima" panose="02000000000000000000" pitchFamily="2" charset="0"/>
                <a:cs typeface="Ebrima" panose="02000000000000000000" pitchFamily="2" charset="0"/>
              </a:rPr>
              <a:t>tudies</a:t>
            </a:r>
            <a:r>
              <a:rPr lang="en-GB" sz="1200">
                <a:effectLst/>
                <a:latin typeface="Ebrima" panose="02000000000000000000" pitchFamily="2" charset="0"/>
                <a:ea typeface="Ebrima" panose="02000000000000000000" pitchFamily="2" charset="0"/>
                <a:cs typeface="Ebrima" panose="02000000000000000000" pitchFamily="2" charset="0"/>
              </a:rPr>
              <a:t> have shown that pregnant women who get COVID-19 vaccines develop antibodies that are present in babies’ umbilical cord blood. This suggests that </a:t>
            </a:r>
            <a:r>
              <a:rPr lang="en-GB" sz="1200" b="1">
                <a:effectLst/>
                <a:latin typeface="Ebrima" panose="02000000000000000000" pitchFamily="2" charset="0"/>
                <a:ea typeface="Ebrima" panose="02000000000000000000" pitchFamily="2" charset="0"/>
                <a:cs typeface="Ebrima" panose="02000000000000000000" pitchFamily="2" charset="0"/>
              </a:rPr>
              <a:t>babies may receive protective benefits from the vaccine, in addition to the benefits for pregnant women. </a:t>
            </a:r>
          </a:p>
        </p:txBody>
      </p:sp>
      <p:cxnSp>
        <p:nvCxnSpPr>
          <p:cNvPr id="33" name="Conector recto 32">
            <a:extLst>
              <a:ext uri="{FF2B5EF4-FFF2-40B4-BE49-F238E27FC236}">
                <a16:creationId xmlns:a16="http://schemas.microsoft.com/office/drawing/2014/main" id="{8321180A-0A6E-4449-9186-35D5108760EA}"/>
              </a:ext>
            </a:extLst>
          </p:cNvPr>
          <p:cNvCxnSpPr/>
          <p:nvPr/>
        </p:nvCxnSpPr>
        <p:spPr>
          <a:xfrm>
            <a:off x="395287" y="6253294"/>
            <a:ext cx="11202196"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pic>
        <p:nvPicPr>
          <p:cNvPr id="3" name="Imagen 2">
            <a:extLst>
              <a:ext uri="{FF2B5EF4-FFF2-40B4-BE49-F238E27FC236}">
                <a16:creationId xmlns:a16="http://schemas.microsoft.com/office/drawing/2014/main" id="{A4A1EEAF-029E-4BC2-B938-121952D55854}"/>
              </a:ext>
            </a:extLst>
          </p:cNvPr>
          <p:cNvPicPr>
            <a:picLocks noChangeAspect="1"/>
          </p:cNvPicPr>
          <p:nvPr/>
        </p:nvPicPr>
        <p:blipFill>
          <a:blip r:embed="rId3"/>
          <a:stretch>
            <a:fillRect/>
          </a:stretch>
        </p:blipFill>
        <p:spPr>
          <a:xfrm>
            <a:off x="2767014" y="2953174"/>
            <a:ext cx="651505" cy="1212426"/>
          </a:xfrm>
          <a:prstGeom prst="rect">
            <a:avLst/>
          </a:prstGeom>
        </p:spPr>
      </p:pic>
      <p:pic>
        <p:nvPicPr>
          <p:cNvPr id="12" name="Imagen 11">
            <a:extLst>
              <a:ext uri="{FF2B5EF4-FFF2-40B4-BE49-F238E27FC236}">
                <a16:creationId xmlns:a16="http://schemas.microsoft.com/office/drawing/2014/main" id="{13CFE989-A81F-443D-B809-A2422CE1F730}"/>
              </a:ext>
            </a:extLst>
          </p:cNvPr>
          <p:cNvPicPr>
            <a:picLocks noChangeAspect="1"/>
          </p:cNvPicPr>
          <p:nvPr/>
        </p:nvPicPr>
        <p:blipFill>
          <a:blip r:embed="rId4"/>
          <a:stretch>
            <a:fillRect/>
          </a:stretch>
        </p:blipFill>
        <p:spPr>
          <a:xfrm>
            <a:off x="3501812" y="3008488"/>
            <a:ext cx="6922347" cy="1309761"/>
          </a:xfrm>
          <a:prstGeom prst="rect">
            <a:avLst/>
          </a:prstGeom>
        </p:spPr>
      </p:pic>
      <p:sp>
        <p:nvSpPr>
          <p:cNvPr id="16" name="Elipse 15">
            <a:extLst>
              <a:ext uri="{FF2B5EF4-FFF2-40B4-BE49-F238E27FC236}">
                <a16:creationId xmlns:a16="http://schemas.microsoft.com/office/drawing/2014/main" id="{21D334CA-29DC-4C7D-95C8-0B3FC7A12CD4}"/>
              </a:ext>
            </a:extLst>
          </p:cNvPr>
          <p:cNvSpPr/>
          <p:nvPr/>
        </p:nvSpPr>
        <p:spPr>
          <a:xfrm>
            <a:off x="166295" y="719999"/>
            <a:ext cx="311426" cy="288925"/>
          </a:xfrm>
          <a:prstGeom prst="ellipse">
            <a:avLst/>
          </a:prstGeom>
          <a:solidFill>
            <a:srgbClr val="EE7D3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S">
                <a:solidFill>
                  <a:schemeClr val="bg1"/>
                </a:solidFill>
              </a:rPr>
              <a:t>I</a:t>
            </a:r>
            <a:endParaRPr lang="en-GB">
              <a:solidFill>
                <a:schemeClr val="bg1"/>
              </a:solidFill>
            </a:endParaRPr>
          </a:p>
        </p:txBody>
      </p:sp>
    </p:spTree>
    <p:extLst>
      <p:ext uri="{BB962C8B-B14F-4D97-AF65-F5344CB8AC3E}">
        <p14:creationId xmlns:p14="http://schemas.microsoft.com/office/powerpoint/2010/main" val="5709607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arcador de contenido 11">
            <a:extLst>
              <a:ext uri="{FF2B5EF4-FFF2-40B4-BE49-F238E27FC236}">
                <a16:creationId xmlns:a16="http://schemas.microsoft.com/office/drawing/2014/main" id="{066BD4F1-3232-497E-A86B-5C8FAE83BAA6}"/>
              </a:ext>
            </a:extLst>
          </p:cNvPr>
          <p:cNvSpPr>
            <a:spLocks noGrp="1"/>
          </p:cNvSpPr>
          <p:nvPr>
            <p:ph idx="1"/>
          </p:nvPr>
        </p:nvSpPr>
        <p:spPr>
          <a:xfrm>
            <a:off x="2479471" y="2336502"/>
            <a:ext cx="9533625" cy="1318170"/>
          </a:xfrm>
        </p:spPr>
        <p:txBody>
          <a:bodyPr/>
          <a:lstStyle/>
          <a:p>
            <a:pPr marL="285750" indent="-285750">
              <a:buFont typeface="Arial" panose="020B0604020202020204" pitchFamily="34" charset="0"/>
              <a:buChar char="•"/>
            </a:pPr>
            <a:r>
              <a:rPr lang="en-GB" sz="1200">
                <a:latin typeface="Ebrima" panose="02000000000000000000" pitchFamily="2" charset="0"/>
                <a:ea typeface="Ebrima" panose="02000000000000000000" pitchFamily="2" charset="0"/>
                <a:cs typeface="Ebrima" panose="02000000000000000000" pitchFamily="2" charset="0"/>
              </a:rPr>
              <a:t>To date, </a:t>
            </a:r>
            <a:r>
              <a:rPr lang="en-GB" sz="1200" b="1">
                <a:latin typeface="Ebrima" panose="02000000000000000000" pitchFamily="2" charset="0"/>
                <a:ea typeface="Ebrima" panose="02000000000000000000" pitchFamily="2" charset="0"/>
                <a:cs typeface="Ebrima" panose="02000000000000000000" pitchFamily="2" charset="0"/>
              </a:rPr>
              <a:t>none of the WHO EUL vaccines are recommended for children below 5 years of age. </a:t>
            </a:r>
          </a:p>
          <a:p>
            <a:pPr marL="285750" indent="-285750">
              <a:buFont typeface="Arial" panose="020B0604020202020204" pitchFamily="34" charset="0"/>
              <a:buChar char="•"/>
            </a:pPr>
            <a:r>
              <a:rPr lang="en-GB" sz="1200" b="1">
                <a:latin typeface="Ebrima" panose="02000000000000000000" pitchFamily="2" charset="0"/>
                <a:ea typeface="Ebrima" panose="02000000000000000000" pitchFamily="2" charset="0"/>
                <a:cs typeface="Ebrima" panose="02000000000000000000" pitchFamily="2" charset="0"/>
              </a:rPr>
              <a:t>Pfizer vaccine is safe to be used for those aged 5 and above. Moderna vaccine </a:t>
            </a:r>
            <a:r>
              <a:rPr lang="en-GB" sz="1200">
                <a:latin typeface="Ebrima" panose="02000000000000000000" pitchFamily="2" charset="0"/>
                <a:ea typeface="Ebrima" panose="02000000000000000000" pitchFamily="2" charset="0"/>
                <a:cs typeface="Ebrima" panose="02000000000000000000" pitchFamily="2" charset="0"/>
              </a:rPr>
              <a:t>can be used </a:t>
            </a:r>
            <a:r>
              <a:rPr lang="en-GB" sz="1200" b="1">
                <a:latin typeface="Ebrima" panose="02000000000000000000" pitchFamily="2" charset="0"/>
                <a:ea typeface="Ebrima" panose="02000000000000000000" pitchFamily="2" charset="0"/>
                <a:cs typeface="Ebrima" panose="02000000000000000000" pitchFamily="2" charset="0"/>
              </a:rPr>
              <a:t>for those aged 12 and above</a:t>
            </a:r>
            <a:r>
              <a:rPr lang="en-GB" sz="1200">
                <a:latin typeface="Ebrima" panose="02000000000000000000" pitchFamily="2" charset="0"/>
                <a:ea typeface="Ebrima" panose="02000000000000000000" pitchFamily="2" charset="0"/>
                <a:cs typeface="Ebrima" panose="02000000000000000000" pitchFamily="2" charset="0"/>
              </a:rPr>
              <a:t>. </a:t>
            </a:r>
            <a:r>
              <a:rPr lang="en-GB" sz="1200" b="1">
                <a:latin typeface="Ebrima" panose="02000000000000000000" pitchFamily="2" charset="0"/>
                <a:ea typeface="Ebrima" panose="02000000000000000000" pitchFamily="2" charset="0"/>
                <a:cs typeface="Ebrima" panose="02000000000000000000" pitchFamily="2" charset="0"/>
              </a:rPr>
              <a:t>The rest of the WHO EUL vaccines are recommended for adults. </a:t>
            </a:r>
          </a:p>
          <a:p>
            <a:pPr marL="285750" indent="-285750">
              <a:buFont typeface="Arial" panose="020B0604020202020204" pitchFamily="34" charset="0"/>
              <a:buChar char="•"/>
            </a:pPr>
            <a:r>
              <a:rPr lang="en-GB" sz="1200" b="1">
                <a:latin typeface="Ebrima" panose="02000000000000000000" pitchFamily="2" charset="0"/>
                <a:ea typeface="Ebrima" panose="02000000000000000000" pitchFamily="2" charset="0"/>
                <a:cs typeface="Ebrima" panose="02000000000000000000" pitchFamily="2" charset="0"/>
              </a:rPr>
              <a:t>mRNA vaccine primary series: two doses </a:t>
            </a:r>
            <a:r>
              <a:rPr lang="en-GB" sz="1200">
                <a:latin typeface="Ebrima" panose="02000000000000000000" pitchFamily="2" charset="0"/>
                <a:ea typeface="Ebrima" panose="02000000000000000000" pitchFamily="2" charset="0"/>
                <a:cs typeface="Ebrima" panose="02000000000000000000" pitchFamily="2" charset="0"/>
              </a:rPr>
              <a:t>(2nd dose 4-8 weeks after the 1st dose, preferentially 8 weeks as a longer interval between doses is associated with higher vaccine effectiveness and potentially lower risk of myocarditis/pericarditis). </a:t>
            </a:r>
            <a:r>
              <a:rPr lang="en-GB" sz="1200" b="1">
                <a:latin typeface="Ebrima" panose="02000000000000000000" pitchFamily="2" charset="0"/>
                <a:ea typeface="Ebrima" panose="02000000000000000000" pitchFamily="2" charset="0"/>
                <a:cs typeface="Ebrima" panose="02000000000000000000" pitchFamily="2" charset="0"/>
              </a:rPr>
              <a:t>A smaller dosage is required for children than for adults. </a:t>
            </a:r>
            <a:endParaRPr lang="en-SG" sz="1200" b="1">
              <a:latin typeface="Ebrima" panose="02000000000000000000" pitchFamily="2" charset="0"/>
              <a:ea typeface="Ebrima" panose="02000000000000000000" pitchFamily="2" charset="0"/>
              <a:cs typeface="Ebrima" panose="02000000000000000000" pitchFamily="2" charset="0"/>
            </a:endParaRPr>
          </a:p>
          <a:p>
            <a:endParaRPr lang="en-GB" sz="1100">
              <a:latin typeface="Ebrima" panose="02000000000000000000" pitchFamily="2" charset="0"/>
              <a:ea typeface="Ebrima" panose="02000000000000000000" pitchFamily="2" charset="0"/>
              <a:cs typeface="Ebrima" panose="02000000000000000000" pitchFamily="2" charset="0"/>
            </a:endParaRPr>
          </a:p>
        </p:txBody>
      </p:sp>
      <p:sp>
        <p:nvSpPr>
          <p:cNvPr id="5" name="Marcador de número de diapositiva 4">
            <a:extLst>
              <a:ext uri="{FF2B5EF4-FFF2-40B4-BE49-F238E27FC236}">
                <a16:creationId xmlns:a16="http://schemas.microsoft.com/office/drawing/2014/main" id="{63783F7A-4663-46AB-8906-C79ACE11007C}"/>
              </a:ext>
            </a:extLst>
          </p:cNvPr>
          <p:cNvSpPr>
            <a:spLocks noGrp="1"/>
          </p:cNvSpPr>
          <p:nvPr>
            <p:ph type="sldNum" sz="quarter" idx="16"/>
          </p:nvPr>
        </p:nvSpPr>
        <p:spPr/>
        <p:txBody>
          <a:bodyPr/>
          <a:lstStyle/>
          <a:p>
            <a:fld id="{A74CE0EA-F3B5-4684-BA10-C594598FDB9C}" type="slidenum">
              <a:rPr lang="en-GB" smtClean="0"/>
              <a:pPr/>
              <a:t>29</a:t>
            </a:fld>
            <a:endParaRPr lang="en-GB"/>
          </a:p>
        </p:txBody>
      </p:sp>
      <p:sp>
        <p:nvSpPr>
          <p:cNvPr id="15" name="Marcador de texto 14">
            <a:extLst>
              <a:ext uri="{FF2B5EF4-FFF2-40B4-BE49-F238E27FC236}">
                <a16:creationId xmlns:a16="http://schemas.microsoft.com/office/drawing/2014/main" id="{A1C6E095-B061-4532-B962-D0077C80300C}"/>
              </a:ext>
            </a:extLst>
          </p:cNvPr>
          <p:cNvSpPr>
            <a:spLocks noGrp="1"/>
          </p:cNvSpPr>
          <p:nvPr>
            <p:ph type="body" sz="quarter" idx="21"/>
          </p:nvPr>
        </p:nvSpPr>
        <p:spPr>
          <a:xfrm>
            <a:off x="402613" y="6630839"/>
            <a:ext cx="11226365" cy="208579"/>
          </a:xfrm>
        </p:spPr>
        <p:txBody>
          <a:bodyPr>
            <a:normAutofit lnSpcReduction="10000"/>
          </a:bodyPr>
          <a:lstStyle/>
          <a:p>
            <a:r>
              <a:rPr lang="en-GB">
                <a:latin typeface="Ebrima" panose="02000000000000000000" pitchFamily="2" charset="0"/>
                <a:ea typeface="Ebrima" panose="02000000000000000000" pitchFamily="2" charset="0"/>
                <a:cs typeface="Ebrima" panose="02000000000000000000" pitchFamily="2" charset="0"/>
              </a:rPr>
              <a:t>WHO SAGE. 24 November 2021. </a:t>
            </a:r>
            <a:r>
              <a:rPr lang="en-GB" b="1">
                <a:latin typeface="Ebrima" panose="02000000000000000000" pitchFamily="2" charset="0"/>
                <a:ea typeface="Ebrima" panose="02000000000000000000" pitchFamily="2" charset="0"/>
                <a:cs typeface="Ebrima" panose="02000000000000000000" pitchFamily="2" charset="0"/>
              </a:rPr>
              <a:t>Interim statement on COVID-19 vaccination for children and adolescents</a:t>
            </a:r>
            <a:r>
              <a:rPr lang="en-GB">
                <a:latin typeface="Ebrima" panose="02000000000000000000" pitchFamily="2" charset="0"/>
                <a:ea typeface="Ebrima" panose="02000000000000000000" pitchFamily="2" charset="0"/>
                <a:cs typeface="Ebrima" panose="02000000000000000000" pitchFamily="2" charset="0"/>
              </a:rPr>
              <a:t>: </a:t>
            </a:r>
            <a:r>
              <a:rPr lang="en-US" sz="800" u="sng">
                <a:solidFill>
                  <a:srgbClr val="0563C1"/>
                </a:solidFill>
                <a:effectLst/>
                <a:latin typeface="Ebrima" panose="02000000000000000000" pitchFamily="2" charset="0"/>
                <a:ea typeface="Ebrima" panose="02000000000000000000" pitchFamily="2" charset="0"/>
                <a:cs typeface="Ebrima" panose="02000000000000000000" pitchFamily="2" charset="0"/>
                <a:hlinkClick r:id="rId2"/>
              </a:rPr>
              <a:t>https://www.who.int/news/item/24-11-2021-interim-statement-on-covid-19-vaccination-for-children-and-adolescents</a:t>
            </a:r>
            <a:endParaRPr lang="en-GB" sz="800">
              <a:effectLst/>
              <a:latin typeface="Ebrima" panose="02000000000000000000" pitchFamily="2" charset="0"/>
              <a:ea typeface="Ebrima" panose="02000000000000000000" pitchFamily="2" charset="0"/>
              <a:cs typeface="Ebrima" panose="02000000000000000000" pitchFamily="2" charset="0"/>
            </a:endParaRPr>
          </a:p>
          <a:p>
            <a:endParaRPr lang="en-GB">
              <a:latin typeface="Ebrima" panose="02000000000000000000" pitchFamily="2" charset="0"/>
              <a:ea typeface="Ebrima" panose="02000000000000000000" pitchFamily="2" charset="0"/>
              <a:cs typeface="Ebrima" panose="02000000000000000000" pitchFamily="2" charset="0"/>
            </a:endParaRPr>
          </a:p>
        </p:txBody>
      </p:sp>
      <p:sp>
        <p:nvSpPr>
          <p:cNvPr id="9" name="Título 8">
            <a:extLst>
              <a:ext uri="{FF2B5EF4-FFF2-40B4-BE49-F238E27FC236}">
                <a16:creationId xmlns:a16="http://schemas.microsoft.com/office/drawing/2014/main" id="{66B6DDA6-37EC-4A70-ACC6-D62FB45EB8C4}"/>
              </a:ext>
            </a:extLst>
          </p:cNvPr>
          <p:cNvSpPr>
            <a:spLocks noGrp="1"/>
          </p:cNvSpPr>
          <p:nvPr>
            <p:ph type="title"/>
          </p:nvPr>
        </p:nvSpPr>
        <p:spPr>
          <a:xfrm>
            <a:off x="479998" y="359999"/>
            <a:ext cx="10188001" cy="720000"/>
          </a:xfrm>
        </p:spPr>
        <p:txBody>
          <a:bodyPr/>
          <a:lstStyle/>
          <a:p>
            <a:r>
              <a:rPr lang="es-ES"/>
              <a:t>COVID-19 </a:t>
            </a:r>
            <a:r>
              <a:rPr lang="es-ES" err="1"/>
              <a:t>vaccination</a:t>
            </a:r>
            <a:r>
              <a:rPr lang="es-ES"/>
              <a:t> </a:t>
            </a:r>
            <a:r>
              <a:rPr lang="es-ES" err="1"/>
              <a:t>for</a:t>
            </a:r>
            <a:r>
              <a:rPr lang="es-ES"/>
              <a:t> </a:t>
            </a:r>
            <a:r>
              <a:rPr lang="es-ES" err="1"/>
              <a:t>children</a:t>
            </a:r>
            <a:r>
              <a:rPr lang="es-ES"/>
              <a:t> and </a:t>
            </a:r>
            <a:r>
              <a:rPr lang="es-ES" err="1"/>
              <a:t>adolescents</a:t>
            </a:r>
            <a:endParaRPr lang="es-ES">
              <a:ea typeface="Ebrima"/>
              <a:cs typeface="Ebrima"/>
            </a:endParaRPr>
          </a:p>
        </p:txBody>
      </p:sp>
      <p:sp>
        <p:nvSpPr>
          <p:cNvPr id="18" name="Rectángulo 17">
            <a:extLst>
              <a:ext uri="{FF2B5EF4-FFF2-40B4-BE49-F238E27FC236}">
                <a16:creationId xmlns:a16="http://schemas.microsoft.com/office/drawing/2014/main" id="{9043D557-7FDA-4D20-ABA9-766755EE2D3D}"/>
              </a:ext>
            </a:extLst>
          </p:cNvPr>
          <p:cNvSpPr/>
          <p:nvPr/>
        </p:nvSpPr>
        <p:spPr>
          <a:xfrm>
            <a:off x="378444" y="2384288"/>
            <a:ext cx="2101026" cy="15762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a:ln>
                  <a:noFill/>
                </a:ln>
                <a:solidFill>
                  <a:srgbClr val="FFFFFF"/>
                </a:solidFill>
                <a:effectLst/>
                <a:uLnTx/>
                <a:uFillTx/>
                <a:latin typeface="Ebrima" panose="02000000000000000000" pitchFamily="2" charset="0"/>
                <a:ea typeface="Ebrima" panose="02000000000000000000" pitchFamily="2" charset="0"/>
                <a:cs typeface="Ebrima" panose="02000000000000000000" pitchFamily="2" charset="0"/>
              </a:rPr>
              <a:t>COVID-19 </a:t>
            </a:r>
            <a:r>
              <a:rPr kumimoji="0" lang="es-ES" sz="1600" b="0" i="0" u="none" strike="noStrike" kern="1200" cap="none" spc="0" normalizeH="0" baseline="0" noProof="0" err="1">
                <a:ln>
                  <a:noFill/>
                </a:ln>
                <a:solidFill>
                  <a:srgbClr val="FFFFFF"/>
                </a:solidFill>
                <a:effectLst/>
                <a:uLnTx/>
                <a:uFillTx/>
                <a:latin typeface="Ebrima" panose="02000000000000000000" pitchFamily="2" charset="0"/>
                <a:ea typeface="Ebrima" panose="02000000000000000000" pitchFamily="2" charset="0"/>
                <a:cs typeface="Ebrima" panose="02000000000000000000" pitchFamily="2" charset="0"/>
              </a:rPr>
              <a:t>vaccines</a:t>
            </a:r>
            <a:r>
              <a:rPr kumimoji="0" lang="es-ES" sz="1600" b="0" i="0" u="none" strike="noStrike" kern="1200" cap="none" spc="0" normalizeH="0" baseline="0" noProof="0">
                <a:ln>
                  <a:noFill/>
                </a:ln>
                <a:solidFill>
                  <a:srgbClr val="FFFFFF"/>
                </a:solidFill>
                <a:effectLst/>
                <a:uLnTx/>
                <a:uFillTx/>
                <a:latin typeface="Ebrima" panose="02000000000000000000" pitchFamily="2" charset="0"/>
                <a:ea typeface="Ebrima" panose="02000000000000000000" pitchFamily="2" charset="0"/>
                <a:cs typeface="Ebrima" panose="02000000000000000000" pitchFamily="2" charset="0"/>
              </a:rPr>
              <a:t> </a:t>
            </a:r>
            <a:r>
              <a:rPr kumimoji="0" lang="es-ES" sz="1600" b="0" i="0" u="none" strike="noStrike" kern="1200" cap="none" spc="0" normalizeH="0" baseline="0" noProof="0" err="1">
                <a:ln>
                  <a:noFill/>
                </a:ln>
                <a:solidFill>
                  <a:srgbClr val="FFFFFF"/>
                </a:solidFill>
                <a:effectLst/>
                <a:uLnTx/>
                <a:uFillTx/>
                <a:latin typeface="Ebrima" panose="02000000000000000000" pitchFamily="2" charset="0"/>
                <a:ea typeface="Ebrima" panose="02000000000000000000" pitchFamily="2" charset="0"/>
                <a:cs typeface="Ebrima" panose="02000000000000000000" pitchFamily="2" charset="0"/>
              </a:rPr>
              <a:t>for</a:t>
            </a:r>
            <a:r>
              <a:rPr kumimoji="0" lang="es-ES" sz="1600" b="0" i="0" u="none" strike="noStrike" kern="1200" cap="none" spc="0" normalizeH="0" baseline="0" noProof="0">
                <a:ln>
                  <a:noFill/>
                </a:ln>
                <a:solidFill>
                  <a:srgbClr val="FFFFFF"/>
                </a:solidFill>
                <a:effectLst/>
                <a:uLnTx/>
                <a:uFillTx/>
                <a:latin typeface="Ebrima" panose="02000000000000000000" pitchFamily="2" charset="0"/>
                <a:ea typeface="Ebrima" panose="02000000000000000000" pitchFamily="2" charset="0"/>
                <a:cs typeface="Ebrima" panose="02000000000000000000" pitchFamily="2" charset="0"/>
              </a:rPr>
              <a:t> </a:t>
            </a:r>
            <a:r>
              <a:rPr kumimoji="0" lang="es-ES" sz="1600" b="0" i="0" u="none" strike="noStrike" kern="1200" cap="none" spc="0" normalizeH="0" baseline="0" noProof="0" err="1">
                <a:ln>
                  <a:noFill/>
                </a:ln>
                <a:solidFill>
                  <a:srgbClr val="FFFFFF"/>
                </a:solidFill>
                <a:effectLst/>
                <a:uLnTx/>
                <a:uFillTx/>
                <a:latin typeface="Ebrima" panose="02000000000000000000" pitchFamily="2" charset="0"/>
                <a:ea typeface="Ebrima" panose="02000000000000000000" pitchFamily="2" charset="0"/>
                <a:cs typeface="Ebrima" panose="02000000000000000000" pitchFamily="2" charset="0"/>
              </a:rPr>
              <a:t>children</a:t>
            </a:r>
            <a:r>
              <a:rPr kumimoji="0" lang="es-ES" sz="1600" b="0" i="0" u="none" strike="noStrike" kern="1200" cap="none" spc="0" normalizeH="0" baseline="0" noProof="0">
                <a:ln>
                  <a:noFill/>
                </a:ln>
                <a:solidFill>
                  <a:srgbClr val="FFFFFF"/>
                </a:solidFill>
                <a:effectLst/>
                <a:uLnTx/>
                <a:uFillTx/>
                <a:latin typeface="Ebrima" panose="02000000000000000000" pitchFamily="2" charset="0"/>
                <a:ea typeface="Ebrima" panose="02000000000000000000" pitchFamily="2" charset="0"/>
                <a:cs typeface="Ebrima" panose="02000000000000000000" pitchFamily="2" charset="0"/>
              </a:rPr>
              <a:t> and </a:t>
            </a:r>
            <a:r>
              <a:rPr kumimoji="0" lang="es-ES" sz="1600" b="0" i="0" u="none" strike="noStrike" kern="1200" cap="none" spc="0" normalizeH="0" baseline="0" noProof="0" err="1">
                <a:ln>
                  <a:noFill/>
                </a:ln>
                <a:solidFill>
                  <a:srgbClr val="FFFFFF"/>
                </a:solidFill>
                <a:effectLst/>
                <a:uLnTx/>
                <a:uFillTx/>
                <a:latin typeface="Ebrima" panose="02000000000000000000" pitchFamily="2" charset="0"/>
                <a:ea typeface="Ebrima" panose="02000000000000000000" pitchFamily="2" charset="0"/>
                <a:cs typeface="Ebrima" panose="02000000000000000000" pitchFamily="2" charset="0"/>
              </a:rPr>
              <a:t>adolescents</a:t>
            </a:r>
            <a:endParaRPr kumimoji="0" lang="en-GB" sz="1600" b="0" i="0" u="none" strike="noStrike" kern="1200" cap="none" spc="0" normalizeH="0" baseline="0" noProof="0">
              <a:ln>
                <a:noFill/>
              </a:ln>
              <a:solidFill>
                <a:srgbClr val="FFFFFF"/>
              </a:solidFill>
              <a:effectLst/>
              <a:uLnTx/>
              <a:uFillTx/>
              <a:latin typeface="Ebrima" panose="02000000000000000000" pitchFamily="2" charset="0"/>
              <a:ea typeface="Ebrima" panose="02000000000000000000" pitchFamily="2" charset="0"/>
              <a:cs typeface="Ebrima" panose="02000000000000000000" pitchFamily="2" charset="0"/>
            </a:endParaRPr>
          </a:p>
        </p:txBody>
      </p:sp>
      <p:sp>
        <p:nvSpPr>
          <p:cNvPr id="19" name="Rectángulo 18">
            <a:extLst>
              <a:ext uri="{FF2B5EF4-FFF2-40B4-BE49-F238E27FC236}">
                <a16:creationId xmlns:a16="http://schemas.microsoft.com/office/drawing/2014/main" id="{9EC0AC2B-35EF-44FD-A638-F2B237B2B25B}"/>
              </a:ext>
            </a:extLst>
          </p:cNvPr>
          <p:cNvSpPr/>
          <p:nvPr/>
        </p:nvSpPr>
        <p:spPr>
          <a:xfrm>
            <a:off x="378444" y="1413170"/>
            <a:ext cx="2101026" cy="7975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s-ES" sz="1600">
                <a:solidFill>
                  <a:srgbClr val="FFFFFF"/>
                </a:solidFill>
                <a:latin typeface="Ebrima" panose="02000000000000000000" pitchFamily="2" charset="0"/>
                <a:ea typeface="Ebrima" panose="02000000000000000000" pitchFamily="2" charset="0"/>
                <a:cs typeface="Ebrima" panose="02000000000000000000" pitchFamily="2" charset="0"/>
              </a:rPr>
              <a:t>COVID-19 </a:t>
            </a:r>
            <a:r>
              <a:rPr kumimoji="0" lang="es-ES" sz="1600" b="0" i="0" u="none" strike="noStrike" kern="1200" cap="none" spc="0" normalizeH="0" baseline="0" noProof="0" err="1">
                <a:ln>
                  <a:noFill/>
                </a:ln>
                <a:solidFill>
                  <a:srgbClr val="FFFFFF"/>
                </a:solidFill>
                <a:effectLst/>
                <a:uLnTx/>
                <a:uFillTx/>
                <a:latin typeface="Ebrima" panose="02000000000000000000" pitchFamily="2" charset="0"/>
                <a:ea typeface="Ebrima" panose="02000000000000000000" pitchFamily="2" charset="0"/>
                <a:cs typeface="Ebrima" panose="02000000000000000000" pitchFamily="2" charset="0"/>
              </a:rPr>
              <a:t>risk</a:t>
            </a:r>
            <a:r>
              <a:rPr kumimoji="0" lang="es-ES" sz="1600" b="0" i="0" u="none" strike="noStrike" kern="1200" cap="none" spc="0" normalizeH="0" baseline="0" noProof="0">
                <a:ln>
                  <a:noFill/>
                </a:ln>
                <a:solidFill>
                  <a:srgbClr val="FFFFFF"/>
                </a:solidFill>
                <a:effectLst/>
                <a:uLnTx/>
                <a:uFillTx/>
                <a:latin typeface="Ebrima" panose="02000000000000000000" pitchFamily="2" charset="0"/>
                <a:ea typeface="Ebrima" panose="02000000000000000000" pitchFamily="2" charset="0"/>
                <a:cs typeface="Ebrima" panose="02000000000000000000" pitchFamily="2" charset="0"/>
              </a:rPr>
              <a:t> &amp; </a:t>
            </a:r>
            <a:r>
              <a:rPr kumimoji="0" lang="es-ES" sz="1600" b="0" i="0" u="none" strike="noStrike" kern="1200" cap="none" spc="0" normalizeH="0" baseline="0" noProof="0" err="1">
                <a:ln>
                  <a:noFill/>
                </a:ln>
                <a:solidFill>
                  <a:srgbClr val="FFFFFF"/>
                </a:solidFill>
                <a:effectLst/>
                <a:uLnTx/>
                <a:uFillTx/>
                <a:latin typeface="Ebrima" panose="02000000000000000000" pitchFamily="2" charset="0"/>
                <a:ea typeface="Ebrima" panose="02000000000000000000" pitchFamily="2" charset="0"/>
                <a:cs typeface="Ebrima" panose="02000000000000000000" pitchFamily="2" charset="0"/>
              </a:rPr>
              <a:t>considerations</a:t>
            </a:r>
            <a:r>
              <a:rPr kumimoji="0" lang="es-ES" sz="1600" b="0" i="0" u="none" strike="noStrike" kern="1200" cap="none" spc="0" normalizeH="0" baseline="0" noProof="0">
                <a:ln>
                  <a:noFill/>
                </a:ln>
                <a:solidFill>
                  <a:srgbClr val="FFFFFF"/>
                </a:solidFill>
                <a:effectLst/>
                <a:uLnTx/>
                <a:uFillTx/>
                <a:latin typeface="Ebrima" panose="02000000000000000000" pitchFamily="2" charset="0"/>
                <a:ea typeface="Ebrima" panose="02000000000000000000" pitchFamily="2" charset="0"/>
                <a:cs typeface="Ebrima" panose="02000000000000000000" pitchFamily="2" charset="0"/>
              </a:rPr>
              <a:t> for </a:t>
            </a:r>
            <a:r>
              <a:rPr kumimoji="0" lang="es-ES" sz="1600" b="0" i="0" u="none" strike="noStrike" kern="1200" cap="none" spc="0" normalizeH="0" baseline="0" noProof="0" err="1">
                <a:ln>
                  <a:noFill/>
                </a:ln>
                <a:solidFill>
                  <a:srgbClr val="FFFFFF"/>
                </a:solidFill>
                <a:effectLst/>
                <a:uLnTx/>
                <a:uFillTx/>
                <a:latin typeface="Ebrima" panose="02000000000000000000" pitchFamily="2" charset="0"/>
                <a:ea typeface="Ebrima" panose="02000000000000000000" pitchFamily="2" charset="0"/>
                <a:cs typeface="Ebrima" panose="02000000000000000000" pitchFamily="2" charset="0"/>
              </a:rPr>
              <a:t>vaccination</a:t>
            </a:r>
            <a:r>
              <a:rPr lang="es-ES" sz="1600">
                <a:solidFill>
                  <a:srgbClr val="FFFFFF"/>
                </a:solidFill>
                <a:latin typeface="Ebrima" panose="02000000000000000000" pitchFamily="2" charset="0"/>
                <a:ea typeface="Ebrima" panose="02000000000000000000" pitchFamily="2" charset="0"/>
                <a:cs typeface="Ebrima" panose="02000000000000000000" pitchFamily="2" charset="0"/>
              </a:rPr>
              <a:t> </a:t>
            </a:r>
            <a:endParaRPr kumimoji="0" lang="en-GB" sz="1600" b="0" i="0" u="none" strike="noStrike" kern="1200" cap="none" spc="0" normalizeH="0" baseline="0" noProof="0">
              <a:ln>
                <a:noFill/>
              </a:ln>
              <a:solidFill>
                <a:srgbClr val="FFFFFF"/>
              </a:solidFill>
              <a:effectLst/>
              <a:uLnTx/>
              <a:uFillTx/>
              <a:latin typeface="Ebrima" panose="02000000000000000000" pitchFamily="2" charset="0"/>
              <a:ea typeface="Ebrima" panose="02000000000000000000" pitchFamily="2" charset="0"/>
              <a:cs typeface="Ebrima" panose="02000000000000000000" pitchFamily="2" charset="0"/>
            </a:endParaRPr>
          </a:p>
        </p:txBody>
      </p:sp>
      <p:sp>
        <p:nvSpPr>
          <p:cNvPr id="20" name="Rectángulo 19">
            <a:extLst>
              <a:ext uri="{FF2B5EF4-FFF2-40B4-BE49-F238E27FC236}">
                <a16:creationId xmlns:a16="http://schemas.microsoft.com/office/drawing/2014/main" id="{35668FBA-A7DA-42EF-BD8E-5F0D11B2BCA4}"/>
              </a:ext>
            </a:extLst>
          </p:cNvPr>
          <p:cNvSpPr/>
          <p:nvPr/>
        </p:nvSpPr>
        <p:spPr>
          <a:xfrm>
            <a:off x="378444" y="4097869"/>
            <a:ext cx="2101026" cy="24187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600">
                <a:solidFill>
                  <a:srgbClr val="FFFFFF"/>
                </a:solidFill>
                <a:latin typeface="Ebrima" panose="02000000000000000000" pitchFamily="2" charset="0"/>
                <a:ea typeface="Ebrima" panose="02000000000000000000" pitchFamily="2" charset="0"/>
                <a:cs typeface="Ebrima" panose="02000000000000000000" pitchFamily="2" charset="0"/>
              </a:rPr>
              <a:t>Safety and </a:t>
            </a:r>
            <a:r>
              <a:rPr lang="es-ES" sz="1600" err="1">
                <a:solidFill>
                  <a:srgbClr val="FFFFFF"/>
                </a:solidFill>
                <a:latin typeface="Ebrima" panose="02000000000000000000" pitchFamily="2" charset="0"/>
                <a:ea typeface="Ebrima" panose="02000000000000000000" pitchFamily="2" charset="0"/>
                <a:cs typeface="Ebrima" panose="02000000000000000000" pitchFamily="2" charset="0"/>
              </a:rPr>
              <a:t>efficacy</a:t>
            </a:r>
            <a:r>
              <a:rPr lang="es-ES" sz="1600">
                <a:solidFill>
                  <a:srgbClr val="FFFFFF"/>
                </a:solidFill>
                <a:latin typeface="Ebrima" panose="02000000000000000000" pitchFamily="2" charset="0"/>
                <a:ea typeface="Ebrima" panose="02000000000000000000" pitchFamily="2" charset="0"/>
                <a:cs typeface="Ebrima" panose="02000000000000000000" pitchFamily="2" charset="0"/>
              </a:rPr>
              <a:t> in </a:t>
            </a:r>
            <a:r>
              <a:rPr lang="es-ES" sz="1600" err="1">
                <a:solidFill>
                  <a:srgbClr val="FFFFFF"/>
                </a:solidFill>
                <a:latin typeface="Ebrima" panose="02000000000000000000" pitchFamily="2" charset="0"/>
                <a:ea typeface="Ebrima" panose="02000000000000000000" pitchFamily="2" charset="0"/>
                <a:cs typeface="Ebrima" panose="02000000000000000000" pitchFamily="2" charset="0"/>
              </a:rPr>
              <a:t>children</a:t>
            </a:r>
            <a:r>
              <a:rPr lang="es-ES" sz="1600">
                <a:solidFill>
                  <a:srgbClr val="FFFFFF"/>
                </a:solidFill>
                <a:latin typeface="Ebrima" panose="02000000000000000000" pitchFamily="2" charset="0"/>
                <a:ea typeface="Ebrima" panose="02000000000000000000" pitchFamily="2" charset="0"/>
                <a:cs typeface="Ebrima" panose="02000000000000000000" pitchFamily="2" charset="0"/>
              </a:rPr>
              <a:t> and </a:t>
            </a:r>
            <a:r>
              <a:rPr lang="es-ES" sz="1600" err="1">
                <a:solidFill>
                  <a:srgbClr val="FFFFFF"/>
                </a:solidFill>
                <a:latin typeface="Ebrima" panose="02000000000000000000" pitchFamily="2" charset="0"/>
                <a:ea typeface="Ebrima" panose="02000000000000000000" pitchFamily="2" charset="0"/>
                <a:cs typeface="Ebrima" panose="02000000000000000000" pitchFamily="2" charset="0"/>
              </a:rPr>
              <a:t>adolescents</a:t>
            </a:r>
            <a:endParaRPr kumimoji="0" lang="en-GB" sz="1600" b="0" i="0" u="none" strike="noStrike" kern="1200" cap="none" spc="0" normalizeH="0" baseline="0" noProof="0">
              <a:ln>
                <a:noFill/>
              </a:ln>
              <a:solidFill>
                <a:srgbClr val="FFFFFF"/>
              </a:solidFill>
              <a:effectLst/>
              <a:uLnTx/>
              <a:uFillTx/>
              <a:latin typeface="Ebrima" panose="02000000000000000000" pitchFamily="2" charset="0"/>
              <a:ea typeface="Ebrima" panose="02000000000000000000" pitchFamily="2" charset="0"/>
              <a:cs typeface="Ebrima" panose="02000000000000000000" pitchFamily="2" charset="0"/>
            </a:endParaRPr>
          </a:p>
        </p:txBody>
      </p:sp>
      <p:sp>
        <p:nvSpPr>
          <p:cNvPr id="21" name="CuadroTexto 20">
            <a:extLst>
              <a:ext uri="{FF2B5EF4-FFF2-40B4-BE49-F238E27FC236}">
                <a16:creationId xmlns:a16="http://schemas.microsoft.com/office/drawing/2014/main" id="{8A2FFD98-0BB4-45E0-B398-D7B9F49B5B78}"/>
              </a:ext>
            </a:extLst>
          </p:cNvPr>
          <p:cNvSpPr txBox="1"/>
          <p:nvPr/>
        </p:nvSpPr>
        <p:spPr>
          <a:xfrm>
            <a:off x="2511050" y="1599563"/>
            <a:ext cx="9117928" cy="461665"/>
          </a:xfrm>
          <a:prstGeom prst="rect">
            <a:avLst/>
          </a:prstGeom>
          <a:noFill/>
        </p:spPr>
        <p:txBody>
          <a:bodyPr wrap="square">
            <a:spAutoFit/>
          </a:bodyPr>
          <a:lstStyle/>
          <a:p>
            <a:pPr marL="171450" indent="-171450">
              <a:buFont typeface="Arial" panose="020B0604020202020204" pitchFamily="34" charset="0"/>
              <a:buChar char="•"/>
            </a:pPr>
            <a:r>
              <a:rPr lang="en-GB" sz="1200">
                <a:latin typeface="Ebrima" panose="02000000000000000000" pitchFamily="2" charset="0"/>
                <a:ea typeface="Ebrima" panose="02000000000000000000" pitchFamily="2" charset="0"/>
                <a:cs typeface="Ebrima" panose="02000000000000000000" pitchFamily="2" charset="0"/>
              </a:rPr>
              <a:t>As children and adolescents tend to have milder disease compared to adults, unless they are in </a:t>
            </a:r>
            <a:r>
              <a:rPr lang="en-GB" sz="1200" b="1">
                <a:latin typeface="Ebrima" panose="02000000000000000000" pitchFamily="2" charset="0"/>
                <a:ea typeface="Ebrima" panose="02000000000000000000" pitchFamily="2" charset="0"/>
                <a:cs typeface="Ebrima" panose="02000000000000000000" pitchFamily="2" charset="0"/>
              </a:rPr>
              <a:t>a group at higher risk of severe COVID-19</a:t>
            </a:r>
            <a:r>
              <a:rPr lang="en-GB" sz="1200">
                <a:latin typeface="Ebrima" panose="02000000000000000000" pitchFamily="2" charset="0"/>
                <a:ea typeface="Ebrima" panose="02000000000000000000" pitchFamily="2" charset="0"/>
                <a:cs typeface="Ebrima" panose="02000000000000000000" pitchFamily="2" charset="0"/>
              </a:rPr>
              <a:t>, it is </a:t>
            </a:r>
            <a:r>
              <a:rPr lang="en-GB" sz="1200" b="1">
                <a:latin typeface="Ebrima" panose="02000000000000000000" pitchFamily="2" charset="0"/>
                <a:ea typeface="Ebrima" panose="02000000000000000000" pitchFamily="2" charset="0"/>
                <a:cs typeface="Ebrima" panose="02000000000000000000" pitchFamily="2" charset="0"/>
              </a:rPr>
              <a:t>less urgent to vaccinate them than older people, those with chronic health conditions and health workers.</a:t>
            </a:r>
          </a:p>
        </p:txBody>
      </p:sp>
      <p:sp>
        <p:nvSpPr>
          <p:cNvPr id="22" name="CuadroTexto 21">
            <a:extLst>
              <a:ext uri="{FF2B5EF4-FFF2-40B4-BE49-F238E27FC236}">
                <a16:creationId xmlns:a16="http://schemas.microsoft.com/office/drawing/2014/main" id="{DD0C0306-AD5C-43DC-93E9-8B25061560B8}"/>
              </a:ext>
            </a:extLst>
          </p:cNvPr>
          <p:cNvSpPr txBox="1"/>
          <p:nvPr/>
        </p:nvSpPr>
        <p:spPr>
          <a:xfrm>
            <a:off x="2471671" y="4074723"/>
            <a:ext cx="9475490" cy="2725298"/>
          </a:xfrm>
          <a:prstGeom prst="rect">
            <a:avLst/>
          </a:prstGeom>
          <a:noFill/>
        </p:spPr>
        <p:txBody>
          <a:bodyPr wrap="square" lIns="91440" tIns="45720" rIns="91440" bIns="45720" anchor="t">
            <a:spAutoFit/>
          </a:bodyPr>
          <a:lstStyle/>
          <a:p>
            <a:pPr marL="285750" indent="-285750">
              <a:lnSpc>
                <a:spcPct val="110000"/>
              </a:lnSpc>
              <a:spcBef>
                <a:spcPts val="1000"/>
              </a:spcBef>
              <a:spcAft>
                <a:spcPts val="600"/>
              </a:spcAft>
              <a:buClr>
                <a:schemeClr val="tx1"/>
              </a:buClr>
              <a:buSzPct val="80000"/>
              <a:buFont typeface="Arial" panose="020B0604020202020204" pitchFamily="34" charset="0"/>
              <a:buChar char="•"/>
            </a:pPr>
            <a:r>
              <a:rPr lang="en-GB" sz="1200" b="1">
                <a:latin typeface="Ebrima" panose="02000000000000000000" pitchFamily="2" charset="0"/>
                <a:ea typeface="Ebrima" panose="02000000000000000000" pitchFamily="2" charset="0"/>
                <a:cs typeface="Ebrima" panose="02000000000000000000" pitchFamily="2" charset="0"/>
              </a:rPr>
              <a:t>In Phase 2/3 trials for both mRNA vaccines, efficacy and immunogenicity were similar or higher compared to adults; safety and reactogenicity profiles in adolescents were similar to young adults. </a:t>
            </a:r>
          </a:p>
          <a:p>
            <a:pPr marL="285750" indent="-285750">
              <a:lnSpc>
                <a:spcPct val="110000"/>
              </a:lnSpc>
              <a:spcBef>
                <a:spcPts val="1000"/>
              </a:spcBef>
              <a:spcAft>
                <a:spcPts val="600"/>
              </a:spcAft>
              <a:buClr>
                <a:schemeClr val="tx1"/>
              </a:buClr>
              <a:buSzPct val="80000"/>
              <a:buFont typeface="Arial" panose="020B0604020202020204" pitchFamily="34" charset="0"/>
              <a:buChar char="•"/>
            </a:pPr>
            <a:r>
              <a:rPr lang="en-GB" sz="1200">
                <a:latin typeface="Ebrima" panose="02000000000000000000" pitchFamily="2" charset="0"/>
                <a:ea typeface="Ebrima" panose="02000000000000000000" pitchFamily="2" charset="0"/>
                <a:cs typeface="Ebrima" panose="02000000000000000000" pitchFamily="2" charset="0"/>
              </a:rPr>
              <a:t>A very rare signal of </a:t>
            </a:r>
            <a:r>
              <a:rPr lang="en-GB" sz="1200" b="1">
                <a:latin typeface="Ebrima" panose="02000000000000000000" pitchFamily="2" charset="0"/>
                <a:ea typeface="Ebrima" panose="02000000000000000000" pitchFamily="2" charset="0"/>
                <a:cs typeface="Ebrima" panose="02000000000000000000" pitchFamily="2" charset="0"/>
              </a:rPr>
              <a:t>myocarditis/pericarditis has been reported with mRNA COVID-19 vaccines </a:t>
            </a:r>
            <a:r>
              <a:rPr lang="en-GB" sz="1200">
                <a:latin typeface="Ebrima" panose="02000000000000000000" pitchFamily="2" charset="0"/>
                <a:ea typeface="Ebrima" panose="02000000000000000000" pitchFamily="2" charset="0"/>
                <a:cs typeface="Ebrima" panose="02000000000000000000" pitchFamily="2" charset="0"/>
              </a:rPr>
              <a:t>as some countries have started to use these vaccines in their COVID-19 programmes. The </a:t>
            </a:r>
            <a:r>
              <a:rPr lang="en-GB" sz="1200" b="1">
                <a:latin typeface="Ebrima" panose="02000000000000000000" pitchFamily="2" charset="0"/>
                <a:ea typeface="Ebrima" panose="02000000000000000000" pitchFamily="2" charset="0"/>
                <a:cs typeface="Ebrima" panose="02000000000000000000" pitchFamily="2" charset="0"/>
              </a:rPr>
              <a:t>risk of myocarditis/pericarditis associated with SARS-CoV-2 infection is higher than the risk after vaccination</a:t>
            </a:r>
            <a:r>
              <a:rPr lang="en-GB" sz="1200">
                <a:latin typeface="Ebrima" panose="02000000000000000000" pitchFamily="2" charset="0"/>
                <a:ea typeface="Ebrima" panose="02000000000000000000" pitchFamily="2" charset="0"/>
                <a:cs typeface="Ebrima" panose="02000000000000000000" pitchFamily="2" charset="0"/>
              </a:rPr>
              <a:t>.</a:t>
            </a:r>
          </a:p>
          <a:p>
            <a:pPr marL="285750" indent="-285750">
              <a:lnSpc>
                <a:spcPct val="110000"/>
              </a:lnSpc>
              <a:spcBef>
                <a:spcPts val="1000"/>
              </a:spcBef>
              <a:spcAft>
                <a:spcPts val="600"/>
              </a:spcAft>
              <a:buClr>
                <a:schemeClr val="tx1"/>
              </a:buClr>
              <a:buSzPct val="80000"/>
              <a:buFont typeface="Arial" panose="020B0604020202020204" pitchFamily="34" charset="0"/>
              <a:buChar char="•"/>
            </a:pPr>
            <a:r>
              <a:rPr lang="en-GB" sz="1200">
                <a:latin typeface="Ebrima" panose="02000000000000000000" pitchFamily="2" charset="0"/>
                <a:ea typeface="Ebrima" panose="02000000000000000000" pitchFamily="2" charset="0"/>
                <a:cs typeface="Ebrima" panose="02000000000000000000" pitchFamily="2" charset="0"/>
              </a:rPr>
              <a:t>Several COVID-19 vaccines are undergoing trials in </a:t>
            </a:r>
            <a:r>
              <a:rPr lang="en-GB" sz="1200" b="1">
                <a:latin typeface="Ebrima" panose="02000000000000000000" pitchFamily="2" charset="0"/>
                <a:ea typeface="Ebrima" panose="02000000000000000000" pitchFamily="2" charset="0"/>
                <a:cs typeface="Ebrima" panose="02000000000000000000" pitchFamily="2" charset="0"/>
              </a:rPr>
              <a:t>younger age groups (including as young as 6 months of age), but results have not yet been published. </a:t>
            </a:r>
          </a:p>
          <a:p>
            <a:pPr marL="285750" indent="-285750">
              <a:lnSpc>
                <a:spcPct val="110000"/>
              </a:lnSpc>
              <a:spcBef>
                <a:spcPts val="1000"/>
              </a:spcBef>
              <a:spcAft>
                <a:spcPts val="600"/>
              </a:spcAft>
              <a:buClr>
                <a:schemeClr val="tx1"/>
              </a:buClr>
              <a:buSzPct val="80000"/>
              <a:buFont typeface="Arial" panose="020B0604020202020204" pitchFamily="34" charset="0"/>
              <a:buChar char="•"/>
            </a:pPr>
            <a:r>
              <a:rPr lang="en-GB" sz="1200" b="1">
                <a:latin typeface="Ebrima" panose="02000000000000000000" pitchFamily="2" charset="0"/>
                <a:ea typeface="Ebrima" panose="02000000000000000000" pitchFamily="2" charset="0"/>
                <a:cs typeface="Ebrima" panose="02000000000000000000" pitchFamily="2" charset="0"/>
              </a:rPr>
              <a:t>The need for, and timing of, booster doses for children aged 5-11 years has not yet been determined. </a:t>
            </a:r>
          </a:p>
          <a:p>
            <a:pPr marL="285750" indent="-285750">
              <a:lnSpc>
                <a:spcPct val="110000"/>
              </a:lnSpc>
              <a:spcBef>
                <a:spcPts val="1000"/>
              </a:spcBef>
              <a:spcAft>
                <a:spcPts val="600"/>
              </a:spcAft>
              <a:buClr>
                <a:schemeClr val="tx1"/>
              </a:buClr>
              <a:buSzPct val="80000"/>
              <a:buFont typeface="Arial" panose="020B0604020202020204" pitchFamily="34" charset="0"/>
              <a:buChar char="•"/>
            </a:pPr>
            <a:endParaRPr lang="en-GB" sz="1200">
              <a:latin typeface="Ebrima" panose="02000000000000000000" pitchFamily="2" charset="0"/>
              <a:ea typeface="Ebrima" panose="02000000000000000000" pitchFamily="2" charset="0"/>
              <a:cs typeface="Ebrima" panose="02000000000000000000" pitchFamily="2" charset="0"/>
            </a:endParaRPr>
          </a:p>
        </p:txBody>
      </p:sp>
      <p:cxnSp>
        <p:nvCxnSpPr>
          <p:cNvPr id="7" name="Conector recto 6">
            <a:extLst>
              <a:ext uri="{FF2B5EF4-FFF2-40B4-BE49-F238E27FC236}">
                <a16:creationId xmlns:a16="http://schemas.microsoft.com/office/drawing/2014/main" id="{664457CF-63ED-495F-8161-F24192764383}"/>
              </a:ext>
            </a:extLst>
          </p:cNvPr>
          <p:cNvCxnSpPr/>
          <p:nvPr/>
        </p:nvCxnSpPr>
        <p:spPr>
          <a:xfrm>
            <a:off x="369490" y="2285609"/>
            <a:ext cx="11202196"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Conector recto 22">
            <a:extLst>
              <a:ext uri="{FF2B5EF4-FFF2-40B4-BE49-F238E27FC236}">
                <a16:creationId xmlns:a16="http://schemas.microsoft.com/office/drawing/2014/main" id="{BF0133CC-8CAD-43E0-8C11-D2013A7DD1C7}"/>
              </a:ext>
            </a:extLst>
          </p:cNvPr>
          <p:cNvCxnSpPr/>
          <p:nvPr/>
        </p:nvCxnSpPr>
        <p:spPr>
          <a:xfrm>
            <a:off x="378444" y="4011571"/>
            <a:ext cx="11202196"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Conector recto 15">
            <a:extLst>
              <a:ext uri="{FF2B5EF4-FFF2-40B4-BE49-F238E27FC236}">
                <a16:creationId xmlns:a16="http://schemas.microsoft.com/office/drawing/2014/main" id="{440EFFFD-546C-46EC-8219-BC9B78DE4B21}"/>
              </a:ext>
            </a:extLst>
          </p:cNvPr>
          <p:cNvCxnSpPr/>
          <p:nvPr/>
        </p:nvCxnSpPr>
        <p:spPr>
          <a:xfrm>
            <a:off x="402613" y="6567687"/>
            <a:ext cx="11202196"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7" name="Elipse 16">
            <a:extLst>
              <a:ext uri="{FF2B5EF4-FFF2-40B4-BE49-F238E27FC236}">
                <a16:creationId xmlns:a16="http://schemas.microsoft.com/office/drawing/2014/main" id="{20E2C84A-FEA8-4384-937B-9C8C8F0B379D}"/>
              </a:ext>
            </a:extLst>
          </p:cNvPr>
          <p:cNvSpPr/>
          <p:nvPr/>
        </p:nvSpPr>
        <p:spPr>
          <a:xfrm>
            <a:off x="162937" y="742122"/>
            <a:ext cx="311426" cy="288925"/>
          </a:xfrm>
          <a:prstGeom prst="ellipse">
            <a:avLst/>
          </a:prstGeom>
          <a:solidFill>
            <a:srgbClr val="EE7D3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S">
                <a:solidFill>
                  <a:schemeClr val="bg1"/>
                </a:solidFill>
              </a:rPr>
              <a:t>J</a:t>
            </a:r>
            <a:endParaRPr lang="en-GB">
              <a:solidFill>
                <a:schemeClr val="bg1"/>
              </a:solidFill>
            </a:endParaRPr>
          </a:p>
        </p:txBody>
      </p:sp>
    </p:spTree>
    <p:extLst>
      <p:ext uri="{BB962C8B-B14F-4D97-AF65-F5344CB8AC3E}">
        <p14:creationId xmlns:p14="http://schemas.microsoft.com/office/powerpoint/2010/main" val="3861306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8E97555C-2726-4ED1-B306-1E2D226F74CC}"/>
              </a:ext>
            </a:extLst>
          </p:cNvPr>
          <p:cNvSpPr>
            <a:spLocks noGrp="1"/>
          </p:cNvSpPr>
          <p:nvPr>
            <p:ph idx="1"/>
          </p:nvPr>
        </p:nvSpPr>
        <p:spPr/>
        <p:txBody>
          <a:bodyPr numCol="1" spcCol="900000"/>
          <a:lstStyle/>
          <a:p>
            <a:pPr marL="342900" lvl="0" indent="-342900">
              <a:buFont typeface="+mj-lt"/>
              <a:buAutoNum type="arabicPeriod"/>
            </a:pPr>
            <a:r>
              <a:rPr lang="en-GB" sz="1600" b="1" dirty="0">
                <a:effectLst/>
                <a:latin typeface="Ebrima" panose="02000000000000000000" pitchFamily="2" charset="0"/>
                <a:ea typeface="Ebrima" panose="02000000000000000000" pitchFamily="2" charset="0"/>
                <a:cs typeface="Ebrima" panose="02000000000000000000" pitchFamily="2" charset="0"/>
              </a:rPr>
              <a:t>Rationale for planning the COVID-19 vaccine country portfolio</a:t>
            </a:r>
          </a:p>
          <a:p>
            <a:pPr marL="342900" lvl="0" indent="-342900">
              <a:buFont typeface="+mj-lt"/>
              <a:buAutoNum type="arabicPeriod"/>
            </a:pPr>
            <a:r>
              <a:rPr lang="en-GB" sz="1600" b="1" dirty="0">
                <a:effectLst/>
                <a:latin typeface="Ebrima" panose="02000000000000000000" pitchFamily="2" charset="0"/>
                <a:ea typeface="Ebrima" panose="02000000000000000000" pitchFamily="2" charset="0"/>
                <a:cs typeface="Ebrima" panose="02000000000000000000" pitchFamily="2" charset="0"/>
              </a:rPr>
              <a:t>Considerations for optimizing the COVID-19 vaccine country portfolio</a:t>
            </a:r>
          </a:p>
          <a:p>
            <a:pPr marL="342900" indent="-342900">
              <a:buFont typeface="+mj-lt"/>
              <a:buAutoNum type="arabicPeriod"/>
            </a:pPr>
            <a:r>
              <a:rPr lang="en-GB" sz="1600" b="1" dirty="0">
                <a:latin typeface="Ebrima" panose="02000000000000000000" pitchFamily="2" charset="0"/>
                <a:ea typeface="Ebrima" panose="02000000000000000000" pitchFamily="2" charset="0"/>
                <a:cs typeface="Ebrima" panose="02000000000000000000" pitchFamily="2" charset="0"/>
              </a:rPr>
              <a:t>Additional information to support choosing COVID-19 vaccine products</a:t>
            </a:r>
          </a:p>
          <a:p>
            <a:pPr marL="342900" indent="-342900">
              <a:buFont typeface="+mj-lt"/>
              <a:buAutoNum type="arabicPeriod"/>
            </a:pPr>
            <a:r>
              <a:rPr lang="en-GB" sz="1600" b="1" dirty="0">
                <a:latin typeface="Ebrima" panose="02000000000000000000" pitchFamily="2" charset="0"/>
                <a:ea typeface="Ebrima" panose="02000000000000000000" pitchFamily="2" charset="0"/>
                <a:cs typeface="Ebrima" panose="02000000000000000000" pitchFamily="2" charset="0"/>
              </a:rPr>
              <a:t>COVAX demand planning (forecast) process</a:t>
            </a:r>
          </a:p>
          <a:p>
            <a:pPr marL="342900" indent="-342900">
              <a:buFont typeface="+mj-lt"/>
              <a:buAutoNum type="arabicPeriod"/>
            </a:pPr>
            <a:endParaRPr lang="en-GB" sz="1600" b="1" dirty="0">
              <a:latin typeface="Ebrima" panose="02000000000000000000" pitchFamily="2" charset="0"/>
              <a:ea typeface="Ebrima" panose="02000000000000000000" pitchFamily="2" charset="0"/>
              <a:cs typeface="Ebrima" panose="02000000000000000000" pitchFamily="2" charset="0"/>
            </a:endParaRPr>
          </a:p>
          <a:p>
            <a:endParaRPr lang="en-GB" dirty="0"/>
          </a:p>
        </p:txBody>
      </p:sp>
      <p:sp>
        <p:nvSpPr>
          <p:cNvPr id="4" name="Marcador de número de diapositiva 3">
            <a:extLst>
              <a:ext uri="{FF2B5EF4-FFF2-40B4-BE49-F238E27FC236}">
                <a16:creationId xmlns:a16="http://schemas.microsoft.com/office/drawing/2014/main" id="{412ED534-2AE8-49D8-989D-31E7DA140A75}"/>
              </a:ext>
            </a:extLst>
          </p:cNvPr>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4CE0EA-F3B5-4684-BA10-C594598FDB9C}" type="slidenum">
              <a:rPr kumimoji="0" lang="en-GB" sz="800" b="0" i="0" u="none" strike="noStrike" kern="1200" cap="none" spc="0" normalizeH="0" baseline="0" noProof="0" smtClean="0">
                <a:ln>
                  <a:noFill/>
                </a:ln>
                <a:solidFill>
                  <a:prstClr val="black"/>
                </a:solidFill>
                <a:effectLst/>
                <a:uLnTx/>
                <a:uFillTx/>
                <a:latin typeface="Arial"/>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800" b="0" i="0" u="none" strike="noStrike" kern="1200" cap="none" spc="0" normalizeH="0" baseline="0" noProof="0">
              <a:ln>
                <a:noFill/>
              </a:ln>
              <a:solidFill>
                <a:prstClr val="black"/>
              </a:solidFill>
              <a:effectLst/>
              <a:uLnTx/>
              <a:uFillTx/>
              <a:latin typeface="Arial"/>
              <a:ea typeface="+mn-ea"/>
              <a:cs typeface="Times New Roman" panose="02020603050405020304" pitchFamily="18" charset="0"/>
            </a:endParaRPr>
          </a:p>
        </p:txBody>
      </p:sp>
      <p:sp>
        <p:nvSpPr>
          <p:cNvPr id="6" name="Título 5">
            <a:extLst>
              <a:ext uri="{FF2B5EF4-FFF2-40B4-BE49-F238E27FC236}">
                <a16:creationId xmlns:a16="http://schemas.microsoft.com/office/drawing/2014/main" id="{CA69814B-81F5-4F7A-AC67-F576B6C03154}"/>
              </a:ext>
            </a:extLst>
          </p:cNvPr>
          <p:cNvSpPr>
            <a:spLocks noGrp="1"/>
          </p:cNvSpPr>
          <p:nvPr>
            <p:ph type="title"/>
          </p:nvPr>
        </p:nvSpPr>
        <p:spPr/>
        <p:txBody>
          <a:bodyPr/>
          <a:lstStyle/>
          <a:p>
            <a:r>
              <a:rPr lang="es-ES"/>
              <a:t>Table </a:t>
            </a:r>
            <a:r>
              <a:rPr lang="es-ES" err="1"/>
              <a:t>of</a:t>
            </a:r>
            <a:r>
              <a:rPr lang="es-ES"/>
              <a:t> </a:t>
            </a:r>
            <a:r>
              <a:rPr lang="es-ES" err="1"/>
              <a:t>contents</a:t>
            </a:r>
            <a:endParaRPr lang="en-GB"/>
          </a:p>
        </p:txBody>
      </p:sp>
    </p:spTree>
    <p:extLst>
      <p:ext uri="{BB962C8B-B14F-4D97-AF65-F5344CB8AC3E}">
        <p14:creationId xmlns:p14="http://schemas.microsoft.com/office/powerpoint/2010/main" val="4544071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arcador de contenido 9">
            <a:extLst>
              <a:ext uri="{FF2B5EF4-FFF2-40B4-BE49-F238E27FC236}">
                <a16:creationId xmlns:a16="http://schemas.microsoft.com/office/drawing/2014/main" id="{C6EA387C-E197-453A-B2CE-AA30B4B4DF5C}"/>
              </a:ext>
            </a:extLst>
          </p:cNvPr>
          <p:cNvSpPr>
            <a:spLocks noGrp="1"/>
          </p:cNvSpPr>
          <p:nvPr>
            <p:ph idx="1"/>
          </p:nvPr>
        </p:nvSpPr>
        <p:spPr>
          <a:xfrm>
            <a:off x="3552001" y="1858497"/>
            <a:ext cx="7937579" cy="1077296"/>
          </a:xfrm>
        </p:spPr>
        <p:txBody>
          <a:bodyPr vert="horz" lIns="18000" tIns="0" rIns="18000" bIns="0" rtlCol="0" anchor="t">
            <a:noAutofit/>
          </a:bodyPr>
          <a:lstStyle/>
          <a:p>
            <a:pPr marL="488315" lvl="1"/>
            <a:r>
              <a:rPr lang="en-GB" sz="1600">
                <a:latin typeface="Ebrima" panose="02000000000000000000" pitchFamily="2" charset="0"/>
                <a:ea typeface="Ebrima" panose="02000000000000000000" pitchFamily="2" charset="0"/>
                <a:cs typeface="Ebrima" panose="02000000000000000000" pitchFamily="2" charset="0"/>
              </a:rPr>
              <a:t>Based on several co-administration studies of COVID-19 vaccines and inferred from co-administration studies of other adult vaccines, </a:t>
            </a:r>
            <a:r>
              <a:rPr lang="en-GB" sz="1600" b="1">
                <a:latin typeface="Ebrima" panose="02000000000000000000" pitchFamily="2" charset="0"/>
                <a:ea typeface="Ebrima" panose="02000000000000000000" pitchFamily="2" charset="0"/>
                <a:cs typeface="Ebrima" panose="02000000000000000000" pitchFamily="2" charset="0"/>
              </a:rPr>
              <a:t>COVID-19 vaccines may be given concomitantly, or any time before or after, other adult vaccines including live-attenuated, inactivated, adjuvanted, or non-adjuvanted vaccines</a:t>
            </a:r>
            <a:r>
              <a:rPr lang="en-GB" sz="1600">
                <a:latin typeface="Ebrima" panose="02000000000000000000" pitchFamily="2" charset="0"/>
                <a:ea typeface="Ebrima" panose="02000000000000000000" pitchFamily="2" charset="0"/>
                <a:cs typeface="Ebrima" panose="02000000000000000000" pitchFamily="2" charset="0"/>
              </a:rPr>
              <a:t>. </a:t>
            </a:r>
          </a:p>
          <a:p>
            <a:pPr marL="488315" lvl="1"/>
            <a:r>
              <a:rPr lang="en-GB" sz="1600">
                <a:latin typeface="Ebrima" panose="02000000000000000000" pitchFamily="2" charset="0"/>
                <a:ea typeface="Ebrima" panose="02000000000000000000" pitchFamily="2" charset="0"/>
                <a:cs typeface="Ebrima" panose="02000000000000000000" pitchFamily="2" charset="0"/>
              </a:rPr>
              <a:t>When administered concomitantly, the vaccines should be injected in </a:t>
            </a:r>
            <a:r>
              <a:rPr lang="en-GB" sz="1600" b="1">
                <a:latin typeface="Ebrima" panose="02000000000000000000" pitchFamily="2" charset="0"/>
                <a:ea typeface="Ebrima" panose="02000000000000000000" pitchFamily="2" charset="0"/>
                <a:cs typeface="Ebrima" panose="02000000000000000000" pitchFamily="2" charset="0"/>
              </a:rPr>
              <a:t>separate sites, preferably different extremities. </a:t>
            </a:r>
            <a:endParaRPr lang="en-US" sz="1600" b="1">
              <a:latin typeface="Ebrima" panose="02000000000000000000" pitchFamily="2" charset="0"/>
              <a:ea typeface="Ebrima" panose="02000000000000000000" pitchFamily="2" charset="0"/>
              <a:cs typeface="Ebrima" panose="02000000000000000000" pitchFamily="2" charset="0"/>
            </a:endParaRPr>
          </a:p>
          <a:p>
            <a:endParaRPr lang="en-US" sz="1800">
              <a:latin typeface="Ebrima" panose="02000000000000000000" pitchFamily="2" charset="0"/>
              <a:ea typeface="Ebrima" panose="02000000000000000000" pitchFamily="2" charset="0"/>
              <a:cs typeface="Ebrima" panose="02000000000000000000" pitchFamily="2" charset="0"/>
            </a:endParaRPr>
          </a:p>
          <a:p>
            <a:endParaRPr lang="en-US" sz="1800">
              <a:latin typeface="Ebrima" panose="02000000000000000000" pitchFamily="2" charset="0"/>
              <a:ea typeface="Ebrima" panose="02000000000000000000" pitchFamily="2" charset="0"/>
              <a:cs typeface="Ebrima" panose="02000000000000000000" pitchFamily="2" charset="0"/>
            </a:endParaRPr>
          </a:p>
          <a:p>
            <a:pPr marL="488315" lvl="1" indent="-285750">
              <a:buFontTx/>
              <a:buChar char="-"/>
            </a:pPr>
            <a:endParaRPr lang="en-US" sz="1600">
              <a:latin typeface="Ebrima" panose="02000000000000000000" pitchFamily="2" charset="0"/>
              <a:ea typeface="Ebrima" panose="02000000000000000000" pitchFamily="2" charset="0"/>
              <a:cs typeface="Ebrima" panose="02000000000000000000" pitchFamily="2" charset="0"/>
            </a:endParaRPr>
          </a:p>
          <a:p>
            <a:pPr marL="488315" lvl="1" indent="-285750">
              <a:buFontTx/>
              <a:buChar char="-"/>
            </a:pPr>
            <a:endParaRPr lang="en-GB">
              <a:latin typeface="Ebrima" panose="02000000000000000000" pitchFamily="2" charset="0"/>
              <a:ea typeface="Ebrima" panose="02000000000000000000" pitchFamily="2" charset="0"/>
              <a:cs typeface="Ebrima" panose="02000000000000000000" pitchFamily="2" charset="0"/>
            </a:endParaRPr>
          </a:p>
        </p:txBody>
      </p:sp>
      <p:sp>
        <p:nvSpPr>
          <p:cNvPr id="5" name="Marcador de número de diapositiva 4">
            <a:extLst>
              <a:ext uri="{FF2B5EF4-FFF2-40B4-BE49-F238E27FC236}">
                <a16:creationId xmlns:a16="http://schemas.microsoft.com/office/drawing/2014/main" id="{0AB34A37-775F-44CF-995A-9D20441321AB}"/>
              </a:ext>
            </a:extLst>
          </p:cNvPr>
          <p:cNvSpPr>
            <a:spLocks noGrp="1"/>
          </p:cNvSpPr>
          <p:nvPr>
            <p:ph type="sldNum" sz="quarter" idx="16"/>
          </p:nvPr>
        </p:nvSpPr>
        <p:spPr/>
        <p:txBody>
          <a:bodyPr/>
          <a:lstStyle/>
          <a:p>
            <a:fld id="{A74CE0EA-F3B5-4684-BA10-C594598FDB9C}" type="slidenum">
              <a:rPr lang="en-GB" smtClean="0"/>
              <a:pPr/>
              <a:t>30</a:t>
            </a:fld>
            <a:endParaRPr lang="en-GB"/>
          </a:p>
        </p:txBody>
      </p:sp>
      <p:sp>
        <p:nvSpPr>
          <p:cNvPr id="9" name="Título 8">
            <a:extLst>
              <a:ext uri="{FF2B5EF4-FFF2-40B4-BE49-F238E27FC236}">
                <a16:creationId xmlns:a16="http://schemas.microsoft.com/office/drawing/2014/main" id="{7A346CC2-02C4-4020-AE67-7C7122E4AE80}"/>
              </a:ext>
            </a:extLst>
          </p:cNvPr>
          <p:cNvSpPr>
            <a:spLocks noGrp="1"/>
          </p:cNvSpPr>
          <p:nvPr>
            <p:ph type="title"/>
          </p:nvPr>
        </p:nvSpPr>
        <p:spPr/>
        <p:txBody>
          <a:bodyPr/>
          <a:lstStyle/>
          <a:p>
            <a:r>
              <a:rPr lang="en-GB"/>
              <a:t>Co-administration of COVID-19 vaccines with other vaccines </a:t>
            </a:r>
          </a:p>
        </p:txBody>
      </p:sp>
      <p:sp>
        <p:nvSpPr>
          <p:cNvPr id="2" name="Rectángulo 1">
            <a:extLst>
              <a:ext uri="{FF2B5EF4-FFF2-40B4-BE49-F238E27FC236}">
                <a16:creationId xmlns:a16="http://schemas.microsoft.com/office/drawing/2014/main" id="{8E57E03C-011F-457F-AF7B-D8C2ADD2BB25}"/>
              </a:ext>
            </a:extLst>
          </p:cNvPr>
          <p:cNvSpPr/>
          <p:nvPr/>
        </p:nvSpPr>
        <p:spPr>
          <a:xfrm>
            <a:off x="564995" y="1799999"/>
            <a:ext cx="2929054" cy="19996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err="1">
                <a:latin typeface="Ebrima" panose="02000000000000000000" pitchFamily="2" charset="0"/>
                <a:ea typeface="Ebrima" panose="02000000000000000000" pitchFamily="2" charset="0"/>
                <a:cs typeface="Ebrima" panose="02000000000000000000" pitchFamily="2" charset="0"/>
              </a:rPr>
              <a:t>Adults</a:t>
            </a:r>
            <a:endParaRPr lang="en-GB">
              <a:latin typeface="Ebrima" panose="02000000000000000000" pitchFamily="2" charset="0"/>
              <a:ea typeface="Ebrima" panose="02000000000000000000" pitchFamily="2" charset="0"/>
              <a:cs typeface="Ebrima" panose="02000000000000000000" pitchFamily="2" charset="0"/>
            </a:endParaRPr>
          </a:p>
        </p:txBody>
      </p:sp>
      <p:sp>
        <p:nvSpPr>
          <p:cNvPr id="13" name="Rectángulo 12">
            <a:extLst>
              <a:ext uri="{FF2B5EF4-FFF2-40B4-BE49-F238E27FC236}">
                <a16:creationId xmlns:a16="http://schemas.microsoft.com/office/drawing/2014/main" id="{AFBF49F6-5C6E-4181-AE3B-6E0070F6C400}"/>
              </a:ext>
            </a:extLst>
          </p:cNvPr>
          <p:cNvSpPr/>
          <p:nvPr/>
        </p:nvSpPr>
        <p:spPr>
          <a:xfrm>
            <a:off x="564995" y="4101484"/>
            <a:ext cx="2929054" cy="10689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err="1">
                <a:latin typeface="Ebrima" panose="02000000000000000000" pitchFamily="2" charset="0"/>
                <a:ea typeface="Ebrima" panose="02000000000000000000" pitchFamily="2" charset="0"/>
                <a:cs typeface="Ebrima" panose="02000000000000000000" pitchFamily="2" charset="0"/>
              </a:rPr>
              <a:t>Children</a:t>
            </a:r>
            <a:r>
              <a:rPr lang="es-ES">
                <a:latin typeface="Ebrima" panose="02000000000000000000" pitchFamily="2" charset="0"/>
                <a:ea typeface="Ebrima" panose="02000000000000000000" pitchFamily="2" charset="0"/>
                <a:cs typeface="Ebrima" panose="02000000000000000000" pitchFamily="2" charset="0"/>
              </a:rPr>
              <a:t> and </a:t>
            </a:r>
            <a:r>
              <a:rPr lang="es-ES" err="1">
                <a:latin typeface="Ebrima" panose="02000000000000000000" pitchFamily="2" charset="0"/>
                <a:ea typeface="Ebrima" panose="02000000000000000000" pitchFamily="2" charset="0"/>
                <a:cs typeface="Ebrima" panose="02000000000000000000" pitchFamily="2" charset="0"/>
              </a:rPr>
              <a:t>adolescents</a:t>
            </a:r>
            <a:endParaRPr lang="en-GB">
              <a:latin typeface="Ebrima" panose="02000000000000000000" pitchFamily="2" charset="0"/>
              <a:ea typeface="Ebrima" panose="02000000000000000000" pitchFamily="2" charset="0"/>
              <a:cs typeface="Ebrima" panose="02000000000000000000" pitchFamily="2" charset="0"/>
            </a:endParaRPr>
          </a:p>
        </p:txBody>
      </p:sp>
      <p:cxnSp>
        <p:nvCxnSpPr>
          <p:cNvPr id="15" name="Conector recto 14">
            <a:extLst>
              <a:ext uri="{FF2B5EF4-FFF2-40B4-BE49-F238E27FC236}">
                <a16:creationId xmlns:a16="http://schemas.microsoft.com/office/drawing/2014/main" id="{F2493978-6AF2-4072-A7DE-C606F2C6BCD7}"/>
              </a:ext>
            </a:extLst>
          </p:cNvPr>
          <p:cNvCxnSpPr/>
          <p:nvPr/>
        </p:nvCxnSpPr>
        <p:spPr>
          <a:xfrm>
            <a:off x="564995" y="3997170"/>
            <a:ext cx="11202196"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6" name="CuadroTexto 15">
            <a:extLst>
              <a:ext uri="{FF2B5EF4-FFF2-40B4-BE49-F238E27FC236}">
                <a16:creationId xmlns:a16="http://schemas.microsoft.com/office/drawing/2014/main" id="{B309B653-4305-4433-8DE6-FD0CAE7CADEF}"/>
              </a:ext>
            </a:extLst>
          </p:cNvPr>
          <p:cNvSpPr txBox="1"/>
          <p:nvPr/>
        </p:nvSpPr>
        <p:spPr>
          <a:xfrm>
            <a:off x="3420902" y="4283973"/>
            <a:ext cx="7995531" cy="584775"/>
          </a:xfrm>
          <a:prstGeom prst="rect">
            <a:avLst/>
          </a:prstGeom>
          <a:noFill/>
        </p:spPr>
        <p:txBody>
          <a:bodyPr wrap="square">
            <a:spAutoFit/>
          </a:bodyPr>
          <a:lstStyle/>
          <a:p>
            <a:pPr marL="488315" lvl="1" indent="-285750">
              <a:buFont typeface="Arial" panose="020B0604020202020204" pitchFamily="34" charset="0"/>
              <a:buChar char="•"/>
            </a:pPr>
            <a:r>
              <a:rPr lang="en-GB" sz="1600">
                <a:latin typeface="Ebrima" panose="02000000000000000000" pitchFamily="2" charset="0"/>
                <a:ea typeface="Ebrima" panose="02000000000000000000" pitchFamily="2" charset="0"/>
                <a:cs typeface="Ebrima" panose="02000000000000000000" pitchFamily="2" charset="0"/>
              </a:rPr>
              <a:t>Evidence from co-administration studies is </a:t>
            </a:r>
            <a:r>
              <a:rPr lang="en-GB" sz="1600" b="1">
                <a:latin typeface="Ebrima" panose="02000000000000000000" pitchFamily="2" charset="0"/>
                <a:ea typeface="Ebrima" panose="02000000000000000000" pitchFamily="2" charset="0"/>
                <a:cs typeface="Ebrima" panose="02000000000000000000" pitchFamily="2" charset="0"/>
              </a:rPr>
              <a:t>currently insufficient to make a recommendation for concomitant administration with COVID-19 vaccines</a:t>
            </a:r>
            <a:r>
              <a:rPr lang="en-GB" sz="1600">
                <a:latin typeface="Ebrima" panose="02000000000000000000" pitchFamily="2" charset="0"/>
                <a:ea typeface="Ebrima" panose="02000000000000000000" pitchFamily="2" charset="0"/>
                <a:cs typeface="Ebrima" panose="02000000000000000000" pitchFamily="2" charset="0"/>
              </a:rPr>
              <a:t>.</a:t>
            </a:r>
          </a:p>
        </p:txBody>
      </p:sp>
      <p:sp>
        <p:nvSpPr>
          <p:cNvPr id="14" name="Elipse 13">
            <a:extLst>
              <a:ext uri="{FF2B5EF4-FFF2-40B4-BE49-F238E27FC236}">
                <a16:creationId xmlns:a16="http://schemas.microsoft.com/office/drawing/2014/main" id="{FDB3EB9F-9283-4045-9212-0D6FC0B8F238}"/>
              </a:ext>
            </a:extLst>
          </p:cNvPr>
          <p:cNvSpPr/>
          <p:nvPr/>
        </p:nvSpPr>
        <p:spPr>
          <a:xfrm>
            <a:off x="168573" y="359999"/>
            <a:ext cx="311426" cy="288925"/>
          </a:xfrm>
          <a:prstGeom prst="ellipse">
            <a:avLst/>
          </a:prstGeom>
          <a:solidFill>
            <a:srgbClr val="EE7D3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S">
                <a:solidFill>
                  <a:schemeClr val="bg1"/>
                </a:solidFill>
              </a:rPr>
              <a:t>K</a:t>
            </a:r>
            <a:endParaRPr lang="en-GB">
              <a:solidFill>
                <a:schemeClr val="bg1"/>
              </a:solidFill>
            </a:endParaRPr>
          </a:p>
        </p:txBody>
      </p:sp>
      <p:sp>
        <p:nvSpPr>
          <p:cNvPr id="17" name="CuadroTexto 16">
            <a:extLst>
              <a:ext uri="{FF2B5EF4-FFF2-40B4-BE49-F238E27FC236}">
                <a16:creationId xmlns:a16="http://schemas.microsoft.com/office/drawing/2014/main" id="{60F6BDAF-41B9-4806-8671-DBE7833C7DD3}"/>
              </a:ext>
            </a:extLst>
          </p:cNvPr>
          <p:cNvSpPr txBox="1"/>
          <p:nvPr/>
        </p:nvSpPr>
        <p:spPr>
          <a:xfrm>
            <a:off x="614673" y="6440919"/>
            <a:ext cx="6094520" cy="215444"/>
          </a:xfrm>
          <a:prstGeom prst="rect">
            <a:avLst/>
          </a:prstGeom>
          <a:noFill/>
        </p:spPr>
        <p:txBody>
          <a:bodyPr wrap="square">
            <a:spAutoFit/>
          </a:bodyPr>
          <a:lstStyle/>
          <a:p>
            <a:r>
              <a:rPr kumimoji="0" lang="en-US" sz="800" b="0" i="0" u="none" strike="noStrike" kern="1200" cap="none" spc="0" normalizeH="0" baseline="0" noProof="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hlinkClick r:id="rId2"/>
              </a:rPr>
              <a:t>WHO SAGE Interim recommendations</a:t>
            </a:r>
            <a:r>
              <a:rPr kumimoji="0" lang="en-US" sz="800" b="0" i="0" u="none" strike="noStrike" kern="1200" cap="none" spc="0" normalizeH="0" baseline="0" noProof="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 </a:t>
            </a:r>
            <a:endParaRPr lang="en-GB" sz="800"/>
          </a:p>
        </p:txBody>
      </p:sp>
    </p:spTree>
    <p:extLst>
      <p:ext uri="{BB962C8B-B14F-4D97-AF65-F5344CB8AC3E}">
        <p14:creationId xmlns:p14="http://schemas.microsoft.com/office/powerpoint/2010/main" val="32519319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arcador de contenido 9">
            <a:extLst>
              <a:ext uri="{FF2B5EF4-FFF2-40B4-BE49-F238E27FC236}">
                <a16:creationId xmlns:a16="http://schemas.microsoft.com/office/drawing/2014/main" id="{C6EA387C-E197-453A-B2CE-AA30B4B4DF5C}"/>
              </a:ext>
            </a:extLst>
          </p:cNvPr>
          <p:cNvSpPr>
            <a:spLocks noGrp="1"/>
          </p:cNvSpPr>
          <p:nvPr>
            <p:ph idx="1"/>
          </p:nvPr>
        </p:nvSpPr>
        <p:spPr>
          <a:xfrm>
            <a:off x="3543728" y="1482856"/>
            <a:ext cx="8281651" cy="1077296"/>
          </a:xfrm>
        </p:spPr>
        <p:txBody>
          <a:bodyPr vert="horz" lIns="18000" tIns="0" rIns="18000" bIns="0" rtlCol="0" anchor="t">
            <a:noAutofit/>
          </a:bodyPr>
          <a:lstStyle/>
          <a:p>
            <a:pPr marL="488315" lvl="1"/>
            <a:r>
              <a:rPr lang="en-GB" sz="1200">
                <a:latin typeface="Ebrima" panose="02000000000000000000" pitchFamily="2" charset="0"/>
                <a:ea typeface="Ebrima" panose="02000000000000000000" pitchFamily="2" charset="0"/>
                <a:cs typeface="Ebrima" panose="02000000000000000000" pitchFamily="2" charset="0"/>
              </a:rPr>
              <a:t>Vaccination should be offered </a:t>
            </a:r>
            <a:r>
              <a:rPr lang="en-GB" sz="1200" b="1">
                <a:latin typeface="Ebrima" panose="02000000000000000000" pitchFamily="2" charset="0"/>
                <a:ea typeface="Ebrima" panose="02000000000000000000" pitchFamily="2" charset="0"/>
                <a:cs typeface="Ebrima" panose="02000000000000000000" pitchFamily="2" charset="0"/>
              </a:rPr>
              <a:t>regardless of a person’s history of symptomatic or asymptomatic SARS-CoV-2 infection. </a:t>
            </a:r>
          </a:p>
          <a:p>
            <a:pPr marL="488315" lvl="1"/>
            <a:r>
              <a:rPr lang="en-GB" sz="1200" b="1">
                <a:latin typeface="Ebrima" panose="02000000000000000000" pitchFamily="2" charset="0"/>
                <a:ea typeface="Ebrima" panose="02000000000000000000" pitchFamily="2" charset="0"/>
                <a:cs typeface="Ebrima" panose="02000000000000000000" pitchFamily="2" charset="0"/>
              </a:rPr>
              <a:t>Viral or serological testing for prior infection is not recommended for the purpose of decision-making about vaccination.</a:t>
            </a:r>
          </a:p>
          <a:p>
            <a:pPr marL="488315" lvl="1"/>
            <a:r>
              <a:rPr lang="en-GB" sz="1200">
                <a:latin typeface="Ebrima" panose="02000000000000000000" pitchFamily="2" charset="0"/>
                <a:ea typeface="Ebrima" panose="02000000000000000000" pitchFamily="2" charset="0"/>
                <a:cs typeface="Ebrima" panose="02000000000000000000" pitchFamily="2" charset="0"/>
              </a:rPr>
              <a:t>Data from the pooled analyses indicate that the vaccine is </a:t>
            </a:r>
            <a:r>
              <a:rPr lang="en-GB" sz="1200" b="1">
                <a:latin typeface="Ebrima" panose="02000000000000000000" pitchFamily="2" charset="0"/>
                <a:ea typeface="Ebrima" panose="02000000000000000000" pitchFamily="2" charset="0"/>
                <a:cs typeface="Ebrima" panose="02000000000000000000" pitchFamily="2" charset="0"/>
              </a:rPr>
              <a:t>safe in people with evidence of prior SARS-</a:t>
            </a:r>
            <a:r>
              <a:rPr lang="en-GB" sz="1200" b="1" err="1">
                <a:latin typeface="Ebrima" panose="02000000000000000000" pitchFamily="2" charset="0"/>
                <a:ea typeface="Ebrima" panose="02000000000000000000" pitchFamily="2" charset="0"/>
                <a:cs typeface="Ebrima" panose="02000000000000000000" pitchFamily="2" charset="0"/>
              </a:rPr>
              <a:t>CoV</a:t>
            </a:r>
            <a:r>
              <a:rPr lang="en-GB" sz="1200" b="1">
                <a:latin typeface="Ebrima" panose="02000000000000000000" pitchFamily="2" charset="0"/>
                <a:ea typeface="Ebrima" panose="02000000000000000000" pitchFamily="2" charset="0"/>
                <a:cs typeface="Ebrima" panose="02000000000000000000" pitchFamily="2" charset="0"/>
              </a:rPr>
              <a:t> 2 infection. </a:t>
            </a:r>
          </a:p>
          <a:p>
            <a:pPr marL="488315" lvl="1"/>
            <a:r>
              <a:rPr lang="en-GB" sz="1200" b="1">
                <a:latin typeface="Ebrima" panose="02000000000000000000" pitchFamily="2" charset="0"/>
                <a:ea typeface="Ebrima" panose="02000000000000000000" pitchFamily="2" charset="0"/>
                <a:cs typeface="Ebrima" panose="02000000000000000000" pitchFamily="2" charset="0"/>
              </a:rPr>
              <a:t>With the emergence of Omicron, </a:t>
            </a:r>
            <a:r>
              <a:rPr lang="en-GB" sz="1200">
                <a:latin typeface="Ebrima" panose="02000000000000000000" pitchFamily="2" charset="0"/>
                <a:ea typeface="Ebrima" panose="02000000000000000000" pitchFamily="2" charset="0"/>
                <a:cs typeface="Ebrima" panose="02000000000000000000" pitchFamily="2" charset="0"/>
              </a:rPr>
              <a:t>reinfections after prior infection appear to be more common. Hybrid immunity is superior to immunity induced by vaccine or infection alone. </a:t>
            </a:r>
          </a:p>
          <a:p>
            <a:pPr marL="488315" lvl="1"/>
            <a:r>
              <a:rPr lang="en-GB" sz="1200">
                <a:latin typeface="Ebrima" panose="02000000000000000000" pitchFamily="2" charset="0"/>
                <a:ea typeface="Ebrima" panose="02000000000000000000" pitchFamily="2" charset="0"/>
                <a:cs typeface="Ebrima" panose="02000000000000000000" pitchFamily="2" charset="0"/>
              </a:rPr>
              <a:t>The optimal time interval between infection and vaccination is not yet known. </a:t>
            </a:r>
          </a:p>
          <a:p>
            <a:pPr marL="848677" lvl="2"/>
            <a:r>
              <a:rPr lang="en-GB" sz="1200">
                <a:latin typeface="Ebrima" panose="02000000000000000000" pitchFamily="2" charset="0"/>
                <a:ea typeface="Ebrima" panose="02000000000000000000" pitchFamily="2" charset="0"/>
                <a:cs typeface="Ebrima" panose="02000000000000000000" pitchFamily="2" charset="0"/>
              </a:rPr>
              <a:t>Persons with </a:t>
            </a:r>
            <a:r>
              <a:rPr lang="en-GB" sz="1200" b="1" u="sng">
                <a:latin typeface="Ebrima" panose="02000000000000000000" pitchFamily="2" charset="0"/>
                <a:ea typeface="Ebrima" panose="02000000000000000000" pitchFamily="2" charset="0"/>
                <a:cs typeface="Ebrima" panose="02000000000000000000" pitchFamily="2" charset="0"/>
              </a:rPr>
              <a:t>laboratory-confirmed SARS-</a:t>
            </a:r>
            <a:r>
              <a:rPr lang="en-GB" sz="1200" b="1" u="sng" err="1">
                <a:latin typeface="Ebrima" panose="02000000000000000000" pitchFamily="2" charset="0"/>
                <a:ea typeface="Ebrima" panose="02000000000000000000" pitchFamily="2" charset="0"/>
                <a:cs typeface="Ebrima" panose="02000000000000000000" pitchFamily="2" charset="0"/>
              </a:rPr>
              <a:t>CoV</a:t>
            </a:r>
            <a:r>
              <a:rPr lang="en-GB" sz="1200" b="1" u="sng">
                <a:latin typeface="Ebrima" panose="02000000000000000000" pitchFamily="2" charset="0"/>
                <a:ea typeface="Ebrima" panose="02000000000000000000" pitchFamily="2" charset="0"/>
                <a:cs typeface="Ebrima" panose="02000000000000000000" pitchFamily="2" charset="0"/>
              </a:rPr>
              <a:t> 2 infection before primary series vaccination </a:t>
            </a:r>
            <a:r>
              <a:rPr lang="en-GB" sz="1200">
                <a:latin typeface="Ebrima" panose="02000000000000000000" pitchFamily="2" charset="0"/>
                <a:ea typeface="Ebrima" panose="02000000000000000000" pitchFamily="2" charset="0"/>
                <a:cs typeface="Ebrima" panose="02000000000000000000" pitchFamily="2" charset="0"/>
              </a:rPr>
              <a:t>may choose to delay vaccination </a:t>
            </a:r>
            <a:r>
              <a:rPr lang="en-GB" sz="1200" b="1">
                <a:latin typeface="Ebrima" panose="02000000000000000000" pitchFamily="2" charset="0"/>
                <a:ea typeface="Ebrima" panose="02000000000000000000" pitchFamily="2" charset="0"/>
                <a:cs typeface="Ebrima" panose="02000000000000000000" pitchFamily="2" charset="0"/>
              </a:rPr>
              <a:t>for 3 months. </a:t>
            </a:r>
          </a:p>
          <a:p>
            <a:pPr marL="848677" lvl="2"/>
            <a:r>
              <a:rPr lang="en-GB" sz="1200">
                <a:latin typeface="Ebrima" panose="02000000000000000000" pitchFamily="2" charset="0"/>
                <a:ea typeface="Ebrima" panose="02000000000000000000" pitchFamily="2" charset="0"/>
                <a:cs typeface="Ebrima" panose="02000000000000000000" pitchFamily="2" charset="0"/>
              </a:rPr>
              <a:t>Persons with </a:t>
            </a:r>
            <a:r>
              <a:rPr lang="en-GB" sz="1200" b="1" u="sng">
                <a:latin typeface="Ebrima" panose="02000000000000000000" pitchFamily="2" charset="0"/>
                <a:ea typeface="Ebrima" panose="02000000000000000000" pitchFamily="2" charset="0"/>
                <a:cs typeface="Ebrima" panose="02000000000000000000" pitchFamily="2" charset="0"/>
              </a:rPr>
              <a:t>breakthrough infections </a:t>
            </a:r>
            <a:r>
              <a:rPr lang="en-GB" sz="1200">
                <a:latin typeface="Ebrima" panose="02000000000000000000" pitchFamily="2" charset="0"/>
                <a:ea typeface="Ebrima" panose="02000000000000000000" pitchFamily="2" charset="0"/>
                <a:cs typeface="Ebrima" panose="02000000000000000000" pitchFamily="2" charset="0"/>
              </a:rPr>
              <a:t>following any dose could also consider delaying the </a:t>
            </a:r>
            <a:r>
              <a:rPr lang="en-GB" sz="1200" b="1">
                <a:latin typeface="Ebrima" panose="02000000000000000000" pitchFamily="2" charset="0"/>
                <a:ea typeface="Ebrima" panose="02000000000000000000" pitchFamily="2" charset="0"/>
                <a:cs typeface="Ebrima" panose="02000000000000000000" pitchFamily="2" charset="0"/>
              </a:rPr>
              <a:t>next dose by 3 months.</a:t>
            </a:r>
            <a:endParaRPr lang="en-US" sz="1200" b="1">
              <a:latin typeface="Ebrima" panose="02000000000000000000" pitchFamily="2" charset="0"/>
              <a:ea typeface="Ebrima" panose="02000000000000000000" pitchFamily="2" charset="0"/>
              <a:cs typeface="Ebrima" panose="02000000000000000000" pitchFamily="2" charset="0"/>
            </a:endParaRPr>
          </a:p>
          <a:p>
            <a:endParaRPr lang="en-US" sz="1800">
              <a:latin typeface="Ebrima" panose="02000000000000000000" pitchFamily="2" charset="0"/>
              <a:ea typeface="Ebrima" panose="02000000000000000000" pitchFamily="2" charset="0"/>
              <a:cs typeface="Ebrima" panose="02000000000000000000" pitchFamily="2" charset="0"/>
            </a:endParaRPr>
          </a:p>
          <a:p>
            <a:pPr marL="488315" lvl="1" indent="-285750">
              <a:buFontTx/>
              <a:buChar char="-"/>
            </a:pPr>
            <a:endParaRPr lang="en-US" sz="1600">
              <a:latin typeface="Ebrima" panose="02000000000000000000" pitchFamily="2" charset="0"/>
              <a:ea typeface="Ebrima" panose="02000000000000000000" pitchFamily="2" charset="0"/>
              <a:cs typeface="Ebrima" panose="02000000000000000000" pitchFamily="2" charset="0"/>
            </a:endParaRPr>
          </a:p>
          <a:p>
            <a:pPr marL="488315" lvl="1" indent="-285750">
              <a:buFontTx/>
              <a:buChar char="-"/>
            </a:pPr>
            <a:endParaRPr lang="en-GB">
              <a:latin typeface="Ebrima" panose="02000000000000000000" pitchFamily="2" charset="0"/>
              <a:ea typeface="Ebrima" panose="02000000000000000000" pitchFamily="2" charset="0"/>
              <a:cs typeface="Ebrima" panose="02000000000000000000" pitchFamily="2" charset="0"/>
            </a:endParaRPr>
          </a:p>
        </p:txBody>
      </p:sp>
      <p:sp>
        <p:nvSpPr>
          <p:cNvPr id="5" name="Marcador de número de diapositiva 4">
            <a:extLst>
              <a:ext uri="{FF2B5EF4-FFF2-40B4-BE49-F238E27FC236}">
                <a16:creationId xmlns:a16="http://schemas.microsoft.com/office/drawing/2014/main" id="{0AB34A37-775F-44CF-995A-9D20441321AB}"/>
              </a:ext>
            </a:extLst>
          </p:cNvPr>
          <p:cNvSpPr>
            <a:spLocks noGrp="1"/>
          </p:cNvSpPr>
          <p:nvPr>
            <p:ph type="sldNum" sz="quarter" idx="16"/>
          </p:nvPr>
        </p:nvSpPr>
        <p:spPr/>
        <p:txBody>
          <a:bodyPr/>
          <a:lstStyle/>
          <a:p>
            <a:fld id="{A74CE0EA-F3B5-4684-BA10-C594598FDB9C}" type="slidenum">
              <a:rPr lang="en-GB" smtClean="0"/>
              <a:pPr/>
              <a:t>31</a:t>
            </a:fld>
            <a:endParaRPr lang="en-GB"/>
          </a:p>
        </p:txBody>
      </p:sp>
      <p:sp>
        <p:nvSpPr>
          <p:cNvPr id="9" name="Título 8">
            <a:extLst>
              <a:ext uri="{FF2B5EF4-FFF2-40B4-BE49-F238E27FC236}">
                <a16:creationId xmlns:a16="http://schemas.microsoft.com/office/drawing/2014/main" id="{7A346CC2-02C4-4020-AE67-7C7122E4AE80}"/>
              </a:ext>
            </a:extLst>
          </p:cNvPr>
          <p:cNvSpPr>
            <a:spLocks noGrp="1"/>
          </p:cNvSpPr>
          <p:nvPr>
            <p:ph type="title"/>
          </p:nvPr>
        </p:nvSpPr>
        <p:spPr/>
        <p:txBody>
          <a:bodyPr/>
          <a:lstStyle/>
          <a:p>
            <a:r>
              <a:rPr lang="es-ES" err="1"/>
              <a:t>Persons</a:t>
            </a:r>
            <a:r>
              <a:rPr lang="es-ES"/>
              <a:t> </a:t>
            </a:r>
            <a:r>
              <a:rPr lang="es-ES" err="1"/>
              <a:t>with</a:t>
            </a:r>
            <a:r>
              <a:rPr lang="es-ES"/>
              <a:t> </a:t>
            </a:r>
            <a:r>
              <a:rPr lang="es-ES" err="1"/>
              <a:t>past</a:t>
            </a:r>
            <a:r>
              <a:rPr lang="es-ES"/>
              <a:t> SARS-CoV-2 </a:t>
            </a:r>
            <a:r>
              <a:rPr lang="es-ES" err="1"/>
              <a:t>infection</a:t>
            </a:r>
            <a:r>
              <a:rPr lang="es-ES"/>
              <a:t> </a:t>
            </a:r>
            <a:r>
              <a:rPr lang="es-ES" err="1"/>
              <a:t>or</a:t>
            </a:r>
            <a:r>
              <a:rPr lang="es-ES"/>
              <a:t> </a:t>
            </a:r>
            <a:r>
              <a:rPr lang="es-ES" err="1"/>
              <a:t>current</a:t>
            </a:r>
            <a:r>
              <a:rPr lang="es-ES"/>
              <a:t> acute COVID-19</a:t>
            </a:r>
            <a:endParaRPr lang="en-GB"/>
          </a:p>
        </p:txBody>
      </p:sp>
      <p:sp>
        <p:nvSpPr>
          <p:cNvPr id="2" name="Rectángulo 1">
            <a:extLst>
              <a:ext uri="{FF2B5EF4-FFF2-40B4-BE49-F238E27FC236}">
                <a16:creationId xmlns:a16="http://schemas.microsoft.com/office/drawing/2014/main" id="{8E57E03C-011F-457F-AF7B-D8C2ADD2BB25}"/>
              </a:ext>
            </a:extLst>
          </p:cNvPr>
          <p:cNvSpPr/>
          <p:nvPr/>
        </p:nvSpPr>
        <p:spPr>
          <a:xfrm>
            <a:off x="614673" y="1504772"/>
            <a:ext cx="2937563" cy="34279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err="1">
                <a:latin typeface="Ebrima" panose="02000000000000000000" pitchFamily="2" charset="0"/>
                <a:ea typeface="Ebrima" panose="02000000000000000000" pitchFamily="2" charset="0"/>
                <a:cs typeface="Ebrima" panose="02000000000000000000" pitchFamily="2" charset="0"/>
              </a:rPr>
              <a:t>Persons</a:t>
            </a:r>
            <a:r>
              <a:rPr lang="es-ES">
                <a:latin typeface="Ebrima" panose="02000000000000000000" pitchFamily="2" charset="0"/>
                <a:ea typeface="Ebrima" panose="02000000000000000000" pitchFamily="2" charset="0"/>
                <a:cs typeface="Ebrima" panose="02000000000000000000" pitchFamily="2" charset="0"/>
              </a:rPr>
              <a:t> </a:t>
            </a:r>
            <a:r>
              <a:rPr lang="es-ES" err="1">
                <a:latin typeface="Ebrima" panose="02000000000000000000" pitchFamily="2" charset="0"/>
                <a:ea typeface="Ebrima" panose="02000000000000000000" pitchFamily="2" charset="0"/>
                <a:cs typeface="Ebrima" panose="02000000000000000000" pitchFamily="2" charset="0"/>
              </a:rPr>
              <a:t>who</a:t>
            </a:r>
            <a:r>
              <a:rPr lang="es-ES">
                <a:latin typeface="Ebrima" panose="02000000000000000000" pitchFamily="2" charset="0"/>
                <a:ea typeface="Ebrima" panose="02000000000000000000" pitchFamily="2" charset="0"/>
                <a:cs typeface="Ebrima" panose="02000000000000000000" pitchFamily="2" charset="0"/>
              </a:rPr>
              <a:t> </a:t>
            </a:r>
            <a:r>
              <a:rPr lang="es-ES" err="1">
                <a:latin typeface="Ebrima" panose="02000000000000000000" pitchFamily="2" charset="0"/>
                <a:ea typeface="Ebrima" panose="02000000000000000000" pitchFamily="2" charset="0"/>
                <a:cs typeface="Ebrima" panose="02000000000000000000" pitchFamily="2" charset="0"/>
              </a:rPr>
              <a:t>have</a:t>
            </a:r>
            <a:r>
              <a:rPr lang="es-ES">
                <a:latin typeface="Ebrima" panose="02000000000000000000" pitchFamily="2" charset="0"/>
                <a:ea typeface="Ebrima" panose="02000000000000000000" pitchFamily="2" charset="0"/>
                <a:cs typeface="Ebrima" panose="02000000000000000000" pitchFamily="2" charset="0"/>
              </a:rPr>
              <a:t> </a:t>
            </a:r>
            <a:r>
              <a:rPr lang="es-ES" err="1">
                <a:latin typeface="Ebrima" panose="02000000000000000000" pitchFamily="2" charset="0"/>
                <a:ea typeface="Ebrima" panose="02000000000000000000" pitchFamily="2" charset="0"/>
                <a:cs typeface="Ebrima" panose="02000000000000000000" pitchFamily="2" charset="0"/>
              </a:rPr>
              <a:t>previously</a:t>
            </a:r>
            <a:r>
              <a:rPr lang="es-ES">
                <a:latin typeface="Ebrima" panose="02000000000000000000" pitchFamily="2" charset="0"/>
                <a:ea typeface="Ebrima" panose="02000000000000000000" pitchFamily="2" charset="0"/>
                <a:cs typeface="Ebrima" panose="02000000000000000000" pitchFamily="2" charset="0"/>
              </a:rPr>
              <a:t> </a:t>
            </a:r>
            <a:r>
              <a:rPr lang="es-ES" err="1">
                <a:latin typeface="Ebrima" panose="02000000000000000000" pitchFamily="2" charset="0"/>
                <a:ea typeface="Ebrima" panose="02000000000000000000" pitchFamily="2" charset="0"/>
                <a:cs typeface="Ebrima" panose="02000000000000000000" pitchFamily="2" charset="0"/>
              </a:rPr>
              <a:t>had</a:t>
            </a:r>
            <a:r>
              <a:rPr lang="es-ES">
                <a:latin typeface="Ebrima" panose="02000000000000000000" pitchFamily="2" charset="0"/>
                <a:ea typeface="Ebrima" panose="02000000000000000000" pitchFamily="2" charset="0"/>
                <a:cs typeface="Ebrima" panose="02000000000000000000" pitchFamily="2" charset="0"/>
              </a:rPr>
              <a:t> SARS-CoV-2 </a:t>
            </a:r>
            <a:r>
              <a:rPr lang="es-ES" err="1">
                <a:latin typeface="Ebrima" panose="02000000000000000000" pitchFamily="2" charset="0"/>
                <a:ea typeface="Ebrima" panose="02000000000000000000" pitchFamily="2" charset="0"/>
                <a:cs typeface="Ebrima" panose="02000000000000000000" pitchFamily="2" charset="0"/>
              </a:rPr>
              <a:t>infection</a:t>
            </a:r>
            <a:endParaRPr lang="en-GB">
              <a:latin typeface="Ebrima" panose="02000000000000000000" pitchFamily="2" charset="0"/>
              <a:ea typeface="Ebrima" panose="02000000000000000000" pitchFamily="2" charset="0"/>
              <a:cs typeface="Ebrima" panose="02000000000000000000" pitchFamily="2" charset="0"/>
            </a:endParaRPr>
          </a:p>
        </p:txBody>
      </p:sp>
      <p:sp>
        <p:nvSpPr>
          <p:cNvPr id="13" name="Rectángulo 12">
            <a:extLst>
              <a:ext uri="{FF2B5EF4-FFF2-40B4-BE49-F238E27FC236}">
                <a16:creationId xmlns:a16="http://schemas.microsoft.com/office/drawing/2014/main" id="{AFBF49F6-5C6E-4181-AE3B-6E0070F6C400}"/>
              </a:ext>
            </a:extLst>
          </p:cNvPr>
          <p:cNvSpPr/>
          <p:nvPr/>
        </p:nvSpPr>
        <p:spPr>
          <a:xfrm>
            <a:off x="623183" y="5131496"/>
            <a:ext cx="2929054" cy="12100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err="1">
                <a:latin typeface="Ebrima" panose="02000000000000000000" pitchFamily="2" charset="0"/>
                <a:ea typeface="Ebrima" panose="02000000000000000000" pitchFamily="2" charset="0"/>
                <a:cs typeface="Ebrima" panose="02000000000000000000" pitchFamily="2" charset="0"/>
              </a:rPr>
              <a:t>Persons</a:t>
            </a:r>
            <a:r>
              <a:rPr lang="es-ES">
                <a:latin typeface="Ebrima" panose="02000000000000000000" pitchFamily="2" charset="0"/>
                <a:ea typeface="Ebrima" panose="02000000000000000000" pitchFamily="2" charset="0"/>
                <a:cs typeface="Ebrima" panose="02000000000000000000" pitchFamily="2" charset="0"/>
              </a:rPr>
              <a:t> </a:t>
            </a:r>
            <a:r>
              <a:rPr lang="es-ES" err="1">
                <a:latin typeface="Ebrima" panose="02000000000000000000" pitchFamily="2" charset="0"/>
                <a:ea typeface="Ebrima" panose="02000000000000000000" pitchFamily="2" charset="0"/>
                <a:cs typeface="Ebrima" panose="02000000000000000000" pitchFamily="2" charset="0"/>
              </a:rPr>
              <a:t>with</a:t>
            </a:r>
            <a:r>
              <a:rPr lang="es-ES">
                <a:latin typeface="Ebrima" panose="02000000000000000000" pitchFamily="2" charset="0"/>
                <a:ea typeface="Ebrima" panose="02000000000000000000" pitchFamily="2" charset="0"/>
                <a:cs typeface="Ebrima" panose="02000000000000000000" pitchFamily="2" charset="0"/>
              </a:rPr>
              <a:t> </a:t>
            </a:r>
            <a:r>
              <a:rPr lang="es-ES" err="1">
                <a:latin typeface="Ebrima" panose="02000000000000000000" pitchFamily="2" charset="0"/>
                <a:ea typeface="Ebrima" panose="02000000000000000000" pitchFamily="2" charset="0"/>
                <a:cs typeface="Ebrima" panose="02000000000000000000" pitchFamily="2" charset="0"/>
              </a:rPr>
              <a:t>current</a:t>
            </a:r>
            <a:r>
              <a:rPr lang="es-ES">
                <a:latin typeface="Ebrima" panose="02000000000000000000" pitchFamily="2" charset="0"/>
                <a:ea typeface="Ebrima" panose="02000000000000000000" pitchFamily="2" charset="0"/>
                <a:cs typeface="Ebrima" panose="02000000000000000000" pitchFamily="2" charset="0"/>
              </a:rPr>
              <a:t> acute COVID-19</a:t>
            </a:r>
            <a:endParaRPr lang="en-GB">
              <a:latin typeface="Ebrima" panose="02000000000000000000" pitchFamily="2" charset="0"/>
              <a:ea typeface="Ebrima" panose="02000000000000000000" pitchFamily="2" charset="0"/>
              <a:cs typeface="Ebrima" panose="02000000000000000000" pitchFamily="2" charset="0"/>
            </a:endParaRPr>
          </a:p>
        </p:txBody>
      </p:sp>
      <p:cxnSp>
        <p:nvCxnSpPr>
          <p:cNvPr id="15" name="Conector recto 14">
            <a:extLst>
              <a:ext uri="{FF2B5EF4-FFF2-40B4-BE49-F238E27FC236}">
                <a16:creationId xmlns:a16="http://schemas.microsoft.com/office/drawing/2014/main" id="{F2493978-6AF2-4072-A7DE-C606F2C6BCD7}"/>
              </a:ext>
            </a:extLst>
          </p:cNvPr>
          <p:cNvCxnSpPr/>
          <p:nvPr/>
        </p:nvCxnSpPr>
        <p:spPr>
          <a:xfrm>
            <a:off x="623183" y="5032096"/>
            <a:ext cx="11202196"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6" name="CuadroTexto 15">
            <a:extLst>
              <a:ext uri="{FF2B5EF4-FFF2-40B4-BE49-F238E27FC236}">
                <a16:creationId xmlns:a16="http://schemas.microsoft.com/office/drawing/2014/main" id="{B309B653-4305-4433-8DE6-FD0CAE7CADEF}"/>
              </a:ext>
            </a:extLst>
          </p:cNvPr>
          <p:cNvSpPr txBox="1"/>
          <p:nvPr/>
        </p:nvSpPr>
        <p:spPr>
          <a:xfrm>
            <a:off x="3420902" y="5188776"/>
            <a:ext cx="8404477" cy="1200329"/>
          </a:xfrm>
          <a:prstGeom prst="rect">
            <a:avLst/>
          </a:prstGeom>
          <a:noFill/>
        </p:spPr>
        <p:txBody>
          <a:bodyPr wrap="square">
            <a:spAutoFit/>
          </a:bodyPr>
          <a:lstStyle/>
          <a:p>
            <a:pPr marL="488315" lvl="1" indent="-285750">
              <a:buFont typeface="Arial" panose="020B0604020202020204" pitchFamily="34" charset="0"/>
              <a:buChar char="•"/>
            </a:pPr>
            <a:r>
              <a:rPr lang="en-GB" sz="1200">
                <a:latin typeface="Ebrima" panose="02000000000000000000" pitchFamily="2" charset="0"/>
                <a:ea typeface="Ebrima" panose="02000000000000000000" pitchFamily="2" charset="0"/>
                <a:cs typeface="Ebrima" panose="02000000000000000000" pitchFamily="2" charset="0"/>
              </a:rPr>
              <a:t>Persons with acute PCR-confirmed COVID-19, including persons who are in-between doses, should not be vaccinated until after they have recovered from acute illness and the criteria for discontinuation of isolation have been met as per government advice. </a:t>
            </a:r>
          </a:p>
          <a:p>
            <a:pPr marL="202565" lvl="1"/>
            <a:endParaRPr lang="en-GB" sz="1200">
              <a:latin typeface="Ebrima" panose="02000000000000000000" pitchFamily="2" charset="0"/>
              <a:ea typeface="Ebrima" panose="02000000000000000000" pitchFamily="2" charset="0"/>
              <a:cs typeface="Ebrima" panose="02000000000000000000" pitchFamily="2" charset="0"/>
            </a:endParaRPr>
          </a:p>
          <a:p>
            <a:pPr marL="488315" lvl="1" indent="-285750">
              <a:buFont typeface="Arial" panose="020B0604020202020204" pitchFamily="34" charset="0"/>
              <a:buChar char="•"/>
            </a:pPr>
            <a:r>
              <a:rPr lang="en-GB" sz="1200">
                <a:latin typeface="Ebrima" panose="02000000000000000000" pitchFamily="2" charset="0"/>
                <a:ea typeface="Ebrima" panose="02000000000000000000" pitchFamily="2" charset="0"/>
                <a:cs typeface="Ebrima" panose="02000000000000000000" pitchFamily="2" charset="0"/>
              </a:rPr>
              <a:t>The optimal minimum interval between a natural infection and vaccination is not yet known. </a:t>
            </a:r>
            <a:r>
              <a:rPr lang="en-GB" sz="1200" b="1">
                <a:latin typeface="Ebrima" panose="02000000000000000000" pitchFamily="2" charset="0"/>
                <a:ea typeface="Ebrima" panose="02000000000000000000" pitchFamily="2" charset="0"/>
                <a:cs typeface="Ebrima" panose="02000000000000000000" pitchFamily="2" charset="0"/>
              </a:rPr>
              <a:t>An interval of 3 months could be considered. </a:t>
            </a:r>
          </a:p>
        </p:txBody>
      </p:sp>
      <p:sp>
        <p:nvSpPr>
          <p:cNvPr id="14" name="Elipse 13">
            <a:extLst>
              <a:ext uri="{FF2B5EF4-FFF2-40B4-BE49-F238E27FC236}">
                <a16:creationId xmlns:a16="http://schemas.microsoft.com/office/drawing/2014/main" id="{D5925B8B-462A-4622-B196-8F3AB3ECF5E7}"/>
              </a:ext>
            </a:extLst>
          </p:cNvPr>
          <p:cNvSpPr/>
          <p:nvPr/>
        </p:nvSpPr>
        <p:spPr>
          <a:xfrm>
            <a:off x="116555" y="359999"/>
            <a:ext cx="311426" cy="288925"/>
          </a:xfrm>
          <a:prstGeom prst="ellipse">
            <a:avLst/>
          </a:prstGeom>
          <a:solidFill>
            <a:srgbClr val="EE7D3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S">
                <a:solidFill>
                  <a:schemeClr val="bg1"/>
                </a:solidFill>
              </a:rPr>
              <a:t>L</a:t>
            </a:r>
            <a:endParaRPr lang="en-GB">
              <a:solidFill>
                <a:schemeClr val="bg1"/>
              </a:solidFill>
            </a:endParaRPr>
          </a:p>
        </p:txBody>
      </p:sp>
      <p:cxnSp>
        <p:nvCxnSpPr>
          <p:cNvPr id="17" name="Conector recto 16">
            <a:extLst>
              <a:ext uri="{FF2B5EF4-FFF2-40B4-BE49-F238E27FC236}">
                <a16:creationId xmlns:a16="http://schemas.microsoft.com/office/drawing/2014/main" id="{A64FFE5D-7CC8-4440-B128-0D3FC13549A6}"/>
              </a:ext>
            </a:extLst>
          </p:cNvPr>
          <p:cNvCxnSpPr/>
          <p:nvPr/>
        </p:nvCxnSpPr>
        <p:spPr>
          <a:xfrm>
            <a:off x="623183" y="6423619"/>
            <a:ext cx="11202196"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9" name="CuadroTexto 18">
            <a:extLst>
              <a:ext uri="{FF2B5EF4-FFF2-40B4-BE49-F238E27FC236}">
                <a16:creationId xmlns:a16="http://schemas.microsoft.com/office/drawing/2014/main" id="{45DD000E-EB82-4CD2-92A1-F5D51E3CFA67}"/>
              </a:ext>
            </a:extLst>
          </p:cNvPr>
          <p:cNvSpPr txBox="1"/>
          <p:nvPr/>
        </p:nvSpPr>
        <p:spPr>
          <a:xfrm>
            <a:off x="614673" y="6440919"/>
            <a:ext cx="6094520" cy="215444"/>
          </a:xfrm>
          <a:prstGeom prst="rect">
            <a:avLst/>
          </a:prstGeom>
          <a:noFill/>
        </p:spPr>
        <p:txBody>
          <a:bodyPr wrap="square">
            <a:spAutoFit/>
          </a:bodyPr>
          <a:lstStyle/>
          <a:p>
            <a:r>
              <a:rPr kumimoji="0" lang="en-US" sz="800" b="0" i="0" u="none" strike="noStrike" kern="1200" cap="none" spc="0" normalizeH="0" baseline="0" noProof="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hlinkClick r:id="rId2"/>
              </a:rPr>
              <a:t>WHO SAGE Interim recommendations</a:t>
            </a:r>
            <a:r>
              <a:rPr kumimoji="0" lang="en-US" sz="800" b="0" i="0" u="none" strike="noStrike" kern="1200" cap="none" spc="0" normalizeH="0" baseline="0" noProof="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 </a:t>
            </a:r>
            <a:endParaRPr lang="en-GB" sz="800"/>
          </a:p>
        </p:txBody>
      </p:sp>
    </p:spTree>
    <p:extLst>
      <p:ext uri="{BB962C8B-B14F-4D97-AF65-F5344CB8AC3E}">
        <p14:creationId xmlns:p14="http://schemas.microsoft.com/office/powerpoint/2010/main" val="38149707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AD1A784B-1133-43D8-AA1E-6CFD514F5131}"/>
              </a:ext>
            </a:extLst>
          </p:cNvPr>
          <p:cNvSpPr>
            <a:spLocks noGrp="1"/>
          </p:cNvSpPr>
          <p:nvPr>
            <p:ph type="sldNum" sz="quarter" idx="16"/>
          </p:nvPr>
        </p:nvSpPr>
        <p:spPr/>
        <p:txBody>
          <a:bodyPr/>
          <a:lstStyle/>
          <a:p>
            <a:fld id="{A74CE0EA-F3B5-4684-BA10-C594598FDB9C}" type="slidenum">
              <a:rPr lang="en-GB" noProof="0" smtClean="0"/>
              <a:pPr/>
              <a:t>32</a:t>
            </a:fld>
            <a:endParaRPr lang="en-GB" noProof="0"/>
          </a:p>
        </p:txBody>
      </p:sp>
      <p:sp>
        <p:nvSpPr>
          <p:cNvPr id="6" name="Título 5">
            <a:extLst>
              <a:ext uri="{FF2B5EF4-FFF2-40B4-BE49-F238E27FC236}">
                <a16:creationId xmlns:a16="http://schemas.microsoft.com/office/drawing/2014/main" id="{675141DE-9D85-4575-869B-52D6BF87C2D5}"/>
              </a:ext>
            </a:extLst>
          </p:cNvPr>
          <p:cNvSpPr>
            <a:spLocks noGrp="1"/>
          </p:cNvSpPr>
          <p:nvPr>
            <p:ph type="title"/>
          </p:nvPr>
        </p:nvSpPr>
        <p:spPr>
          <a:xfrm>
            <a:off x="479998" y="359999"/>
            <a:ext cx="10439535" cy="720000"/>
          </a:xfrm>
        </p:spPr>
        <p:txBody>
          <a:bodyPr/>
          <a:lstStyle/>
          <a:p>
            <a:r>
              <a:rPr lang="en-US" sz="2800"/>
              <a:t>Overview of COVID-19 19 vaccination costing models/tools</a:t>
            </a:r>
            <a:endParaRPr lang="en-GB"/>
          </a:p>
        </p:txBody>
      </p:sp>
      <p:graphicFrame>
        <p:nvGraphicFramePr>
          <p:cNvPr id="7" name="Table 7">
            <a:extLst>
              <a:ext uri="{FF2B5EF4-FFF2-40B4-BE49-F238E27FC236}">
                <a16:creationId xmlns:a16="http://schemas.microsoft.com/office/drawing/2014/main" id="{3563607B-7FBF-411D-A24B-D0A840A99489}"/>
              </a:ext>
            </a:extLst>
          </p:cNvPr>
          <p:cNvGraphicFramePr>
            <a:graphicFrameLocks noGrp="1"/>
          </p:cNvGraphicFramePr>
          <p:nvPr>
            <p:extLst>
              <p:ext uri="{D42A27DB-BD31-4B8C-83A1-F6EECF244321}">
                <p14:modId xmlns:p14="http://schemas.microsoft.com/office/powerpoint/2010/main" val="455951987"/>
              </p:ext>
            </p:extLst>
          </p:nvPr>
        </p:nvGraphicFramePr>
        <p:xfrm>
          <a:off x="331304" y="1421729"/>
          <a:ext cx="11375058" cy="4007670"/>
        </p:xfrm>
        <a:graphic>
          <a:graphicData uri="http://schemas.openxmlformats.org/drawingml/2006/table">
            <a:tbl>
              <a:tblPr firstRow="1" bandRow="1">
                <a:tableStyleId>{BC89EF96-8CEA-46FF-86C4-4CE0E7609802}</a:tableStyleId>
              </a:tblPr>
              <a:tblGrid>
                <a:gridCol w="1965610">
                  <a:extLst>
                    <a:ext uri="{9D8B030D-6E8A-4147-A177-3AD203B41FA5}">
                      <a16:colId xmlns:a16="http://schemas.microsoft.com/office/drawing/2014/main" val="3012235967"/>
                    </a:ext>
                  </a:extLst>
                </a:gridCol>
                <a:gridCol w="2352362">
                  <a:extLst>
                    <a:ext uri="{9D8B030D-6E8A-4147-A177-3AD203B41FA5}">
                      <a16:colId xmlns:a16="http://schemas.microsoft.com/office/drawing/2014/main" val="3355946097"/>
                    </a:ext>
                  </a:extLst>
                </a:gridCol>
                <a:gridCol w="2352362">
                  <a:extLst>
                    <a:ext uri="{9D8B030D-6E8A-4147-A177-3AD203B41FA5}">
                      <a16:colId xmlns:a16="http://schemas.microsoft.com/office/drawing/2014/main" val="1619779418"/>
                    </a:ext>
                  </a:extLst>
                </a:gridCol>
                <a:gridCol w="2352362">
                  <a:extLst>
                    <a:ext uri="{9D8B030D-6E8A-4147-A177-3AD203B41FA5}">
                      <a16:colId xmlns:a16="http://schemas.microsoft.com/office/drawing/2014/main" val="1407852695"/>
                    </a:ext>
                  </a:extLst>
                </a:gridCol>
                <a:gridCol w="2352362">
                  <a:extLst>
                    <a:ext uri="{9D8B030D-6E8A-4147-A177-3AD203B41FA5}">
                      <a16:colId xmlns:a16="http://schemas.microsoft.com/office/drawing/2014/main" val="1739809345"/>
                    </a:ext>
                  </a:extLst>
                </a:gridCol>
              </a:tblGrid>
              <a:tr h="247273">
                <a:tc>
                  <a:txBody>
                    <a:bodyPr/>
                    <a:lstStyle/>
                    <a:p>
                      <a:endParaRPr lang="en-US" sz="1200"/>
                    </a:p>
                  </a:txBody>
                  <a:tcPr/>
                </a:tc>
                <a:tc>
                  <a:txBody>
                    <a:bodyPr/>
                    <a:lstStyle/>
                    <a:p>
                      <a:pPr algn="ctr"/>
                      <a:r>
                        <a:rPr lang="en-US" sz="1200"/>
                        <a:t>Global costing</a:t>
                      </a:r>
                      <a:r>
                        <a:rPr lang="en-US" sz="1200" b="0" baseline="30000"/>
                        <a:t>1</a:t>
                      </a:r>
                    </a:p>
                  </a:txBody>
                  <a:tcPr/>
                </a:tc>
                <a:tc>
                  <a:txBody>
                    <a:bodyPr/>
                    <a:lstStyle/>
                    <a:p>
                      <a:pPr algn="ctr"/>
                      <a:r>
                        <a:rPr lang="en-US" sz="1200"/>
                        <a:t>Gavi/UNICEF CDS Templates</a:t>
                      </a:r>
                      <a:r>
                        <a:rPr lang="en-US" sz="1200" b="0" baseline="30000"/>
                        <a:t>2</a:t>
                      </a:r>
                    </a:p>
                  </a:txBody>
                  <a:tcPr/>
                </a:tc>
                <a:tc>
                  <a:txBody>
                    <a:bodyPr/>
                    <a:lstStyle/>
                    <a:p>
                      <a:pPr algn="ctr"/>
                      <a:r>
                        <a:rPr lang="en-US" sz="1200"/>
                        <a:t>CVIC</a:t>
                      </a:r>
                      <a:r>
                        <a:rPr lang="en-US" sz="1200" b="0" baseline="30000"/>
                        <a:t>3</a:t>
                      </a:r>
                    </a:p>
                  </a:txBody>
                  <a:tcPr/>
                </a:tc>
                <a:tc>
                  <a:txBody>
                    <a:bodyPr/>
                    <a:lstStyle/>
                    <a:p>
                      <a:pPr algn="ctr"/>
                      <a:r>
                        <a:rPr lang="en-US" sz="1200"/>
                        <a:t>HSRC</a:t>
                      </a:r>
                      <a:r>
                        <a:rPr lang="en-US" sz="1200" b="0" baseline="30000"/>
                        <a:t>4</a:t>
                      </a:r>
                    </a:p>
                  </a:txBody>
                  <a:tcPr/>
                </a:tc>
                <a:extLst>
                  <a:ext uri="{0D108BD9-81ED-4DB2-BD59-A6C34878D82A}">
                    <a16:rowId xmlns:a16="http://schemas.microsoft.com/office/drawing/2014/main" val="2665847324"/>
                  </a:ext>
                </a:extLst>
              </a:tr>
              <a:tr h="347163">
                <a:tc>
                  <a:txBody>
                    <a:bodyPr/>
                    <a:lstStyle/>
                    <a:p>
                      <a:r>
                        <a:rPr lang="en-US" sz="1200"/>
                        <a:t>Purpose</a:t>
                      </a:r>
                    </a:p>
                  </a:txBody>
                  <a:tcPr/>
                </a:tc>
                <a:tc>
                  <a:txBody>
                    <a:bodyPr/>
                    <a:lstStyle/>
                    <a:p>
                      <a:r>
                        <a:rPr lang="en-US" sz="1050">
                          <a:solidFill>
                            <a:schemeClr val="tx1"/>
                          </a:solidFill>
                        </a:rPr>
                        <a:t>Costing for 133 LMICs for global resource </a:t>
                      </a:r>
                      <a:r>
                        <a:rPr lang="en-US" sz="1050" err="1">
                          <a:solidFill>
                            <a:schemeClr val="tx1"/>
                          </a:solidFill>
                        </a:rPr>
                        <a:t>mobilisation</a:t>
                      </a:r>
                      <a:endParaRPr lang="en-US" sz="1050">
                        <a:solidFill>
                          <a:schemeClr val="tx1"/>
                        </a:solidFill>
                      </a:endParaRPr>
                    </a:p>
                  </a:txBody>
                  <a:tcPr/>
                </a:tc>
                <a:tc>
                  <a:txBody>
                    <a:bodyPr/>
                    <a:lstStyle/>
                    <a:p>
                      <a:pPr marL="342900" indent="-342900">
                        <a:buAutoNum type="arabicPeriod"/>
                      </a:pPr>
                      <a:r>
                        <a:rPr lang="en-US" sz="1050"/>
                        <a:t>CDS funding request. </a:t>
                      </a:r>
                    </a:p>
                    <a:p>
                      <a:pPr marL="342900" indent="-342900">
                        <a:buAutoNum type="arabicPeriod"/>
                      </a:pPr>
                      <a:r>
                        <a:rPr lang="en-US" sz="1050"/>
                        <a:t>Estimates of 2022 national funding gap for COVID-19 vaccine delivery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a:t>National costing for strategic planning and global and domestic RM</a:t>
                      </a:r>
                    </a:p>
                    <a:p>
                      <a:endParaRPr lang="en-US" sz="1050"/>
                    </a:p>
                  </a:txBody>
                  <a:tcPr/>
                </a:tc>
                <a:tc>
                  <a:txBody>
                    <a:bodyPr/>
                    <a:lstStyle/>
                    <a:p>
                      <a:r>
                        <a:rPr lang="en-US" sz="1050"/>
                        <a:t>National costing for operational country level planning and domestic RM</a:t>
                      </a:r>
                    </a:p>
                  </a:txBody>
                  <a:tcPr/>
                </a:tc>
                <a:extLst>
                  <a:ext uri="{0D108BD9-81ED-4DB2-BD59-A6C34878D82A}">
                    <a16:rowId xmlns:a16="http://schemas.microsoft.com/office/drawing/2014/main" val="3834891902"/>
                  </a:ext>
                </a:extLst>
              </a:tr>
              <a:tr h="847238">
                <a:tc>
                  <a:txBody>
                    <a:bodyPr/>
                    <a:lstStyle/>
                    <a:p>
                      <a:r>
                        <a:rPr lang="en-US" sz="1200"/>
                        <a:t>Primary target audience</a:t>
                      </a:r>
                    </a:p>
                  </a:txBody>
                  <a:tcPr/>
                </a:tc>
                <a:tc>
                  <a:txBody>
                    <a:bodyPr/>
                    <a:lstStyle/>
                    <a:p>
                      <a:r>
                        <a:rPr lang="en-US" sz="1050"/>
                        <a:t>Global stakeholders and donors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strike="noStrike" baseline="0">
                          <a:solidFill>
                            <a:schemeClr val="tx1"/>
                          </a:solidFill>
                        </a:rPr>
                        <a:t>Gavi and UNICEF CDS funding application review committees</a:t>
                      </a:r>
                    </a:p>
                    <a:p>
                      <a:endParaRPr lang="en-US" sz="1050"/>
                    </a:p>
                  </a:txBody>
                  <a:tcPr/>
                </a:tc>
                <a:tc>
                  <a:txBody>
                    <a:bodyPr/>
                    <a:lstStyle/>
                    <a:p>
                      <a:r>
                        <a:rPr lang="en-US" sz="1050"/>
                        <a:t>Governments, national and global stakeholders</a:t>
                      </a:r>
                    </a:p>
                  </a:txBody>
                  <a:tcPr/>
                </a:tc>
                <a:tc>
                  <a:txBody>
                    <a:bodyPr/>
                    <a:lstStyle/>
                    <a:p>
                      <a:r>
                        <a:rPr lang="en-US" sz="1050"/>
                        <a:t>Operational planners in EPI and Emergency units at national and sub-national level</a:t>
                      </a:r>
                    </a:p>
                  </a:txBody>
                  <a:tcPr/>
                </a:tc>
                <a:extLst>
                  <a:ext uri="{0D108BD9-81ED-4DB2-BD59-A6C34878D82A}">
                    <a16:rowId xmlns:a16="http://schemas.microsoft.com/office/drawing/2014/main" val="975917291"/>
                  </a:ext>
                </a:extLst>
              </a:tr>
              <a:tr h="691552">
                <a:tc>
                  <a:txBody>
                    <a:bodyPr/>
                    <a:lstStyle/>
                    <a:p>
                      <a:r>
                        <a:rPr lang="en-US" sz="1200"/>
                        <a:t>Time horizon and reporting levels</a:t>
                      </a:r>
                    </a:p>
                  </a:txBody>
                  <a:tcPr/>
                </a:tc>
                <a:tc>
                  <a:txBody>
                    <a:bodyPr/>
                    <a:lstStyle/>
                    <a:p>
                      <a:r>
                        <a:rPr lang="en-US" sz="1050"/>
                        <a:t>1-year global and national costs (in 2022) based expected vaccine supply and uptake. </a:t>
                      </a:r>
                      <a:r>
                        <a:rPr lang="en-US" sz="1050">
                          <a:solidFill>
                            <a:schemeClr val="tx1"/>
                          </a:solidFill>
                        </a:rPr>
                        <a:t>Model set up to estimate costs until end of 2023</a:t>
                      </a:r>
                    </a:p>
                  </a:txBody>
                  <a:tcPr/>
                </a:tc>
                <a:tc>
                  <a:txBody>
                    <a:bodyPr/>
                    <a:lstStyle/>
                    <a:p>
                      <a:r>
                        <a:rPr lang="en-US" sz="1050"/>
                        <a:t>1-year national costs (in 2022) based on expected vaccine uptake</a:t>
                      </a:r>
                    </a:p>
                  </a:txBody>
                  <a:tcPr/>
                </a:tc>
                <a:tc>
                  <a:txBody>
                    <a:bodyPr/>
                    <a:lstStyle/>
                    <a:p>
                      <a:r>
                        <a:rPr lang="en-US" sz="1050"/>
                        <a:t>3-year annual national costs based on expected vaccine uptake</a:t>
                      </a:r>
                    </a:p>
                  </a:txBody>
                  <a:tcPr/>
                </a:tc>
                <a:tc>
                  <a:txBody>
                    <a:bodyPr/>
                    <a:lstStyle/>
                    <a:p>
                      <a:r>
                        <a:rPr lang="en-US" sz="1050"/>
                        <a:t>Monthly national and sub-national costs in 2022 (or in a year) based on expected vaccine supply </a:t>
                      </a:r>
                    </a:p>
                  </a:txBody>
                  <a:tcPr/>
                </a:tc>
                <a:extLst>
                  <a:ext uri="{0D108BD9-81ED-4DB2-BD59-A6C34878D82A}">
                    <a16:rowId xmlns:a16="http://schemas.microsoft.com/office/drawing/2014/main" val="790362552"/>
                  </a:ext>
                </a:extLst>
              </a:tr>
              <a:tr h="691552">
                <a:tc>
                  <a:txBody>
                    <a:bodyPr/>
                    <a:lstStyle/>
                    <a:p>
                      <a:r>
                        <a:rPr lang="en-US" sz="1200"/>
                        <a:t>Break-down of costs</a:t>
                      </a:r>
                    </a:p>
                  </a:txBody>
                  <a:tcPr/>
                </a:tc>
                <a:tc>
                  <a:txBody>
                    <a:bodyPr/>
                    <a:lstStyle/>
                    <a:p>
                      <a:r>
                        <a:rPr lang="en-US" sz="1050">
                          <a:solidFill>
                            <a:schemeClr val="tx1"/>
                          </a:solidFill>
                        </a:rPr>
                        <a:t>By 16 cost categories and by 4 delivery modalities</a:t>
                      </a:r>
                    </a:p>
                  </a:txBody>
                  <a:tcPr/>
                </a:tc>
                <a:tc>
                  <a:txBody>
                    <a:bodyPr/>
                    <a:lstStyle/>
                    <a:p>
                      <a:r>
                        <a:rPr lang="en-US" sz="1050"/>
                        <a:t>Gavi: 10 Gavi cost categories with mapping to 9 NDVP cost categories</a:t>
                      </a:r>
                    </a:p>
                    <a:p>
                      <a:r>
                        <a:rPr lang="en-US" sz="1050"/>
                        <a:t>UNICEF: by 18 activities/items with mapping to 9 NDVP cost categories</a:t>
                      </a:r>
                    </a:p>
                  </a:txBody>
                  <a:tcPr/>
                </a:tc>
                <a:tc>
                  <a:txBody>
                    <a:bodyPr/>
                    <a:lstStyle/>
                    <a:p>
                      <a:r>
                        <a:rPr lang="en-US" sz="1050"/>
                        <a:t>By 9 NDVP cost categories and by 4 delivery modalities</a:t>
                      </a:r>
                    </a:p>
                  </a:txBody>
                  <a:tcPr/>
                </a:tc>
                <a:tc>
                  <a:txBody>
                    <a:bodyPr/>
                    <a:lstStyle/>
                    <a:p>
                      <a:r>
                        <a:rPr lang="en-US" sz="1050"/>
                        <a:t>By recurrent Vs capital costs and by staff (national), supplies, equipment and others (service contracts, pharmacovigilance and training)</a:t>
                      </a:r>
                    </a:p>
                  </a:txBody>
                  <a:tcPr/>
                </a:tc>
                <a:extLst>
                  <a:ext uri="{0D108BD9-81ED-4DB2-BD59-A6C34878D82A}">
                    <a16:rowId xmlns:a16="http://schemas.microsoft.com/office/drawing/2014/main" val="3343901426"/>
                  </a:ext>
                </a:extLst>
              </a:tr>
              <a:tr h="691552">
                <a:tc>
                  <a:txBody>
                    <a:bodyPr/>
                    <a:lstStyle/>
                    <a:p>
                      <a:r>
                        <a:rPr lang="en-US" sz="1200"/>
                        <a:t>Outputs</a:t>
                      </a:r>
                    </a:p>
                  </a:txBody>
                  <a:tcPr/>
                </a:tc>
                <a:tc>
                  <a:txBody>
                    <a:bodyPr/>
                    <a:lstStyle/>
                    <a:p>
                      <a:r>
                        <a:rPr lang="en-US" sz="1050"/>
                        <a:t>Total financial delivery cost estimates and per dose cost</a:t>
                      </a:r>
                    </a:p>
                  </a:txBody>
                  <a:tcPr/>
                </a:tc>
                <a:tc>
                  <a:txBody>
                    <a:bodyPr/>
                    <a:lstStyle/>
                    <a:p>
                      <a:r>
                        <a:rPr lang="en-US" sz="1050"/>
                        <a:t>Total CDS request</a:t>
                      </a:r>
                    </a:p>
                  </a:txBody>
                  <a:tcPr/>
                </a:tc>
                <a:tc>
                  <a:txBody>
                    <a:bodyPr/>
                    <a:lstStyle/>
                    <a:p>
                      <a:r>
                        <a:rPr lang="en-US" sz="1050"/>
                        <a:t>Total financial delivery cost estimates and per dose cost</a:t>
                      </a:r>
                    </a:p>
                  </a:txBody>
                  <a:tcPr/>
                </a:tc>
                <a:tc>
                  <a:txBody>
                    <a:bodyPr/>
                    <a:lstStyle/>
                    <a:p>
                      <a:r>
                        <a:rPr lang="en-US" sz="1050"/>
                        <a:t>Total financial delivery cost estimates and per dose cost</a:t>
                      </a:r>
                    </a:p>
                  </a:txBody>
                  <a:tcPr/>
                </a:tc>
                <a:extLst>
                  <a:ext uri="{0D108BD9-81ED-4DB2-BD59-A6C34878D82A}">
                    <a16:rowId xmlns:a16="http://schemas.microsoft.com/office/drawing/2014/main" val="3591943785"/>
                  </a:ext>
                </a:extLst>
              </a:tr>
            </a:tbl>
          </a:graphicData>
        </a:graphic>
      </p:graphicFrame>
      <p:sp>
        <p:nvSpPr>
          <p:cNvPr id="8" name="TextBox 1">
            <a:extLst>
              <a:ext uri="{FF2B5EF4-FFF2-40B4-BE49-F238E27FC236}">
                <a16:creationId xmlns:a16="http://schemas.microsoft.com/office/drawing/2014/main" id="{B6E5445F-FCDB-4CEC-A311-903A083C4249}"/>
              </a:ext>
            </a:extLst>
          </p:cNvPr>
          <p:cNvSpPr txBox="1"/>
          <p:nvPr/>
        </p:nvSpPr>
        <p:spPr>
          <a:xfrm>
            <a:off x="331304" y="5448122"/>
            <a:ext cx="1691489"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panose="020F0502020204030204"/>
                <a:ea typeface="+mn-ea"/>
                <a:cs typeface="+mn-cs"/>
              </a:rPr>
              <a:t>RM: resource mobilization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TextBox 2">
            <a:extLst>
              <a:ext uri="{FF2B5EF4-FFF2-40B4-BE49-F238E27FC236}">
                <a16:creationId xmlns:a16="http://schemas.microsoft.com/office/drawing/2014/main" id="{DAEAA9F3-7DF7-4100-9A3A-95B3BC7912F3}"/>
              </a:ext>
            </a:extLst>
          </p:cNvPr>
          <p:cNvSpPr txBox="1"/>
          <p:nvPr/>
        </p:nvSpPr>
        <p:spPr>
          <a:xfrm>
            <a:off x="402575" y="6085813"/>
            <a:ext cx="8408275" cy="584775"/>
          </a:xfrm>
          <a:prstGeom prst="rect">
            <a:avLst/>
          </a:prstGeom>
          <a:noFill/>
        </p:spPr>
        <p:txBody>
          <a:bodyPr wrap="square" rtlCol="0">
            <a:spAutoFit/>
          </a:bodyPr>
          <a:lstStyle/>
          <a:p>
            <a:pPr marL="228600" indent="-228600">
              <a:buFont typeface="+mj-lt"/>
              <a:buAutoNum type="arabicPeriod"/>
            </a:pPr>
            <a:r>
              <a:rPr lang="en-US" sz="800">
                <a:latin typeface="+mj-lt"/>
                <a:hlinkClick r:id="rId2"/>
              </a:rPr>
              <a:t>https://www.unicef.org/media/114216/file/Costs-and-Predicted-Financing-Gap-to-Deliver-COVID-19-Vaccines-in-133-Low-and-Middle-Income-Countries.pdf</a:t>
            </a:r>
            <a:endParaRPr lang="en-US" sz="800">
              <a:latin typeface="+mj-lt"/>
            </a:endParaRPr>
          </a:p>
          <a:p>
            <a:pPr marL="228600" indent="-228600">
              <a:buFont typeface="+mj-lt"/>
              <a:buAutoNum type="arabicPeriod"/>
            </a:pPr>
            <a:r>
              <a:rPr lang="en-US" sz="800">
                <a:latin typeface="+mj-lt"/>
                <a:hlinkClick r:id="rId3"/>
              </a:rPr>
              <a:t>https://www.gavi.org/news/document-library/gavi-covax-cds-budget</a:t>
            </a:r>
            <a:r>
              <a:rPr lang="en-US" sz="800">
                <a:latin typeface="+mj-lt"/>
              </a:rPr>
              <a:t>  and </a:t>
            </a:r>
            <a:r>
              <a:rPr lang="en-US" sz="800">
                <a:latin typeface="+mj-lt"/>
                <a:hlinkClick r:id="rId4"/>
              </a:rPr>
              <a:t>https://www.unicef.org/coronavirus/covax</a:t>
            </a:r>
            <a:r>
              <a:rPr lang="en-US" sz="800">
                <a:latin typeface="+mj-lt"/>
              </a:rPr>
              <a:t> </a:t>
            </a:r>
          </a:p>
          <a:p>
            <a:pPr marL="228600" indent="-228600">
              <a:buFont typeface="+mj-lt"/>
              <a:buAutoNum type="arabicPeriod"/>
            </a:pPr>
            <a:r>
              <a:rPr lang="en-US" sz="800">
                <a:latin typeface="+mj-lt"/>
                <a:hlinkClick r:id="rId5"/>
              </a:rPr>
              <a:t>https://www.who.int/publications/i/item/who-2019-ncov-vaccine_deployment_tool-2021.1</a:t>
            </a:r>
            <a:r>
              <a:rPr lang="en-US" sz="800">
                <a:latin typeface="+mj-lt"/>
              </a:rPr>
              <a:t> </a:t>
            </a:r>
          </a:p>
          <a:p>
            <a:pPr marL="228600" indent="-228600">
              <a:buFont typeface="+mj-lt"/>
              <a:buAutoNum type="arabicPeriod"/>
            </a:pPr>
            <a:r>
              <a:rPr lang="en-US" sz="800">
                <a:latin typeface="+mj-lt"/>
              </a:rPr>
              <a:t>Forthcoming</a:t>
            </a:r>
          </a:p>
        </p:txBody>
      </p:sp>
      <p:sp>
        <p:nvSpPr>
          <p:cNvPr id="9" name="Elipse 8">
            <a:extLst>
              <a:ext uri="{FF2B5EF4-FFF2-40B4-BE49-F238E27FC236}">
                <a16:creationId xmlns:a16="http://schemas.microsoft.com/office/drawing/2014/main" id="{1E7D8D12-8DC0-4188-9C72-94AC47C9B11D}"/>
              </a:ext>
            </a:extLst>
          </p:cNvPr>
          <p:cNvSpPr/>
          <p:nvPr/>
        </p:nvSpPr>
        <p:spPr>
          <a:xfrm>
            <a:off x="91149" y="702801"/>
            <a:ext cx="311426" cy="288925"/>
          </a:xfrm>
          <a:prstGeom prst="ellipse">
            <a:avLst/>
          </a:prstGeom>
          <a:solidFill>
            <a:srgbClr val="EE7D3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S">
                <a:solidFill>
                  <a:schemeClr val="bg1"/>
                </a:solidFill>
              </a:rPr>
              <a:t>M</a:t>
            </a:r>
            <a:endParaRPr lang="en-GB">
              <a:solidFill>
                <a:schemeClr val="bg1"/>
              </a:solidFill>
            </a:endParaRPr>
          </a:p>
        </p:txBody>
      </p:sp>
    </p:spTree>
    <p:extLst>
      <p:ext uri="{BB962C8B-B14F-4D97-AF65-F5344CB8AC3E}">
        <p14:creationId xmlns:p14="http://schemas.microsoft.com/office/powerpoint/2010/main" val="21887461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texto 7">
            <a:extLst>
              <a:ext uri="{FF2B5EF4-FFF2-40B4-BE49-F238E27FC236}">
                <a16:creationId xmlns:a16="http://schemas.microsoft.com/office/drawing/2014/main" id="{107E3364-FFA6-4883-8F0A-9F6893000639}"/>
              </a:ext>
            </a:extLst>
          </p:cNvPr>
          <p:cNvSpPr>
            <a:spLocks noGrp="1"/>
          </p:cNvSpPr>
          <p:nvPr>
            <p:ph type="body" sz="quarter" idx="18"/>
          </p:nvPr>
        </p:nvSpPr>
        <p:spPr/>
        <p:txBody>
          <a:bodyPr anchor="ctr"/>
          <a:lstStyle/>
          <a:p>
            <a:r>
              <a:rPr lang="en-GB" sz="2000"/>
              <a:t>4. COVAX demand planning (forecast) process</a:t>
            </a:r>
          </a:p>
        </p:txBody>
      </p:sp>
      <p:sp>
        <p:nvSpPr>
          <p:cNvPr id="4" name="Marcador de número de diapositiva 3">
            <a:extLst>
              <a:ext uri="{FF2B5EF4-FFF2-40B4-BE49-F238E27FC236}">
                <a16:creationId xmlns:a16="http://schemas.microsoft.com/office/drawing/2014/main" id="{3D4480CB-4E85-4007-85CA-B7B96107B369}"/>
              </a:ext>
            </a:extLst>
          </p:cNvPr>
          <p:cNvSpPr>
            <a:spLocks noGrp="1"/>
          </p:cNvSpPr>
          <p:nvPr>
            <p:ph type="sldNum" sz="quarter" idx="2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4CE0EA-F3B5-4684-BA10-C594598FDB9C}" type="slidenum">
              <a:rPr kumimoji="0" lang="en-GB" sz="800" b="0" i="0" u="none" strike="noStrike" kern="1200" cap="none" spc="0" normalizeH="0" baseline="0" noProof="0" smtClean="0">
                <a:ln>
                  <a:noFill/>
                </a:ln>
                <a:solidFill>
                  <a:prstClr val="black"/>
                </a:solidFill>
                <a:effectLst/>
                <a:uLnTx/>
                <a:uFillTx/>
                <a:latin typeface="Arial"/>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800" b="0" i="0" u="none" strike="noStrike" kern="1200" cap="none" spc="0" normalizeH="0" baseline="0" noProof="0">
              <a:ln>
                <a:noFill/>
              </a:ln>
              <a:solidFill>
                <a:prstClr val="black"/>
              </a:solidFill>
              <a:effectLst/>
              <a:uLnTx/>
              <a:uFillTx/>
              <a:latin typeface="Arial"/>
              <a:ea typeface="+mn-ea"/>
              <a:cs typeface="Times New Roman" panose="02020603050405020304" pitchFamily="18" charset="0"/>
            </a:endParaRPr>
          </a:p>
        </p:txBody>
      </p:sp>
      <p:sp>
        <p:nvSpPr>
          <p:cNvPr id="10" name="Marcador de posición de imagen 9">
            <a:extLst>
              <a:ext uri="{FF2B5EF4-FFF2-40B4-BE49-F238E27FC236}">
                <a16:creationId xmlns:a16="http://schemas.microsoft.com/office/drawing/2014/main" id="{90517C1A-27DF-4F8F-8D5A-B69BEF22D491}"/>
              </a:ext>
            </a:extLst>
          </p:cNvPr>
          <p:cNvSpPr>
            <a:spLocks noGrp="1"/>
          </p:cNvSpPr>
          <p:nvPr>
            <p:ph type="pic" sz="quarter" idx="24"/>
          </p:nvPr>
        </p:nvSpPr>
        <p:spPr/>
      </p:sp>
    </p:spTree>
    <p:extLst>
      <p:ext uri="{BB962C8B-B14F-4D97-AF65-F5344CB8AC3E}">
        <p14:creationId xmlns:p14="http://schemas.microsoft.com/office/powerpoint/2010/main" val="14707840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E64CB649-7DEA-4586-92F5-26F307E65B24}"/>
              </a:ext>
            </a:extLst>
          </p:cNvPr>
          <p:cNvSpPr/>
          <p:nvPr/>
        </p:nvSpPr>
        <p:spPr>
          <a:xfrm>
            <a:off x="142706" y="935821"/>
            <a:ext cx="309472" cy="2762031"/>
          </a:xfrm>
          <a:prstGeom prst="rect">
            <a:avLst/>
          </a:prstGeom>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GLOBAL</a:t>
            </a:r>
          </a:p>
        </p:txBody>
      </p:sp>
      <p:sp>
        <p:nvSpPr>
          <p:cNvPr id="43" name="Rectangle 42">
            <a:extLst>
              <a:ext uri="{FF2B5EF4-FFF2-40B4-BE49-F238E27FC236}">
                <a16:creationId xmlns:a16="http://schemas.microsoft.com/office/drawing/2014/main" id="{A7C3078E-C466-4F59-B826-7206E5DB37BA}"/>
              </a:ext>
            </a:extLst>
          </p:cNvPr>
          <p:cNvSpPr/>
          <p:nvPr/>
        </p:nvSpPr>
        <p:spPr>
          <a:xfrm>
            <a:off x="144472" y="4055607"/>
            <a:ext cx="309472" cy="1491651"/>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1600" b="0" i="0" u="none" strike="noStrike" kern="1200" cap="none" spc="0" normalizeH="0" baseline="0" noProof="0">
                <a:ln>
                  <a:noFill/>
                </a:ln>
                <a:solidFill>
                  <a:srgbClr val="FFFFFF"/>
                </a:solidFill>
                <a:effectLst/>
                <a:uLnTx/>
                <a:uFillTx/>
                <a:latin typeface="Arial"/>
                <a:ea typeface="+mn-ea"/>
                <a:cs typeface="+mn-cs"/>
              </a:rPr>
              <a:t>COUNTRY</a:t>
            </a:r>
          </a:p>
        </p:txBody>
      </p:sp>
      <p:graphicFrame>
        <p:nvGraphicFramePr>
          <p:cNvPr id="5" name="Diagram 4">
            <a:extLst>
              <a:ext uri="{FF2B5EF4-FFF2-40B4-BE49-F238E27FC236}">
                <a16:creationId xmlns:a16="http://schemas.microsoft.com/office/drawing/2014/main" id="{0972C2F2-B429-4019-A76A-4A9E93ADF0F5}"/>
              </a:ext>
            </a:extLst>
          </p:cNvPr>
          <p:cNvGraphicFramePr/>
          <p:nvPr/>
        </p:nvGraphicFramePr>
        <p:xfrm>
          <a:off x="796324" y="990335"/>
          <a:ext cx="10570527" cy="3842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1" name="Rectangle 30">
            <a:extLst>
              <a:ext uri="{FF2B5EF4-FFF2-40B4-BE49-F238E27FC236}">
                <a16:creationId xmlns:a16="http://schemas.microsoft.com/office/drawing/2014/main" id="{FF4B0554-C0E9-45A2-BED0-86563245171D}"/>
              </a:ext>
            </a:extLst>
          </p:cNvPr>
          <p:cNvSpPr/>
          <p:nvPr/>
        </p:nvSpPr>
        <p:spPr>
          <a:xfrm>
            <a:off x="707666" y="1557705"/>
            <a:ext cx="1874316" cy="1206204"/>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Demand Planning Data Team(DPDT) collates information in into Country forecasting Template</a:t>
            </a:r>
            <a:endParaRPr kumimoji="0" lang="en-US" sz="1200" b="0" i="0" u="none" strike="noStrike" kern="1200" cap="none" spc="0" normalizeH="0" baseline="0" noProof="0">
              <a:ln>
                <a:noFill/>
              </a:ln>
              <a:solidFill>
                <a:srgbClr val="000000"/>
              </a:solidFill>
              <a:effectLst/>
              <a:uLnTx/>
              <a:uFillTx/>
              <a:latin typeface="Arial"/>
              <a:ea typeface="+mn-ea"/>
              <a:cs typeface="Arial"/>
            </a:endParaRPr>
          </a:p>
        </p:txBody>
      </p:sp>
      <p:sp>
        <p:nvSpPr>
          <p:cNvPr id="33" name="Rectangle 32">
            <a:extLst>
              <a:ext uri="{FF2B5EF4-FFF2-40B4-BE49-F238E27FC236}">
                <a16:creationId xmlns:a16="http://schemas.microsoft.com/office/drawing/2014/main" id="{E928C6D7-D73B-4FF0-9426-A11052445E78}"/>
              </a:ext>
            </a:extLst>
          </p:cNvPr>
          <p:cNvSpPr/>
          <p:nvPr/>
        </p:nvSpPr>
        <p:spPr>
          <a:xfrm>
            <a:off x="2775174" y="4049960"/>
            <a:ext cx="3303966" cy="1016305"/>
          </a:xfrm>
          <a:prstGeom prst="rect">
            <a:avLst/>
          </a:prstGeom>
          <a:solidFill>
            <a:srgbClr val="FF99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a:ea typeface="Times New Roman" panose="02020603050405020304" pitchFamily="18" charset="0"/>
                <a:cs typeface="Calibri"/>
              </a:rPr>
              <a:t>Participant together with key country partners prepares and signs-off demand forecast for at least 6 months supplies from the COVAX Facility</a:t>
            </a:r>
            <a:endParaRPr kumimoji="0" lang="en-US" sz="1200" b="0" i="0" u="none" strike="noStrike" kern="1200" cap="none" spc="0" normalizeH="0" baseline="0" noProof="0">
              <a:ln>
                <a:noFill/>
              </a:ln>
              <a:solidFill>
                <a:srgbClr val="000000"/>
              </a:solidFill>
              <a:effectLst/>
              <a:uLnTx/>
              <a:uFillTx/>
              <a:latin typeface="Arial"/>
              <a:ea typeface="+mn-ea"/>
              <a:cs typeface="Calibri"/>
            </a:endParaRPr>
          </a:p>
        </p:txBody>
      </p:sp>
      <p:sp>
        <p:nvSpPr>
          <p:cNvPr id="34" name="Rectangle 33">
            <a:extLst>
              <a:ext uri="{FF2B5EF4-FFF2-40B4-BE49-F238E27FC236}">
                <a16:creationId xmlns:a16="http://schemas.microsoft.com/office/drawing/2014/main" id="{AACBCE22-E5B6-4231-B297-AC2CA672700E}"/>
              </a:ext>
            </a:extLst>
          </p:cNvPr>
          <p:cNvSpPr/>
          <p:nvPr/>
        </p:nvSpPr>
        <p:spPr>
          <a:xfrm>
            <a:off x="5800854" y="1620387"/>
            <a:ext cx="1649519" cy="101630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DPDT validates data </a:t>
            </a:r>
            <a:r>
              <a:rPr kumimoji="0" lang="en-US" sz="1200" b="0" i="0" u="none" strike="noStrike" kern="1200" cap="none" spc="0" normalizeH="0" baseline="0" noProof="0">
                <a:ln>
                  <a:noFill/>
                </a:ln>
                <a:solidFill>
                  <a:srgbClr val="000000"/>
                </a:solidFill>
                <a:effectLst/>
                <a:uLnTx/>
                <a:uFillTx/>
                <a:latin typeface="Arial"/>
                <a:ea typeface="+mn-ea"/>
                <a:cs typeface="Calibri"/>
              </a:rPr>
              <a:t>incl. q</a:t>
            </a:r>
            <a:r>
              <a:rPr kumimoji="0" lang="en-US" sz="1200" b="0" i="0" u="none" strike="noStrike" kern="1200" cap="none" spc="0" normalizeH="0" baseline="0" noProof="0">
                <a:ln>
                  <a:noFill/>
                </a:ln>
                <a:solidFill>
                  <a:srgbClr val="000000"/>
                </a:solidFill>
                <a:effectLst/>
                <a:uLnTx/>
                <a:uFillTx/>
                <a:latin typeface="Arial"/>
                <a:ea typeface="Times New Roman" panose="02020603050405020304" pitchFamily="18" charset="0"/>
                <a:cs typeface="Calibri"/>
              </a:rPr>
              <a:t>uality checks with participant (if needed) + completes data analysis</a:t>
            </a:r>
            <a:endParaRPr kumimoji="0" lang="en-US" sz="1200" b="0" i="0" u="none" strike="noStrike" kern="1200" cap="none" spc="0" normalizeH="0" baseline="0" noProof="0">
              <a:ln>
                <a:noFill/>
              </a:ln>
              <a:solidFill>
                <a:srgbClr val="000000"/>
              </a:solidFill>
              <a:effectLst/>
              <a:uLnTx/>
              <a:uFillTx/>
              <a:latin typeface="Arial"/>
              <a:ea typeface="+mn-ea"/>
              <a:cs typeface="Calibri"/>
            </a:endParaRPr>
          </a:p>
        </p:txBody>
      </p:sp>
      <p:sp>
        <p:nvSpPr>
          <p:cNvPr id="35" name="Rectangle 34">
            <a:extLst>
              <a:ext uri="{FF2B5EF4-FFF2-40B4-BE49-F238E27FC236}">
                <a16:creationId xmlns:a16="http://schemas.microsoft.com/office/drawing/2014/main" id="{F37CE59B-1C4F-4F01-B676-A7C7463BD992}"/>
              </a:ext>
            </a:extLst>
          </p:cNvPr>
          <p:cNvSpPr/>
          <p:nvPr/>
        </p:nvSpPr>
        <p:spPr>
          <a:xfrm>
            <a:off x="9610019" y="1644240"/>
            <a:ext cx="1624212" cy="937963"/>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a:ea typeface="Times New Roman" panose="02020603050405020304" pitchFamily="18" charset="0"/>
                <a:cs typeface="Calibri"/>
              </a:rPr>
              <a:t>Allocation of COVAX doses by Joint Allocation Team </a:t>
            </a:r>
            <a:endParaRPr kumimoji="0" lang="en-US" sz="1200" b="0" i="0" u="none" strike="noStrike" kern="1200" cap="none" spc="0" normalizeH="0" baseline="0" noProof="0">
              <a:ln>
                <a:noFill/>
              </a:ln>
              <a:solidFill>
                <a:srgbClr val="000000"/>
              </a:solidFill>
              <a:effectLst/>
              <a:uLnTx/>
              <a:uFillTx/>
              <a:latin typeface="Arial"/>
              <a:ea typeface="+mn-ea"/>
              <a:cs typeface="Calibri"/>
            </a:endParaRPr>
          </a:p>
        </p:txBody>
      </p:sp>
      <p:sp>
        <p:nvSpPr>
          <p:cNvPr id="37" name="Rectangle 36">
            <a:extLst>
              <a:ext uri="{FF2B5EF4-FFF2-40B4-BE49-F238E27FC236}">
                <a16:creationId xmlns:a16="http://schemas.microsoft.com/office/drawing/2014/main" id="{BBABED05-55A9-462C-8031-8B398B709A68}"/>
              </a:ext>
            </a:extLst>
          </p:cNvPr>
          <p:cNvSpPr/>
          <p:nvPr/>
        </p:nvSpPr>
        <p:spPr>
          <a:xfrm>
            <a:off x="9622417" y="4049960"/>
            <a:ext cx="1624212" cy="1016305"/>
          </a:xfrm>
          <a:prstGeom prst="rect">
            <a:avLst/>
          </a:prstGeom>
          <a:solidFill>
            <a:srgbClr val="FF99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a:ea typeface="Times New Roman" panose="02020603050405020304" pitchFamily="18" charset="0"/>
                <a:cs typeface="Calibri" panose="020F0502020204030204" pitchFamily="34" charset="0"/>
              </a:rPr>
              <a:t>Participants accept or refuse doses allocated and to update their demand outlook</a:t>
            </a:r>
          </a:p>
        </p:txBody>
      </p:sp>
      <p:cxnSp>
        <p:nvCxnSpPr>
          <p:cNvPr id="45" name="Connector: Elbow 44">
            <a:extLst>
              <a:ext uri="{FF2B5EF4-FFF2-40B4-BE49-F238E27FC236}">
                <a16:creationId xmlns:a16="http://schemas.microsoft.com/office/drawing/2014/main" id="{D8AE8CA1-99FB-4ECA-9E59-F8DAA41EB668}"/>
              </a:ext>
            </a:extLst>
          </p:cNvPr>
          <p:cNvCxnSpPr>
            <a:cxnSpLocks/>
            <a:stCxn id="31" idx="3"/>
          </p:cNvCxnSpPr>
          <p:nvPr/>
        </p:nvCxnSpPr>
        <p:spPr>
          <a:xfrm>
            <a:off x="2581982" y="2160807"/>
            <a:ext cx="506597" cy="1894801"/>
          </a:xfrm>
          <a:prstGeom prst="bentConnector2">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47" name="Connector: Elbow 46">
            <a:extLst>
              <a:ext uri="{FF2B5EF4-FFF2-40B4-BE49-F238E27FC236}">
                <a16:creationId xmlns:a16="http://schemas.microsoft.com/office/drawing/2014/main" id="{25F700B1-D2E2-49FC-8078-2B5A6C26F93A}"/>
              </a:ext>
            </a:extLst>
          </p:cNvPr>
          <p:cNvCxnSpPr>
            <a:cxnSpLocks/>
            <a:stCxn id="33" idx="3"/>
            <a:endCxn id="34" idx="2"/>
          </p:cNvCxnSpPr>
          <p:nvPr/>
        </p:nvCxnSpPr>
        <p:spPr>
          <a:xfrm flipV="1">
            <a:off x="6079140" y="2636692"/>
            <a:ext cx="546474" cy="1921421"/>
          </a:xfrm>
          <a:prstGeom prst="bentConnector2">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C933707B-C65C-4EA3-BADC-96B22C8A5F74}"/>
              </a:ext>
            </a:extLst>
          </p:cNvPr>
          <p:cNvCxnSpPr>
            <a:cxnSpLocks/>
            <a:stCxn id="35" idx="2"/>
            <a:endCxn id="37" idx="0"/>
          </p:cNvCxnSpPr>
          <p:nvPr/>
        </p:nvCxnSpPr>
        <p:spPr>
          <a:xfrm>
            <a:off x="10422125" y="2582203"/>
            <a:ext cx="12398" cy="1467757"/>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55" name="Connector: Elbow 54">
            <a:extLst>
              <a:ext uri="{FF2B5EF4-FFF2-40B4-BE49-F238E27FC236}">
                <a16:creationId xmlns:a16="http://schemas.microsoft.com/office/drawing/2014/main" id="{125A448F-2B3E-4F17-9D4D-3142D9414FC0}"/>
              </a:ext>
            </a:extLst>
          </p:cNvPr>
          <p:cNvCxnSpPr>
            <a:cxnSpLocks/>
            <a:stCxn id="37" idx="2"/>
            <a:endCxn id="33" idx="2"/>
          </p:cNvCxnSpPr>
          <p:nvPr/>
        </p:nvCxnSpPr>
        <p:spPr>
          <a:xfrm rot="5400000">
            <a:off x="7430840" y="2062582"/>
            <a:ext cx="12700" cy="6007366"/>
          </a:xfrm>
          <a:prstGeom prst="bentConnector3">
            <a:avLst>
              <a:gd name="adj1" fmla="val 1800000"/>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a16="http://schemas.microsoft.com/office/drawing/2014/main" id="{779C878B-5B18-4460-B627-523E785F9695}"/>
              </a:ext>
            </a:extLst>
          </p:cNvPr>
          <p:cNvSpPr/>
          <p:nvPr/>
        </p:nvSpPr>
        <p:spPr>
          <a:xfrm>
            <a:off x="2810187" y="3070168"/>
            <a:ext cx="580428" cy="384204"/>
          </a:xfrm>
          <a:prstGeom prst="hexagon">
            <a:avLst/>
          </a:prstGeom>
          <a:solidFill>
            <a:srgbClr val="C00000"/>
          </a:solidFill>
          <a:ln w="6350" cap="sq">
            <a:solidFill>
              <a:srgbClr val="C0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1600" b="0" i="0" u="none" strike="noStrike" kern="1200" cap="none" spc="0" normalizeH="0" baseline="0" noProof="0">
                <a:ln>
                  <a:noFill/>
                </a:ln>
                <a:solidFill>
                  <a:srgbClr val="FFFFFF"/>
                </a:solidFill>
                <a:effectLst/>
                <a:uLnTx/>
                <a:uFillTx/>
                <a:latin typeface="Arial"/>
                <a:ea typeface="+mn-ea"/>
                <a:cs typeface="+mn-cs"/>
              </a:rPr>
              <a:t>1</a:t>
            </a:r>
          </a:p>
        </p:txBody>
      </p:sp>
      <p:sp>
        <p:nvSpPr>
          <p:cNvPr id="67" name="Rectangle 66">
            <a:extLst>
              <a:ext uri="{FF2B5EF4-FFF2-40B4-BE49-F238E27FC236}">
                <a16:creationId xmlns:a16="http://schemas.microsoft.com/office/drawing/2014/main" id="{7BA6BB12-AC1B-4EA9-9C01-088BD033856A}"/>
              </a:ext>
            </a:extLst>
          </p:cNvPr>
          <p:cNvSpPr/>
          <p:nvPr/>
        </p:nvSpPr>
        <p:spPr>
          <a:xfrm>
            <a:off x="7671627" y="1620510"/>
            <a:ext cx="1559837" cy="961693"/>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a:ea typeface="Times New Roman" panose="02020603050405020304" pitchFamily="18" charset="0"/>
                <a:cs typeface="Calibri"/>
              </a:rPr>
              <a:t>Align with Demand &amp; Supply SWAT</a:t>
            </a:r>
            <a:endParaRPr kumimoji="0" lang="en-US" sz="1200" b="0" i="0" u="none" strike="noStrike" kern="1200" cap="none" spc="0" normalizeH="0" baseline="0" noProof="0">
              <a:ln>
                <a:noFill/>
              </a:ln>
              <a:solidFill>
                <a:srgbClr val="000000"/>
              </a:solidFill>
              <a:effectLst/>
              <a:uLnTx/>
              <a:uFillTx/>
              <a:latin typeface="Arial"/>
              <a:ea typeface="+mn-ea"/>
              <a:cs typeface="Calibri"/>
            </a:endParaRPr>
          </a:p>
        </p:txBody>
      </p:sp>
      <p:sp>
        <p:nvSpPr>
          <p:cNvPr id="74" name="Hexagon 73">
            <a:extLst>
              <a:ext uri="{FF2B5EF4-FFF2-40B4-BE49-F238E27FC236}">
                <a16:creationId xmlns:a16="http://schemas.microsoft.com/office/drawing/2014/main" id="{1F466620-2625-4B3B-A02D-0725393275DB}"/>
              </a:ext>
            </a:extLst>
          </p:cNvPr>
          <p:cNvSpPr/>
          <p:nvPr/>
        </p:nvSpPr>
        <p:spPr>
          <a:xfrm>
            <a:off x="10159093" y="3136967"/>
            <a:ext cx="580428" cy="384204"/>
          </a:xfrm>
          <a:prstGeom prst="hexagon">
            <a:avLst/>
          </a:prstGeom>
          <a:solidFill>
            <a:srgbClr val="C00000"/>
          </a:solidFill>
          <a:ln w="6350" cap="sq">
            <a:solidFill>
              <a:srgbClr val="C0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1600" b="0" i="0" u="none" strike="noStrike" kern="1200" cap="none" spc="0" normalizeH="0" baseline="0" noProof="0">
                <a:ln>
                  <a:noFill/>
                </a:ln>
                <a:solidFill>
                  <a:srgbClr val="FFFFFF"/>
                </a:solidFill>
                <a:effectLst/>
                <a:uLnTx/>
                <a:uFillTx/>
                <a:latin typeface="Arial"/>
                <a:ea typeface="+mn-ea"/>
                <a:cs typeface="+mn-cs"/>
              </a:rPr>
              <a:t>2</a:t>
            </a:r>
          </a:p>
        </p:txBody>
      </p:sp>
      <p:sp>
        <p:nvSpPr>
          <p:cNvPr id="75" name="Hexagon 74">
            <a:extLst>
              <a:ext uri="{FF2B5EF4-FFF2-40B4-BE49-F238E27FC236}">
                <a16:creationId xmlns:a16="http://schemas.microsoft.com/office/drawing/2014/main" id="{18493BEC-FE53-4F44-87A7-D7BD8DA8289E}"/>
              </a:ext>
            </a:extLst>
          </p:cNvPr>
          <p:cNvSpPr/>
          <p:nvPr/>
        </p:nvSpPr>
        <p:spPr>
          <a:xfrm>
            <a:off x="7793008" y="5847773"/>
            <a:ext cx="580428" cy="384204"/>
          </a:xfrm>
          <a:prstGeom prst="hexagon">
            <a:avLst/>
          </a:prstGeom>
          <a:solidFill>
            <a:srgbClr val="C00000"/>
          </a:solidFill>
          <a:ln w="6350" cap="sq">
            <a:solidFill>
              <a:srgbClr val="C0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76" name="TextBox 75">
            <a:extLst>
              <a:ext uri="{FF2B5EF4-FFF2-40B4-BE49-F238E27FC236}">
                <a16:creationId xmlns:a16="http://schemas.microsoft.com/office/drawing/2014/main" id="{80C3F051-00CA-4844-A33C-857B727F951E}"/>
              </a:ext>
            </a:extLst>
          </p:cNvPr>
          <p:cNvSpPr txBox="1"/>
          <p:nvPr/>
        </p:nvSpPr>
        <p:spPr>
          <a:xfrm>
            <a:off x="8451236" y="5961106"/>
            <a:ext cx="1939119" cy="384204"/>
          </a:xfrm>
          <a:prstGeom prst="rect">
            <a:avLst/>
          </a:prstGeom>
          <a:ln w="6350">
            <a:noFill/>
            <a:miter lim="800000"/>
          </a:ln>
        </p:spPr>
        <p:txBody>
          <a:bodyPr vert="horz" wrap="square" lIns="0" tIns="0" rIns="0" bIns="0" rtlCol="0" anchor="t">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a:ea typeface="+mn-ea"/>
                <a:cs typeface="+mn-cs"/>
              </a:rPr>
              <a:t>Touchpoints with country team </a:t>
            </a:r>
          </a:p>
        </p:txBody>
      </p:sp>
      <p:sp>
        <p:nvSpPr>
          <p:cNvPr id="38" name="Rectangle 37">
            <a:extLst>
              <a:ext uri="{FF2B5EF4-FFF2-40B4-BE49-F238E27FC236}">
                <a16:creationId xmlns:a16="http://schemas.microsoft.com/office/drawing/2014/main" id="{97F5FACC-9A62-4139-954D-6F07C54C2F95}"/>
              </a:ext>
            </a:extLst>
          </p:cNvPr>
          <p:cNvSpPr/>
          <p:nvPr/>
        </p:nvSpPr>
        <p:spPr>
          <a:xfrm>
            <a:off x="3696471" y="5632875"/>
            <a:ext cx="2018808" cy="328231"/>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a:ea typeface="+mn-ea"/>
                <a:cs typeface="Arial"/>
              </a:rPr>
              <a:t>Work done by COVAX</a:t>
            </a:r>
          </a:p>
        </p:txBody>
      </p:sp>
      <p:sp>
        <p:nvSpPr>
          <p:cNvPr id="40" name="Rectangle 39">
            <a:extLst>
              <a:ext uri="{FF2B5EF4-FFF2-40B4-BE49-F238E27FC236}">
                <a16:creationId xmlns:a16="http://schemas.microsoft.com/office/drawing/2014/main" id="{B9E9F76E-39DF-4D6B-A82A-6E11514041CE}"/>
              </a:ext>
            </a:extLst>
          </p:cNvPr>
          <p:cNvSpPr/>
          <p:nvPr/>
        </p:nvSpPr>
        <p:spPr>
          <a:xfrm>
            <a:off x="3702158" y="6047994"/>
            <a:ext cx="2013121" cy="333918"/>
          </a:xfrm>
          <a:prstGeom prst="rect">
            <a:avLst/>
          </a:prstGeom>
          <a:solidFill>
            <a:srgbClr val="FF99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a:ea typeface="+mn-ea"/>
                <a:cs typeface="Arial"/>
              </a:rPr>
              <a:t>Work done by Participant</a:t>
            </a:r>
          </a:p>
        </p:txBody>
      </p:sp>
      <p:sp>
        <p:nvSpPr>
          <p:cNvPr id="6" name="TextBox 5">
            <a:extLst>
              <a:ext uri="{FF2B5EF4-FFF2-40B4-BE49-F238E27FC236}">
                <a16:creationId xmlns:a16="http://schemas.microsoft.com/office/drawing/2014/main" id="{273BC1B2-5BFD-4026-BD86-26618F42879C}"/>
              </a:ext>
            </a:extLst>
          </p:cNvPr>
          <p:cNvSpPr txBox="1"/>
          <p:nvPr/>
        </p:nvSpPr>
        <p:spPr>
          <a:xfrm>
            <a:off x="2779074" y="1833071"/>
            <a:ext cx="914400" cy="914400"/>
          </a:xfrm>
          <a:prstGeom prst="rect">
            <a:avLst/>
          </a:prstGeom>
          <a:ln w="6350">
            <a:noFill/>
            <a:miter lim="800000"/>
          </a:ln>
        </p:spPr>
        <p:txBody>
          <a:bodyPr vert="horz" wrap="none" lIns="0" tIns="0" rIns="0" bIns="0" rtlCol="0">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sp>
        <p:nvSpPr>
          <p:cNvPr id="7" name="TextBox 6">
            <a:extLst>
              <a:ext uri="{FF2B5EF4-FFF2-40B4-BE49-F238E27FC236}">
                <a16:creationId xmlns:a16="http://schemas.microsoft.com/office/drawing/2014/main" id="{EB63BFAA-45E7-4A53-9484-11C153CF31CE}"/>
              </a:ext>
            </a:extLst>
          </p:cNvPr>
          <p:cNvSpPr txBox="1"/>
          <p:nvPr/>
        </p:nvSpPr>
        <p:spPr>
          <a:xfrm>
            <a:off x="2756650" y="1762628"/>
            <a:ext cx="1869138" cy="914400"/>
          </a:xfrm>
          <a:prstGeom prst="rect">
            <a:avLst/>
          </a:prstGeom>
          <a:ln w="6350">
            <a:noFill/>
            <a:miter lim="800000"/>
          </a:ln>
        </p:spPr>
        <p:txBody>
          <a:bodyPr vert="horz" wrap="none" lIns="0" tIns="0" rIns="0" bIns="0" rtlCol="0">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000" b="0" i="1" u="none" strike="noStrike" kern="1200" cap="none" spc="0" normalizeH="0" baseline="0" noProof="0">
                <a:ln>
                  <a:noFill/>
                </a:ln>
                <a:solidFill>
                  <a:srgbClr val="000000"/>
                </a:solidFill>
                <a:effectLst/>
                <a:uLnTx/>
                <a:uFillTx/>
                <a:latin typeface="Arial"/>
                <a:ea typeface="+mn-ea"/>
                <a:cs typeface="+mn-cs"/>
              </a:rPr>
              <a:t>GAVI SCM sends link of</a:t>
            </a:r>
          </a:p>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000" b="0" i="1" u="none" strike="noStrike" kern="1200" cap="none" spc="0" normalizeH="0" baseline="0" noProof="0">
                <a:ln>
                  <a:noFill/>
                </a:ln>
                <a:solidFill>
                  <a:srgbClr val="000000"/>
                </a:solidFill>
                <a:effectLst/>
                <a:uLnTx/>
                <a:uFillTx/>
                <a:latin typeface="Arial"/>
                <a:ea typeface="+mn-ea"/>
                <a:cs typeface="+mn-cs"/>
              </a:rPr>
              <a:t>template to Participant Country</a:t>
            </a:r>
          </a:p>
          <a:p>
            <a:pPr marL="0" marR="0" lvl="0" indent="0" algn="l" defTabSz="914400" rtl="0" eaLnBrk="1" fontAlgn="auto" latinLnBrk="0" hangingPunct="1">
              <a:lnSpc>
                <a:spcPct val="100000"/>
              </a:lnSpc>
              <a:spcBef>
                <a:spcPts val="300"/>
              </a:spcBef>
              <a:spcAft>
                <a:spcPts val="300"/>
              </a:spcAft>
              <a:buClrTx/>
              <a:buSzTx/>
              <a:buFontTx/>
              <a:buNone/>
              <a:tabLst/>
              <a:defRPr/>
            </a:pPr>
            <a:endParaRPr kumimoji="0" lang="en-US" sz="1000" b="0" i="1" u="none" strike="noStrike" kern="1200" cap="none" spc="0" normalizeH="0" baseline="0" noProof="0">
              <a:ln>
                <a:noFill/>
              </a:ln>
              <a:solidFill>
                <a:srgbClr val="000000"/>
              </a:solidFill>
              <a:effectLst/>
              <a:uLnTx/>
              <a:uFillTx/>
              <a:latin typeface="Arial"/>
              <a:ea typeface="+mn-ea"/>
              <a:cs typeface="+mn-cs"/>
            </a:endParaRPr>
          </a:p>
        </p:txBody>
      </p:sp>
      <p:sp>
        <p:nvSpPr>
          <p:cNvPr id="39" name="TextBox 38">
            <a:extLst>
              <a:ext uri="{FF2B5EF4-FFF2-40B4-BE49-F238E27FC236}">
                <a16:creationId xmlns:a16="http://schemas.microsoft.com/office/drawing/2014/main" id="{47DD7D67-DFAE-478F-8D2C-89412F671E2A}"/>
              </a:ext>
            </a:extLst>
          </p:cNvPr>
          <p:cNvSpPr txBox="1"/>
          <p:nvPr/>
        </p:nvSpPr>
        <p:spPr>
          <a:xfrm>
            <a:off x="4866970" y="3204883"/>
            <a:ext cx="1722089" cy="569258"/>
          </a:xfrm>
          <a:prstGeom prst="rect">
            <a:avLst/>
          </a:prstGeom>
          <a:ln w="6350">
            <a:noFill/>
            <a:miter lim="800000"/>
          </a:ln>
        </p:spPr>
        <p:txBody>
          <a:bodyPr vert="horz" wrap="none" lIns="0" tIns="0" rIns="0" bIns="0" rtlCol="0">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000" b="0" i="1" u="none" strike="noStrike" kern="1200" cap="none" spc="0" normalizeH="0" baseline="0" noProof="0">
                <a:ln>
                  <a:noFill/>
                </a:ln>
                <a:solidFill>
                  <a:srgbClr val="000000"/>
                </a:solidFill>
                <a:effectLst/>
                <a:uLnTx/>
                <a:uFillTx/>
                <a:latin typeface="Arial"/>
                <a:ea typeface="+mn-ea"/>
                <a:cs typeface="+mn-cs"/>
              </a:rPr>
              <a:t>Template uploaded to</a:t>
            </a:r>
          </a:p>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000" b="0" i="1" u="none" strike="noStrike" kern="1200" cap="none" spc="0" normalizeH="0" baseline="0" noProof="0">
                <a:ln>
                  <a:noFill/>
                </a:ln>
                <a:solidFill>
                  <a:srgbClr val="000000"/>
                </a:solidFill>
                <a:effectLst/>
                <a:uLnTx/>
                <a:uFillTx/>
                <a:latin typeface="Arial"/>
                <a:ea typeface="+mn-ea"/>
                <a:cs typeface="+mn-cs"/>
              </a:rPr>
              <a:t> Demand Planning SharePoint</a:t>
            </a:r>
          </a:p>
        </p:txBody>
      </p:sp>
      <p:sp>
        <p:nvSpPr>
          <p:cNvPr id="8" name="Speech Bubble: Rectangle with Corners Rounded 7">
            <a:extLst>
              <a:ext uri="{FF2B5EF4-FFF2-40B4-BE49-F238E27FC236}">
                <a16:creationId xmlns:a16="http://schemas.microsoft.com/office/drawing/2014/main" id="{B9FFE0C2-D5F3-4906-BCC1-305B3016BAA0}"/>
              </a:ext>
            </a:extLst>
          </p:cNvPr>
          <p:cNvSpPr/>
          <p:nvPr/>
        </p:nvSpPr>
        <p:spPr>
          <a:xfrm>
            <a:off x="839363" y="4199952"/>
            <a:ext cx="1606328" cy="1016305"/>
          </a:xfrm>
          <a:prstGeom prst="wedgeRoundRectCallout">
            <a:avLst>
              <a:gd name="adj1" fmla="val 66730"/>
              <a:gd name="adj2" fmla="val -20485"/>
              <a:gd name="adj3" fmla="val 16667"/>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UNICEF/PAHO COs to facilitate completion of demand forecast</a:t>
            </a:r>
          </a:p>
        </p:txBody>
      </p:sp>
      <p:cxnSp>
        <p:nvCxnSpPr>
          <p:cNvPr id="41" name="Straight Arrow Connector 40">
            <a:extLst>
              <a:ext uri="{FF2B5EF4-FFF2-40B4-BE49-F238E27FC236}">
                <a16:creationId xmlns:a16="http://schemas.microsoft.com/office/drawing/2014/main" id="{043CA086-6D98-44D2-A6C9-207DD9D16BA3}"/>
              </a:ext>
            </a:extLst>
          </p:cNvPr>
          <p:cNvCxnSpPr>
            <a:cxnSpLocks/>
          </p:cNvCxnSpPr>
          <p:nvPr/>
        </p:nvCxnSpPr>
        <p:spPr>
          <a:xfrm>
            <a:off x="7450373" y="2014717"/>
            <a:ext cx="238429" cy="5345"/>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44" name="Connector: Elbow 43">
            <a:extLst>
              <a:ext uri="{FF2B5EF4-FFF2-40B4-BE49-F238E27FC236}">
                <a16:creationId xmlns:a16="http://schemas.microsoft.com/office/drawing/2014/main" id="{A7E30FE4-1A74-410E-8FA4-758923F3CEA3}"/>
              </a:ext>
            </a:extLst>
          </p:cNvPr>
          <p:cNvCxnSpPr>
            <a:cxnSpLocks/>
            <a:stCxn id="67" idx="2"/>
            <a:endCxn id="35" idx="1"/>
          </p:cNvCxnSpPr>
          <p:nvPr/>
        </p:nvCxnSpPr>
        <p:spPr>
          <a:xfrm rot="5400000" flipH="1" flipV="1">
            <a:off x="8796291" y="1768476"/>
            <a:ext cx="468981" cy="1158473"/>
          </a:xfrm>
          <a:prstGeom prst="bentConnector4">
            <a:avLst>
              <a:gd name="adj1" fmla="val -48744"/>
              <a:gd name="adj2" fmla="val 8366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8A9B35B2-974E-444A-B446-9EB6DA89DAB1}"/>
              </a:ext>
            </a:extLst>
          </p:cNvPr>
          <p:cNvSpPr txBox="1"/>
          <p:nvPr/>
        </p:nvSpPr>
        <p:spPr>
          <a:xfrm>
            <a:off x="8455195" y="2848486"/>
            <a:ext cx="914400" cy="914400"/>
          </a:xfrm>
          <a:prstGeom prst="rect">
            <a:avLst/>
          </a:prstGeom>
          <a:ln w="6350">
            <a:noFill/>
            <a:miter lim="800000"/>
          </a:ln>
        </p:spPr>
        <p:txBody>
          <a:bodyPr vert="horz" wrap="none" lIns="0" tIns="0" rIns="0" bIns="0" rtlCol="0">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000" b="0" i="1" u="none" strike="noStrike" kern="1200" cap="none" spc="0" normalizeH="0" baseline="0" noProof="0">
                <a:ln>
                  <a:noFill/>
                </a:ln>
                <a:solidFill>
                  <a:srgbClr val="000000"/>
                </a:solidFill>
                <a:effectLst/>
                <a:uLnTx/>
                <a:uFillTx/>
                <a:latin typeface="Arial"/>
                <a:ea typeface="+mn-ea"/>
                <a:cs typeface="+mn-cs"/>
              </a:rPr>
              <a:t>Submission to </a:t>
            </a:r>
          </a:p>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000" b="0" i="1" u="none" strike="noStrike" kern="1200" cap="none" spc="0" normalizeH="0" baseline="0" noProof="0">
                <a:ln>
                  <a:noFill/>
                </a:ln>
                <a:solidFill>
                  <a:srgbClr val="000000"/>
                </a:solidFill>
                <a:effectLst/>
                <a:uLnTx/>
                <a:uFillTx/>
                <a:latin typeface="Arial"/>
                <a:ea typeface="+mn-ea"/>
                <a:cs typeface="+mn-cs"/>
              </a:rPr>
              <a:t>Joint Allocation Team</a:t>
            </a:r>
          </a:p>
        </p:txBody>
      </p:sp>
      <p:sp>
        <p:nvSpPr>
          <p:cNvPr id="53" name="TextBox 52">
            <a:extLst>
              <a:ext uri="{FF2B5EF4-FFF2-40B4-BE49-F238E27FC236}">
                <a16:creationId xmlns:a16="http://schemas.microsoft.com/office/drawing/2014/main" id="{C91746C1-5F4D-4FBE-BE00-270FA96447BE}"/>
              </a:ext>
            </a:extLst>
          </p:cNvPr>
          <p:cNvSpPr txBox="1"/>
          <p:nvPr/>
        </p:nvSpPr>
        <p:spPr>
          <a:xfrm>
            <a:off x="10842835" y="3070168"/>
            <a:ext cx="914400" cy="914400"/>
          </a:xfrm>
          <a:prstGeom prst="rect">
            <a:avLst/>
          </a:prstGeom>
          <a:ln w="6350">
            <a:noFill/>
            <a:miter lim="800000"/>
          </a:ln>
        </p:spPr>
        <p:txBody>
          <a:bodyPr vert="horz" wrap="none" lIns="0" tIns="0" rIns="0" bIns="0" rtlCol="0">
            <a:noAutofit/>
          </a:bodyPr>
          <a:lstStyle/>
          <a:p>
            <a:pPr marL="0" marR="0" lvl="0" indent="0" algn="l" defTabSz="977900" rtl="0" eaLnBrk="1" fontAlgn="auto" latinLnBrk="0" hangingPunct="1">
              <a:lnSpc>
                <a:spcPct val="90000"/>
              </a:lnSpc>
              <a:spcBef>
                <a:spcPct val="0"/>
              </a:spcBef>
              <a:spcAft>
                <a:spcPct val="35000"/>
              </a:spcAft>
              <a:buClrTx/>
              <a:buSzTx/>
              <a:buFontTx/>
              <a:buNone/>
              <a:tabLst/>
              <a:defRPr/>
            </a:pPr>
            <a:r>
              <a:rPr kumimoji="0" lang="en-US" sz="1000" b="0" i="1" u="none" strike="noStrike" kern="1200" cap="none" spc="0" normalizeH="0" baseline="0" noProof="0">
                <a:ln>
                  <a:noFill/>
                </a:ln>
                <a:solidFill>
                  <a:srgbClr val="000000"/>
                </a:solidFill>
                <a:effectLst/>
                <a:uLnTx/>
                <a:uFillTx/>
                <a:latin typeface="Arial"/>
                <a:ea typeface="Times New Roman" panose="02020603050405020304" pitchFamily="18" charset="0"/>
                <a:cs typeface="Calibri" panose="020F0502020204030204" pitchFamily="34" charset="0"/>
              </a:rPr>
              <a:t>Allocation </a:t>
            </a:r>
          </a:p>
          <a:p>
            <a:pPr marL="0" marR="0" lvl="0" indent="0" algn="l" defTabSz="977900" rtl="0" eaLnBrk="1" fontAlgn="auto" latinLnBrk="0" hangingPunct="1">
              <a:lnSpc>
                <a:spcPct val="90000"/>
              </a:lnSpc>
              <a:spcBef>
                <a:spcPct val="0"/>
              </a:spcBef>
              <a:spcAft>
                <a:spcPct val="35000"/>
              </a:spcAft>
              <a:buClrTx/>
              <a:buSzTx/>
              <a:buFontTx/>
              <a:buNone/>
              <a:tabLst/>
              <a:defRPr/>
            </a:pPr>
            <a:r>
              <a:rPr kumimoji="0" lang="en-US" sz="1000" b="0" i="1" u="none" strike="noStrike" kern="1200" cap="none" spc="0" normalizeH="0" baseline="0" noProof="0">
                <a:ln>
                  <a:noFill/>
                </a:ln>
                <a:solidFill>
                  <a:srgbClr val="000000"/>
                </a:solidFill>
                <a:effectLst/>
                <a:uLnTx/>
                <a:uFillTx/>
                <a:latin typeface="Arial"/>
                <a:ea typeface="Times New Roman" panose="02020603050405020304" pitchFamily="18" charset="0"/>
                <a:cs typeface="Calibri" panose="020F0502020204030204" pitchFamily="34" charset="0"/>
              </a:rPr>
              <a:t>communicated </a:t>
            </a:r>
          </a:p>
          <a:p>
            <a:pPr marL="0" marR="0" lvl="0" indent="0" algn="l" defTabSz="977900" rtl="0" eaLnBrk="1" fontAlgn="auto" latinLnBrk="0" hangingPunct="1">
              <a:lnSpc>
                <a:spcPct val="90000"/>
              </a:lnSpc>
              <a:spcBef>
                <a:spcPct val="0"/>
              </a:spcBef>
              <a:spcAft>
                <a:spcPct val="35000"/>
              </a:spcAft>
              <a:buClrTx/>
              <a:buSzTx/>
              <a:buFontTx/>
              <a:buNone/>
              <a:tabLst/>
              <a:defRPr/>
            </a:pPr>
            <a:r>
              <a:rPr kumimoji="0" lang="en-US" sz="1000" b="0" i="1" u="none" strike="noStrike" kern="1200" cap="none" spc="0" normalizeH="0" baseline="0" noProof="0">
                <a:ln>
                  <a:noFill/>
                </a:ln>
                <a:solidFill>
                  <a:srgbClr val="000000"/>
                </a:solidFill>
                <a:effectLst/>
                <a:uLnTx/>
                <a:uFillTx/>
                <a:latin typeface="Arial"/>
                <a:ea typeface="Times New Roman" panose="02020603050405020304" pitchFamily="18" charset="0"/>
                <a:cs typeface="Calibri" panose="020F0502020204030204" pitchFamily="34" charset="0"/>
              </a:rPr>
              <a:t>by SCM</a:t>
            </a:r>
            <a:r>
              <a:rPr kumimoji="0" lang="en-US" sz="1000" b="0" i="0" u="none" strike="noStrike" kern="1200" cap="none" spc="0" normalizeH="0" baseline="0" noProof="0">
                <a:ln>
                  <a:noFill/>
                </a:ln>
                <a:solidFill>
                  <a:srgbClr val="000000"/>
                </a:solidFill>
                <a:effectLst/>
                <a:uLnTx/>
                <a:uFillTx/>
                <a:latin typeface="Arial"/>
                <a:ea typeface="Times New Roman" panose="02020603050405020304" pitchFamily="18" charset="0"/>
                <a:cs typeface="Calibri" panose="020F0502020204030204" pitchFamily="34" charset="0"/>
              </a:rPr>
              <a:t>s</a:t>
            </a:r>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36" name="Title 1">
            <a:extLst>
              <a:ext uri="{FF2B5EF4-FFF2-40B4-BE49-F238E27FC236}">
                <a16:creationId xmlns:a16="http://schemas.microsoft.com/office/drawing/2014/main" id="{061DC196-54C5-46E2-9317-4BB572FF8A3C}"/>
              </a:ext>
            </a:extLst>
          </p:cNvPr>
          <p:cNvSpPr txBox="1">
            <a:spLocks/>
          </p:cNvSpPr>
          <p:nvPr/>
        </p:nvSpPr>
        <p:spPr bwMode="invGray">
          <a:xfrm>
            <a:off x="537876" y="294158"/>
            <a:ext cx="11082528" cy="384721"/>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lang="en-US" sz="2800" b="1" kern="1200" dirty="0">
                <a:solidFill>
                  <a:schemeClr val="tx2"/>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a:ln>
                  <a:noFill/>
                </a:ln>
                <a:solidFill>
                  <a:srgbClr val="009CDE"/>
                </a:solidFill>
                <a:effectLst/>
                <a:uLnTx/>
                <a:uFillTx/>
                <a:latin typeface="Ebrima"/>
                <a:ea typeface="+mj-ea"/>
                <a:cs typeface="+mj-cs"/>
              </a:rPr>
              <a:t>Overview of the Demand Forecasting Process </a:t>
            </a:r>
          </a:p>
        </p:txBody>
      </p:sp>
      <p:sp>
        <p:nvSpPr>
          <p:cNvPr id="11" name="Rectangle 10">
            <a:extLst>
              <a:ext uri="{FF2B5EF4-FFF2-40B4-BE49-F238E27FC236}">
                <a16:creationId xmlns:a16="http://schemas.microsoft.com/office/drawing/2014/main" id="{6C9667AF-4A33-4C80-AE09-11D11A401FB8}"/>
              </a:ext>
            </a:extLst>
          </p:cNvPr>
          <p:cNvSpPr/>
          <p:nvPr/>
        </p:nvSpPr>
        <p:spPr>
          <a:xfrm>
            <a:off x="143435" y="0"/>
            <a:ext cx="1174377" cy="286871"/>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32" name="Rectangle 31">
            <a:extLst>
              <a:ext uri="{FF2B5EF4-FFF2-40B4-BE49-F238E27FC236}">
                <a16:creationId xmlns:a16="http://schemas.microsoft.com/office/drawing/2014/main" id="{3A87A286-42B8-4880-9B5C-6964F95A7D0A}"/>
              </a:ext>
            </a:extLst>
          </p:cNvPr>
          <p:cNvSpPr/>
          <p:nvPr/>
        </p:nvSpPr>
        <p:spPr>
          <a:xfrm>
            <a:off x="10184445" y="241737"/>
            <a:ext cx="1764297" cy="437621"/>
          </a:xfrm>
          <a:prstGeom prst="rect">
            <a:avLst/>
          </a:prstGeom>
          <a:solidFill>
            <a:srgbClr val="00B050"/>
          </a:solidFill>
          <a:ln w="6350" cap="sq">
            <a:solidFill>
              <a:srgbClr val="00B05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5449" tIns="27725" rIns="55449" bIns="27725" numCol="1" spcCol="0" rtlCol="0" fromWordArt="0" anchor="ctr" anchorCtr="0" forceAA="0" compatLnSpc="1">
            <a:prstTxWarp prst="textNoShape">
              <a:avLst/>
            </a:prstTxWarp>
            <a:noAutofit/>
          </a:bodyPr>
          <a:lstStyle/>
          <a:p>
            <a:pPr marL="0" marR="0" lvl="0" indent="0" algn="ctr" defTabSz="554492" rtl="0" eaLnBrk="1" fontAlgn="auto" latinLnBrk="0" hangingPunct="1">
              <a:lnSpc>
                <a:spcPct val="100000"/>
              </a:lnSpc>
              <a:spcBef>
                <a:spcPts val="182"/>
              </a:spcBef>
              <a:spcAft>
                <a:spcPts val="182"/>
              </a:spcAft>
              <a:buClrTx/>
              <a:buSzTx/>
              <a:buFontTx/>
              <a:buNone/>
              <a:tabLst/>
              <a:defRPr/>
            </a:pPr>
            <a:r>
              <a:rPr kumimoji="0" lang="en-US" sz="1092" b="1" i="0" u="none" strike="noStrike" kern="1200" cap="none" spc="0" normalizeH="0" baseline="0" noProof="0">
                <a:ln>
                  <a:noFill/>
                </a:ln>
                <a:solidFill>
                  <a:srgbClr val="FFFFFF"/>
                </a:solidFill>
                <a:effectLst/>
                <a:uLnTx/>
                <a:uFillTx/>
                <a:latin typeface="Arial"/>
                <a:ea typeface="+mn-ea"/>
                <a:cs typeface="+mn-cs"/>
              </a:rPr>
              <a:t>Updated March 16</a:t>
            </a:r>
            <a:r>
              <a:rPr kumimoji="0" lang="en-US" sz="1092" b="1" i="0" u="none" strike="noStrike" kern="1200" cap="none" spc="0" normalizeH="0" baseline="30000" noProof="0">
                <a:ln>
                  <a:noFill/>
                </a:ln>
                <a:solidFill>
                  <a:srgbClr val="FFFFFF"/>
                </a:solidFill>
                <a:effectLst/>
                <a:uLnTx/>
                <a:uFillTx/>
                <a:latin typeface="Arial"/>
                <a:ea typeface="+mn-ea"/>
                <a:cs typeface="+mn-cs"/>
              </a:rPr>
              <a:t>th</a:t>
            </a:r>
            <a:r>
              <a:rPr kumimoji="0" lang="en-US" sz="1092" b="1" i="0" u="none" strike="noStrike" kern="1200" cap="none" spc="0" normalizeH="0" baseline="0" noProof="0">
                <a:ln>
                  <a:noFill/>
                </a:ln>
                <a:solidFill>
                  <a:srgbClr val="FFFFFF"/>
                </a:solidFill>
                <a:effectLst/>
                <a:uLnTx/>
                <a:uFillTx/>
                <a:latin typeface="Arial"/>
                <a:ea typeface="+mn-ea"/>
                <a:cs typeface="+mn-cs"/>
              </a:rPr>
              <a:t>  2022</a:t>
            </a:r>
          </a:p>
        </p:txBody>
      </p:sp>
    </p:spTree>
    <p:extLst>
      <p:ext uri="{BB962C8B-B14F-4D97-AF65-F5344CB8AC3E}">
        <p14:creationId xmlns:p14="http://schemas.microsoft.com/office/powerpoint/2010/main" val="13864365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E33F979-5A41-4BBC-A29B-529C187D1CC6}"/>
              </a:ext>
            </a:extLst>
          </p:cNvPr>
          <p:cNvSpPr txBox="1">
            <a:spLocks/>
          </p:cNvSpPr>
          <p:nvPr/>
        </p:nvSpPr>
        <p:spPr>
          <a:xfrm>
            <a:off x="286871" y="126402"/>
            <a:ext cx="3781851" cy="146304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kern="1200">
                <a:solidFill>
                  <a:srgbClr val="0099FF"/>
                </a:solidFill>
                <a:latin typeface="+mj-lt"/>
                <a:ea typeface="+mj-ea"/>
                <a:cs typeface="+mj-cs"/>
              </a:defRPr>
            </a:lvl1pPr>
          </a:lstStyle>
          <a:p>
            <a:pPr defTabSz="914400">
              <a:spcAft>
                <a:spcPts val="600"/>
              </a:spcAft>
              <a:defRPr/>
            </a:pPr>
            <a:r>
              <a:rPr lang="en-US" sz="2000" b="1">
                <a:ln w="6350" cap="flat">
                  <a:noFill/>
                  <a:miter lim="800000"/>
                </a:ln>
                <a:solidFill>
                  <a:srgbClr val="009CDE"/>
                </a:solidFill>
                <a:latin typeface="Ebrima"/>
              </a:rPr>
              <a:t>COVID-19 Vaccine F</a:t>
            </a:r>
            <a:r>
              <a:rPr lang="en-US" sz="2000" b="1" err="1">
                <a:ln w="6350" cap="flat">
                  <a:noFill/>
                  <a:miter lim="800000"/>
                </a:ln>
                <a:solidFill>
                  <a:srgbClr val="009CDE"/>
                </a:solidFill>
                <a:latin typeface="Ebrima"/>
              </a:rPr>
              <a:t>orecast</a:t>
            </a:r>
            <a:r>
              <a:rPr lang="en-US" sz="2000" b="1">
                <a:ln w="6350" cap="flat">
                  <a:noFill/>
                  <a:miter lim="800000"/>
                </a:ln>
                <a:solidFill>
                  <a:srgbClr val="009CDE"/>
                </a:solidFill>
                <a:latin typeface="Ebrima"/>
              </a:rPr>
              <a:t> T</a:t>
            </a:r>
            <a:r>
              <a:rPr lang="en-US" sz="2000" b="1" err="1">
                <a:ln w="6350" cap="flat">
                  <a:noFill/>
                  <a:miter lim="800000"/>
                </a:ln>
                <a:solidFill>
                  <a:srgbClr val="009CDE"/>
                </a:solidFill>
                <a:latin typeface="Ebrima"/>
              </a:rPr>
              <a:t>emplate</a:t>
            </a:r>
            <a:r>
              <a:rPr lang="en-US" sz="2000" b="1">
                <a:ln w="6350" cap="flat">
                  <a:noFill/>
                  <a:miter lim="800000"/>
                </a:ln>
                <a:solidFill>
                  <a:srgbClr val="009CDE"/>
                </a:solidFill>
                <a:latin typeface="Ebrima"/>
              </a:rPr>
              <a:t> -March 2022</a:t>
            </a:r>
          </a:p>
        </p:txBody>
      </p:sp>
      <p:sp>
        <p:nvSpPr>
          <p:cNvPr id="6" name="TextBox 9">
            <a:extLst>
              <a:ext uri="{FF2B5EF4-FFF2-40B4-BE49-F238E27FC236}">
                <a16:creationId xmlns:a16="http://schemas.microsoft.com/office/drawing/2014/main" id="{6ED46E32-9AB8-4ADA-8C01-C83682BF2F8A}"/>
              </a:ext>
            </a:extLst>
          </p:cNvPr>
          <p:cNvSpPr txBox="1"/>
          <p:nvPr/>
        </p:nvSpPr>
        <p:spPr>
          <a:xfrm>
            <a:off x="4654295" y="251011"/>
            <a:ext cx="6892246" cy="1846729"/>
          </a:xfrm>
          <a:prstGeom prst="rect">
            <a:avLst/>
          </a:prstGeom>
        </p:spPr>
        <p:txBody>
          <a:bodyPr vert="horz" lIns="91440" tIns="45720" rIns="91440" bIns="45720" rtlCol="0" anchor="ctr">
            <a:normAutofit fontScale="62500" lnSpcReduction="20000"/>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600" b="0" i="0" u="none" strike="noStrike" kern="0" cap="none" spc="0" normalizeH="0" baseline="0" noProof="0">
                <a:ln>
                  <a:noFill/>
                </a:ln>
                <a:solidFill>
                  <a:srgbClr val="009CDE"/>
                </a:solidFill>
                <a:effectLst/>
                <a:uLnTx/>
                <a:uFillTx/>
              </a:rPr>
              <a:t>Table 1: Coverage Targets</a:t>
            </a:r>
          </a:p>
          <a:p>
            <a:pPr marL="0" marR="0" lvl="0" indent="0" defTabSz="914400" eaLnBrk="1" fontAlgn="auto" latinLnBrk="0" hangingPunct="1">
              <a:lnSpc>
                <a:spcPct val="90000"/>
              </a:lnSpc>
              <a:spcBef>
                <a:spcPts val="0"/>
              </a:spcBef>
              <a:spcAft>
                <a:spcPts val="600"/>
              </a:spcAft>
              <a:buClrTx/>
              <a:buSzTx/>
              <a:buFontTx/>
              <a:buNone/>
              <a:tabLst/>
              <a:defRPr/>
            </a:pPr>
            <a:r>
              <a:rPr kumimoji="0" lang="en-US" sz="1500" b="0" i="0" u="none" strike="noStrike" kern="0" cap="none" spc="0" normalizeH="0" baseline="0" noProof="0">
                <a:ln>
                  <a:noFill/>
                </a:ln>
                <a:solidFill>
                  <a:prstClr val="black"/>
                </a:solidFill>
                <a:effectLst/>
                <a:uLnTx/>
                <a:uFillTx/>
              </a:rPr>
              <a:t> </a:t>
            </a:r>
            <a:r>
              <a:rPr kumimoji="0" lang="en-GB" sz="1500" b="0" i="0" u="none" strike="noStrike" kern="0" cap="none" spc="0" normalizeH="0" baseline="0" noProof="0">
                <a:ln>
                  <a:noFill/>
                </a:ln>
                <a:solidFill>
                  <a:prstClr val="black"/>
                </a:solidFill>
                <a:effectLst/>
                <a:uLnTx/>
                <a:uFillTx/>
              </a:rPr>
              <a:t>Country expected date to reach coverage target </a:t>
            </a:r>
          </a:p>
          <a:p>
            <a:pPr marL="0" marR="0" lvl="0" indent="0" defTabSz="914400" eaLnBrk="1" fontAlgn="auto" latinLnBrk="0" hangingPunct="1">
              <a:lnSpc>
                <a:spcPct val="90000"/>
              </a:lnSpc>
              <a:spcBef>
                <a:spcPts val="0"/>
              </a:spcBef>
              <a:spcAft>
                <a:spcPts val="600"/>
              </a:spcAft>
              <a:buClrTx/>
              <a:buSzTx/>
              <a:buFontTx/>
              <a:buNone/>
              <a:tabLst/>
              <a:defRPr/>
            </a:pPr>
            <a:r>
              <a:rPr kumimoji="0" lang="en-GB" sz="1500" b="0" i="0" u="none" strike="noStrike" kern="0" cap="none" spc="0" normalizeH="0" baseline="0" noProof="0">
                <a:ln>
                  <a:noFill/>
                </a:ln>
                <a:solidFill>
                  <a:prstClr val="black"/>
                </a:solidFill>
                <a:effectLst/>
                <a:uLnTx/>
                <a:uFillTx/>
              </a:rPr>
              <a:t>% of coverage (total population</a:t>
            </a:r>
            <a:r>
              <a:rPr kumimoji="0" lang="en-GB" sz="1150" b="0" i="0" u="none" strike="noStrike" kern="0" cap="none" spc="0" normalizeH="0" baseline="0" noProof="0">
                <a:ln>
                  <a:noFill/>
                </a:ln>
                <a:solidFill>
                  <a:prstClr val="black"/>
                </a:solidFill>
                <a:effectLst/>
                <a:uLnTx/>
                <a:uFillTx/>
              </a:rPr>
              <a:t>)</a:t>
            </a:r>
          </a:p>
          <a:p>
            <a:pPr marL="0" marR="0" lvl="0" indent="0" defTabSz="914400" eaLnBrk="1" fontAlgn="auto" latinLnBrk="0" hangingPunct="1">
              <a:lnSpc>
                <a:spcPct val="90000"/>
              </a:lnSpc>
              <a:spcBef>
                <a:spcPts val="0"/>
              </a:spcBef>
              <a:spcAft>
                <a:spcPts val="600"/>
              </a:spcAft>
              <a:buClrTx/>
              <a:buSzTx/>
              <a:buFontTx/>
              <a:buNone/>
              <a:tabLst/>
              <a:defRPr/>
            </a:pPr>
            <a:endParaRPr kumimoji="0" lang="en-GB" sz="1150" b="0" i="0" u="none" strike="noStrike" kern="0" cap="none" spc="0" normalizeH="0" baseline="0" noProof="0">
              <a:ln>
                <a:noFill/>
              </a:ln>
              <a:solidFill>
                <a:prstClr val="black"/>
              </a:solidFill>
              <a:effectLst/>
              <a:uLnTx/>
              <a:uFillTx/>
            </a:endParaRPr>
          </a:p>
          <a:p>
            <a:pPr marL="0" marR="0" lvl="0" indent="-228600" defTabSz="914400" eaLnBrk="1" fontAlgn="auto" latinLnBrk="0" hangingPunct="1">
              <a:lnSpc>
                <a:spcPct val="90000"/>
              </a:lnSpc>
              <a:spcBef>
                <a:spcPts val="0"/>
              </a:spcBef>
              <a:spcAft>
                <a:spcPts val="600"/>
              </a:spcAft>
              <a:buClrTx/>
              <a:buSzTx/>
              <a:buFontTx/>
              <a:buNone/>
              <a:tabLst/>
              <a:defRPr/>
            </a:pPr>
            <a:r>
              <a:rPr kumimoji="0" lang="en-US" sz="1600" b="0" i="0" u="none" strike="noStrike" kern="0" cap="none" spc="0" normalizeH="0" baseline="0" noProof="0">
                <a:ln>
                  <a:noFill/>
                </a:ln>
                <a:solidFill>
                  <a:srgbClr val="009CDE"/>
                </a:solidFill>
                <a:effectLst/>
                <a:uLnTx/>
                <a:uFillTx/>
              </a:rPr>
              <a:t>Table 2: Coverage milestones </a:t>
            </a:r>
          </a:p>
          <a:p>
            <a:pPr marL="0" marR="0" lvl="0" indent="0" defTabSz="914400" eaLnBrk="1" fontAlgn="auto" latinLnBrk="0" hangingPunct="1">
              <a:lnSpc>
                <a:spcPct val="90000"/>
              </a:lnSpc>
              <a:spcBef>
                <a:spcPts val="0"/>
              </a:spcBef>
              <a:spcAft>
                <a:spcPts val="600"/>
              </a:spcAft>
              <a:buClrTx/>
              <a:buSzTx/>
              <a:buFontTx/>
              <a:buNone/>
              <a:tabLst/>
              <a:defRPr/>
            </a:pPr>
            <a:r>
              <a:rPr kumimoji="0" lang="en-GB" sz="1500" b="0" i="0" u="none" strike="noStrike" kern="0" cap="none" spc="0" normalizeH="0" baseline="0" noProof="0">
                <a:ln>
                  <a:noFill/>
                </a:ln>
                <a:solidFill>
                  <a:prstClr val="black"/>
                </a:solidFill>
                <a:effectLst/>
                <a:uLnTx/>
                <a:uFillTx/>
              </a:rPr>
              <a:t>% of coverage breakdown (total population) for 1</a:t>
            </a:r>
            <a:r>
              <a:rPr kumimoji="0" lang="en-GB" sz="1500" b="0" i="0" u="none" strike="noStrike" kern="0" cap="none" spc="0" normalizeH="0" baseline="30000" noProof="0">
                <a:ln>
                  <a:noFill/>
                </a:ln>
                <a:solidFill>
                  <a:prstClr val="black"/>
                </a:solidFill>
                <a:effectLst/>
                <a:uLnTx/>
                <a:uFillTx/>
              </a:rPr>
              <a:t>st</a:t>
            </a:r>
            <a:r>
              <a:rPr kumimoji="0" lang="en-GB" sz="1500" b="0" i="0" u="none" strike="noStrike" kern="0" cap="none" spc="0" normalizeH="0" baseline="0" noProof="0">
                <a:ln>
                  <a:noFill/>
                </a:ln>
                <a:solidFill>
                  <a:prstClr val="black"/>
                </a:solidFill>
                <a:effectLst/>
                <a:uLnTx/>
                <a:uFillTx/>
              </a:rPr>
              <a:t>, 2</a:t>
            </a:r>
            <a:r>
              <a:rPr kumimoji="0" lang="en-GB" sz="1500" b="0" i="0" u="none" strike="noStrike" kern="0" cap="none" spc="0" normalizeH="0" baseline="30000" noProof="0">
                <a:ln>
                  <a:noFill/>
                </a:ln>
                <a:solidFill>
                  <a:prstClr val="black"/>
                </a:solidFill>
                <a:effectLst/>
                <a:uLnTx/>
                <a:uFillTx/>
              </a:rPr>
              <a:t>nd</a:t>
            </a:r>
            <a:r>
              <a:rPr kumimoji="0" lang="en-GB" sz="1500" b="0" i="0" u="none" strike="noStrike" kern="0" cap="none" spc="0" normalizeH="0" baseline="0" noProof="0">
                <a:ln>
                  <a:noFill/>
                </a:ln>
                <a:solidFill>
                  <a:prstClr val="black"/>
                </a:solidFill>
                <a:effectLst/>
                <a:uLnTx/>
                <a:uFillTx/>
              </a:rPr>
              <a:t> and 3</a:t>
            </a:r>
            <a:r>
              <a:rPr kumimoji="0" lang="en-GB" sz="1500" b="0" i="0" u="none" strike="noStrike" kern="0" cap="none" spc="0" normalizeH="0" baseline="30000" noProof="0">
                <a:ln>
                  <a:noFill/>
                </a:ln>
                <a:solidFill>
                  <a:prstClr val="black"/>
                </a:solidFill>
                <a:effectLst/>
                <a:uLnTx/>
                <a:uFillTx/>
              </a:rPr>
              <a:t>rd</a:t>
            </a:r>
            <a:r>
              <a:rPr kumimoji="0" lang="en-GB" sz="1500" b="0" i="0" u="none" strike="noStrike" kern="0" cap="none" spc="0" normalizeH="0" baseline="0" noProof="0">
                <a:ln>
                  <a:noFill/>
                </a:ln>
                <a:solidFill>
                  <a:prstClr val="black"/>
                </a:solidFill>
                <a:effectLst/>
                <a:uLnTx/>
                <a:uFillTx/>
              </a:rPr>
              <a:t> dose</a:t>
            </a:r>
          </a:p>
          <a:p>
            <a:pPr marL="0" marR="0" lvl="0" indent="0" defTabSz="914400" eaLnBrk="1" fontAlgn="auto" latinLnBrk="0" hangingPunct="1">
              <a:lnSpc>
                <a:spcPct val="90000"/>
              </a:lnSpc>
              <a:spcBef>
                <a:spcPts val="0"/>
              </a:spcBef>
              <a:spcAft>
                <a:spcPts val="600"/>
              </a:spcAft>
              <a:buClrTx/>
              <a:buSzTx/>
              <a:buFontTx/>
              <a:buNone/>
              <a:tabLst/>
              <a:defRPr/>
            </a:pPr>
            <a:r>
              <a:rPr kumimoji="0" lang="en-GB" sz="1500" b="0" i="0" u="none" strike="noStrike" kern="0" cap="none" spc="0" normalizeH="0" baseline="0" noProof="0">
                <a:ln>
                  <a:noFill/>
                </a:ln>
                <a:solidFill>
                  <a:prstClr val="black"/>
                </a:solidFill>
                <a:effectLst/>
                <a:uLnTx/>
                <a:uFillTx/>
              </a:rPr>
              <a:t>Milestones: June 2022, December 2022 &amp; December 2022</a:t>
            </a:r>
          </a:p>
          <a:p>
            <a:pPr marL="0" marR="0" lvl="0" indent="0" defTabSz="914400" eaLnBrk="1" fontAlgn="auto" latinLnBrk="0" hangingPunct="1">
              <a:lnSpc>
                <a:spcPct val="90000"/>
              </a:lnSpc>
              <a:spcBef>
                <a:spcPts val="0"/>
              </a:spcBef>
              <a:spcAft>
                <a:spcPts val="600"/>
              </a:spcAft>
              <a:buClrTx/>
              <a:buSzTx/>
              <a:buFontTx/>
              <a:buNone/>
              <a:tabLst/>
              <a:defRPr/>
            </a:pPr>
            <a:endParaRPr kumimoji="0" lang="en-GB" sz="15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90000"/>
              </a:lnSpc>
              <a:spcBef>
                <a:spcPts val="0"/>
              </a:spcBef>
              <a:spcAft>
                <a:spcPts val="600"/>
              </a:spcAft>
              <a:buClrTx/>
              <a:buSzTx/>
              <a:buFontTx/>
              <a:buNone/>
              <a:tabLst/>
              <a:defRPr/>
            </a:pPr>
            <a:r>
              <a:rPr kumimoji="0" lang="en-GB" sz="1900" b="0" i="0" u="none" strike="noStrike" kern="0" cap="none" spc="0" normalizeH="0" baseline="0" noProof="0">
                <a:ln>
                  <a:noFill/>
                </a:ln>
                <a:solidFill>
                  <a:srgbClr val="009CDE"/>
                </a:solidFill>
                <a:effectLst/>
                <a:uLnTx/>
                <a:uFillTx/>
              </a:rPr>
              <a:t>Table 3 ( in yellow) : Previously submitted demand</a:t>
            </a:r>
          </a:p>
          <a:p>
            <a:pPr marL="0" marR="0" lvl="0" indent="0" defTabSz="914400" eaLnBrk="1" fontAlgn="auto" latinLnBrk="0" hangingPunct="1">
              <a:lnSpc>
                <a:spcPct val="90000"/>
              </a:lnSpc>
              <a:spcBef>
                <a:spcPts val="0"/>
              </a:spcBef>
              <a:spcAft>
                <a:spcPts val="600"/>
              </a:spcAft>
              <a:buClrTx/>
              <a:buSzTx/>
              <a:buFontTx/>
              <a:buNone/>
              <a:tabLst/>
              <a:defRPr/>
            </a:pPr>
            <a:r>
              <a:rPr kumimoji="0" lang="en-GB" sz="1400" b="0" i="0" u="none" strike="noStrike" kern="0" cap="none" spc="0" normalizeH="0" baseline="0" noProof="0">
                <a:ln>
                  <a:noFill/>
                </a:ln>
                <a:solidFill>
                  <a:prstClr val="black"/>
                </a:solidFill>
                <a:effectLst/>
                <a:uLnTx/>
                <a:uFillTx/>
              </a:rPr>
              <a:t>Includes countries previous demand requested and to be used as a reference toward updating current demand.</a:t>
            </a:r>
            <a:endParaRPr kumimoji="0" lang="en-US" sz="1400" b="0" i="0" u="none" strike="noStrike" kern="0" cap="none" spc="0" normalizeH="0" baseline="0" noProof="0">
              <a:ln>
                <a:noFill/>
              </a:ln>
              <a:solidFill>
                <a:prstClr val="black"/>
              </a:solidFill>
              <a:effectLst/>
              <a:uLnTx/>
              <a:uFillTx/>
            </a:endParaRPr>
          </a:p>
          <a:p>
            <a:pPr marL="228600" marR="0" lvl="1" indent="0" defTabSz="914400" eaLnBrk="1" fontAlgn="auto" latinLnBrk="0" hangingPunct="1">
              <a:lnSpc>
                <a:spcPct val="90000"/>
              </a:lnSpc>
              <a:spcBef>
                <a:spcPts val="0"/>
              </a:spcBef>
              <a:spcAft>
                <a:spcPts val="600"/>
              </a:spcAft>
              <a:buClrTx/>
              <a:buSzTx/>
              <a:buFontTx/>
              <a:buNone/>
              <a:tabLst/>
              <a:defRPr/>
            </a:pPr>
            <a:endParaRPr kumimoji="0" lang="en-GB" sz="1400" b="0" i="0" u="none" strike="noStrike" kern="0" cap="none" spc="0" normalizeH="0" baseline="0" noProof="0">
              <a:ln>
                <a:noFill/>
              </a:ln>
              <a:solidFill>
                <a:prstClr val="black"/>
              </a:solidFill>
              <a:effectLst/>
              <a:uLnTx/>
              <a:uFillTx/>
            </a:endParaRPr>
          </a:p>
        </p:txBody>
      </p:sp>
      <p:pic>
        <p:nvPicPr>
          <p:cNvPr id="7" name="Picture 7" descr="Graphical user interface&#10;&#10;Description automatically generated">
            <a:extLst>
              <a:ext uri="{FF2B5EF4-FFF2-40B4-BE49-F238E27FC236}">
                <a16:creationId xmlns:a16="http://schemas.microsoft.com/office/drawing/2014/main" id="{9724651C-E20A-4A6A-9509-5FAF6B2F9162}"/>
              </a:ext>
            </a:extLst>
          </p:cNvPr>
          <p:cNvPicPr>
            <a:picLocks noChangeAspect="1"/>
          </p:cNvPicPr>
          <p:nvPr/>
        </p:nvPicPr>
        <p:blipFill>
          <a:blip r:embed="rId2"/>
          <a:stretch>
            <a:fillRect/>
          </a:stretch>
        </p:blipFill>
        <p:spPr>
          <a:xfrm>
            <a:off x="863657" y="2070848"/>
            <a:ext cx="10593238" cy="4242194"/>
          </a:xfrm>
          <a:prstGeom prst="rect">
            <a:avLst/>
          </a:prstGeom>
        </p:spPr>
      </p:pic>
      <p:sp>
        <p:nvSpPr>
          <p:cNvPr id="8" name="Rectangle 8">
            <a:extLst>
              <a:ext uri="{FF2B5EF4-FFF2-40B4-BE49-F238E27FC236}">
                <a16:creationId xmlns:a16="http://schemas.microsoft.com/office/drawing/2014/main" id="{49D72D4D-2115-459F-BD65-65C3115243E8}"/>
              </a:ext>
            </a:extLst>
          </p:cNvPr>
          <p:cNvSpPr/>
          <p:nvPr/>
        </p:nvSpPr>
        <p:spPr>
          <a:xfrm>
            <a:off x="9953218" y="136634"/>
            <a:ext cx="1764297" cy="437621"/>
          </a:xfrm>
          <a:prstGeom prst="rect">
            <a:avLst/>
          </a:prstGeom>
          <a:solidFill>
            <a:srgbClr val="00B050"/>
          </a:solidFill>
          <a:ln w="6350" cap="sq" cmpd="sng" algn="ctr">
            <a:solidFill>
              <a:srgbClr val="00B050"/>
            </a:solidFill>
            <a:prstDash val="solid"/>
            <a:miter lim="800000"/>
          </a:ln>
          <a:effectLst/>
        </p:spPr>
        <p:txBody>
          <a:bodyPr rot="0" spcFirstLastPara="0" vertOverflow="overflow" horzOverflow="overflow" vert="horz" wrap="square" lIns="55449" tIns="27725" rIns="55449" bIns="27725" numCol="1" spcCol="0" rtlCol="0" fromWordArt="0" anchor="ctr" anchorCtr="0" forceAA="0" compatLnSpc="1">
            <a:prstTxWarp prst="textNoShape">
              <a:avLst/>
            </a:prstTxWarp>
            <a:noAutofit/>
          </a:bodyPr>
          <a:lstStyle/>
          <a:p>
            <a:pPr marL="0" marR="0" lvl="0" indent="0" algn="ctr" defTabSz="554492" eaLnBrk="1" fontAlgn="auto" latinLnBrk="0" hangingPunct="1">
              <a:lnSpc>
                <a:spcPct val="100000"/>
              </a:lnSpc>
              <a:spcBef>
                <a:spcPts val="182"/>
              </a:spcBef>
              <a:spcAft>
                <a:spcPts val="182"/>
              </a:spcAft>
              <a:buClrTx/>
              <a:buSzTx/>
              <a:buFontTx/>
              <a:buNone/>
              <a:tabLst/>
              <a:defRPr/>
            </a:pPr>
            <a:r>
              <a:rPr kumimoji="0" lang="en-US" sz="1092" b="1" i="0" u="none" strike="noStrike" kern="0" cap="none" spc="0" normalizeH="0" baseline="0" noProof="0">
                <a:ln>
                  <a:noFill/>
                </a:ln>
                <a:solidFill>
                  <a:srgbClr val="FFFFFF"/>
                </a:solidFill>
                <a:effectLst/>
                <a:uLnTx/>
                <a:uFillTx/>
                <a:latin typeface="Arial"/>
                <a:ea typeface="+mn-ea"/>
                <a:cs typeface="+mn-cs"/>
              </a:rPr>
              <a:t>Updated March 16</a:t>
            </a:r>
            <a:r>
              <a:rPr kumimoji="0" lang="en-US" sz="1092" b="1" i="0" u="none" strike="noStrike" kern="0" cap="none" spc="0" normalizeH="0" baseline="30000" noProof="0">
                <a:ln>
                  <a:noFill/>
                </a:ln>
                <a:solidFill>
                  <a:srgbClr val="FFFFFF"/>
                </a:solidFill>
                <a:effectLst/>
                <a:uLnTx/>
                <a:uFillTx/>
                <a:latin typeface="Arial"/>
                <a:ea typeface="+mn-ea"/>
                <a:cs typeface="+mn-cs"/>
              </a:rPr>
              <a:t>th</a:t>
            </a:r>
            <a:r>
              <a:rPr kumimoji="0" lang="en-US" sz="1092" b="1" i="0" u="none" strike="noStrike" kern="0" cap="none" spc="0" normalizeH="0" baseline="0" noProof="0">
                <a:ln>
                  <a:noFill/>
                </a:ln>
                <a:solidFill>
                  <a:srgbClr val="FFFFFF"/>
                </a:solidFill>
                <a:effectLst/>
                <a:uLnTx/>
                <a:uFillTx/>
                <a:latin typeface="Arial"/>
                <a:ea typeface="+mn-ea"/>
                <a:cs typeface="+mn-cs"/>
              </a:rPr>
              <a:t>  2022</a:t>
            </a:r>
          </a:p>
        </p:txBody>
      </p:sp>
      <p:cxnSp>
        <p:nvCxnSpPr>
          <p:cNvPr id="9" name="Conector recto 8">
            <a:extLst>
              <a:ext uri="{FF2B5EF4-FFF2-40B4-BE49-F238E27FC236}">
                <a16:creationId xmlns:a16="http://schemas.microsoft.com/office/drawing/2014/main" id="{29446ED0-5C5E-46B1-8C8A-28A4A9AF1804}"/>
              </a:ext>
            </a:extLst>
          </p:cNvPr>
          <p:cNvCxnSpPr/>
          <p:nvPr/>
        </p:nvCxnSpPr>
        <p:spPr>
          <a:xfrm>
            <a:off x="4403324" y="251011"/>
            <a:ext cx="0" cy="1620349"/>
          </a:xfrm>
          <a:prstGeom prst="line">
            <a:avLst/>
          </a:prstGeom>
          <a:ln>
            <a:tailEnd type="none"/>
          </a:ln>
        </p:spPr>
        <p:style>
          <a:lnRef idx="1">
            <a:schemeClr val="accent1"/>
          </a:lnRef>
          <a:fillRef idx="0">
            <a:schemeClr val="accent1"/>
          </a:fillRef>
          <a:effectRef idx="0">
            <a:schemeClr val="accent1"/>
          </a:effectRef>
          <a:fontRef idx="minor">
            <a:schemeClr val="tx1"/>
          </a:fontRef>
        </p:style>
      </p:cxnSp>
      <p:cxnSp>
        <p:nvCxnSpPr>
          <p:cNvPr id="10" name="Conector recto 9">
            <a:extLst>
              <a:ext uri="{FF2B5EF4-FFF2-40B4-BE49-F238E27FC236}">
                <a16:creationId xmlns:a16="http://schemas.microsoft.com/office/drawing/2014/main" id="{18C66F4D-E2D6-40A8-803D-5C6E657DE829}"/>
              </a:ext>
            </a:extLst>
          </p:cNvPr>
          <p:cNvCxnSpPr/>
          <p:nvPr/>
        </p:nvCxnSpPr>
        <p:spPr>
          <a:xfrm flipH="1">
            <a:off x="3932807" y="1070864"/>
            <a:ext cx="470517" cy="0"/>
          </a:xfrm>
          <a:prstGeom prst="line">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74135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68D6A42-7A70-4969-AF11-61486E7F2875}"/>
              </a:ext>
            </a:extLst>
          </p:cNvPr>
          <p:cNvSpPr txBox="1">
            <a:spLocks/>
          </p:cNvSpPr>
          <p:nvPr/>
        </p:nvSpPr>
        <p:spPr>
          <a:xfrm>
            <a:off x="630936" y="502920"/>
            <a:ext cx="3419856" cy="146304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kern="1200">
                <a:solidFill>
                  <a:srgbClr val="0099FF"/>
                </a:solidFill>
                <a:latin typeface="+mj-lt"/>
                <a:ea typeface="+mj-ea"/>
                <a:cs typeface="+mj-cs"/>
              </a:defRPr>
            </a:lvl1pPr>
          </a:lstStyle>
          <a:p>
            <a:pPr defTabSz="914400">
              <a:spcAft>
                <a:spcPts val="600"/>
              </a:spcAft>
              <a:defRPr/>
            </a:pPr>
            <a:r>
              <a:rPr lang="en-US" sz="2000" b="1">
                <a:ln w="6350" cap="flat">
                  <a:noFill/>
                  <a:miter lim="800000"/>
                </a:ln>
                <a:solidFill>
                  <a:srgbClr val="009CDE"/>
                </a:solidFill>
                <a:latin typeface="Ebrima"/>
              </a:rPr>
              <a:t>COVID-19 Vaccine F</a:t>
            </a:r>
            <a:r>
              <a:rPr lang="en-US" sz="2000" b="1" err="1">
                <a:ln w="6350" cap="flat">
                  <a:noFill/>
                  <a:miter lim="800000"/>
                </a:ln>
                <a:solidFill>
                  <a:srgbClr val="009CDE"/>
                </a:solidFill>
                <a:latin typeface="Ebrima"/>
              </a:rPr>
              <a:t>orecast</a:t>
            </a:r>
            <a:r>
              <a:rPr lang="en-US" sz="2000" b="1">
                <a:ln w="6350" cap="flat">
                  <a:noFill/>
                  <a:miter lim="800000"/>
                </a:ln>
                <a:solidFill>
                  <a:srgbClr val="009CDE"/>
                </a:solidFill>
                <a:latin typeface="Ebrima"/>
              </a:rPr>
              <a:t> T</a:t>
            </a:r>
            <a:r>
              <a:rPr lang="en-US" sz="2000" b="1" err="1">
                <a:ln w="6350" cap="flat">
                  <a:noFill/>
                  <a:miter lim="800000"/>
                </a:ln>
                <a:solidFill>
                  <a:srgbClr val="009CDE"/>
                </a:solidFill>
                <a:latin typeface="Ebrima"/>
              </a:rPr>
              <a:t>emplate</a:t>
            </a:r>
            <a:r>
              <a:rPr lang="en-US" sz="2000" b="1">
                <a:ln w="6350" cap="flat">
                  <a:noFill/>
                  <a:miter lim="800000"/>
                </a:ln>
                <a:solidFill>
                  <a:srgbClr val="009CDE"/>
                </a:solidFill>
                <a:latin typeface="Ebrima"/>
              </a:rPr>
              <a:t>- March 2022</a:t>
            </a:r>
          </a:p>
        </p:txBody>
      </p:sp>
      <p:sp>
        <p:nvSpPr>
          <p:cNvPr id="6" name="TextBox 9">
            <a:extLst>
              <a:ext uri="{FF2B5EF4-FFF2-40B4-BE49-F238E27FC236}">
                <a16:creationId xmlns:a16="http://schemas.microsoft.com/office/drawing/2014/main" id="{8566C9F6-BA98-496C-B5D6-10AF2D3992F1}"/>
              </a:ext>
            </a:extLst>
          </p:cNvPr>
          <p:cNvSpPr txBox="1"/>
          <p:nvPr/>
        </p:nvSpPr>
        <p:spPr>
          <a:xfrm>
            <a:off x="4654295" y="439270"/>
            <a:ext cx="6894576" cy="1428078"/>
          </a:xfrm>
          <a:prstGeom prst="rect">
            <a:avLst/>
          </a:prstGeom>
        </p:spPr>
        <p:txBody>
          <a:bodyPr vert="horz" lIns="91440" tIns="45720" rIns="91440" bIns="45720" rtlCol="0" anchor="ctr">
            <a:normAutofit fontScale="70000" lnSpcReduction="20000"/>
          </a:bodyPr>
          <a:lstStyle/>
          <a:p>
            <a:pPr marL="0" marR="0" lvl="0" indent="0" defTabSz="914400" eaLnBrk="1" fontAlgn="auto" latinLnBrk="0" hangingPunct="1">
              <a:lnSpc>
                <a:spcPct val="90000"/>
              </a:lnSpc>
              <a:spcBef>
                <a:spcPts val="0"/>
              </a:spcBef>
              <a:spcAft>
                <a:spcPts val="600"/>
              </a:spcAft>
              <a:buClrTx/>
              <a:buSzTx/>
              <a:buFontTx/>
              <a:buNone/>
              <a:tabLst/>
              <a:defRPr/>
            </a:pPr>
            <a:endParaRPr kumimoji="0" lang="en-US" sz="1600" b="0" i="0" u="none" strike="noStrike" kern="0" cap="none" spc="0" normalizeH="0" baseline="0" noProof="0">
              <a:ln>
                <a:noFill/>
              </a:ln>
              <a:solidFill>
                <a:srgbClr val="009CDE"/>
              </a:solidFill>
              <a:effectLst/>
              <a:uLnTx/>
              <a:uFillTx/>
            </a:endParaRPr>
          </a:p>
          <a:p>
            <a:pPr marL="0" marR="0" lvl="0" indent="0" defTabSz="914400" eaLnBrk="1" fontAlgn="auto" latinLnBrk="0" hangingPunct="1">
              <a:lnSpc>
                <a:spcPct val="90000"/>
              </a:lnSpc>
              <a:spcBef>
                <a:spcPts val="0"/>
              </a:spcBef>
              <a:spcAft>
                <a:spcPts val="600"/>
              </a:spcAft>
              <a:buClrTx/>
              <a:buSzTx/>
              <a:buFontTx/>
              <a:buNone/>
              <a:tabLst/>
              <a:defRPr/>
            </a:pPr>
            <a:r>
              <a:rPr kumimoji="0" lang="en-US" sz="1600" b="0" i="0" u="none" strike="noStrike" kern="0" cap="none" spc="0" normalizeH="0" baseline="0" noProof="0">
                <a:ln>
                  <a:noFill/>
                </a:ln>
                <a:solidFill>
                  <a:srgbClr val="009CDE"/>
                </a:solidFill>
                <a:effectLst/>
                <a:uLnTx/>
                <a:uFillTx/>
              </a:rPr>
              <a:t>Table 4: COVAX Facility Forecast</a:t>
            </a:r>
          </a:p>
          <a:p>
            <a:pPr marL="0" marR="0" lvl="0" indent="0" defTabSz="914400" eaLnBrk="1" fontAlgn="auto" latinLnBrk="0" hangingPunct="1">
              <a:lnSpc>
                <a:spcPct val="90000"/>
              </a:lnSpc>
              <a:spcBef>
                <a:spcPts val="0"/>
              </a:spcBef>
              <a:spcAft>
                <a:spcPts val="600"/>
              </a:spcAft>
              <a:buClrTx/>
              <a:buSzTx/>
              <a:buFontTx/>
              <a:buNone/>
              <a:tabLst/>
              <a:defRPr/>
            </a:pPr>
            <a:r>
              <a:rPr kumimoji="0" lang="en-GB" sz="1400" b="0" i="0" u="none" strike="noStrike" kern="0" cap="none" spc="0" normalizeH="0" baseline="0" noProof="0">
                <a:ln>
                  <a:noFill/>
                </a:ln>
                <a:solidFill>
                  <a:prstClr val="black"/>
                </a:solidFill>
                <a:effectLst/>
                <a:uLnTx/>
                <a:uFillTx/>
              </a:rPr>
              <a:t>Country forecast of COVID-19 vaccine through COVAX Facility  with previous demand from Jan to April 22 locked</a:t>
            </a:r>
            <a:r>
              <a:rPr kumimoji="0" lang="en-GB" sz="1400" b="0" i="0" u="none" strike="noStrike" kern="0" cap="none" spc="0" normalizeH="0" baseline="0" noProof="0">
                <a:ln>
                  <a:noFill/>
                </a:ln>
                <a:solidFill>
                  <a:srgbClr val="009CDE"/>
                </a:solidFill>
                <a:effectLst/>
                <a:uLnTx/>
                <a:uFillTx/>
              </a:rPr>
              <a:t>.</a:t>
            </a:r>
            <a:endParaRPr kumimoji="0" lang="en-US" sz="1400" b="0" i="0" u="none" strike="noStrike" kern="0" cap="none" spc="0" normalizeH="0" baseline="0" noProof="0">
              <a:ln>
                <a:noFill/>
              </a:ln>
              <a:solidFill>
                <a:srgbClr val="009CDE"/>
              </a:solidFill>
              <a:effectLst/>
              <a:uLnTx/>
              <a:uFillTx/>
            </a:endParaRPr>
          </a:p>
          <a:p>
            <a:pPr marL="0" marR="0" lvl="0" indent="0" defTabSz="914400" eaLnBrk="1" fontAlgn="auto" latinLnBrk="0" hangingPunct="1">
              <a:lnSpc>
                <a:spcPct val="90000"/>
              </a:lnSpc>
              <a:spcBef>
                <a:spcPts val="0"/>
              </a:spcBef>
              <a:spcAft>
                <a:spcPts val="600"/>
              </a:spcAft>
              <a:buClrTx/>
              <a:buSzTx/>
              <a:buFontTx/>
              <a:buNone/>
              <a:tabLst/>
              <a:defRPr/>
            </a:pPr>
            <a:r>
              <a:rPr kumimoji="0" lang="en-US" sz="1600" b="0" i="0" u="none" strike="noStrike" kern="0" cap="none" spc="0" normalizeH="0" baseline="0" noProof="0">
                <a:ln>
                  <a:noFill/>
                </a:ln>
                <a:solidFill>
                  <a:prstClr val="black"/>
                </a:solidFill>
                <a:effectLst/>
                <a:uLnTx/>
                <a:uFillTx/>
              </a:rPr>
              <a:t> </a:t>
            </a:r>
            <a:endParaRPr kumimoji="0" lang="en-GB" sz="1600" b="0" i="0" u="none" strike="noStrike" kern="0" cap="none" spc="0" normalizeH="0" baseline="0" noProof="0">
              <a:ln>
                <a:noFill/>
              </a:ln>
              <a:solidFill>
                <a:prstClr val="black"/>
              </a:solidFill>
              <a:effectLst/>
              <a:uLnTx/>
              <a:uFillTx/>
            </a:endParaRPr>
          </a:p>
          <a:p>
            <a:pPr marL="0" marR="0" lvl="0" indent="-228600" defTabSz="914400" eaLnBrk="1" fontAlgn="auto" latinLnBrk="0" hangingPunct="1">
              <a:lnSpc>
                <a:spcPct val="90000"/>
              </a:lnSpc>
              <a:spcBef>
                <a:spcPts val="0"/>
              </a:spcBef>
              <a:spcAft>
                <a:spcPts val="600"/>
              </a:spcAft>
              <a:buClrTx/>
              <a:buSzTx/>
              <a:buFontTx/>
              <a:buNone/>
              <a:tabLst/>
              <a:defRPr/>
            </a:pPr>
            <a:r>
              <a:rPr kumimoji="0" lang="en-US" sz="1600" b="0" i="0" u="none" strike="noStrike" kern="0" cap="none" spc="0" normalizeH="0" baseline="0" noProof="0">
                <a:ln>
                  <a:noFill/>
                </a:ln>
                <a:solidFill>
                  <a:srgbClr val="009CDE"/>
                </a:solidFill>
                <a:effectLst/>
                <a:uLnTx/>
                <a:uFillTx/>
              </a:rPr>
              <a:t>Table 5 : NON COVAX Facility</a:t>
            </a:r>
          </a:p>
          <a:p>
            <a:pPr marL="0" marR="0" lvl="0" indent="0" defTabSz="914400" eaLnBrk="1" fontAlgn="auto" latinLnBrk="0" hangingPunct="1">
              <a:lnSpc>
                <a:spcPct val="90000"/>
              </a:lnSpc>
              <a:spcBef>
                <a:spcPts val="0"/>
              </a:spcBef>
              <a:spcAft>
                <a:spcPts val="600"/>
              </a:spcAft>
              <a:buClrTx/>
              <a:buSzTx/>
              <a:buFontTx/>
              <a:buNone/>
              <a:tabLst/>
              <a:defRPr/>
            </a:pPr>
            <a:r>
              <a:rPr kumimoji="0" lang="en-GB" sz="1400" b="0" i="0" u="none" strike="noStrike" kern="0" cap="none" spc="0" normalizeH="0" baseline="0" noProof="0">
                <a:ln>
                  <a:noFill/>
                </a:ln>
                <a:solidFill>
                  <a:prstClr val="black"/>
                </a:solidFill>
                <a:effectLst/>
                <a:uLnTx/>
                <a:uFillTx/>
              </a:rPr>
              <a:t>Countries can specify any shipment of COVID-19 vaccine they plan to receive outside the COVAX Facility with the donor name in the comments</a:t>
            </a:r>
            <a:endParaRPr kumimoji="0" lang="en-US" sz="1400" b="0" i="0" u="none" strike="noStrike" kern="0" cap="none" spc="0" normalizeH="0" baseline="0" noProof="0">
              <a:ln>
                <a:noFill/>
              </a:ln>
              <a:solidFill>
                <a:prstClr val="black"/>
              </a:solidFill>
              <a:effectLst/>
              <a:uLnTx/>
              <a:uFillTx/>
            </a:endParaRPr>
          </a:p>
        </p:txBody>
      </p:sp>
      <p:pic>
        <p:nvPicPr>
          <p:cNvPr id="7" name="Picture 5" descr="Calendar&#10;&#10;Description automatically generated">
            <a:extLst>
              <a:ext uri="{FF2B5EF4-FFF2-40B4-BE49-F238E27FC236}">
                <a16:creationId xmlns:a16="http://schemas.microsoft.com/office/drawing/2014/main" id="{748AC6D7-9E04-4234-A885-AA503EC9C38F}"/>
              </a:ext>
            </a:extLst>
          </p:cNvPr>
          <p:cNvPicPr>
            <a:picLocks noChangeAspect="1"/>
          </p:cNvPicPr>
          <p:nvPr/>
        </p:nvPicPr>
        <p:blipFill>
          <a:blip r:embed="rId2"/>
          <a:stretch>
            <a:fillRect/>
          </a:stretch>
        </p:blipFill>
        <p:spPr>
          <a:xfrm>
            <a:off x="191665" y="2337362"/>
            <a:ext cx="11476626" cy="4045509"/>
          </a:xfrm>
          <a:prstGeom prst="rect">
            <a:avLst/>
          </a:prstGeom>
        </p:spPr>
      </p:pic>
      <p:sp>
        <p:nvSpPr>
          <p:cNvPr id="8" name="Rectangle 7">
            <a:extLst>
              <a:ext uri="{FF2B5EF4-FFF2-40B4-BE49-F238E27FC236}">
                <a16:creationId xmlns:a16="http://schemas.microsoft.com/office/drawing/2014/main" id="{E542DA72-D3C4-4D3B-9970-8BEB16523E65}"/>
              </a:ext>
            </a:extLst>
          </p:cNvPr>
          <p:cNvSpPr/>
          <p:nvPr/>
        </p:nvSpPr>
        <p:spPr>
          <a:xfrm>
            <a:off x="9953218" y="136634"/>
            <a:ext cx="1764297" cy="437621"/>
          </a:xfrm>
          <a:prstGeom prst="rect">
            <a:avLst/>
          </a:prstGeom>
          <a:solidFill>
            <a:srgbClr val="00B050"/>
          </a:solidFill>
          <a:ln w="6350" cap="sq" cmpd="sng" algn="ctr">
            <a:solidFill>
              <a:srgbClr val="00B050"/>
            </a:solidFill>
            <a:prstDash val="solid"/>
            <a:miter lim="800000"/>
          </a:ln>
          <a:effectLst/>
        </p:spPr>
        <p:txBody>
          <a:bodyPr rot="0" spcFirstLastPara="0" vertOverflow="overflow" horzOverflow="overflow" vert="horz" wrap="square" lIns="55449" tIns="27725" rIns="55449" bIns="27725" numCol="1" spcCol="0" rtlCol="0" fromWordArt="0" anchor="ctr" anchorCtr="0" forceAA="0" compatLnSpc="1">
            <a:prstTxWarp prst="textNoShape">
              <a:avLst/>
            </a:prstTxWarp>
            <a:noAutofit/>
          </a:bodyPr>
          <a:lstStyle/>
          <a:p>
            <a:pPr marL="0" marR="0" lvl="0" indent="0" algn="ctr" defTabSz="554492" eaLnBrk="1" fontAlgn="auto" latinLnBrk="0" hangingPunct="1">
              <a:lnSpc>
                <a:spcPct val="100000"/>
              </a:lnSpc>
              <a:spcBef>
                <a:spcPts val="182"/>
              </a:spcBef>
              <a:spcAft>
                <a:spcPts val="182"/>
              </a:spcAft>
              <a:buClrTx/>
              <a:buSzTx/>
              <a:buFontTx/>
              <a:buNone/>
              <a:tabLst/>
              <a:defRPr/>
            </a:pPr>
            <a:r>
              <a:rPr kumimoji="0" lang="en-US" sz="1092" b="1" i="0" u="none" strike="noStrike" kern="0" cap="none" spc="0" normalizeH="0" baseline="0" noProof="0">
                <a:ln>
                  <a:noFill/>
                </a:ln>
                <a:solidFill>
                  <a:srgbClr val="FFFFFF"/>
                </a:solidFill>
                <a:effectLst/>
                <a:uLnTx/>
                <a:uFillTx/>
                <a:latin typeface="Arial"/>
                <a:ea typeface="+mn-ea"/>
                <a:cs typeface="+mn-cs"/>
              </a:rPr>
              <a:t>Updated March 16</a:t>
            </a:r>
            <a:r>
              <a:rPr kumimoji="0" lang="en-US" sz="1092" b="1" i="0" u="none" strike="noStrike" kern="0" cap="none" spc="0" normalizeH="0" baseline="30000" noProof="0">
                <a:ln>
                  <a:noFill/>
                </a:ln>
                <a:solidFill>
                  <a:srgbClr val="FFFFFF"/>
                </a:solidFill>
                <a:effectLst/>
                <a:uLnTx/>
                <a:uFillTx/>
                <a:latin typeface="Arial"/>
                <a:ea typeface="+mn-ea"/>
                <a:cs typeface="+mn-cs"/>
              </a:rPr>
              <a:t>th</a:t>
            </a:r>
            <a:r>
              <a:rPr kumimoji="0" lang="en-US" sz="1092" b="1" i="0" u="none" strike="noStrike" kern="0" cap="none" spc="0" normalizeH="0" baseline="0" noProof="0">
                <a:ln>
                  <a:noFill/>
                </a:ln>
                <a:solidFill>
                  <a:srgbClr val="FFFFFF"/>
                </a:solidFill>
                <a:effectLst/>
                <a:uLnTx/>
                <a:uFillTx/>
                <a:latin typeface="Arial"/>
                <a:ea typeface="+mn-ea"/>
                <a:cs typeface="+mn-cs"/>
              </a:rPr>
              <a:t>  2022</a:t>
            </a:r>
          </a:p>
        </p:txBody>
      </p:sp>
      <p:cxnSp>
        <p:nvCxnSpPr>
          <p:cNvPr id="10" name="Conector recto 9">
            <a:extLst>
              <a:ext uri="{FF2B5EF4-FFF2-40B4-BE49-F238E27FC236}">
                <a16:creationId xmlns:a16="http://schemas.microsoft.com/office/drawing/2014/main" id="{51DDF129-2945-48F2-8A77-2EC487A58A9A}"/>
              </a:ext>
            </a:extLst>
          </p:cNvPr>
          <p:cNvCxnSpPr/>
          <p:nvPr/>
        </p:nvCxnSpPr>
        <p:spPr>
          <a:xfrm>
            <a:off x="4412202" y="502920"/>
            <a:ext cx="0" cy="1620349"/>
          </a:xfrm>
          <a:prstGeom prst="line">
            <a:avLst/>
          </a:prstGeom>
          <a:ln>
            <a:tailEnd type="none"/>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56ABC5BF-0292-457E-BB1F-26A65CEA6510}"/>
              </a:ext>
            </a:extLst>
          </p:cNvPr>
          <p:cNvCxnSpPr/>
          <p:nvPr/>
        </p:nvCxnSpPr>
        <p:spPr>
          <a:xfrm flipH="1">
            <a:off x="3941685" y="1322773"/>
            <a:ext cx="470517" cy="0"/>
          </a:xfrm>
          <a:prstGeom prst="line">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48954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6D91D2A-8CC8-4E1D-B7B5-48AB16BA8861}"/>
              </a:ext>
            </a:extLst>
          </p:cNvPr>
          <p:cNvSpPr txBox="1">
            <a:spLocks/>
          </p:cNvSpPr>
          <p:nvPr/>
        </p:nvSpPr>
        <p:spPr>
          <a:xfrm>
            <a:off x="174580" y="270104"/>
            <a:ext cx="11734393" cy="1143000"/>
          </a:xfrm>
          <a:prstGeom prst="rect">
            <a:avLst/>
          </a:prstGeom>
        </p:spPr>
        <p:txBody>
          <a:bodyPr lIns="0" tIns="0" rIns="0" bIns="0"/>
          <a:lstStyle>
            <a:lvl1pPr algn="l" defTabSz="685800" rtl="0" eaLnBrk="1" latinLnBrk="0" hangingPunct="1">
              <a:lnSpc>
                <a:spcPct val="90000"/>
              </a:lnSpc>
              <a:spcBef>
                <a:spcPct val="0"/>
              </a:spcBef>
              <a:buNone/>
              <a:defRPr sz="3600" kern="1200">
                <a:solidFill>
                  <a:srgbClr val="0099FF"/>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fr-CH" sz="2500" b="1" i="0" u="none" strike="noStrike" kern="1200" cap="none" spc="0" normalizeH="0" baseline="0" noProof="0">
                <a:ln w="6350" cap="flat">
                  <a:noFill/>
                  <a:miter lim="800000"/>
                </a:ln>
                <a:solidFill>
                  <a:srgbClr val="000000"/>
                </a:solidFill>
                <a:effectLst/>
                <a:uLnTx/>
                <a:uFillTx/>
                <a:latin typeface="Ebrima"/>
                <a:ea typeface="+mj-ea"/>
                <a:cs typeface="+mj-cs"/>
              </a:rPr>
              <a:t>Country </a:t>
            </a:r>
            <a:r>
              <a:rPr kumimoji="0" lang="fr-CH" sz="2500" b="1" i="0" u="none" strike="noStrike" kern="1200" cap="none" spc="0" normalizeH="0" baseline="0" noProof="0" err="1">
                <a:ln w="6350" cap="flat">
                  <a:noFill/>
                  <a:miter lim="800000"/>
                </a:ln>
                <a:solidFill>
                  <a:srgbClr val="000000"/>
                </a:solidFill>
                <a:effectLst/>
                <a:uLnTx/>
                <a:uFillTx/>
                <a:latin typeface="Ebrima"/>
                <a:ea typeface="+mj-ea"/>
                <a:cs typeface="+mj-cs"/>
              </a:rPr>
              <a:t>shipment</a:t>
            </a:r>
            <a:r>
              <a:rPr kumimoji="0" lang="fr-CH" sz="2500" b="1" i="0" u="none" strike="noStrike" kern="1200" cap="none" spc="0" normalizeH="0" baseline="0" noProof="0">
                <a:ln w="6350" cap="flat">
                  <a:noFill/>
                  <a:miter lim="800000"/>
                </a:ln>
                <a:solidFill>
                  <a:srgbClr val="000000"/>
                </a:solidFill>
                <a:effectLst/>
                <a:uLnTx/>
                <a:uFillTx/>
                <a:latin typeface="Ebrima"/>
                <a:ea typeface="+mj-ea"/>
                <a:cs typeface="+mj-cs"/>
              </a:rPr>
              <a:t> </a:t>
            </a:r>
            <a:r>
              <a:rPr kumimoji="0" lang="fr-CH" sz="2500" b="1" i="0" u="none" strike="noStrike" kern="1200" cap="none" spc="0" normalizeH="0" baseline="0" noProof="0" err="1">
                <a:ln w="6350" cap="flat">
                  <a:noFill/>
                  <a:miter lim="800000"/>
                </a:ln>
                <a:solidFill>
                  <a:srgbClr val="000000"/>
                </a:solidFill>
                <a:effectLst/>
                <a:uLnTx/>
                <a:uFillTx/>
                <a:latin typeface="Ebrima"/>
                <a:ea typeface="+mj-ea"/>
                <a:cs typeface="+mj-cs"/>
              </a:rPr>
              <a:t>view</a:t>
            </a:r>
            <a:r>
              <a:rPr kumimoji="0" lang="fr-CH" sz="2500" b="1" i="0" u="none" strike="noStrike" kern="1200" cap="none" spc="0" normalizeH="0" baseline="0" noProof="0">
                <a:ln w="6350" cap="flat">
                  <a:noFill/>
                  <a:miter lim="800000"/>
                </a:ln>
                <a:solidFill>
                  <a:srgbClr val="000000"/>
                </a:solidFill>
                <a:effectLst/>
                <a:uLnTx/>
                <a:uFillTx/>
                <a:latin typeface="Ebrima"/>
                <a:ea typeface="+mj-ea"/>
                <a:cs typeface="+mj-cs"/>
              </a:rPr>
              <a:t>: </a:t>
            </a:r>
            <a:r>
              <a:rPr kumimoji="0" lang="fr-CH" sz="2500" b="1" i="0" u="none" strike="noStrike" kern="1200" cap="none" spc="0" normalizeH="0" baseline="0" noProof="0" err="1">
                <a:ln w="6350" cap="flat">
                  <a:noFill/>
                  <a:miter lim="800000"/>
                </a:ln>
                <a:solidFill>
                  <a:srgbClr val="000000"/>
                </a:solidFill>
                <a:effectLst/>
                <a:uLnTx/>
                <a:uFillTx/>
                <a:latin typeface="Ebrima"/>
                <a:ea typeface="+mj-ea"/>
                <a:cs typeface="+mj-cs"/>
              </a:rPr>
              <a:t>overview</a:t>
            </a:r>
            <a:endParaRPr kumimoji="0" lang="en-US" sz="2500" b="1" i="0" u="none" strike="noStrike" kern="1200" cap="none" spc="0" normalizeH="0" baseline="0" noProof="0">
              <a:ln w="6350" cap="flat">
                <a:noFill/>
                <a:miter lim="800000"/>
              </a:ln>
              <a:solidFill>
                <a:srgbClr val="000000"/>
              </a:solidFill>
              <a:effectLst/>
              <a:uLnTx/>
              <a:uFillTx/>
              <a:latin typeface="Ebrima"/>
              <a:ea typeface="+mj-ea"/>
              <a:cs typeface="+mj-cs"/>
            </a:endParaRPr>
          </a:p>
        </p:txBody>
      </p:sp>
      <p:grpSp>
        <p:nvGrpSpPr>
          <p:cNvPr id="7" name="Group 18">
            <a:extLst>
              <a:ext uri="{FF2B5EF4-FFF2-40B4-BE49-F238E27FC236}">
                <a16:creationId xmlns:a16="http://schemas.microsoft.com/office/drawing/2014/main" id="{1B0407D6-3B02-45D3-BB81-FE068D84CB07}"/>
              </a:ext>
            </a:extLst>
          </p:cNvPr>
          <p:cNvGrpSpPr/>
          <p:nvPr/>
        </p:nvGrpSpPr>
        <p:grpSpPr>
          <a:xfrm>
            <a:off x="174580" y="2403686"/>
            <a:ext cx="11842840" cy="3874280"/>
            <a:chOff x="174580" y="1262495"/>
            <a:chExt cx="13419791" cy="4333009"/>
          </a:xfrm>
        </p:grpSpPr>
        <p:grpSp>
          <p:nvGrpSpPr>
            <p:cNvPr id="8" name="Group 12">
              <a:extLst>
                <a:ext uri="{FF2B5EF4-FFF2-40B4-BE49-F238E27FC236}">
                  <a16:creationId xmlns:a16="http://schemas.microsoft.com/office/drawing/2014/main" id="{9E4ED339-9184-4F78-BA12-86F364B7417F}"/>
                </a:ext>
              </a:extLst>
            </p:cNvPr>
            <p:cNvGrpSpPr/>
            <p:nvPr/>
          </p:nvGrpSpPr>
          <p:grpSpPr>
            <a:xfrm>
              <a:off x="174580" y="1262495"/>
              <a:ext cx="7547020" cy="4333009"/>
              <a:chOff x="174580" y="927230"/>
              <a:chExt cx="12192000" cy="7448861"/>
            </a:xfrm>
          </p:grpSpPr>
          <p:pic>
            <p:nvPicPr>
              <p:cNvPr id="12" name="Picture 7">
                <a:extLst>
                  <a:ext uri="{FF2B5EF4-FFF2-40B4-BE49-F238E27FC236}">
                    <a16:creationId xmlns:a16="http://schemas.microsoft.com/office/drawing/2014/main" id="{1E4631BF-0DAF-4AAB-8E21-16FED703C49F}"/>
                  </a:ext>
                </a:extLst>
              </p:cNvPr>
              <p:cNvPicPr>
                <a:picLocks noChangeAspect="1"/>
              </p:cNvPicPr>
              <p:nvPr/>
            </p:nvPicPr>
            <p:blipFill>
              <a:blip r:embed="rId2"/>
              <a:stretch>
                <a:fillRect/>
              </a:stretch>
            </p:blipFill>
            <p:spPr>
              <a:xfrm>
                <a:off x="174580" y="927230"/>
                <a:ext cx="12192000" cy="2270114"/>
              </a:xfrm>
              <a:prstGeom prst="rect">
                <a:avLst/>
              </a:prstGeom>
            </p:spPr>
          </p:pic>
          <p:pic>
            <p:nvPicPr>
              <p:cNvPr id="13" name="Picture 11">
                <a:extLst>
                  <a:ext uri="{FF2B5EF4-FFF2-40B4-BE49-F238E27FC236}">
                    <a16:creationId xmlns:a16="http://schemas.microsoft.com/office/drawing/2014/main" id="{1F844618-172F-483A-B693-AE496F59E858}"/>
                  </a:ext>
                </a:extLst>
              </p:cNvPr>
              <p:cNvPicPr>
                <a:picLocks noChangeAspect="1"/>
              </p:cNvPicPr>
              <p:nvPr/>
            </p:nvPicPr>
            <p:blipFill>
              <a:blip r:embed="rId3"/>
              <a:stretch>
                <a:fillRect/>
              </a:stretch>
            </p:blipFill>
            <p:spPr>
              <a:xfrm>
                <a:off x="174580" y="3197344"/>
                <a:ext cx="12192000" cy="5178747"/>
              </a:xfrm>
              <a:prstGeom prst="rect">
                <a:avLst/>
              </a:prstGeom>
            </p:spPr>
          </p:pic>
        </p:grpSp>
        <p:grpSp>
          <p:nvGrpSpPr>
            <p:cNvPr id="9" name="Group 17">
              <a:extLst>
                <a:ext uri="{FF2B5EF4-FFF2-40B4-BE49-F238E27FC236}">
                  <a16:creationId xmlns:a16="http://schemas.microsoft.com/office/drawing/2014/main" id="{F2FFC80B-B11C-4A84-9F7E-22DE79031FF5}"/>
                </a:ext>
              </a:extLst>
            </p:cNvPr>
            <p:cNvGrpSpPr/>
            <p:nvPr/>
          </p:nvGrpSpPr>
          <p:grpSpPr>
            <a:xfrm>
              <a:off x="7721600" y="1262495"/>
              <a:ext cx="5872771" cy="4029240"/>
              <a:chOff x="330805" y="89252"/>
              <a:chExt cx="11677650" cy="8001000"/>
            </a:xfrm>
          </p:grpSpPr>
          <p:pic>
            <p:nvPicPr>
              <p:cNvPr id="10" name="Picture 14">
                <a:extLst>
                  <a:ext uri="{FF2B5EF4-FFF2-40B4-BE49-F238E27FC236}">
                    <a16:creationId xmlns:a16="http://schemas.microsoft.com/office/drawing/2014/main" id="{7CE29ECD-2F12-4097-B3F8-BA64A6792531}"/>
                  </a:ext>
                </a:extLst>
              </p:cNvPr>
              <p:cNvPicPr>
                <a:picLocks noChangeAspect="1"/>
              </p:cNvPicPr>
              <p:nvPr/>
            </p:nvPicPr>
            <p:blipFill>
              <a:blip r:embed="rId4"/>
              <a:stretch>
                <a:fillRect/>
              </a:stretch>
            </p:blipFill>
            <p:spPr>
              <a:xfrm>
                <a:off x="338107" y="89252"/>
                <a:ext cx="11658600" cy="4238625"/>
              </a:xfrm>
              <a:prstGeom prst="rect">
                <a:avLst/>
              </a:prstGeom>
            </p:spPr>
          </p:pic>
          <p:pic>
            <p:nvPicPr>
              <p:cNvPr id="11" name="Picture 16">
                <a:extLst>
                  <a:ext uri="{FF2B5EF4-FFF2-40B4-BE49-F238E27FC236}">
                    <a16:creationId xmlns:a16="http://schemas.microsoft.com/office/drawing/2014/main" id="{79D0DA55-E59B-4309-991A-EFCBF7E74C2D}"/>
                  </a:ext>
                </a:extLst>
              </p:cNvPr>
              <p:cNvPicPr>
                <a:picLocks noChangeAspect="1"/>
              </p:cNvPicPr>
              <p:nvPr/>
            </p:nvPicPr>
            <p:blipFill>
              <a:blip r:embed="rId5"/>
              <a:stretch>
                <a:fillRect/>
              </a:stretch>
            </p:blipFill>
            <p:spPr>
              <a:xfrm>
                <a:off x="330805" y="4327877"/>
                <a:ext cx="11677650" cy="3762375"/>
              </a:xfrm>
              <a:prstGeom prst="rect">
                <a:avLst/>
              </a:prstGeom>
            </p:spPr>
          </p:pic>
        </p:grpSp>
      </p:grpSp>
      <p:sp>
        <p:nvSpPr>
          <p:cNvPr id="14" name="TextBox 20">
            <a:extLst>
              <a:ext uri="{FF2B5EF4-FFF2-40B4-BE49-F238E27FC236}">
                <a16:creationId xmlns:a16="http://schemas.microsoft.com/office/drawing/2014/main" id="{7350A179-9D1D-408A-AF9E-173A2AD164D6}"/>
              </a:ext>
            </a:extLst>
          </p:cNvPr>
          <p:cNvSpPr txBox="1"/>
          <p:nvPr/>
        </p:nvSpPr>
        <p:spPr>
          <a:xfrm>
            <a:off x="174580" y="952237"/>
            <a:ext cx="11734392" cy="1384995"/>
          </a:xfrm>
          <a:prstGeom prst="rect">
            <a:avLst/>
          </a:prstGeom>
          <a:noFill/>
          <a:ln w="6350">
            <a:noFill/>
            <a:miter lim="800000"/>
          </a:ln>
        </p:spPr>
        <p:txBody>
          <a:bodyPr wrap="square">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0" cap="none" spc="0" normalizeH="0" baseline="0" noProof="0">
                <a:ln>
                  <a:noFill/>
                </a:ln>
                <a:solidFill>
                  <a:srgbClr val="000000">
                    <a:lumMod val="50000"/>
                    <a:lumOff val="50000"/>
                  </a:srgbClr>
                </a:solidFill>
                <a:effectLst/>
                <a:uLnTx/>
                <a:uFillTx/>
              </a:rPr>
              <a:t>Core Data</a:t>
            </a:r>
            <a:r>
              <a:rPr kumimoji="0" lang="en-US" sz="1400" b="0" i="0" u="none" strike="noStrike" kern="0" cap="none" spc="0" normalizeH="0" baseline="0" noProof="0">
                <a:ln>
                  <a:noFill/>
                </a:ln>
                <a:solidFill>
                  <a:srgbClr val="000000"/>
                </a:solidFill>
                <a:effectLst/>
                <a:uLnTx/>
                <a:uFillTx/>
              </a:rPr>
              <a:t> contains key supporting data related to the participant - name, absorption caps, and COVAX coverage. The sources for this section are CPP, CCP, and calculated values.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0" cap="none" spc="0" normalizeH="0" baseline="0" noProof="0">
                <a:ln>
                  <a:noFill/>
                </a:ln>
                <a:solidFill>
                  <a:srgbClr val="1F4E78"/>
                </a:solidFill>
                <a:effectLst/>
                <a:uLnTx/>
                <a:uFillTx/>
              </a:rPr>
              <a:t>Shipment Data </a:t>
            </a:r>
            <a:r>
              <a:rPr kumimoji="0" lang="en-US" sz="1400" b="0" i="0" u="none" strike="noStrike" kern="0" cap="none" spc="0" normalizeH="0" baseline="0" noProof="0">
                <a:ln>
                  <a:noFill/>
                </a:ln>
                <a:solidFill>
                  <a:srgbClr val="000000"/>
                </a:solidFill>
                <a:effectLst/>
                <a:uLnTx/>
                <a:uFillTx/>
              </a:rPr>
              <a:t>contains data for doses allocated, ordered, released, and received by a participant, as well as a four week historical view of doses received. A detailed table of doses received by country has been added to facilitate easier analysis. The sources for this section are CPP and calculated values.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0" cap="none" spc="0" normalizeH="0" baseline="0" noProof="0">
                <a:ln>
                  <a:noFill/>
                </a:ln>
                <a:solidFill>
                  <a:srgbClr val="FFC000"/>
                </a:solidFill>
                <a:effectLst/>
                <a:uLnTx/>
                <a:uFillTx/>
              </a:rPr>
              <a:t>Supporting Visuals </a:t>
            </a:r>
            <a:r>
              <a:rPr kumimoji="0" lang="en-US" sz="1400" b="0" i="0" u="none" strike="noStrike" kern="0" cap="none" spc="0" normalizeH="0" baseline="0" noProof="0">
                <a:ln>
                  <a:noFill/>
                </a:ln>
                <a:solidFill>
                  <a:srgbClr val="000000"/>
                </a:solidFill>
                <a:effectLst/>
                <a:uLnTx/>
                <a:uFillTx/>
              </a:rPr>
              <a:t>contains graphs based on data in the two sections described above. </a:t>
            </a:r>
          </a:p>
        </p:txBody>
      </p:sp>
      <p:sp>
        <p:nvSpPr>
          <p:cNvPr id="15" name="CuadroTexto 14">
            <a:extLst>
              <a:ext uri="{FF2B5EF4-FFF2-40B4-BE49-F238E27FC236}">
                <a16:creationId xmlns:a16="http://schemas.microsoft.com/office/drawing/2014/main" id="{0E1F5309-1049-41B9-8CA2-F9204F8B277A}"/>
              </a:ext>
            </a:extLst>
          </p:cNvPr>
          <p:cNvSpPr txBox="1"/>
          <p:nvPr/>
        </p:nvSpPr>
        <p:spPr>
          <a:xfrm>
            <a:off x="884526" y="6494040"/>
            <a:ext cx="6106884" cy="276999"/>
          </a:xfrm>
          <a:prstGeom prst="rect">
            <a:avLst/>
          </a:prstGeom>
          <a:noFill/>
          <a:ln w="6350">
            <a:noFill/>
            <a:miter lim="800000"/>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00000"/>
                </a:solidFill>
                <a:effectLst/>
                <a:uLnTx/>
                <a:uFillTx/>
              </a:rPr>
              <a:t>In case of any questions, please send them to </a:t>
            </a:r>
            <a:r>
              <a:rPr kumimoji="0" lang="en-US" sz="1200" b="0" i="0" u="none" strike="noStrike" kern="0" cap="none" spc="0" normalizeH="0" baseline="0" noProof="0">
                <a:ln>
                  <a:noFill/>
                </a:ln>
                <a:solidFill>
                  <a:srgbClr val="000000"/>
                </a:solidFill>
                <a:effectLst/>
                <a:uLnTx/>
                <a:uFillTx/>
                <a:hlinkClick r:id="rId6"/>
              </a:rPr>
              <a:t>cphhq-sd.dpf@unicef.org</a:t>
            </a:r>
            <a:r>
              <a:rPr kumimoji="0" lang="en-US" sz="1200" b="0" i="0" u="none" strike="noStrike" kern="0" cap="none" spc="0" normalizeH="0" baseline="0" noProof="0">
                <a:ln>
                  <a:noFill/>
                </a:ln>
                <a:solidFill>
                  <a:srgbClr val="000000"/>
                </a:solidFill>
                <a:effectLst/>
                <a:uLnTx/>
                <a:uFillTx/>
              </a:rPr>
              <a:t> </a:t>
            </a:r>
          </a:p>
        </p:txBody>
      </p:sp>
    </p:spTree>
    <p:extLst>
      <p:ext uri="{BB962C8B-B14F-4D97-AF65-F5344CB8AC3E}">
        <p14:creationId xmlns:p14="http://schemas.microsoft.com/office/powerpoint/2010/main" val="2101769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texto 7">
            <a:extLst>
              <a:ext uri="{FF2B5EF4-FFF2-40B4-BE49-F238E27FC236}">
                <a16:creationId xmlns:a16="http://schemas.microsoft.com/office/drawing/2014/main" id="{107E3364-FFA6-4883-8F0A-9F6893000639}"/>
              </a:ext>
            </a:extLst>
          </p:cNvPr>
          <p:cNvSpPr>
            <a:spLocks noGrp="1"/>
          </p:cNvSpPr>
          <p:nvPr>
            <p:ph type="body" sz="quarter" idx="18"/>
          </p:nvPr>
        </p:nvSpPr>
        <p:spPr/>
        <p:txBody>
          <a:bodyPr anchor="ctr"/>
          <a:lstStyle/>
          <a:p>
            <a:r>
              <a:rPr lang="en-GB" sz="2000"/>
              <a:t>1. </a:t>
            </a:r>
            <a:r>
              <a:rPr lang="en-GB" sz="2000" b="1">
                <a:effectLst/>
                <a:ea typeface="Times New Roman" panose="02020603050405020304" pitchFamily="18" charset="0"/>
              </a:rPr>
              <a:t>Rationale for planning the COVID-19 vaccine country portfolio</a:t>
            </a:r>
          </a:p>
        </p:txBody>
      </p:sp>
      <p:sp>
        <p:nvSpPr>
          <p:cNvPr id="4" name="Marcador de número de diapositiva 3">
            <a:extLst>
              <a:ext uri="{FF2B5EF4-FFF2-40B4-BE49-F238E27FC236}">
                <a16:creationId xmlns:a16="http://schemas.microsoft.com/office/drawing/2014/main" id="{3D4480CB-4E85-4007-85CA-B7B96107B369}"/>
              </a:ext>
            </a:extLst>
          </p:cNvPr>
          <p:cNvSpPr>
            <a:spLocks noGrp="1"/>
          </p:cNvSpPr>
          <p:nvPr>
            <p:ph type="sldNum" sz="quarter" idx="21"/>
          </p:nvPr>
        </p:nvSpPr>
        <p:spPr/>
        <p:txBody>
          <a:bodyPr/>
          <a:lstStyle/>
          <a:p>
            <a:fld id="{A74CE0EA-F3B5-4684-BA10-C594598FDB9C}" type="slidenum">
              <a:rPr lang="en-GB" smtClean="0"/>
              <a:pPr/>
              <a:t>4</a:t>
            </a:fld>
            <a:endParaRPr lang="en-GB"/>
          </a:p>
        </p:txBody>
      </p:sp>
      <p:sp>
        <p:nvSpPr>
          <p:cNvPr id="10" name="Marcador de posición de imagen 9">
            <a:extLst>
              <a:ext uri="{FF2B5EF4-FFF2-40B4-BE49-F238E27FC236}">
                <a16:creationId xmlns:a16="http://schemas.microsoft.com/office/drawing/2014/main" id="{90517C1A-27DF-4F8F-8D5A-B69BEF22D491}"/>
              </a:ext>
            </a:extLst>
          </p:cNvPr>
          <p:cNvSpPr>
            <a:spLocks noGrp="1"/>
          </p:cNvSpPr>
          <p:nvPr>
            <p:ph type="pic" sz="quarter" idx="24"/>
          </p:nvPr>
        </p:nvSpPr>
        <p:spPr/>
      </p:sp>
      <p:sp>
        <p:nvSpPr>
          <p:cNvPr id="5" name="Marcador de texto 4">
            <a:extLst>
              <a:ext uri="{FF2B5EF4-FFF2-40B4-BE49-F238E27FC236}">
                <a16:creationId xmlns:a16="http://schemas.microsoft.com/office/drawing/2014/main" id="{D2187735-D0CE-4A8C-9EF8-DF03076B0EBD}"/>
              </a:ext>
            </a:extLst>
          </p:cNvPr>
          <p:cNvSpPr>
            <a:spLocks noGrp="1"/>
          </p:cNvSpPr>
          <p:nvPr>
            <p:ph type="body" sz="quarter" idx="22"/>
          </p:nvPr>
        </p:nvSpPr>
        <p:spPr/>
        <p:txBody>
          <a:bodyPr/>
          <a:lstStyle/>
          <a:p>
            <a:endParaRPr lang="en-GB"/>
          </a:p>
        </p:txBody>
      </p:sp>
    </p:spTree>
    <p:extLst>
      <p:ext uri="{BB962C8B-B14F-4D97-AF65-F5344CB8AC3E}">
        <p14:creationId xmlns:p14="http://schemas.microsoft.com/office/powerpoint/2010/main" val="348065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61184F40-6224-4A53-98F8-EC7312E9C008}"/>
              </a:ext>
            </a:extLst>
          </p:cNvPr>
          <p:cNvSpPr>
            <a:spLocks noGrp="1"/>
          </p:cNvSpPr>
          <p:nvPr>
            <p:ph idx="1"/>
          </p:nvPr>
        </p:nvSpPr>
        <p:spPr>
          <a:xfrm>
            <a:off x="480000" y="1770022"/>
            <a:ext cx="7403372" cy="4372362"/>
          </a:xfrm>
        </p:spPr>
        <p:txBody>
          <a:bodyPr/>
          <a:lstStyle/>
          <a:p>
            <a:pPr marL="285750" indent="-285750">
              <a:buFont typeface="Arial" panose="020B0604020202020204" pitchFamily="34" charset="0"/>
              <a:buChar char="•"/>
            </a:pPr>
            <a:r>
              <a:rPr lang="en-GB">
                <a:latin typeface="+mj-lt"/>
                <a:ea typeface="Times New Roman" panose="02020603050405020304" pitchFamily="18" charset="0"/>
              </a:rPr>
              <a:t>While access to COVID-19 vaccine products has improved, </a:t>
            </a:r>
            <a:r>
              <a:rPr lang="en-GB" b="1">
                <a:latin typeface="+mj-lt"/>
                <a:ea typeface="Times New Roman" panose="02020603050405020304" pitchFamily="18" charset="0"/>
              </a:rPr>
              <a:t>countries may not be able to access all required doses through a single product.</a:t>
            </a:r>
            <a:r>
              <a:rPr lang="en-GB">
                <a:latin typeface="+mj-lt"/>
                <a:ea typeface="Times New Roman" panose="02020603050405020304" pitchFamily="18" charset="0"/>
              </a:rPr>
              <a:t> </a:t>
            </a:r>
            <a:r>
              <a:rPr lang="en-GB" b="1">
                <a:latin typeface="+mj-lt"/>
                <a:ea typeface="Times New Roman" panose="02020603050405020304" pitchFamily="18" charset="0"/>
              </a:rPr>
              <a:t>COVID-19 vaccines available have different characteristics: </a:t>
            </a:r>
            <a:r>
              <a:rPr lang="en-GB">
                <a:latin typeface="+mj-lt"/>
                <a:ea typeface="Times New Roman" panose="02020603050405020304" pitchFamily="18" charset="0"/>
              </a:rPr>
              <a:t>presentations, handling and storage requirements, shelf life (or expiry dates), wastage factor, dose schedule, recommendations for specific groups, options for heterologous schedules for primary series and boosters, and available supply of COVID-19 vaccine products, syringes and other ancillaries</a:t>
            </a:r>
            <a:r>
              <a:rPr lang="en-GB" i="1">
                <a:latin typeface="+mj-lt"/>
                <a:ea typeface="Times New Roman" panose="02020603050405020304" pitchFamily="18" charset="0"/>
              </a:rPr>
              <a:t>. </a:t>
            </a:r>
          </a:p>
          <a:p>
            <a:pPr marL="285750" indent="-285750">
              <a:buFont typeface="Arial" panose="020B0604020202020204" pitchFamily="34" charset="0"/>
              <a:buChar char="•"/>
            </a:pPr>
            <a:r>
              <a:rPr lang="en-GB">
                <a:latin typeface="+mj-lt"/>
                <a:ea typeface="Times New Roman" panose="02020603050405020304" pitchFamily="18" charset="0"/>
              </a:rPr>
              <a:t>To </a:t>
            </a:r>
            <a:r>
              <a:rPr lang="en-GB" b="1">
                <a:latin typeface="+mj-lt"/>
                <a:ea typeface="Times New Roman" panose="02020603050405020304" pitchFamily="18" charset="0"/>
              </a:rPr>
              <a:t>optimize the programme and achieve the coverage targets, </a:t>
            </a:r>
            <a:r>
              <a:rPr lang="en-GB">
                <a:latin typeface="+mj-lt"/>
              </a:rPr>
              <a:t>co</a:t>
            </a:r>
            <a:r>
              <a:rPr lang="en-GB">
                <a:latin typeface="+mj-lt"/>
                <a:ea typeface="Times New Roman" panose="02020603050405020304" pitchFamily="18" charset="0"/>
              </a:rPr>
              <a:t>untries will need to consider multiple factors when making a </a:t>
            </a:r>
            <a:r>
              <a:rPr lang="en-GB" b="1">
                <a:latin typeface="+mj-lt"/>
                <a:ea typeface="Times New Roman" panose="02020603050405020304" pitchFamily="18" charset="0"/>
              </a:rPr>
              <a:t>choice of COVID-19 vaccine products and the size of the portfolio of the various products according to their comparative advantage for different uses. </a:t>
            </a:r>
          </a:p>
          <a:p>
            <a:pPr marL="285750" indent="-285750">
              <a:buFont typeface="Arial" panose="020B0604020202020204" pitchFamily="34" charset="0"/>
              <a:buChar char="•"/>
            </a:pPr>
            <a:r>
              <a:rPr lang="en-US" b="1">
                <a:solidFill>
                  <a:srgbClr val="000000"/>
                </a:solidFill>
                <a:latin typeface="+mj-lt"/>
                <a:ea typeface="Times New Roman" panose="02020603050405020304" pitchFamily="18" charset="0"/>
                <a:cs typeface="Calibri" panose="020F0502020204030204" pitchFamily="34" charset="0"/>
              </a:rPr>
              <a:t>In 2022, COVAX allocation is demand driven, building on the country choices of coverage targets, priority populations, and COVID-19 vaccine products to meet those targets. </a:t>
            </a:r>
            <a:r>
              <a:rPr lang="en-US">
                <a:solidFill>
                  <a:srgbClr val="000000"/>
                </a:solidFill>
                <a:latin typeface="+mj-lt"/>
                <a:ea typeface="Times New Roman" panose="02020603050405020304" pitchFamily="18" charset="0"/>
                <a:cs typeface="Calibri" panose="020F0502020204030204" pitchFamily="34" charset="0"/>
              </a:rPr>
              <a:t>COVAX has therefore started a process of monthly demand planning where countries can express their needs for the next 6 months. </a:t>
            </a:r>
          </a:p>
          <a:p>
            <a:pPr marL="285750" indent="-285750">
              <a:buFont typeface="Arial" panose="020B0604020202020204" pitchFamily="34" charset="0"/>
              <a:buChar char="•"/>
            </a:pPr>
            <a:r>
              <a:rPr lang="en-US" b="1">
                <a:solidFill>
                  <a:srgbClr val="000000"/>
                </a:solidFill>
                <a:latin typeface="+mj-lt"/>
                <a:ea typeface="Times New Roman" panose="02020603050405020304" pitchFamily="18" charset="0"/>
                <a:cs typeface="Calibri" panose="020F0502020204030204" pitchFamily="34" charset="0"/>
              </a:rPr>
              <a:t>Intentional planning of the portfolio of COVID-19 vaccine products</a:t>
            </a:r>
            <a:r>
              <a:rPr lang="en-US">
                <a:solidFill>
                  <a:srgbClr val="000000"/>
                </a:solidFill>
                <a:latin typeface="+mj-lt"/>
                <a:ea typeface="Times New Roman" panose="02020603050405020304" pitchFamily="18" charset="0"/>
                <a:cs typeface="Calibri" panose="020F0502020204030204" pitchFamily="34" charset="0"/>
              </a:rPr>
              <a:t> is essential to the success of country achievement of timebound targets and goals. Hopefully this slide deck can help these decisions. </a:t>
            </a:r>
          </a:p>
          <a:p>
            <a:endParaRPr lang="en-GB" sz="1600">
              <a:effectLst/>
              <a:latin typeface="+mj-lt"/>
              <a:ea typeface="Times New Roman" panose="02020603050405020304" pitchFamily="18" charset="0"/>
            </a:endParaRPr>
          </a:p>
          <a:p>
            <a:pPr marL="285750" indent="-285750">
              <a:buFont typeface="Arial" panose="020B0604020202020204" pitchFamily="34" charset="0"/>
              <a:buChar char="•"/>
            </a:pPr>
            <a:endParaRPr lang="en-US">
              <a:effectLst/>
              <a:latin typeface="Calibri" panose="020F0502020204030204" pitchFamily="34" charset="0"/>
              <a:ea typeface="Times New Roman" panose="02020603050405020304" pitchFamily="18" charset="0"/>
            </a:endParaRPr>
          </a:p>
          <a:p>
            <a:endParaRPr lang="en-GB" sz="1100"/>
          </a:p>
        </p:txBody>
      </p:sp>
      <p:sp>
        <p:nvSpPr>
          <p:cNvPr id="4" name="Marcador de número de diapositiva 3">
            <a:extLst>
              <a:ext uri="{FF2B5EF4-FFF2-40B4-BE49-F238E27FC236}">
                <a16:creationId xmlns:a16="http://schemas.microsoft.com/office/drawing/2014/main" id="{79263BC4-2F9F-4CA7-8690-7F6D85FEA550}"/>
              </a:ext>
            </a:extLst>
          </p:cNvPr>
          <p:cNvSpPr>
            <a:spLocks noGrp="1"/>
          </p:cNvSpPr>
          <p:nvPr>
            <p:ph type="sldNum" sz="quarter" idx="12"/>
          </p:nvPr>
        </p:nvSpPr>
        <p:spPr/>
        <p:txBody>
          <a:bodyPr/>
          <a:lstStyle/>
          <a:p>
            <a:fld id="{A74CE0EA-F3B5-4684-BA10-C594598FDB9C}" type="slidenum">
              <a:rPr lang="en-GB" smtClean="0"/>
              <a:pPr/>
              <a:t>5</a:t>
            </a:fld>
            <a:endParaRPr lang="en-GB"/>
          </a:p>
        </p:txBody>
      </p:sp>
      <p:sp>
        <p:nvSpPr>
          <p:cNvPr id="5" name="Título 4">
            <a:extLst>
              <a:ext uri="{FF2B5EF4-FFF2-40B4-BE49-F238E27FC236}">
                <a16:creationId xmlns:a16="http://schemas.microsoft.com/office/drawing/2014/main" id="{CC7C810B-9396-4A48-A497-1D436A69820E}"/>
              </a:ext>
            </a:extLst>
          </p:cNvPr>
          <p:cNvSpPr>
            <a:spLocks noGrp="1"/>
          </p:cNvSpPr>
          <p:nvPr>
            <p:ph type="title"/>
          </p:nvPr>
        </p:nvSpPr>
        <p:spPr>
          <a:xfrm>
            <a:off x="480000" y="415593"/>
            <a:ext cx="9983918" cy="720000"/>
          </a:xfrm>
        </p:spPr>
        <p:txBody>
          <a:bodyPr/>
          <a:lstStyle/>
          <a:p>
            <a:r>
              <a:rPr lang="en-GB"/>
              <a:t>Rationale for planning the COVID-19 vaccine country portfolio</a:t>
            </a:r>
          </a:p>
        </p:txBody>
      </p:sp>
      <p:pic>
        <p:nvPicPr>
          <p:cNvPr id="6" name="Imagen 5">
            <a:extLst>
              <a:ext uri="{FF2B5EF4-FFF2-40B4-BE49-F238E27FC236}">
                <a16:creationId xmlns:a16="http://schemas.microsoft.com/office/drawing/2014/main" id="{51F0906F-7C34-41F5-8C5F-09D0DFF9DE1B}"/>
              </a:ext>
            </a:extLst>
          </p:cNvPr>
          <p:cNvPicPr>
            <a:picLocks noChangeAspect="1"/>
          </p:cNvPicPr>
          <p:nvPr/>
        </p:nvPicPr>
        <p:blipFill>
          <a:blip r:embed="rId3"/>
          <a:stretch>
            <a:fillRect/>
          </a:stretch>
        </p:blipFill>
        <p:spPr>
          <a:xfrm>
            <a:off x="8209006" y="2706725"/>
            <a:ext cx="3761053" cy="2498955"/>
          </a:xfrm>
          <a:prstGeom prst="rect">
            <a:avLst/>
          </a:prstGeom>
        </p:spPr>
      </p:pic>
    </p:spTree>
    <p:extLst>
      <p:ext uri="{BB962C8B-B14F-4D97-AF65-F5344CB8AC3E}">
        <p14:creationId xmlns:p14="http://schemas.microsoft.com/office/powerpoint/2010/main" val="2478233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texto 7">
            <a:extLst>
              <a:ext uri="{FF2B5EF4-FFF2-40B4-BE49-F238E27FC236}">
                <a16:creationId xmlns:a16="http://schemas.microsoft.com/office/drawing/2014/main" id="{107E3364-FFA6-4883-8F0A-9F6893000639}"/>
              </a:ext>
            </a:extLst>
          </p:cNvPr>
          <p:cNvSpPr>
            <a:spLocks noGrp="1"/>
          </p:cNvSpPr>
          <p:nvPr>
            <p:ph type="body" sz="quarter" idx="18"/>
          </p:nvPr>
        </p:nvSpPr>
        <p:spPr/>
        <p:txBody>
          <a:bodyPr anchor="ctr"/>
          <a:lstStyle/>
          <a:p>
            <a:r>
              <a:rPr lang="en-GB" sz="2000"/>
              <a:t>2. Considerations for optimizing the COVID-19 country vaccine portfolio</a:t>
            </a:r>
          </a:p>
        </p:txBody>
      </p:sp>
      <p:sp>
        <p:nvSpPr>
          <p:cNvPr id="4" name="Marcador de número de diapositiva 3">
            <a:extLst>
              <a:ext uri="{FF2B5EF4-FFF2-40B4-BE49-F238E27FC236}">
                <a16:creationId xmlns:a16="http://schemas.microsoft.com/office/drawing/2014/main" id="{3D4480CB-4E85-4007-85CA-B7B96107B369}"/>
              </a:ext>
            </a:extLst>
          </p:cNvPr>
          <p:cNvSpPr>
            <a:spLocks noGrp="1"/>
          </p:cNvSpPr>
          <p:nvPr>
            <p:ph type="sldNum" sz="quarter" idx="21"/>
          </p:nvPr>
        </p:nvSpPr>
        <p:spPr/>
        <p:txBody>
          <a:bodyPr/>
          <a:lstStyle/>
          <a:p>
            <a:fld id="{A74CE0EA-F3B5-4684-BA10-C594598FDB9C}" type="slidenum">
              <a:rPr lang="en-GB" smtClean="0"/>
              <a:pPr/>
              <a:t>6</a:t>
            </a:fld>
            <a:endParaRPr lang="en-GB"/>
          </a:p>
        </p:txBody>
      </p:sp>
      <p:sp>
        <p:nvSpPr>
          <p:cNvPr id="10" name="Marcador de posición de imagen 9">
            <a:extLst>
              <a:ext uri="{FF2B5EF4-FFF2-40B4-BE49-F238E27FC236}">
                <a16:creationId xmlns:a16="http://schemas.microsoft.com/office/drawing/2014/main" id="{90517C1A-27DF-4F8F-8D5A-B69BEF22D491}"/>
              </a:ext>
            </a:extLst>
          </p:cNvPr>
          <p:cNvSpPr>
            <a:spLocks noGrp="1"/>
          </p:cNvSpPr>
          <p:nvPr>
            <p:ph type="pic" sz="quarter" idx="24"/>
          </p:nvPr>
        </p:nvSpPr>
        <p:spPr/>
      </p:sp>
      <p:sp>
        <p:nvSpPr>
          <p:cNvPr id="5" name="Marcador de texto 4">
            <a:extLst>
              <a:ext uri="{FF2B5EF4-FFF2-40B4-BE49-F238E27FC236}">
                <a16:creationId xmlns:a16="http://schemas.microsoft.com/office/drawing/2014/main" id="{D2187735-D0CE-4A8C-9EF8-DF03076B0EBD}"/>
              </a:ext>
            </a:extLst>
          </p:cNvPr>
          <p:cNvSpPr>
            <a:spLocks noGrp="1"/>
          </p:cNvSpPr>
          <p:nvPr>
            <p:ph type="body" sz="quarter" idx="22"/>
          </p:nvPr>
        </p:nvSpPr>
        <p:spPr/>
        <p:txBody>
          <a:bodyPr/>
          <a:lstStyle/>
          <a:p>
            <a:endParaRPr lang="en-GB"/>
          </a:p>
        </p:txBody>
      </p:sp>
    </p:spTree>
    <p:extLst>
      <p:ext uri="{BB962C8B-B14F-4D97-AF65-F5344CB8AC3E}">
        <p14:creationId xmlns:p14="http://schemas.microsoft.com/office/powerpoint/2010/main" val="3516676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2200A-C5B6-4A78-A714-DA3E691FDBEA}"/>
              </a:ext>
            </a:extLst>
          </p:cNvPr>
          <p:cNvSpPr>
            <a:spLocks noGrp="1"/>
          </p:cNvSpPr>
          <p:nvPr>
            <p:ph type="title"/>
          </p:nvPr>
        </p:nvSpPr>
        <p:spPr>
          <a:xfrm>
            <a:off x="479999" y="299039"/>
            <a:ext cx="10223380" cy="720000"/>
          </a:xfrm>
        </p:spPr>
        <p:txBody>
          <a:bodyPr/>
          <a:lstStyle/>
          <a:p>
            <a:r>
              <a:rPr lang="en-GB" sz="2400" b="1"/>
              <a:t>All COVID-19 vaccines with WHO EUL are recommended by WHO SAGE and most of them are included in the COVAX portfolio</a:t>
            </a:r>
          </a:p>
        </p:txBody>
      </p:sp>
      <p:sp>
        <p:nvSpPr>
          <p:cNvPr id="4" name="Slide Number Placeholder 3">
            <a:extLst>
              <a:ext uri="{FF2B5EF4-FFF2-40B4-BE49-F238E27FC236}">
                <a16:creationId xmlns:a16="http://schemas.microsoft.com/office/drawing/2014/main" id="{72664DD8-1B0C-4C47-AA40-5ED39766F533}"/>
              </a:ext>
            </a:extLst>
          </p:cNvPr>
          <p:cNvSpPr>
            <a:spLocks noGrp="1"/>
          </p:cNvSpPr>
          <p:nvPr>
            <p:ph type="sldNum" sz="quarter" idx="12"/>
          </p:nvPr>
        </p:nvSpPr>
        <p:spPr>
          <a:xfrm>
            <a:off x="11416433" y="6580588"/>
            <a:ext cx="289931" cy="180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4CE0EA-F3B5-4684-BA10-C594598FDB9C}" type="slidenum">
              <a:rPr kumimoji="0" lang="en-GB" sz="800" b="0" i="0" u="none" strike="noStrike" kern="1200" cap="none" spc="0" normalizeH="0" baseline="0" noProof="0" smtClean="0">
                <a:ln>
                  <a:noFill/>
                </a:ln>
                <a:solidFill>
                  <a:prstClr val="black"/>
                </a:solidFill>
                <a:effectLst/>
                <a:uLnTx/>
                <a:uFillTx/>
                <a:latin typeface="Arial"/>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000" b="0" i="0" u="none" strike="noStrike" kern="1200" cap="none" spc="0" normalizeH="0" baseline="0" noProof="0">
              <a:ln>
                <a:noFill/>
              </a:ln>
              <a:solidFill>
                <a:prstClr val="black"/>
              </a:solidFill>
              <a:effectLst/>
              <a:uLnTx/>
              <a:uFillTx/>
              <a:latin typeface="Arial"/>
              <a:ea typeface="+mn-ea"/>
              <a:cs typeface="Times New Roman" panose="02020603050405020304" pitchFamily="18" charset="0"/>
            </a:endParaRPr>
          </a:p>
        </p:txBody>
      </p:sp>
      <p:graphicFrame>
        <p:nvGraphicFramePr>
          <p:cNvPr id="8" name="Table 8">
            <a:extLst>
              <a:ext uri="{FF2B5EF4-FFF2-40B4-BE49-F238E27FC236}">
                <a16:creationId xmlns:a16="http://schemas.microsoft.com/office/drawing/2014/main" id="{1104BF02-3527-4FE1-A0E6-FEF56944ADED}"/>
              </a:ext>
            </a:extLst>
          </p:cNvPr>
          <p:cNvGraphicFramePr>
            <a:graphicFrameLocks noGrp="1"/>
          </p:cNvGraphicFramePr>
          <p:nvPr>
            <p:ph idx="1"/>
            <p:extLst>
              <p:ext uri="{D42A27DB-BD31-4B8C-83A1-F6EECF244321}">
                <p14:modId xmlns:p14="http://schemas.microsoft.com/office/powerpoint/2010/main" val="3578348619"/>
              </p:ext>
            </p:extLst>
          </p:nvPr>
        </p:nvGraphicFramePr>
        <p:xfrm>
          <a:off x="612771" y="1435976"/>
          <a:ext cx="10637615" cy="4389120"/>
        </p:xfrm>
        <a:graphic>
          <a:graphicData uri="http://schemas.openxmlformats.org/drawingml/2006/table">
            <a:tbl>
              <a:tblPr firstRow="1" bandRow="1">
                <a:tableStyleId>{5C22544A-7EE6-4342-B048-85BDC9FD1C3A}</a:tableStyleId>
              </a:tblPr>
              <a:tblGrid>
                <a:gridCol w="3036665">
                  <a:extLst>
                    <a:ext uri="{9D8B030D-6E8A-4147-A177-3AD203B41FA5}">
                      <a16:colId xmlns:a16="http://schemas.microsoft.com/office/drawing/2014/main" val="3841337175"/>
                    </a:ext>
                  </a:extLst>
                </a:gridCol>
                <a:gridCol w="1273628">
                  <a:extLst>
                    <a:ext uri="{9D8B030D-6E8A-4147-A177-3AD203B41FA5}">
                      <a16:colId xmlns:a16="http://schemas.microsoft.com/office/drawing/2014/main" val="2621596918"/>
                    </a:ext>
                  </a:extLst>
                </a:gridCol>
                <a:gridCol w="1396093">
                  <a:extLst>
                    <a:ext uri="{9D8B030D-6E8A-4147-A177-3AD203B41FA5}">
                      <a16:colId xmlns:a16="http://schemas.microsoft.com/office/drawing/2014/main" val="3281704586"/>
                    </a:ext>
                  </a:extLst>
                </a:gridCol>
                <a:gridCol w="3841515">
                  <a:extLst>
                    <a:ext uri="{9D8B030D-6E8A-4147-A177-3AD203B41FA5}">
                      <a16:colId xmlns:a16="http://schemas.microsoft.com/office/drawing/2014/main" val="2073340910"/>
                    </a:ext>
                  </a:extLst>
                </a:gridCol>
                <a:gridCol w="191642">
                  <a:extLst>
                    <a:ext uri="{9D8B030D-6E8A-4147-A177-3AD203B41FA5}">
                      <a16:colId xmlns:a16="http://schemas.microsoft.com/office/drawing/2014/main" val="4102168326"/>
                    </a:ext>
                  </a:extLst>
                </a:gridCol>
                <a:gridCol w="898072">
                  <a:extLst>
                    <a:ext uri="{9D8B030D-6E8A-4147-A177-3AD203B41FA5}">
                      <a16:colId xmlns:a16="http://schemas.microsoft.com/office/drawing/2014/main" val="2055025440"/>
                    </a:ext>
                  </a:extLst>
                </a:gridCol>
              </a:tblGrid>
              <a:tr h="274320">
                <a:tc>
                  <a:txBody>
                    <a:bodyPr/>
                    <a:lstStyle/>
                    <a:p>
                      <a:r>
                        <a:rPr lang="en-US" sz="1100" noProof="0">
                          <a:solidFill>
                            <a:schemeClr val="tx1"/>
                          </a:solidFill>
                          <a:latin typeface="Ebrima" panose="02000000000000000000" pitchFamily="2" charset="0"/>
                          <a:ea typeface="Ebrima" panose="02000000000000000000" pitchFamily="2" charset="0"/>
                          <a:cs typeface="Ebrima" panose="02000000000000000000" pitchFamily="2" charset="0"/>
                        </a:rPr>
                        <a:t>Platform / Vaccine / Manufacturer</a:t>
                      </a:r>
                    </a:p>
                  </a:txBody>
                  <a:tcPr>
                    <a:noFill/>
                  </a:tcPr>
                </a:tc>
                <a:tc>
                  <a:txBody>
                    <a:bodyPr/>
                    <a:lstStyle/>
                    <a:p>
                      <a:r>
                        <a:rPr lang="en-US" sz="1100" noProof="0">
                          <a:solidFill>
                            <a:schemeClr val="tx1"/>
                          </a:solidFill>
                          <a:latin typeface="Ebrima" panose="02000000000000000000" pitchFamily="2" charset="0"/>
                          <a:ea typeface="Ebrima" panose="02000000000000000000" pitchFamily="2" charset="0"/>
                          <a:cs typeface="Ebrima" panose="02000000000000000000" pitchFamily="2" charset="0"/>
                        </a:rPr>
                        <a:t>WHO EUL Date </a:t>
                      </a:r>
                      <a:r>
                        <a:rPr lang="en-US" sz="1100" baseline="30000" noProof="0">
                          <a:solidFill>
                            <a:schemeClr val="tx1"/>
                          </a:solidFill>
                          <a:latin typeface="Ebrima" panose="02000000000000000000" pitchFamily="2" charset="0"/>
                          <a:ea typeface="Ebrima" panose="02000000000000000000" pitchFamily="2" charset="0"/>
                          <a:cs typeface="Ebrima" panose="02000000000000000000" pitchFamily="2" charset="0"/>
                        </a:rPr>
                        <a:t>1</a:t>
                      </a:r>
                      <a:endParaRPr lang="en-US" sz="1100" noProof="0">
                        <a:solidFill>
                          <a:schemeClr val="tx1"/>
                        </a:solidFill>
                        <a:latin typeface="Ebrima" panose="02000000000000000000" pitchFamily="2" charset="0"/>
                        <a:ea typeface="Ebrima" panose="02000000000000000000" pitchFamily="2" charset="0"/>
                        <a:cs typeface="Ebrima" panose="02000000000000000000" pitchFamily="2" charset="0"/>
                      </a:endParaRPr>
                    </a:p>
                  </a:txBody>
                  <a:tcPr>
                    <a:noFill/>
                  </a:tcPr>
                </a:tc>
                <a:tc>
                  <a:txBody>
                    <a:bodyPr/>
                    <a:lstStyle/>
                    <a:p>
                      <a:r>
                        <a:rPr lang="en-US" sz="1100" b="1" kern="1200" noProof="0">
                          <a:solidFill>
                            <a:schemeClr val="tx1"/>
                          </a:solidFill>
                          <a:latin typeface="Ebrima" panose="02000000000000000000" pitchFamily="2" charset="0"/>
                          <a:ea typeface="Ebrima" panose="02000000000000000000" pitchFamily="2" charset="0"/>
                          <a:cs typeface="Ebrima" panose="02000000000000000000" pitchFamily="2" charset="0"/>
                        </a:rPr>
                        <a:t>Latest WHO SAGE recommendations</a:t>
                      </a:r>
                      <a:endParaRPr lang="en-US" sz="1100" noProof="0">
                        <a:solidFill>
                          <a:schemeClr val="tx1"/>
                        </a:solidFill>
                        <a:latin typeface="Ebrima" panose="02000000000000000000" pitchFamily="2" charset="0"/>
                        <a:ea typeface="Ebrima" panose="02000000000000000000" pitchFamily="2" charset="0"/>
                        <a:cs typeface="Ebrima" panose="02000000000000000000" pitchFamily="2" charset="0"/>
                      </a:endParaRPr>
                    </a:p>
                  </a:txBody>
                  <a:tcPr>
                    <a:noFill/>
                  </a:tcPr>
                </a:tc>
                <a:tc>
                  <a:txBody>
                    <a:bodyPr/>
                    <a:lstStyle/>
                    <a:p>
                      <a:pPr algn="ctr"/>
                      <a:r>
                        <a:rPr lang="en-US" sz="1100" noProof="0">
                          <a:solidFill>
                            <a:schemeClr val="tx1"/>
                          </a:solidFill>
                          <a:latin typeface="Ebrima" panose="02000000000000000000" pitchFamily="2" charset="0"/>
                          <a:ea typeface="Ebrima" panose="02000000000000000000" pitchFamily="2" charset="0"/>
                          <a:cs typeface="Ebrima" panose="02000000000000000000" pitchFamily="2" charset="0"/>
                        </a:rPr>
                        <a:t>Links</a:t>
                      </a:r>
                      <a:endParaRPr lang="en-US" sz="1100" noProof="0">
                        <a:latin typeface="Ebrima" panose="02000000000000000000" pitchFamily="2" charset="0"/>
                        <a:ea typeface="Ebrima" panose="02000000000000000000" pitchFamily="2" charset="0"/>
                        <a:cs typeface="Ebrima" panose="02000000000000000000" pitchFamily="2" charset="0"/>
                      </a:endParaRPr>
                    </a:p>
                  </a:txBody>
                  <a:tcPr>
                    <a:noFill/>
                  </a:tcPr>
                </a:tc>
                <a:tc gridSpan="2">
                  <a:txBody>
                    <a:bodyPr/>
                    <a:lstStyle/>
                    <a:p>
                      <a:pPr marL="0" algn="ctr" defTabSz="914400" rtl="0" eaLnBrk="1" latinLnBrk="0" hangingPunct="1"/>
                      <a:r>
                        <a:rPr lang="en-US" sz="1100" b="1" kern="1200" noProof="0">
                          <a:solidFill>
                            <a:schemeClr val="tx1"/>
                          </a:solidFill>
                          <a:latin typeface="Ebrima" panose="02000000000000000000" pitchFamily="2" charset="0"/>
                          <a:ea typeface="Ebrima" panose="02000000000000000000" pitchFamily="2" charset="0"/>
                          <a:cs typeface="Ebrima" panose="02000000000000000000" pitchFamily="2" charset="0"/>
                        </a:rPr>
                        <a:t>COVAX Portfolio</a:t>
                      </a:r>
                    </a:p>
                  </a:txBody>
                  <a:tcPr>
                    <a:noFill/>
                  </a:tcPr>
                </a:tc>
                <a:tc hMerge="1">
                  <a:txBody>
                    <a:bodyPr/>
                    <a:lstStyle/>
                    <a:p>
                      <a:pPr marL="0" algn="ctr" defTabSz="914400" rtl="0" eaLnBrk="1" latinLnBrk="0" hangingPunct="1"/>
                      <a:endParaRPr lang="en-US" sz="1100" b="1" kern="1200" noProof="0">
                        <a:solidFill>
                          <a:schemeClr val="tx1"/>
                        </a:solidFill>
                        <a:latin typeface="Ebrima" panose="02000000000000000000" pitchFamily="2" charset="0"/>
                        <a:ea typeface="Ebrima" panose="02000000000000000000" pitchFamily="2" charset="0"/>
                        <a:cs typeface="Ebrima" panose="02000000000000000000" pitchFamily="2" charset="0"/>
                      </a:endParaRPr>
                    </a:p>
                  </a:txBody>
                  <a:tcPr>
                    <a:noFill/>
                  </a:tcPr>
                </a:tc>
                <a:extLst>
                  <a:ext uri="{0D108BD9-81ED-4DB2-BD59-A6C34878D82A}">
                    <a16:rowId xmlns:a16="http://schemas.microsoft.com/office/drawing/2014/main" val="1348278612"/>
                  </a:ext>
                </a:extLst>
              </a:tr>
              <a:tr h="274320">
                <a:tc gridSpan="6">
                  <a:txBody>
                    <a:bodyPr/>
                    <a:lstStyle/>
                    <a:p>
                      <a:pPr marL="0" algn="l" defTabSz="914400" rtl="0" eaLnBrk="1" latinLnBrk="0" hangingPunct="1"/>
                      <a:r>
                        <a:rPr lang="en-US" sz="1100" b="1" kern="1200">
                          <a:solidFill>
                            <a:schemeClr val="tx1"/>
                          </a:solidFill>
                          <a:latin typeface="Ebrima" panose="02000000000000000000" pitchFamily="2" charset="0"/>
                          <a:ea typeface="Ebrima" panose="02000000000000000000" pitchFamily="2" charset="0"/>
                          <a:cs typeface="Ebrima" panose="02000000000000000000" pitchFamily="2" charset="0"/>
                        </a:rPr>
                        <a:t>Messenger Ribonucleic Acid (mRNA)</a:t>
                      </a:r>
                      <a:endParaRPr lang="en-US" sz="1100" b="1" kern="1200" noProof="0">
                        <a:solidFill>
                          <a:schemeClr val="tx1"/>
                        </a:solidFill>
                        <a:latin typeface="Ebrima" panose="02000000000000000000" pitchFamily="2" charset="0"/>
                        <a:ea typeface="Ebrima" panose="02000000000000000000" pitchFamily="2" charset="0"/>
                        <a:cs typeface="Ebrima" panose="02000000000000000000" pitchFamily="2" charset="0"/>
                      </a:endParaRPr>
                    </a:p>
                  </a:txBody>
                  <a:tcPr>
                    <a:solidFill>
                      <a:srgbClr val="FFCC66"/>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marL="0" algn="l" defTabSz="914400" rtl="0" eaLnBrk="1" latinLnBrk="0" hangingPunct="1"/>
                      <a:endParaRPr lang="en-US" sz="1100" b="1" kern="1200" noProof="0">
                        <a:solidFill>
                          <a:schemeClr val="tx1"/>
                        </a:solidFill>
                        <a:latin typeface="Ebrima" panose="02000000000000000000" pitchFamily="2" charset="0"/>
                        <a:ea typeface="Ebrima" panose="02000000000000000000" pitchFamily="2" charset="0"/>
                        <a:cs typeface="Ebrima" panose="02000000000000000000" pitchFamily="2" charset="0"/>
                      </a:endParaRPr>
                    </a:p>
                  </a:txBody>
                  <a:tcPr>
                    <a:solidFill>
                      <a:srgbClr val="FFCC66"/>
                    </a:solidFill>
                  </a:tcPr>
                </a:tc>
                <a:tc hMerge="1">
                  <a:txBody>
                    <a:bodyPr/>
                    <a:lstStyle/>
                    <a:p>
                      <a:pPr marL="0" algn="l" defTabSz="914400" rtl="0" eaLnBrk="1" latinLnBrk="0" hangingPunct="1"/>
                      <a:endParaRPr lang="en-US" sz="1100" b="1" kern="1200" noProof="0">
                        <a:solidFill>
                          <a:schemeClr val="tx1"/>
                        </a:solidFill>
                        <a:latin typeface="Ebrima" panose="02000000000000000000" pitchFamily="2" charset="0"/>
                        <a:ea typeface="Ebrima" panose="02000000000000000000" pitchFamily="2" charset="0"/>
                        <a:cs typeface="Ebrima" panose="02000000000000000000" pitchFamily="2" charset="0"/>
                      </a:endParaRPr>
                    </a:p>
                  </a:txBody>
                  <a:tcPr>
                    <a:solidFill>
                      <a:srgbClr val="FFCC66"/>
                    </a:solidFill>
                  </a:tcPr>
                </a:tc>
                <a:extLst>
                  <a:ext uri="{0D108BD9-81ED-4DB2-BD59-A6C34878D82A}">
                    <a16:rowId xmlns:a16="http://schemas.microsoft.com/office/drawing/2014/main" val="710391198"/>
                  </a:ext>
                </a:extLst>
              </a:tr>
              <a:tr h="1357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0" noProof="0">
                          <a:solidFill>
                            <a:schemeClr val="tx1"/>
                          </a:solidFill>
                          <a:latin typeface="Ebrima" panose="02000000000000000000" pitchFamily="2" charset="0"/>
                          <a:ea typeface="Ebrima" panose="02000000000000000000" pitchFamily="2" charset="0"/>
                          <a:cs typeface="Ebrima" panose="02000000000000000000" pitchFamily="2" charset="0"/>
                        </a:rPr>
                        <a:t>COMIRNATY </a:t>
                      </a:r>
                      <a:r>
                        <a:rPr lang="en-US" sz="1100" i="0" kern="1200" baseline="30000">
                          <a:solidFill>
                            <a:schemeClr val="dk1"/>
                          </a:solidFill>
                          <a:effectLst/>
                          <a:latin typeface="Ebrima" panose="02000000000000000000" pitchFamily="2" charset="0"/>
                          <a:ea typeface="Ebrima" panose="02000000000000000000" pitchFamily="2" charset="0"/>
                          <a:cs typeface="Ebrima" panose="02000000000000000000" pitchFamily="2" charset="0"/>
                        </a:rPr>
                        <a:t>®</a:t>
                      </a:r>
                      <a:r>
                        <a:rPr lang="en-US" sz="1100" i="0" kern="1200">
                          <a:solidFill>
                            <a:schemeClr val="dk1"/>
                          </a:solidFill>
                          <a:effectLst/>
                          <a:latin typeface="Ebrima" panose="02000000000000000000" pitchFamily="2" charset="0"/>
                          <a:ea typeface="Ebrima" panose="02000000000000000000" pitchFamily="2" charset="0"/>
                          <a:cs typeface="Ebrima" panose="02000000000000000000" pitchFamily="2" charset="0"/>
                        </a:rPr>
                        <a:t> </a:t>
                      </a:r>
                      <a:r>
                        <a:rPr lang="en-US" sz="1100" i="0" noProof="0">
                          <a:solidFill>
                            <a:schemeClr val="tx1"/>
                          </a:solidFill>
                          <a:latin typeface="Ebrima" panose="02000000000000000000" pitchFamily="2" charset="0"/>
                          <a:ea typeface="Ebrima" panose="02000000000000000000" pitchFamily="2" charset="0"/>
                          <a:cs typeface="Ebrima" panose="02000000000000000000" pitchFamily="2" charset="0"/>
                        </a:rPr>
                        <a:t>(</a:t>
                      </a:r>
                      <a:r>
                        <a:rPr lang="en-US" sz="1100" b="0" i="0" kern="1200">
                          <a:solidFill>
                            <a:schemeClr val="tx1"/>
                          </a:solidFill>
                          <a:latin typeface="Ebrima" panose="02000000000000000000" pitchFamily="2" charset="0"/>
                          <a:ea typeface="Ebrima" panose="02000000000000000000" pitchFamily="2" charset="0"/>
                          <a:cs typeface="Ebrima" panose="02000000000000000000" pitchFamily="2" charset="0"/>
                        </a:rPr>
                        <a:t>Pfizer BioNTech</a:t>
                      </a:r>
                      <a:r>
                        <a:rPr lang="en-US" sz="1100" b="0" i="0" kern="1200" noProof="0">
                          <a:solidFill>
                            <a:schemeClr val="tx1"/>
                          </a:solidFill>
                          <a:latin typeface="Ebrima" panose="02000000000000000000" pitchFamily="2" charset="0"/>
                          <a:ea typeface="Ebrima" panose="02000000000000000000" pitchFamily="2" charset="0"/>
                          <a:cs typeface="Ebrima" panose="02000000000000000000" pitchFamily="2" charset="0"/>
                        </a:rPr>
                        <a:t>)</a:t>
                      </a:r>
                      <a:r>
                        <a:rPr lang="en-US" sz="1100" b="0" i="0" kern="1200" baseline="30000" noProof="0">
                          <a:solidFill>
                            <a:schemeClr val="tx1"/>
                          </a:solidFill>
                          <a:latin typeface="Ebrima" panose="02000000000000000000" pitchFamily="2" charset="0"/>
                          <a:ea typeface="Ebrima" panose="02000000000000000000" pitchFamily="2" charset="0"/>
                          <a:cs typeface="Ebrima" panose="02000000000000000000" pitchFamily="2" charset="0"/>
                        </a:rPr>
                        <a:t>2</a:t>
                      </a:r>
                    </a:p>
                  </a:txBody>
                  <a:tcPr/>
                </a:tc>
                <a:tc>
                  <a:txBody>
                    <a:bodyPr/>
                    <a:lstStyle/>
                    <a:p>
                      <a:r>
                        <a:rPr lang="en-US" sz="1100" noProof="0">
                          <a:latin typeface="Ebrima" panose="02000000000000000000" pitchFamily="2" charset="0"/>
                          <a:ea typeface="Ebrima" panose="02000000000000000000" pitchFamily="2" charset="0"/>
                          <a:cs typeface="Ebrima" panose="02000000000000000000" pitchFamily="2" charset="0"/>
                        </a:rPr>
                        <a:t>31 Dec 2020</a:t>
                      </a:r>
                      <a:endParaRPr lang="en-GB"/>
                    </a:p>
                  </a:txBody>
                  <a:tcPr/>
                </a:tc>
                <a:tc>
                  <a:txBody>
                    <a:bodyPr/>
                    <a:lstStyle/>
                    <a:p>
                      <a:r>
                        <a:rPr lang="en-US" sz="1100" b="0" kern="1200" noProof="0">
                          <a:solidFill>
                            <a:schemeClr val="tx1"/>
                          </a:solidFill>
                          <a:latin typeface="Ebrima" panose="02000000000000000000" pitchFamily="2" charset="0"/>
                          <a:ea typeface="Ebrima" panose="02000000000000000000" pitchFamily="2" charset="0"/>
                          <a:cs typeface="Ebrima" panose="02000000000000000000" pitchFamily="2" charset="0"/>
                        </a:rPr>
                        <a:t>21 Jan 2022</a:t>
                      </a:r>
                      <a:endParaRPr lang="en-GB"/>
                    </a:p>
                  </a:txBody>
                  <a:tcPr/>
                </a:tc>
                <a:tc gridSpan="2">
                  <a:txBody>
                    <a:bodyPr/>
                    <a:lstStyle/>
                    <a:p>
                      <a:r>
                        <a:rPr lang="en-US" sz="1100" b="0" kern="1200" noProof="0">
                          <a:solidFill>
                            <a:schemeClr val="tx1"/>
                          </a:solidFill>
                          <a:latin typeface="Ebrima" panose="02000000000000000000" pitchFamily="2" charset="0"/>
                          <a:ea typeface="Ebrima" panose="02000000000000000000" pitchFamily="2" charset="0"/>
                          <a:cs typeface="Ebrima" panose="02000000000000000000" pitchFamily="2" charset="0"/>
                          <a:hlinkClick r:id="rId2"/>
                        </a:rPr>
                        <a:t>WHO SAGE Interim Recommendation</a:t>
                      </a:r>
                      <a:r>
                        <a:rPr lang="en-US" sz="1100" b="0" kern="1200" noProof="0">
                          <a:solidFill>
                            <a:schemeClr val="tx1"/>
                          </a:solidFill>
                          <a:latin typeface="Ebrima" panose="02000000000000000000" pitchFamily="2" charset="0"/>
                          <a:ea typeface="Ebrima" panose="02000000000000000000" pitchFamily="2" charset="0"/>
                          <a:cs typeface="Ebrima" panose="02000000000000000000" pitchFamily="2" charset="0"/>
                        </a:rPr>
                        <a:t>; </a:t>
                      </a:r>
                      <a:r>
                        <a:rPr lang="en-US" sz="1100" b="0" kern="1200" noProof="0">
                          <a:solidFill>
                            <a:schemeClr val="tx1"/>
                          </a:solidFill>
                          <a:latin typeface="Ebrima" panose="02000000000000000000" pitchFamily="2" charset="0"/>
                          <a:ea typeface="Ebrima" panose="02000000000000000000" pitchFamily="2" charset="0"/>
                          <a:cs typeface="Ebrima" panose="02000000000000000000" pitchFamily="2" charset="0"/>
                          <a:hlinkClick r:id="rId3"/>
                        </a:rPr>
                        <a:t>WHO Vaccine Explainer</a:t>
                      </a:r>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kern="1200" baseline="0" noProof="0">
                          <a:solidFill>
                            <a:schemeClr val="tx1"/>
                          </a:solidFill>
                          <a:latin typeface="Ebrima" panose="02000000000000000000" pitchFamily="2" charset="0"/>
                          <a:ea typeface="Ebrima" panose="02000000000000000000" pitchFamily="2" charset="0"/>
                          <a:cs typeface="Ebrima" panose="02000000000000000000" pitchFamily="2" charset="0"/>
                        </a:rPr>
                        <a:t>Yes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kern="1200" baseline="0" noProof="0">
                          <a:solidFill>
                            <a:schemeClr val="tx1"/>
                          </a:solidFill>
                          <a:latin typeface="Ebrima" panose="02000000000000000000" pitchFamily="2" charset="0"/>
                          <a:ea typeface="Ebrima" panose="02000000000000000000" pitchFamily="2" charset="0"/>
                          <a:cs typeface="Ebrima" panose="02000000000000000000" pitchFamily="2" charset="0"/>
                        </a:rPr>
                        <a:t>Yes</a:t>
                      </a:r>
                    </a:p>
                  </a:txBody>
                  <a:tcPr anchor="ctr"/>
                </a:tc>
                <a:extLst>
                  <a:ext uri="{0D108BD9-81ED-4DB2-BD59-A6C34878D82A}">
                    <a16:rowId xmlns:a16="http://schemas.microsoft.com/office/drawing/2014/main" val="2751478616"/>
                  </a:ext>
                </a:extLst>
              </a:tr>
              <a:tr h="274320">
                <a:tc>
                  <a:txBody>
                    <a:bodyPr/>
                    <a:lstStyle/>
                    <a:p>
                      <a:r>
                        <a:rPr lang="en-US" sz="1100" b="1" i="0" noProof="0">
                          <a:latin typeface="Ebrima" panose="02000000000000000000" pitchFamily="2" charset="0"/>
                          <a:ea typeface="Ebrima" panose="02000000000000000000" pitchFamily="2" charset="0"/>
                          <a:cs typeface="Ebrima" panose="02000000000000000000" pitchFamily="2" charset="0"/>
                        </a:rPr>
                        <a:t>SPIKEVAX </a:t>
                      </a:r>
                      <a:r>
                        <a:rPr lang="en-US" sz="1100" i="0" kern="1200" baseline="30000">
                          <a:solidFill>
                            <a:schemeClr val="dk1"/>
                          </a:solidFill>
                          <a:effectLst/>
                          <a:latin typeface="Ebrima" panose="02000000000000000000" pitchFamily="2" charset="0"/>
                          <a:ea typeface="Ebrima" panose="02000000000000000000" pitchFamily="2" charset="0"/>
                          <a:cs typeface="Ebrima" panose="02000000000000000000" pitchFamily="2" charset="0"/>
                        </a:rPr>
                        <a:t>®</a:t>
                      </a:r>
                      <a:r>
                        <a:rPr lang="en-US" sz="1100" i="0" noProof="0">
                          <a:latin typeface="Ebrima" panose="02000000000000000000" pitchFamily="2" charset="0"/>
                          <a:ea typeface="Ebrima" panose="02000000000000000000" pitchFamily="2" charset="0"/>
                          <a:cs typeface="Ebrima" panose="02000000000000000000" pitchFamily="2" charset="0"/>
                        </a:rPr>
                        <a:t> (Moderna)</a:t>
                      </a:r>
                    </a:p>
                  </a:txBody>
                  <a:tcPr/>
                </a:tc>
                <a:tc>
                  <a:txBody>
                    <a:bodyPr/>
                    <a:lstStyle/>
                    <a:p>
                      <a:r>
                        <a:rPr lang="en-US" sz="1100" noProof="0">
                          <a:latin typeface="Ebrima" panose="02000000000000000000" pitchFamily="2" charset="0"/>
                          <a:ea typeface="Ebrima" panose="02000000000000000000" pitchFamily="2" charset="0"/>
                          <a:cs typeface="Ebrima" panose="02000000000000000000" pitchFamily="2" charset="0"/>
                        </a:rPr>
                        <a:t>30 Apr 2021</a:t>
                      </a:r>
                      <a:endParaRPr lang="en-GB"/>
                    </a:p>
                  </a:txBody>
                  <a:tcPr/>
                </a:tc>
                <a:tc>
                  <a:txBody>
                    <a:bodyPr/>
                    <a:lstStyle/>
                    <a:p>
                      <a:r>
                        <a:rPr lang="en-US" sz="1100" noProof="0">
                          <a:latin typeface="Ebrima" panose="02000000000000000000" pitchFamily="2" charset="0"/>
                          <a:ea typeface="Ebrima" panose="02000000000000000000" pitchFamily="2" charset="0"/>
                          <a:cs typeface="Ebrima" panose="02000000000000000000" pitchFamily="2" charset="0"/>
                        </a:rPr>
                        <a:t>23 Feb 2022</a:t>
                      </a:r>
                      <a:endParaRPr lang="en-GB"/>
                    </a:p>
                  </a:txBody>
                  <a:tcPr/>
                </a:tc>
                <a:tc gridSpan="2">
                  <a:txBody>
                    <a:bodyPr/>
                    <a:lstStyle/>
                    <a:p>
                      <a:r>
                        <a:rPr lang="en-US" sz="1100" noProof="0">
                          <a:latin typeface="Ebrima" panose="02000000000000000000" pitchFamily="2" charset="0"/>
                          <a:ea typeface="Ebrima" panose="02000000000000000000" pitchFamily="2" charset="0"/>
                          <a:cs typeface="Ebrima" panose="02000000000000000000" pitchFamily="2" charset="0"/>
                          <a:hlinkClick r:id="rId4"/>
                        </a:rPr>
                        <a:t>WHO SAGE Interim Recommendation</a:t>
                      </a:r>
                      <a:r>
                        <a:rPr lang="en-US" sz="1100" noProof="0">
                          <a:latin typeface="Ebrima" panose="02000000000000000000" pitchFamily="2" charset="0"/>
                          <a:ea typeface="Ebrima" panose="02000000000000000000" pitchFamily="2" charset="0"/>
                          <a:cs typeface="Ebrima" panose="02000000000000000000" pitchFamily="2" charset="0"/>
                        </a:rPr>
                        <a:t>; </a:t>
                      </a:r>
                      <a:r>
                        <a:rPr lang="en-US" sz="1100" noProof="0">
                          <a:latin typeface="Ebrima" panose="02000000000000000000" pitchFamily="2" charset="0"/>
                          <a:ea typeface="Ebrima" panose="02000000000000000000" pitchFamily="2" charset="0"/>
                          <a:cs typeface="Ebrima" panose="02000000000000000000" pitchFamily="2" charset="0"/>
                          <a:hlinkClick r:id="rId5"/>
                        </a:rPr>
                        <a:t>WHO Vaccine Explainer</a:t>
                      </a:r>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Yes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Yes</a:t>
                      </a:r>
                    </a:p>
                  </a:txBody>
                  <a:tcPr/>
                </a:tc>
                <a:extLst>
                  <a:ext uri="{0D108BD9-81ED-4DB2-BD59-A6C34878D82A}">
                    <a16:rowId xmlns:a16="http://schemas.microsoft.com/office/drawing/2014/main" val="3985049798"/>
                  </a:ext>
                </a:extLst>
              </a:tr>
              <a:tr h="274320">
                <a:tc gridSpan="6">
                  <a:txBody>
                    <a:bodyPr/>
                    <a:lstStyle/>
                    <a:p>
                      <a:pPr marL="0" algn="l" defTabSz="914400" rtl="0" eaLnBrk="1" latinLnBrk="0" hangingPunct="1"/>
                      <a:r>
                        <a:rPr lang="en-US" sz="1100" b="1" kern="1200" noProof="0">
                          <a:solidFill>
                            <a:schemeClr val="tx1"/>
                          </a:solidFill>
                          <a:latin typeface="Ebrima" panose="02000000000000000000" pitchFamily="2" charset="0"/>
                          <a:ea typeface="Ebrima" panose="02000000000000000000" pitchFamily="2" charset="0"/>
                          <a:cs typeface="Ebrima" panose="02000000000000000000" pitchFamily="2" charset="0"/>
                        </a:rPr>
                        <a:t>Recombinant viral vector</a:t>
                      </a:r>
                    </a:p>
                  </a:txBody>
                  <a:tcPr>
                    <a:solidFill>
                      <a:srgbClr val="FFCCCC"/>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marL="0" algn="l" defTabSz="914400" rtl="0" eaLnBrk="1" latinLnBrk="0" hangingPunct="1"/>
                      <a:endParaRPr lang="en-US" sz="1100" b="1" kern="1200" noProof="0">
                        <a:solidFill>
                          <a:schemeClr val="tx1"/>
                        </a:solidFill>
                        <a:latin typeface="Ebrima" panose="02000000000000000000" pitchFamily="2" charset="0"/>
                        <a:ea typeface="Ebrima" panose="02000000000000000000" pitchFamily="2" charset="0"/>
                        <a:cs typeface="Ebrima" panose="02000000000000000000" pitchFamily="2" charset="0"/>
                      </a:endParaRPr>
                    </a:p>
                  </a:txBody>
                  <a:tcPr>
                    <a:solidFill>
                      <a:srgbClr val="FFCCCC"/>
                    </a:solidFill>
                  </a:tcPr>
                </a:tc>
                <a:tc hMerge="1">
                  <a:txBody>
                    <a:bodyPr/>
                    <a:lstStyle/>
                    <a:p>
                      <a:pPr marL="0" algn="l" defTabSz="914400" rtl="0" eaLnBrk="1" latinLnBrk="0" hangingPunct="1"/>
                      <a:endParaRPr lang="en-US" sz="1100" b="1" kern="1200" noProof="0">
                        <a:solidFill>
                          <a:schemeClr val="tx1"/>
                        </a:solidFill>
                        <a:latin typeface="Ebrima" panose="02000000000000000000" pitchFamily="2" charset="0"/>
                        <a:ea typeface="Ebrima" panose="02000000000000000000" pitchFamily="2" charset="0"/>
                        <a:cs typeface="Ebrima" panose="02000000000000000000" pitchFamily="2" charset="0"/>
                      </a:endParaRPr>
                    </a:p>
                  </a:txBody>
                  <a:tcPr>
                    <a:solidFill>
                      <a:srgbClr val="FFCCCC"/>
                    </a:solidFill>
                  </a:tcPr>
                </a:tc>
                <a:extLst>
                  <a:ext uri="{0D108BD9-81ED-4DB2-BD59-A6C34878D82A}">
                    <a16:rowId xmlns:a16="http://schemas.microsoft.com/office/drawing/2014/main" val="1206225907"/>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0" kern="1200">
                          <a:solidFill>
                            <a:schemeClr val="tx1"/>
                          </a:solidFill>
                          <a:latin typeface="Ebrima" panose="02000000000000000000" pitchFamily="2" charset="0"/>
                          <a:ea typeface="Ebrima" panose="02000000000000000000" pitchFamily="2" charset="0"/>
                          <a:cs typeface="Ebrima" panose="02000000000000000000" pitchFamily="2" charset="0"/>
                        </a:rPr>
                        <a:t>COVISHIELD </a:t>
                      </a:r>
                      <a:r>
                        <a:rPr lang="en-US" sz="1100" i="0" kern="1200" baseline="30000">
                          <a:solidFill>
                            <a:schemeClr val="dk1"/>
                          </a:solidFill>
                          <a:effectLst/>
                          <a:latin typeface="Ebrima" panose="02000000000000000000" pitchFamily="2" charset="0"/>
                          <a:ea typeface="Ebrima" panose="02000000000000000000" pitchFamily="2" charset="0"/>
                          <a:cs typeface="Ebrima" panose="02000000000000000000" pitchFamily="2" charset="0"/>
                        </a:rPr>
                        <a:t>®</a:t>
                      </a:r>
                      <a:r>
                        <a:rPr lang="en-US" sz="1100" b="0" i="0" kern="1200">
                          <a:solidFill>
                            <a:schemeClr val="tx1"/>
                          </a:solidFill>
                          <a:latin typeface="Ebrima" panose="02000000000000000000" pitchFamily="2" charset="0"/>
                          <a:ea typeface="Ebrima" panose="02000000000000000000" pitchFamily="2" charset="0"/>
                          <a:cs typeface="Ebrima" panose="02000000000000000000" pitchFamily="2" charset="0"/>
                        </a:rPr>
                        <a:t> (Serum Institute of India) </a:t>
                      </a:r>
                      <a:r>
                        <a:rPr lang="en-US" sz="1100" b="0" i="0" kern="1200" baseline="30000">
                          <a:solidFill>
                            <a:schemeClr val="tx1"/>
                          </a:solidFill>
                          <a:latin typeface="Ebrima" panose="02000000000000000000" pitchFamily="2" charset="0"/>
                          <a:ea typeface="Ebrima" panose="02000000000000000000" pitchFamily="2" charset="0"/>
                          <a:cs typeface="Ebrima" panose="02000000000000000000" pitchFamily="2" charset="0"/>
                        </a:rPr>
                        <a:t>3</a:t>
                      </a:r>
                      <a:endParaRPr lang="en-US" sz="1100" b="0" i="0" kern="1200" baseline="30000" noProof="0">
                        <a:solidFill>
                          <a:schemeClr val="tx1"/>
                        </a:solidFill>
                        <a:latin typeface="Ebrima" panose="02000000000000000000" pitchFamily="2" charset="0"/>
                        <a:ea typeface="Ebrima" panose="02000000000000000000" pitchFamily="2" charset="0"/>
                        <a:cs typeface="Ebrima" panose="02000000000000000000" pitchFamily="2" charset="0"/>
                      </a:endParaRPr>
                    </a:p>
                  </a:txBody>
                  <a:tcPr/>
                </a:tc>
                <a:tc>
                  <a:txBody>
                    <a:bodyPr/>
                    <a:lstStyle/>
                    <a:p>
                      <a:r>
                        <a:rPr lang="en-US" sz="1100" noProof="0">
                          <a:latin typeface="Ebrima" panose="02000000000000000000" pitchFamily="2" charset="0"/>
                          <a:ea typeface="Ebrima" panose="02000000000000000000" pitchFamily="2" charset="0"/>
                          <a:cs typeface="Ebrima" panose="02000000000000000000" pitchFamily="2" charset="0"/>
                        </a:rPr>
                        <a:t>15 Feb 2021</a:t>
                      </a:r>
                      <a:endParaRPr lang="en-GB"/>
                    </a:p>
                  </a:txBody>
                  <a:tcPr/>
                </a:tc>
                <a:tc rowSpan="2">
                  <a:txBody>
                    <a:bodyPr/>
                    <a:lstStyle/>
                    <a:p>
                      <a:r>
                        <a:rPr lang="en-US" sz="1100" b="0" kern="1200" noProof="0">
                          <a:solidFill>
                            <a:schemeClr val="tx1"/>
                          </a:solidFill>
                          <a:latin typeface="Ebrima" panose="02000000000000000000" pitchFamily="2" charset="0"/>
                          <a:ea typeface="Ebrima" panose="02000000000000000000" pitchFamily="2" charset="0"/>
                          <a:cs typeface="Ebrima" panose="02000000000000000000" pitchFamily="2" charset="0"/>
                        </a:rPr>
                        <a:t>15 Mar 2022</a:t>
                      </a:r>
                      <a:endParaRPr lang="en-GB"/>
                    </a:p>
                  </a:txBody>
                  <a:tcPr anchor="ctr"/>
                </a:tc>
                <a:tc rowSpan="2" gridSpan="2">
                  <a:txBody>
                    <a:bodyPr/>
                    <a:lstStyle/>
                    <a:p>
                      <a:r>
                        <a:rPr lang="en-US" sz="1100" b="0" kern="1200">
                          <a:solidFill>
                            <a:schemeClr val="tx1"/>
                          </a:solidFill>
                          <a:latin typeface="Ebrima" panose="02000000000000000000" pitchFamily="2" charset="0"/>
                          <a:ea typeface="Ebrima" panose="02000000000000000000" pitchFamily="2" charset="0"/>
                          <a:cs typeface="Ebrima" panose="02000000000000000000" pitchFamily="2" charset="0"/>
                          <a:hlinkClick r:id="rId6"/>
                        </a:rPr>
                        <a:t>WHO SAGE Interim Recommendation</a:t>
                      </a:r>
                      <a:r>
                        <a:rPr lang="en-US" sz="1100" b="0" kern="1200">
                          <a:solidFill>
                            <a:schemeClr val="tx1"/>
                          </a:solidFill>
                          <a:latin typeface="Ebrima" panose="02000000000000000000" pitchFamily="2" charset="0"/>
                          <a:ea typeface="Ebrima" panose="02000000000000000000" pitchFamily="2" charset="0"/>
                          <a:cs typeface="Ebrima" panose="02000000000000000000" pitchFamily="2" charset="0"/>
                        </a:rPr>
                        <a:t>; </a:t>
                      </a:r>
                      <a:r>
                        <a:rPr lang="en-US" sz="1100" b="0" kern="1200">
                          <a:solidFill>
                            <a:schemeClr val="tx1"/>
                          </a:solidFill>
                          <a:latin typeface="Ebrima" panose="02000000000000000000" pitchFamily="2" charset="0"/>
                          <a:ea typeface="Ebrima" panose="02000000000000000000" pitchFamily="2" charset="0"/>
                          <a:cs typeface="Ebrima" panose="02000000000000000000" pitchFamily="2" charset="0"/>
                          <a:hlinkClick r:id="rId7"/>
                        </a:rPr>
                        <a:t>WHO Vaccine Explainer</a:t>
                      </a:r>
                      <a:endParaRPr lang="en-GB"/>
                    </a:p>
                  </a:txBody>
                  <a:tcPr anchor="ctr"/>
                </a:tc>
                <a:tc rowSpan="2"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Yes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0" i="0" kern="1200" noProof="0">
                        <a:solidFill>
                          <a:schemeClr val="tx1"/>
                        </a:solidFill>
                        <a:latin typeface="Ebrima" panose="02000000000000000000" pitchFamily="2" charset="0"/>
                        <a:ea typeface="Ebrima" panose="02000000000000000000" pitchFamily="2" charset="0"/>
                        <a:cs typeface="Ebrima" panose="02000000000000000000" pitchFamily="2" charset="0"/>
                      </a:endParaRPr>
                    </a:p>
                  </a:txBody>
                  <a:tcPr anchor="ct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Yes</a:t>
                      </a:r>
                    </a:p>
                  </a:txBody>
                  <a:tcPr anchor="ctr"/>
                </a:tc>
                <a:extLst>
                  <a:ext uri="{0D108BD9-81ED-4DB2-BD59-A6C34878D82A}">
                    <a16:rowId xmlns:a16="http://schemas.microsoft.com/office/drawing/2014/main" val="2069194394"/>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0" kern="1200">
                          <a:solidFill>
                            <a:schemeClr val="tx1"/>
                          </a:solidFill>
                          <a:latin typeface="Ebrima" panose="02000000000000000000" pitchFamily="2" charset="0"/>
                          <a:ea typeface="Ebrima" panose="02000000000000000000" pitchFamily="2" charset="0"/>
                          <a:cs typeface="Ebrima" panose="02000000000000000000" pitchFamily="2" charset="0"/>
                        </a:rPr>
                        <a:t>VAXZEVRIA </a:t>
                      </a:r>
                      <a:r>
                        <a:rPr lang="en-US" sz="1100" i="0" kern="1200" baseline="30000">
                          <a:solidFill>
                            <a:schemeClr val="dk1"/>
                          </a:solidFill>
                          <a:effectLst/>
                          <a:latin typeface="Ebrima" panose="02000000000000000000" pitchFamily="2" charset="0"/>
                          <a:ea typeface="Ebrima" panose="02000000000000000000" pitchFamily="2" charset="0"/>
                          <a:cs typeface="Ebrima" panose="02000000000000000000" pitchFamily="2" charset="0"/>
                        </a:rPr>
                        <a:t>®</a:t>
                      </a:r>
                      <a:r>
                        <a:rPr lang="en-US" sz="1100" b="0" i="0" kern="1200">
                          <a:solidFill>
                            <a:schemeClr val="tx1"/>
                          </a:solidFill>
                          <a:latin typeface="Ebrima" panose="02000000000000000000" pitchFamily="2" charset="0"/>
                          <a:ea typeface="Ebrima" panose="02000000000000000000" pitchFamily="2" charset="0"/>
                          <a:cs typeface="Ebrima" panose="02000000000000000000" pitchFamily="2" charset="0"/>
                        </a:rPr>
                        <a:t> (AstraZeneca) </a:t>
                      </a:r>
                      <a:r>
                        <a:rPr lang="en-US" sz="1100" b="0" i="0" kern="1200" baseline="30000">
                          <a:solidFill>
                            <a:schemeClr val="tx1"/>
                          </a:solidFill>
                          <a:latin typeface="Ebrima" panose="02000000000000000000" pitchFamily="2" charset="0"/>
                          <a:ea typeface="Ebrima" panose="02000000000000000000" pitchFamily="2" charset="0"/>
                          <a:cs typeface="Ebrima" panose="02000000000000000000" pitchFamily="2" charset="0"/>
                        </a:rPr>
                        <a:t>3</a:t>
                      </a:r>
                      <a:endParaRPr lang="en-US" sz="1100" b="0" i="0" kern="1200" noProof="0">
                        <a:solidFill>
                          <a:schemeClr val="tx1"/>
                        </a:solidFill>
                        <a:latin typeface="Ebrima" panose="02000000000000000000" pitchFamily="2" charset="0"/>
                        <a:ea typeface="Ebrima" panose="02000000000000000000" pitchFamily="2" charset="0"/>
                        <a:cs typeface="Ebrima" panose="02000000000000000000" pitchFamily="2" charset="0"/>
                      </a:endParaRPr>
                    </a:p>
                  </a:txBody>
                  <a:tcPr/>
                </a:tc>
                <a:tc>
                  <a:txBody>
                    <a:bodyPr/>
                    <a:lstStyle/>
                    <a:p>
                      <a:r>
                        <a:rPr lang="en-US" sz="1100" noProof="0">
                          <a:latin typeface="Ebrima" panose="02000000000000000000" pitchFamily="2" charset="0"/>
                          <a:ea typeface="Ebrima" panose="02000000000000000000" pitchFamily="2" charset="0"/>
                          <a:cs typeface="Ebrima" panose="02000000000000000000" pitchFamily="2" charset="0"/>
                        </a:rPr>
                        <a:t>16 Apr 2021</a:t>
                      </a:r>
                      <a:endParaRPr lang="en-GB"/>
                    </a:p>
                  </a:txBody>
                  <a:tcPr/>
                </a:tc>
                <a:tc vMerge="1">
                  <a:txBody>
                    <a:bodyPr/>
                    <a:lstStyle/>
                    <a:p>
                      <a:endParaRPr lang="en-GB"/>
                    </a:p>
                  </a:txBody>
                  <a:tcPr/>
                </a:tc>
                <a:tc gridSpan="2" vMerge="1">
                  <a:txBody>
                    <a:bodyPr/>
                    <a:lstStyle/>
                    <a:p>
                      <a:endParaRPr lang="en-GB"/>
                    </a:p>
                  </a:txBody>
                  <a:tcPr/>
                </a:tc>
                <a:tc hMerge="1" vMerge="1">
                  <a:txBody>
                    <a:bodyPr/>
                    <a:lstStyle/>
                    <a:p>
                      <a:endParaRPr lang="en-GB"/>
                    </a:p>
                  </a:txBody>
                  <a:tcPr/>
                </a:tc>
                <a:tc vMerge="1">
                  <a:txBody>
                    <a:bodyPr/>
                    <a:lstStyle/>
                    <a:p>
                      <a:endParaRPr lang="en-GB"/>
                    </a:p>
                  </a:txBody>
                  <a:tcPr/>
                </a:tc>
                <a:extLst>
                  <a:ext uri="{0D108BD9-81ED-4DB2-BD59-A6C34878D82A}">
                    <a16:rowId xmlns:a16="http://schemas.microsoft.com/office/drawing/2014/main" val="3143566002"/>
                  </a:ext>
                </a:extLst>
              </a:tr>
              <a:tr h="2513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0" kern="1200">
                          <a:solidFill>
                            <a:schemeClr val="tx1"/>
                          </a:solidFill>
                          <a:latin typeface="Ebrima" panose="02000000000000000000" pitchFamily="2" charset="0"/>
                          <a:ea typeface="Ebrima" panose="02000000000000000000" pitchFamily="2" charset="0"/>
                          <a:cs typeface="Ebrima" panose="02000000000000000000" pitchFamily="2" charset="0"/>
                        </a:rPr>
                        <a:t>Ad26.COV 2-S </a:t>
                      </a:r>
                      <a:r>
                        <a:rPr lang="en-US" sz="1100" i="0" kern="1200" baseline="30000">
                          <a:solidFill>
                            <a:schemeClr val="dk1"/>
                          </a:solidFill>
                          <a:effectLst/>
                          <a:latin typeface="Ebrima" panose="02000000000000000000" pitchFamily="2" charset="0"/>
                          <a:ea typeface="Ebrima" panose="02000000000000000000" pitchFamily="2" charset="0"/>
                          <a:cs typeface="Ebrima" panose="02000000000000000000" pitchFamily="2" charset="0"/>
                        </a:rPr>
                        <a:t>® </a:t>
                      </a:r>
                      <a:r>
                        <a:rPr lang="en-US" sz="1100" b="0" i="0" kern="1200">
                          <a:solidFill>
                            <a:schemeClr val="tx1"/>
                          </a:solidFill>
                          <a:latin typeface="Ebrima" panose="02000000000000000000" pitchFamily="2" charset="0"/>
                          <a:ea typeface="Ebrima" panose="02000000000000000000" pitchFamily="2" charset="0"/>
                          <a:cs typeface="Ebrima" panose="02000000000000000000" pitchFamily="2" charset="0"/>
                        </a:rPr>
                        <a:t>(Janssen) </a:t>
                      </a:r>
                      <a:endParaRPr lang="en-US" sz="1100" b="0" i="0" kern="1200" noProof="0">
                        <a:solidFill>
                          <a:schemeClr val="tx1"/>
                        </a:solidFill>
                        <a:latin typeface="Ebrima" panose="02000000000000000000" pitchFamily="2" charset="0"/>
                        <a:ea typeface="Ebrima" panose="02000000000000000000" pitchFamily="2" charset="0"/>
                        <a:cs typeface="Ebrima" panose="02000000000000000000" pitchFamily="2" charset="0"/>
                      </a:endParaRPr>
                    </a:p>
                  </a:txBody>
                  <a:tcPr/>
                </a:tc>
                <a:tc>
                  <a:txBody>
                    <a:bodyPr/>
                    <a:lstStyle/>
                    <a:p>
                      <a:r>
                        <a:rPr lang="en-US" sz="1100" noProof="0">
                          <a:latin typeface="Ebrima" panose="02000000000000000000" pitchFamily="2" charset="0"/>
                          <a:ea typeface="Ebrima" panose="02000000000000000000" pitchFamily="2" charset="0"/>
                          <a:cs typeface="Ebrima" panose="02000000000000000000" pitchFamily="2" charset="0"/>
                        </a:rPr>
                        <a:t>12 Mar 2021</a:t>
                      </a:r>
                      <a:endParaRPr lang="en-GB"/>
                    </a:p>
                  </a:txBody>
                  <a:tcPr/>
                </a:tc>
                <a:tc>
                  <a:txBody>
                    <a:bodyPr/>
                    <a:lstStyle/>
                    <a:p>
                      <a:r>
                        <a:rPr lang="en-US" sz="1100" b="0" kern="1200" noProof="0">
                          <a:solidFill>
                            <a:schemeClr val="tx1"/>
                          </a:solidFill>
                          <a:latin typeface="Ebrima" panose="02000000000000000000" pitchFamily="2" charset="0"/>
                          <a:ea typeface="Ebrima" panose="02000000000000000000" pitchFamily="2" charset="0"/>
                          <a:cs typeface="Ebrima" panose="02000000000000000000" pitchFamily="2" charset="0"/>
                        </a:rPr>
                        <a:t>9 Dec 2021</a:t>
                      </a:r>
                      <a:endParaRPr lang="en-GB"/>
                    </a:p>
                  </a:txBody>
                  <a:tcPr/>
                </a:tc>
                <a:tc gridSpan="2">
                  <a:txBody>
                    <a:bodyPr/>
                    <a:lstStyle/>
                    <a:p>
                      <a:r>
                        <a:rPr lang="en-US" sz="1100" b="0" kern="1200" noProof="0">
                          <a:solidFill>
                            <a:schemeClr val="tx1"/>
                          </a:solidFill>
                          <a:latin typeface="Ebrima" panose="02000000000000000000" pitchFamily="2" charset="0"/>
                          <a:ea typeface="Ebrima" panose="02000000000000000000" pitchFamily="2" charset="0"/>
                          <a:cs typeface="Ebrima" panose="02000000000000000000" pitchFamily="2" charset="0"/>
                          <a:hlinkClick r:id="rId8"/>
                        </a:rPr>
                        <a:t>WHO SAGE Interim Recommendation</a:t>
                      </a:r>
                      <a:r>
                        <a:rPr lang="en-US" sz="1100" b="0" kern="1200" noProof="0">
                          <a:solidFill>
                            <a:schemeClr val="tx1"/>
                          </a:solidFill>
                          <a:latin typeface="Ebrima" panose="02000000000000000000" pitchFamily="2" charset="0"/>
                          <a:ea typeface="Ebrima" panose="02000000000000000000" pitchFamily="2" charset="0"/>
                          <a:cs typeface="Ebrima" panose="02000000000000000000" pitchFamily="2" charset="0"/>
                        </a:rPr>
                        <a:t>; </a:t>
                      </a:r>
                      <a:r>
                        <a:rPr lang="en-US" sz="1100" b="0" kern="1200" noProof="0">
                          <a:solidFill>
                            <a:schemeClr val="tx1"/>
                          </a:solidFill>
                          <a:latin typeface="Ebrima" panose="02000000000000000000" pitchFamily="2" charset="0"/>
                          <a:ea typeface="Ebrima" panose="02000000000000000000" pitchFamily="2" charset="0"/>
                          <a:cs typeface="Ebrima" panose="02000000000000000000" pitchFamily="2" charset="0"/>
                          <a:hlinkClick r:id="rId9"/>
                        </a:rPr>
                        <a:t>WHO Vaccine Explainer</a:t>
                      </a:r>
                      <a:endParaRPr lang="en-GB"/>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Yes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0" i="0" kern="1200" noProof="0">
                        <a:solidFill>
                          <a:schemeClr val="tx1"/>
                        </a:solidFill>
                        <a:latin typeface="Ebrima" panose="02000000000000000000" pitchFamily="2" charset="0"/>
                        <a:ea typeface="Ebrima" panose="02000000000000000000" pitchFamily="2" charset="0"/>
                        <a:cs typeface="Ebrima" panose="02000000000000000000" pitchFamily="2"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Yes</a:t>
                      </a:r>
                    </a:p>
                  </a:txBody>
                  <a:tcPr anchor="ctr"/>
                </a:tc>
                <a:extLst>
                  <a:ext uri="{0D108BD9-81ED-4DB2-BD59-A6C34878D82A}">
                    <a16:rowId xmlns:a16="http://schemas.microsoft.com/office/drawing/2014/main" val="1487250748"/>
                  </a:ext>
                </a:extLst>
              </a:tr>
              <a:tr h="274320">
                <a:tc gridSpan="6">
                  <a:txBody>
                    <a:bodyPr/>
                    <a:lstStyle/>
                    <a:p>
                      <a:pPr algn="l"/>
                      <a:r>
                        <a:rPr lang="en-US" sz="1100" b="1" i="0" noProof="0">
                          <a:solidFill>
                            <a:schemeClr val="tx1"/>
                          </a:solidFill>
                          <a:latin typeface="Ebrima" panose="02000000000000000000" pitchFamily="2" charset="0"/>
                          <a:ea typeface="Ebrima" panose="02000000000000000000" pitchFamily="2" charset="0"/>
                          <a:cs typeface="Ebrima" panose="02000000000000000000" pitchFamily="2" charset="0"/>
                        </a:rPr>
                        <a:t>Inactivated virus</a:t>
                      </a:r>
                    </a:p>
                  </a:txBody>
                  <a:tcPr>
                    <a:solidFill>
                      <a:srgbClr val="CCFFCC"/>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US" sz="1100" b="1" i="0" noProof="0">
                        <a:solidFill>
                          <a:schemeClr val="tx1"/>
                        </a:solidFill>
                        <a:latin typeface="Ebrima" panose="02000000000000000000" pitchFamily="2" charset="0"/>
                        <a:ea typeface="Ebrima" panose="02000000000000000000" pitchFamily="2" charset="0"/>
                        <a:cs typeface="Ebrima" panose="02000000000000000000" pitchFamily="2" charset="0"/>
                      </a:endParaRPr>
                    </a:p>
                  </a:txBody>
                  <a:tcPr>
                    <a:solidFill>
                      <a:srgbClr val="CCFFCC"/>
                    </a:solidFill>
                  </a:tcPr>
                </a:tc>
                <a:tc hMerge="1">
                  <a:txBody>
                    <a:bodyPr/>
                    <a:lstStyle/>
                    <a:p>
                      <a:pPr algn="l"/>
                      <a:endParaRPr lang="en-US" sz="1100" b="1" i="0" noProof="0">
                        <a:solidFill>
                          <a:schemeClr val="tx1"/>
                        </a:solidFill>
                        <a:latin typeface="Ebrima" panose="02000000000000000000" pitchFamily="2" charset="0"/>
                        <a:ea typeface="Ebrima" panose="02000000000000000000" pitchFamily="2" charset="0"/>
                        <a:cs typeface="Ebrima" panose="02000000000000000000" pitchFamily="2" charset="0"/>
                      </a:endParaRPr>
                    </a:p>
                  </a:txBody>
                  <a:tcPr>
                    <a:solidFill>
                      <a:srgbClr val="CCFFCC"/>
                    </a:solidFill>
                  </a:tcPr>
                </a:tc>
                <a:extLst>
                  <a:ext uri="{0D108BD9-81ED-4DB2-BD59-A6C34878D82A}">
                    <a16:rowId xmlns:a16="http://schemas.microsoft.com/office/drawing/2014/main" val="138806352"/>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0" kern="1200">
                          <a:solidFill>
                            <a:schemeClr val="tx1"/>
                          </a:solidFill>
                          <a:latin typeface="Ebrima" panose="02000000000000000000" pitchFamily="2" charset="0"/>
                          <a:ea typeface="Ebrima" panose="02000000000000000000" pitchFamily="2" charset="0"/>
                          <a:cs typeface="Ebrima" panose="02000000000000000000" pitchFamily="2" charset="0"/>
                        </a:rPr>
                        <a:t>Inactivated SARS-CoV-2 vaccine</a:t>
                      </a:r>
                      <a:r>
                        <a:rPr lang="en-US" sz="1100" b="0" i="0" kern="1200">
                          <a:solidFill>
                            <a:schemeClr val="tx1"/>
                          </a:solidFill>
                          <a:latin typeface="Ebrima" panose="02000000000000000000" pitchFamily="2" charset="0"/>
                          <a:ea typeface="Ebrima" panose="02000000000000000000" pitchFamily="2" charset="0"/>
                          <a:cs typeface="Ebrima" panose="02000000000000000000" pitchFamily="2" charset="0"/>
                        </a:rPr>
                        <a:t> </a:t>
                      </a:r>
                      <a:r>
                        <a:rPr lang="en-US" sz="1100" i="0" kern="1200" baseline="30000">
                          <a:solidFill>
                            <a:schemeClr val="dk1"/>
                          </a:solidFill>
                          <a:effectLst/>
                          <a:latin typeface="Ebrima" panose="02000000000000000000" pitchFamily="2" charset="0"/>
                          <a:ea typeface="Ebrima" panose="02000000000000000000" pitchFamily="2" charset="0"/>
                          <a:cs typeface="Ebrima" panose="02000000000000000000" pitchFamily="2" charset="0"/>
                        </a:rPr>
                        <a:t>® </a:t>
                      </a:r>
                      <a:r>
                        <a:rPr lang="en-US" sz="1100" i="0" kern="1200" baseline="0">
                          <a:solidFill>
                            <a:schemeClr val="dk1"/>
                          </a:solidFill>
                          <a:effectLst/>
                          <a:latin typeface="Ebrima" panose="02000000000000000000" pitchFamily="2" charset="0"/>
                          <a:ea typeface="Ebrima" panose="02000000000000000000" pitchFamily="2" charset="0"/>
                          <a:cs typeface="Ebrima" panose="02000000000000000000" pitchFamily="2" charset="0"/>
                        </a:rPr>
                        <a:t>(</a:t>
                      </a:r>
                      <a:r>
                        <a:rPr lang="en-US" sz="1100" b="0" i="0" kern="1200">
                          <a:solidFill>
                            <a:schemeClr val="dk1"/>
                          </a:solidFill>
                          <a:effectLst/>
                          <a:latin typeface="Ebrima" panose="02000000000000000000" pitchFamily="2" charset="0"/>
                          <a:ea typeface="Ebrima" panose="02000000000000000000" pitchFamily="2" charset="0"/>
                          <a:cs typeface="Ebrima" panose="02000000000000000000" pitchFamily="2" charset="0"/>
                        </a:rPr>
                        <a:t>BIBP/Sinopharm)</a:t>
                      </a:r>
                      <a:endParaRPr lang="en-US" sz="1100" b="0" i="0" kern="1200" noProof="0">
                        <a:solidFill>
                          <a:schemeClr val="tx1"/>
                        </a:solidFill>
                        <a:latin typeface="Ebrima" panose="02000000000000000000" pitchFamily="2" charset="0"/>
                        <a:ea typeface="Ebrima" panose="02000000000000000000" pitchFamily="2" charset="0"/>
                        <a:cs typeface="Ebrima" panose="02000000000000000000" pitchFamily="2" charset="0"/>
                      </a:endParaRPr>
                    </a:p>
                  </a:txBody>
                  <a:tcPr/>
                </a:tc>
                <a:tc>
                  <a:txBody>
                    <a:bodyPr/>
                    <a:lstStyle/>
                    <a:p>
                      <a:r>
                        <a:rPr lang="en-US" sz="1100" noProof="0">
                          <a:latin typeface="Ebrima" panose="02000000000000000000" pitchFamily="2" charset="0"/>
                          <a:ea typeface="Ebrima" panose="02000000000000000000" pitchFamily="2" charset="0"/>
                          <a:cs typeface="Ebrima" panose="02000000000000000000" pitchFamily="2" charset="0"/>
                        </a:rPr>
                        <a:t>7 May 2021</a:t>
                      </a:r>
                      <a:endParaRPr lang="en-GB"/>
                    </a:p>
                  </a:txBody>
                  <a:tcPr/>
                </a:tc>
                <a:tc>
                  <a:txBody>
                    <a:bodyPr/>
                    <a:lstStyle/>
                    <a:p>
                      <a:r>
                        <a:rPr lang="en-US" sz="1100" b="0" kern="1200" noProof="0">
                          <a:solidFill>
                            <a:schemeClr val="tx1"/>
                          </a:solidFill>
                          <a:latin typeface="Ebrima" panose="02000000000000000000" pitchFamily="2" charset="0"/>
                          <a:ea typeface="Ebrima" panose="02000000000000000000" pitchFamily="2" charset="0"/>
                          <a:cs typeface="Ebrima" panose="02000000000000000000" pitchFamily="2" charset="0"/>
                        </a:rPr>
                        <a:t>15 Mar 2022</a:t>
                      </a:r>
                      <a:endParaRPr lang="en-GB"/>
                    </a:p>
                  </a:txBody>
                  <a:tcPr/>
                </a:tc>
                <a:tc gridSpan="2">
                  <a:txBody>
                    <a:bodyPr/>
                    <a:lstStyle/>
                    <a:p>
                      <a:r>
                        <a:rPr lang="en-US" sz="1100" b="0" kern="1200" noProof="0">
                          <a:solidFill>
                            <a:schemeClr val="tx1"/>
                          </a:solidFill>
                          <a:latin typeface="Ebrima" panose="02000000000000000000" pitchFamily="2" charset="0"/>
                          <a:ea typeface="Ebrima" panose="02000000000000000000" pitchFamily="2" charset="0"/>
                          <a:cs typeface="Ebrima" panose="02000000000000000000" pitchFamily="2" charset="0"/>
                          <a:hlinkClick r:id="rId10"/>
                        </a:rPr>
                        <a:t>WHO SAGE Interim Recommendation</a:t>
                      </a:r>
                      <a:r>
                        <a:rPr lang="en-US" sz="1100" b="0" kern="1200" noProof="0">
                          <a:solidFill>
                            <a:schemeClr val="tx1"/>
                          </a:solidFill>
                          <a:latin typeface="Ebrima" panose="02000000000000000000" pitchFamily="2" charset="0"/>
                          <a:ea typeface="Ebrima" panose="02000000000000000000" pitchFamily="2" charset="0"/>
                          <a:cs typeface="Ebrima" panose="02000000000000000000" pitchFamily="2" charset="0"/>
                        </a:rPr>
                        <a:t>; </a:t>
                      </a:r>
                      <a:r>
                        <a:rPr lang="en-US" sz="1100" b="0" kern="1200" noProof="0">
                          <a:solidFill>
                            <a:schemeClr val="tx1"/>
                          </a:solidFill>
                          <a:latin typeface="Ebrima" panose="02000000000000000000" pitchFamily="2" charset="0"/>
                          <a:ea typeface="Ebrima" panose="02000000000000000000" pitchFamily="2" charset="0"/>
                          <a:cs typeface="Ebrima" panose="02000000000000000000" pitchFamily="2" charset="0"/>
                          <a:hlinkClick r:id="rId11"/>
                        </a:rPr>
                        <a:t>WHO Vaccine Explainer</a:t>
                      </a:r>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Yes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0" i="0" kern="1200" noProof="0">
                        <a:solidFill>
                          <a:schemeClr val="tx1"/>
                        </a:solidFill>
                        <a:latin typeface="Ebrima" panose="02000000000000000000" pitchFamily="2" charset="0"/>
                        <a:ea typeface="Ebrima" panose="02000000000000000000" pitchFamily="2" charset="0"/>
                        <a:cs typeface="Ebrima" panose="02000000000000000000" pitchFamily="2"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Yes</a:t>
                      </a:r>
                    </a:p>
                  </a:txBody>
                  <a:tcPr/>
                </a:tc>
                <a:extLst>
                  <a:ext uri="{0D108BD9-81ED-4DB2-BD59-A6C34878D82A}">
                    <a16:rowId xmlns:a16="http://schemas.microsoft.com/office/drawing/2014/main" val="1419084169"/>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0" kern="1200">
                          <a:solidFill>
                            <a:schemeClr val="tx1"/>
                          </a:solidFill>
                          <a:latin typeface="Ebrima" panose="02000000000000000000" pitchFamily="2" charset="0"/>
                          <a:ea typeface="Ebrima" panose="02000000000000000000" pitchFamily="2" charset="0"/>
                          <a:cs typeface="Ebrima" panose="02000000000000000000" pitchFamily="2" charset="0"/>
                        </a:rPr>
                        <a:t>CORONAVAC</a:t>
                      </a:r>
                      <a:r>
                        <a:rPr lang="en-US" sz="1100" b="0" i="0" kern="1200">
                          <a:solidFill>
                            <a:schemeClr val="tx1"/>
                          </a:solidFill>
                          <a:latin typeface="Ebrima" panose="02000000000000000000" pitchFamily="2" charset="0"/>
                          <a:ea typeface="Ebrima" panose="02000000000000000000" pitchFamily="2" charset="0"/>
                          <a:cs typeface="Ebrima" panose="02000000000000000000" pitchFamily="2" charset="0"/>
                        </a:rPr>
                        <a:t> </a:t>
                      </a:r>
                      <a:r>
                        <a:rPr lang="en-US" sz="1100" i="0" kern="1200" baseline="30000">
                          <a:solidFill>
                            <a:schemeClr val="dk1"/>
                          </a:solidFill>
                          <a:effectLst/>
                          <a:latin typeface="Ebrima" panose="02000000000000000000" pitchFamily="2" charset="0"/>
                          <a:ea typeface="Ebrima" panose="02000000000000000000" pitchFamily="2" charset="0"/>
                          <a:cs typeface="Ebrima" panose="02000000000000000000" pitchFamily="2" charset="0"/>
                        </a:rPr>
                        <a:t>® </a:t>
                      </a:r>
                      <a:r>
                        <a:rPr lang="en-US" sz="1100" b="0" i="0" kern="1200">
                          <a:solidFill>
                            <a:schemeClr val="tx1"/>
                          </a:solidFill>
                          <a:latin typeface="Ebrima" panose="02000000000000000000" pitchFamily="2" charset="0"/>
                          <a:ea typeface="Ebrima" panose="02000000000000000000" pitchFamily="2" charset="0"/>
                          <a:cs typeface="Ebrima" panose="02000000000000000000" pitchFamily="2" charset="0"/>
                        </a:rPr>
                        <a:t>(Sinovac Life Sciences)</a:t>
                      </a:r>
                    </a:p>
                  </a:txBody>
                  <a:tcPr/>
                </a:tc>
                <a:tc>
                  <a:txBody>
                    <a:bodyPr/>
                    <a:lstStyle/>
                    <a:p>
                      <a:r>
                        <a:rPr lang="en-US" sz="1100" noProof="0">
                          <a:latin typeface="Ebrima" panose="02000000000000000000" pitchFamily="2" charset="0"/>
                          <a:ea typeface="Ebrima" panose="02000000000000000000" pitchFamily="2" charset="0"/>
                          <a:cs typeface="Ebrima" panose="02000000000000000000" pitchFamily="2" charset="0"/>
                        </a:rPr>
                        <a:t>1 Jun 2021</a:t>
                      </a:r>
                      <a:endParaRPr lang="en-GB"/>
                    </a:p>
                  </a:txBody>
                  <a:tcPr/>
                </a:tc>
                <a:tc>
                  <a:txBody>
                    <a:bodyPr/>
                    <a:lstStyle/>
                    <a:p>
                      <a:r>
                        <a:rPr lang="en-US" sz="1100" b="0" kern="1200" noProof="0">
                          <a:solidFill>
                            <a:schemeClr val="tx1"/>
                          </a:solidFill>
                          <a:latin typeface="Ebrima" panose="02000000000000000000" pitchFamily="2" charset="0"/>
                          <a:ea typeface="Ebrima" panose="02000000000000000000" pitchFamily="2" charset="0"/>
                          <a:cs typeface="Ebrima" panose="02000000000000000000" pitchFamily="2" charset="0"/>
                        </a:rPr>
                        <a:t>15 Mar 2022</a:t>
                      </a:r>
                      <a:endParaRPr lang="en-GB"/>
                    </a:p>
                  </a:txBody>
                  <a:tcPr/>
                </a:tc>
                <a:tc gridSpan="2">
                  <a:txBody>
                    <a:bodyPr/>
                    <a:lstStyle/>
                    <a:p>
                      <a:r>
                        <a:rPr lang="en-US" sz="1100" b="0" kern="1200">
                          <a:solidFill>
                            <a:schemeClr val="tx1"/>
                          </a:solidFill>
                          <a:latin typeface="Ebrima" panose="02000000000000000000" pitchFamily="2" charset="0"/>
                          <a:ea typeface="Ebrima" panose="02000000000000000000" pitchFamily="2" charset="0"/>
                          <a:cs typeface="Ebrima" panose="02000000000000000000" pitchFamily="2" charset="0"/>
                          <a:hlinkClick r:id="rId12"/>
                        </a:rPr>
                        <a:t>WHO SAGE Interim Recommendation</a:t>
                      </a:r>
                      <a:r>
                        <a:rPr lang="en-US" sz="1100" b="0" kern="1200">
                          <a:solidFill>
                            <a:schemeClr val="tx1"/>
                          </a:solidFill>
                          <a:latin typeface="Ebrima" panose="02000000000000000000" pitchFamily="2" charset="0"/>
                          <a:ea typeface="Ebrima" panose="02000000000000000000" pitchFamily="2" charset="0"/>
                          <a:cs typeface="Ebrima" panose="02000000000000000000" pitchFamily="2" charset="0"/>
                        </a:rPr>
                        <a:t>; </a:t>
                      </a:r>
                      <a:r>
                        <a:rPr lang="en-US" sz="1100" b="0" kern="1200">
                          <a:solidFill>
                            <a:schemeClr val="tx1"/>
                          </a:solidFill>
                          <a:latin typeface="Ebrima" panose="02000000000000000000" pitchFamily="2" charset="0"/>
                          <a:ea typeface="Ebrima" panose="02000000000000000000" pitchFamily="2" charset="0"/>
                          <a:cs typeface="Ebrima" panose="02000000000000000000" pitchFamily="2" charset="0"/>
                          <a:hlinkClick r:id="rId13"/>
                        </a:rPr>
                        <a:t>WHO Vaccine Explainer</a:t>
                      </a:r>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Yes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0" i="0" kern="1200">
                        <a:solidFill>
                          <a:schemeClr val="tx1"/>
                        </a:solidFill>
                        <a:latin typeface="Ebrima" panose="02000000000000000000" pitchFamily="2" charset="0"/>
                        <a:ea typeface="Ebrima" panose="02000000000000000000" pitchFamily="2" charset="0"/>
                        <a:cs typeface="Ebrima" panose="02000000000000000000" pitchFamily="2"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Yes</a:t>
                      </a:r>
                    </a:p>
                  </a:txBody>
                  <a:tcPr/>
                </a:tc>
                <a:extLst>
                  <a:ext uri="{0D108BD9-81ED-4DB2-BD59-A6C34878D82A}">
                    <a16:rowId xmlns:a16="http://schemas.microsoft.com/office/drawing/2014/main" val="1082098999"/>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0" kern="1200">
                          <a:solidFill>
                            <a:schemeClr val="tx1"/>
                          </a:solidFill>
                          <a:latin typeface="Ebrima" panose="02000000000000000000" pitchFamily="2" charset="0"/>
                          <a:ea typeface="Ebrima" panose="02000000000000000000" pitchFamily="2" charset="0"/>
                          <a:cs typeface="Ebrima" panose="02000000000000000000" pitchFamily="2" charset="0"/>
                        </a:rPr>
                        <a:t>COVAXIN </a:t>
                      </a:r>
                      <a:r>
                        <a:rPr lang="en-US" sz="1100" i="0" kern="1200" baseline="30000">
                          <a:solidFill>
                            <a:schemeClr val="dk1"/>
                          </a:solidFill>
                          <a:effectLst/>
                          <a:latin typeface="Ebrima" panose="02000000000000000000" pitchFamily="2" charset="0"/>
                          <a:ea typeface="Ebrima" panose="02000000000000000000" pitchFamily="2" charset="0"/>
                          <a:cs typeface="Ebrima" panose="02000000000000000000" pitchFamily="2" charset="0"/>
                        </a:rPr>
                        <a:t>®</a:t>
                      </a:r>
                      <a:r>
                        <a:rPr lang="en-US" sz="1100" b="0" i="0" kern="1200">
                          <a:solidFill>
                            <a:schemeClr val="tx1"/>
                          </a:solidFill>
                          <a:latin typeface="Ebrima" panose="02000000000000000000" pitchFamily="2" charset="0"/>
                          <a:ea typeface="Ebrima" panose="02000000000000000000" pitchFamily="2" charset="0"/>
                          <a:cs typeface="Ebrima" panose="02000000000000000000" pitchFamily="2" charset="0"/>
                        </a:rPr>
                        <a:t> (Bharat Biotech)</a:t>
                      </a:r>
                    </a:p>
                  </a:txBody>
                  <a:tcPr/>
                </a:tc>
                <a:tc>
                  <a:txBody>
                    <a:bodyPr/>
                    <a:lstStyle/>
                    <a:p>
                      <a:r>
                        <a:rPr lang="en-US" sz="1100" noProof="0">
                          <a:latin typeface="Ebrima" panose="02000000000000000000" pitchFamily="2" charset="0"/>
                          <a:ea typeface="Ebrima" panose="02000000000000000000" pitchFamily="2" charset="0"/>
                          <a:cs typeface="Ebrima" panose="02000000000000000000" pitchFamily="2" charset="0"/>
                        </a:rPr>
                        <a:t>3 Nov 2021</a:t>
                      </a:r>
                      <a:endParaRPr lang="en-GB"/>
                    </a:p>
                  </a:txBody>
                  <a:tcPr/>
                </a:tc>
                <a:tc>
                  <a:txBody>
                    <a:bodyPr/>
                    <a:lstStyle/>
                    <a:p>
                      <a:r>
                        <a:rPr lang="en-US" sz="1100" b="0" kern="1200" noProof="0">
                          <a:solidFill>
                            <a:schemeClr val="tx1"/>
                          </a:solidFill>
                          <a:latin typeface="Ebrima" panose="02000000000000000000" pitchFamily="2" charset="0"/>
                          <a:ea typeface="Ebrima" panose="02000000000000000000" pitchFamily="2" charset="0"/>
                          <a:cs typeface="Ebrima" panose="02000000000000000000" pitchFamily="2" charset="0"/>
                        </a:rPr>
                        <a:t>15 Mar 2022</a:t>
                      </a:r>
                      <a:endParaRPr lang="en-GB"/>
                    </a:p>
                  </a:txBody>
                  <a:tcPr/>
                </a:tc>
                <a:tc gridSpan="2">
                  <a:txBody>
                    <a:bodyPr/>
                    <a:lstStyle/>
                    <a:p>
                      <a:r>
                        <a:rPr lang="en-US" sz="1100" b="0" kern="1200">
                          <a:solidFill>
                            <a:schemeClr val="tx1"/>
                          </a:solidFill>
                          <a:latin typeface="Ebrima" panose="02000000000000000000" pitchFamily="2" charset="0"/>
                          <a:ea typeface="Ebrima" panose="02000000000000000000" pitchFamily="2" charset="0"/>
                          <a:cs typeface="Ebrima" panose="02000000000000000000" pitchFamily="2" charset="0"/>
                          <a:hlinkClick r:id="rId14"/>
                        </a:rPr>
                        <a:t>WHO SAGE Interim Recommendation</a:t>
                      </a:r>
                      <a:r>
                        <a:rPr lang="en-US" sz="1100" b="0" kern="1200">
                          <a:solidFill>
                            <a:schemeClr val="tx1"/>
                          </a:solidFill>
                          <a:latin typeface="Ebrima" panose="02000000000000000000" pitchFamily="2" charset="0"/>
                          <a:ea typeface="Ebrima" panose="02000000000000000000" pitchFamily="2" charset="0"/>
                          <a:cs typeface="Ebrima" panose="02000000000000000000" pitchFamily="2" charset="0"/>
                        </a:rPr>
                        <a:t>; </a:t>
                      </a:r>
                      <a:r>
                        <a:rPr lang="en-US" sz="1100" b="0" kern="1200">
                          <a:solidFill>
                            <a:schemeClr val="tx1"/>
                          </a:solidFill>
                          <a:latin typeface="Ebrima" panose="02000000000000000000" pitchFamily="2" charset="0"/>
                          <a:ea typeface="Ebrima" panose="02000000000000000000" pitchFamily="2" charset="0"/>
                          <a:cs typeface="Ebrima" panose="02000000000000000000" pitchFamily="2" charset="0"/>
                          <a:hlinkClick r:id="rId15"/>
                        </a:rPr>
                        <a:t>WHO Vaccine Explainer</a:t>
                      </a:r>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0" i="0" kern="1200">
                        <a:solidFill>
                          <a:schemeClr val="tx1"/>
                        </a:solidFill>
                        <a:latin typeface="Ebrima" panose="02000000000000000000" pitchFamily="2" charset="0"/>
                        <a:ea typeface="Ebrima" panose="02000000000000000000" pitchFamily="2" charset="0"/>
                        <a:cs typeface="Ebrima" panose="02000000000000000000" pitchFamily="2"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kern="1200">
                          <a:solidFill>
                            <a:schemeClr val="tx1"/>
                          </a:solidFill>
                          <a:latin typeface="Ebrima" panose="02000000000000000000" pitchFamily="2" charset="0"/>
                          <a:ea typeface="Ebrima" panose="02000000000000000000" pitchFamily="2" charset="0"/>
                          <a:cs typeface="Ebrima" panose="02000000000000000000" pitchFamily="2" charset="0"/>
                        </a:rPr>
                        <a:t>-</a:t>
                      </a:r>
                    </a:p>
                  </a:txBody>
                  <a:tcPr/>
                </a:tc>
                <a:extLst>
                  <a:ext uri="{0D108BD9-81ED-4DB2-BD59-A6C34878D82A}">
                    <a16:rowId xmlns:a16="http://schemas.microsoft.com/office/drawing/2014/main" val="3728480068"/>
                  </a:ext>
                </a:extLst>
              </a:tr>
              <a:tr h="274320">
                <a:tc gridSpan="6">
                  <a:txBody>
                    <a:bodyPr/>
                    <a:lstStyle/>
                    <a:p>
                      <a:pPr algn="l"/>
                      <a:r>
                        <a:rPr lang="en-US" sz="1100" b="1" i="0" kern="1200">
                          <a:solidFill>
                            <a:schemeClr val="dk1"/>
                          </a:solidFill>
                          <a:effectLst/>
                          <a:latin typeface="Ebrima" panose="02000000000000000000" pitchFamily="2" charset="0"/>
                          <a:ea typeface="Ebrima" panose="02000000000000000000" pitchFamily="2" charset="0"/>
                          <a:cs typeface="Ebrima" panose="02000000000000000000" pitchFamily="2" charset="0"/>
                        </a:rPr>
                        <a:t>Recombinant spike protein nanoparticle</a:t>
                      </a:r>
                    </a:p>
                  </a:txBody>
                  <a:tcPr>
                    <a:solidFill>
                      <a:schemeClr val="accent2">
                        <a:lumMod val="60000"/>
                        <a:lumOff val="4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US" sz="1100" b="1" i="0" kern="1200">
                        <a:solidFill>
                          <a:schemeClr val="dk1"/>
                        </a:solidFill>
                        <a:effectLst/>
                        <a:latin typeface="Ebrima" panose="02000000000000000000" pitchFamily="2" charset="0"/>
                        <a:ea typeface="Ebrima" panose="02000000000000000000" pitchFamily="2" charset="0"/>
                        <a:cs typeface="Ebrima" panose="02000000000000000000" pitchFamily="2" charset="0"/>
                      </a:endParaRPr>
                    </a:p>
                  </a:txBody>
                  <a:tcPr>
                    <a:solidFill>
                      <a:schemeClr val="accent2">
                        <a:lumMod val="60000"/>
                        <a:lumOff val="40000"/>
                      </a:schemeClr>
                    </a:solidFill>
                  </a:tcPr>
                </a:tc>
                <a:tc hMerge="1">
                  <a:txBody>
                    <a:bodyPr/>
                    <a:lstStyle/>
                    <a:p>
                      <a:pPr algn="l"/>
                      <a:endParaRPr lang="en-US" sz="1100" b="1" i="0" kern="1200">
                        <a:solidFill>
                          <a:schemeClr val="dk1"/>
                        </a:solidFill>
                        <a:effectLst/>
                        <a:latin typeface="Ebrima" panose="02000000000000000000" pitchFamily="2" charset="0"/>
                        <a:ea typeface="Ebrima" panose="02000000000000000000" pitchFamily="2" charset="0"/>
                        <a:cs typeface="Ebrima" panose="02000000000000000000" pitchFamily="2" charset="0"/>
                      </a:endParaRPr>
                    </a:p>
                  </a:txBody>
                  <a:tcPr>
                    <a:solidFill>
                      <a:schemeClr val="accent2">
                        <a:lumMod val="60000"/>
                        <a:lumOff val="40000"/>
                      </a:schemeClr>
                    </a:solidFill>
                  </a:tcPr>
                </a:tc>
                <a:extLst>
                  <a:ext uri="{0D108BD9-81ED-4DB2-BD59-A6C34878D82A}">
                    <a16:rowId xmlns:a16="http://schemas.microsoft.com/office/drawing/2014/main" val="595543457"/>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0" kern="1200">
                          <a:solidFill>
                            <a:schemeClr val="tx1"/>
                          </a:solidFill>
                          <a:latin typeface="Ebrima" panose="02000000000000000000" pitchFamily="2" charset="0"/>
                          <a:ea typeface="Ebrima" panose="02000000000000000000" pitchFamily="2" charset="0"/>
                          <a:cs typeface="Ebrima" panose="02000000000000000000" pitchFamily="2" charset="0"/>
                        </a:rPr>
                        <a:t>COVOVAX</a:t>
                      </a:r>
                      <a:r>
                        <a:rPr lang="en-US" sz="1100" b="0" i="0" kern="1200">
                          <a:solidFill>
                            <a:schemeClr val="tx1"/>
                          </a:solidFill>
                          <a:latin typeface="Ebrima" panose="02000000000000000000" pitchFamily="2" charset="0"/>
                          <a:ea typeface="Ebrima" panose="02000000000000000000" pitchFamily="2" charset="0"/>
                          <a:cs typeface="Ebrima" panose="02000000000000000000" pitchFamily="2" charset="0"/>
                        </a:rPr>
                        <a:t> </a:t>
                      </a:r>
                      <a:r>
                        <a:rPr lang="en-US" sz="1100" i="0" kern="1200" baseline="30000">
                          <a:solidFill>
                            <a:schemeClr val="dk1"/>
                          </a:solidFill>
                          <a:effectLst/>
                          <a:latin typeface="Ebrima" panose="02000000000000000000" pitchFamily="2" charset="0"/>
                          <a:ea typeface="Ebrima" panose="02000000000000000000" pitchFamily="2" charset="0"/>
                          <a:cs typeface="Ebrima" panose="02000000000000000000" pitchFamily="2" charset="0"/>
                        </a:rPr>
                        <a:t>® </a:t>
                      </a:r>
                      <a:r>
                        <a:rPr lang="en-US" sz="1100" b="0" i="0" kern="1200">
                          <a:solidFill>
                            <a:schemeClr val="tx1"/>
                          </a:solidFill>
                          <a:latin typeface="Ebrima" panose="02000000000000000000" pitchFamily="2" charset="0"/>
                          <a:ea typeface="Ebrima" panose="02000000000000000000" pitchFamily="2" charset="0"/>
                          <a:cs typeface="Ebrima" panose="02000000000000000000" pitchFamily="2" charset="0"/>
                        </a:rPr>
                        <a:t>(Serum Institute of India) </a:t>
                      </a:r>
                      <a:r>
                        <a:rPr lang="en-US" sz="1100" b="0" i="0" kern="1200" baseline="30000">
                          <a:solidFill>
                            <a:schemeClr val="tx1"/>
                          </a:solidFill>
                          <a:latin typeface="Ebrima" panose="02000000000000000000" pitchFamily="2" charset="0"/>
                          <a:ea typeface="Ebrima" panose="02000000000000000000" pitchFamily="2" charset="0"/>
                          <a:cs typeface="Ebrima" panose="02000000000000000000" pitchFamily="2" charset="0"/>
                        </a:rPr>
                        <a:t>4</a:t>
                      </a:r>
                      <a:endParaRPr lang="en-US" sz="1100" b="0" i="0" kern="1200" baseline="30000" noProof="0">
                        <a:solidFill>
                          <a:schemeClr val="tx1"/>
                        </a:solidFill>
                        <a:latin typeface="Ebrima" panose="02000000000000000000" pitchFamily="2" charset="0"/>
                        <a:ea typeface="Ebrima" panose="02000000000000000000" pitchFamily="2" charset="0"/>
                        <a:cs typeface="Ebrima" panose="02000000000000000000" pitchFamily="2" charset="0"/>
                      </a:endParaRPr>
                    </a:p>
                  </a:txBody>
                  <a:tcPr/>
                </a:tc>
                <a:tc>
                  <a:txBody>
                    <a:bodyPr/>
                    <a:lstStyle/>
                    <a:p>
                      <a:r>
                        <a:rPr lang="fr-CH" sz="1100" b="0" kern="1200">
                          <a:solidFill>
                            <a:schemeClr val="tx1"/>
                          </a:solidFill>
                          <a:latin typeface="Ebrima" panose="02000000000000000000" pitchFamily="2" charset="0"/>
                          <a:ea typeface="Ebrima" panose="02000000000000000000" pitchFamily="2" charset="0"/>
                          <a:cs typeface="Ebrima" panose="02000000000000000000" pitchFamily="2" charset="0"/>
                        </a:rPr>
                        <a:t>17 Dec 2021</a:t>
                      </a:r>
                      <a:endParaRPr lang="en-GB"/>
                    </a:p>
                  </a:txBody>
                  <a:tcPr/>
                </a:tc>
                <a:tc rowSpan="2">
                  <a:txBody>
                    <a:bodyPr/>
                    <a:lstStyle/>
                    <a:p>
                      <a:r>
                        <a:rPr lang="en-US" sz="1100" b="0" kern="1200">
                          <a:solidFill>
                            <a:schemeClr val="tx1"/>
                          </a:solidFill>
                          <a:latin typeface="Ebrima" panose="02000000000000000000" pitchFamily="2" charset="0"/>
                          <a:ea typeface="Ebrima" panose="02000000000000000000" pitchFamily="2" charset="0"/>
                          <a:cs typeface="Ebrima" panose="02000000000000000000" pitchFamily="2" charset="0"/>
                        </a:rPr>
                        <a:t>20 Dec 2021</a:t>
                      </a:r>
                      <a:endParaRPr lang="en-GB"/>
                    </a:p>
                  </a:txBody>
                  <a:tcPr anchor="ctr"/>
                </a:tc>
                <a:tc rowSpan="2" gridSpan="2">
                  <a:txBody>
                    <a:bodyPr/>
                    <a:lstStyle/>
                    <a:p>
                      <a:r>
                        <a:rPr lang="en-US" sz="1100" b="0" kern="1200">
                          <a:solidFill>
                            <a:schemeClr val="tx1"/>
                          </a:solidFill>
                          <a:latin typeface="Ebrima" panose="02000000000000000000" pitchFamily="2" charset="0"/>
                          <a:ea typeface="Ebrima" panose="02000000000000000000" pitchFamily="2" charset="0"/>
                          <a:cs typeface="Ebrima" panose="02000000000000000000" pitchFamily="2" charset="0"/>
                          <a:hlinkClick r:id="rId16"/>
                        </a:rPr>
                        <a:t>WHO SAGE Interim Recommendation</a:t>
                      </a:r>
                      <a:r>
                        <a:rPr lang="en-US" sz="1100" b="0" kern="1200">
                          <a:solidFill>
                            <a:schemeClr val="tx1"/>
                          </a:solidFill>
                          <a:latin typeface="Ebrima" panose="02000000000000000000" pitchFamily="2" charset="0"/>
                          <a:ea typeface="Ebrima" panose="02000000000000000000" pitchFamily="2" charset="0"/>
                          <a:cs typeface="Ebrima" panose="02000000000000000000" pitchFamily="2" charset="0"/>
                        </a:rPr>
                        <a:t>; </a:t>
                      </a:r>
                      <a:r>
                        <a:rPr lang="en-US" sz="1100" b="0" kern="1200">
                          <a:solidFill>
                            <a:schemeClr val="tx1"/>
                          </a:solidFill>
                          <a:latin typeface="Ebrima" panose="02000000000000000000" pitchFamily="2" charset="0"/>
                          <a:ea typeface="Ebrima" panose="02000000000000000000" pitchFamily="2" charset="0"/>
                          <a:cs typeface="Ebrima" panose="02000000000000000000" pitchFamily="2" charset="0"/>
                          <a:hlinkClick r:id="rId17"/>
                        </a:rPr>
                        <a:t>WHO Vaccine Explainer</a:t>
                      </a:r>
                      <a:endParaRPr lang="en-GB"/>
                    </a:p>
                  </a:txBody>
                  <a:tcPr anchor="ctr"/>
                </a:tc>
                <a:tc rowSpan="2"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Yes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0" i="0" kern="1200" noProof="0">
                        <a:solidFill>
                          <a:schemeClr val="tx1"/>
                        </a:solidFill>
                        <a:latin typeface="Ebrima" panose="02000000000000000000" pitchFamily="2" charset="0"/>
                        <a:ea typeface="Ebrima" panose="02000000000000000000" pitchFamily="2" charset="0"/>
                        <a:cs typeface="Ebrima" panose="02000000000000000000" pitchFamily="2" charset="0"/>
                      </a:endParaRPr>
                    </a:p>
                  </a:txBody>
                  <a:tcPr anchor="ct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Yes</a:t>
                      </a:r>
                    </a:p>
                  </a:txBody>
                  <a:tcPr anchor="ctr"/>
                </a:tc>
                <a:extLst>
                  <a:ext uri="{0D108BD9-81ED-4DB2-BD59-A6C34878D82A}">
                    <a16:rowId xmlns:a16="http://schemas.microsoft.com/office/drawing/2014/main" val="4153951999"/>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0" kern="1200" noProof="0">
                          <a:solidFill>
                            <a:schemeClr val="tx1"/>
                          </a:solidFill>
                          <a:latin typeface="Ebrima" panose="02000000000000000000" pitchFamily="2" charset="0"/>
                          <a:ea typeface="Ebrima" panose="02000000000000000000" pitchFamily="2" charset="0"/>
                          <a:cs typeface="Ebrima" panose="02000000000000000000" pitchFamily="2" charset="0"/>
                        </a:rPr>
                        <a:t>NUVAXOVID </a:t>
                      </a:r>
                      <a:r>
                        <a:rPr lang="en-US" sz="1100" i="0" kern="1200" baseline="30000">
                          <a:solidFill>
                            <a:schemeClr val="dk1"/>
                          </a:solidFill>
                          <a:effectLst/>
                          <a:latin typeface="Ebrima" panose="02000000000000000000" pitchFamily="2" charset="0"/>
                          <a:ea typeface="Ebrima" panose="02000000000000000000" pitchFamily="2" charset="0"/>
                          <a:cs typeface="Ebrima" panose="02000000000000000000" pitchFamily="2" charset="0"/>
                        </a:rPr>
                        <a:t>®</a:t>
                      </a:r>
                      <a:r>
                        <a:rPr lang="en-US" sz="1100" b="1" i="0" kern="1200" noProof="0">
                          <a:solidFill>
                            <a:schemeClr val="tx1"/>
                          </a:solidFill>
                          <a:latin typeface="Ebrima" panose="02000000000000000000" pitchFamily="2" charset="0"/>
                          <a:ea typeface="Ebrima" panose="02000000000000000000" pitchFamily="2" charset="0"/>
                          <a:cs typeface="Ebrima" panose="02000000000000000000" pitchFamily="2" charset="0"/>
                        </a:rPr>
                        <a:t> </a:t>
                      </a:r>
                      <a:r>
                        <a:rPr lang="en-US" sz="1100" b="0" i="0" kern="1200">
                          <a:solidFill>
                            <a:schemeClr val="tx1"/>
                          </a:solidFill>
                          <a:latin typeface="Ebrima" panose="02000000000000000000" pitchFamily="2" charset="0"/>
                          <a:ea typeface="Ebrima" panose="02000000000000000000" pitchFamily="2" charset="0"/>
                          <a:cs typeface="Ebrima" panose="02000000000000000000" pitchFamily="2" charset="0"/>
                        </a:rPr>
                        <a:t>(Novavax, Inc.) </a:t>
                      </a:r>
                      <a:r>
                        <a:rPr lang="en-US" sz="1100" b="0" i="0" kern="1200" baseline="30000">
                          <a:solidFill>
                            <a:schemeClr val="tx1"/>
                          </a:solidFill>
                          <a:latin typeface="Ebrima" panose="02000000000000000000" pitchFamily="2" charset="0"/>
                          <a:ea typeface="Ebrima" panose="02000000000000000000" pitchFamily="2" charset="0"/>
                          <a:cs typeface="Ebrima" panose="02000000000000000000" pitchFamily="2" charset="0"/>
                        </a:rPr>
                        <a:t>4 </a:t>
                      </a:r>
                      <a:endParaRPr lang="en-US" sz="1100" b="0" i="0" kern="1200" baseline="30000" noProof="0">
                        <a:solidFill>
                          <a:schemeClr val="tx1"/>
                        </a:solidFill>
                        <a:latin typeface="Ebrima" panose="02000000000000000000" pitchFamily="2" charset="0"/>
                        <a:ea typeface="Ebrima" panose="02000000000000000000" pitchFamily="2" charset="0"/>
                        <a:cs typeface="Ebrima" panose="02000000000000000000" pitchFamily="2" charset="0"/>
                      </a:endParaRPr>
                    </a:p>
                  </a:txBody>
                  <a:tcPr/>
                </a:tc>
                <a:tc>
                  <a:txBody>
                    <a:bodyPr/>
                    <a:lstStyle/>
                    <a:p>
                      <a:r>
                        <a:rPr lang="fr-CH" sz="1100" b="0" kern="1200">
                          <a:solidFill>
                            <a:schemeClr val="tx1"/>
                          </a:solidFill>
                          <a:latin typeface="Ebrima" panose="02000000000000000000" pitchFamily="2" charset="0"/>
                          <a:ea typeface="Ebrima" panose="02000000000000000000" pitchFamily="2" charset="0"/>
                          <a:cs typeface="Ebrima" panose="02000000000000000000" pitchFamily="2" charset="0"/>
                        </a:rPr>
                        <a:t>20 </a:t>
                      </a:r>
                      <a:r>
                        <a:rPr lang="fr-CH" sz="1100" b="0" kern="1200" err="1">
                          <a:solidFill>
                            <a:schemeClr val="tx1"/>
                          </a:solidFill>
                          <a:latin typeface="Ebrima" panose="02000000000000000000" pitchFamily="2" charset="0"/>
                          <a:ea typeface="Ebrima" panose="02000000000000000000" pitchFamily="2" charset="0"/>
                          <a:cs typeface="Ebrima" panose="02000000000000000000" pitchFamily="2" charset="0"/>
                        </a:rPr>
                        <a:t>Dec</a:t>
                      </a:r>
                      <a:r>
                        <a:rPr lang="fr-CH" sz="1100" b="0" kern="1200">
                          <a:solidFill>
                            <a:schemeClr val="tx1"/>
                          </a:solidFill>
                          <a:latin typeface="Ebrima" panose="02000000000000000000" pitchFamily="2" charset="0"/>
                          <a:ea typeface="Ebrima" panose="02000000000000000000" pitchFamily="2" charset="0"/>
                          <a:cs typeface="Ebrima" panose="02000000000000000000" pitchFamily="2" charset="0"/>
                        </a:rPr>
                        <a:t> 2021</a:t>
                      </a:r>
                      <a:endParaRPr lang="en-GB"/>
                    </a:p>
                  </a:txBody>
                  <a:tcPr/>
                </a:tc>
                <a:tc vMerge="1">
                  <a:txBody>
                    <a:bodyPr/>
                    <a:lstStyle/>
                    <a:p>
                      <a:endParaRPr lang="en-GB"/>
                    </a:p>
                  </a:txBody>
                  <a:tcPr/>
                </a:tc>
                <a:tc gridSpan="2" vMerge="1">
                  <a:txBody>
                    <a:bodyPr/>
                    <a:lstStyle/>
                    <a:p>
                      <a:endParaRPr lang="en-GB"/>
                    </a:p>
                  </a:txBody>
                  <a:tcPr/>
                </a:tc>
                <a:tc hMerge="1" vMerge="1">
                  <a:txBody>
                    <a:bodyPr/>
                    <a:lstStyle/>
                    <a:p>
                      <a:endParaRPr lang="en-GB"/>
                    </a:p>
                  </a:txBody>
                  <a:tcPr/>
                </a:tc>
                <a:tc vMerge="1">
                  <a:txBody>
                    <a:bodyPr/>
                    <a:lstStyle/>
                    <a:p>
                      <a:endParaRPr lang="en-GB"/>
                    </a:p>
                  </a:txBody>
                  <a:tcPr/>
                </a:tc>
                <a:extLst>
                  <a:ext uri="{0D108BD9-81ED-4DB2-BD59-A6C34878D82A}">
                    <a16:rowId xmlns:a16="http://schemas.microsoft.com/office/drawing/2014/main" val="1320373086"/>
                  </a:ext>
                </a:extLst>
              </a:tr>
            </a:tbl>
          </a:graphicData>
        </a:graphic>
      </p:graphicFrame>
      <p:sp>
        <p:nvSpPr>
          <p:cNvPr id="5" name="TextBox 4">
            <a:extLst>
              <a:ext uri="{FF2B5EF4-FFF2-40B4-BE49-F238E27FC236}">
                <a16:creationId xmlns:a16="http://schemas.microsoft.com/office/drawing/2014/main" id="{65366CF2-BC23-4747-8DC0-159690273553}"/>
              </a:ext>
            </a:extLst>
          </p:cNvPr>
          <p:cNvSpPr txBox="1"/>
          <p:nvPr/>
        </p:nvSpPr>
        <p:spPr>
          <a:xfrm>
            <a:off x="612771" y="5903479"/>
            <a:ext cx="10538691" cy="913070"/>
          </a:xfrm>
          <a:prstGeom prst="rect">
            <a:avLst/>
          </a:prstGeom>
          <a:noFill/>
        </p:spPr>
        <p:txBody>
          <a:bodyPr wrap="square" rtlCol="0">
            <a:spAutoFit/>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800" b="0" u="none" strike="noStrike" kern="1200" cap="none" spc="0" normalizeH="0" baseline="0" noProof="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hlinkClick r:id="rId18"/>
              </a:rPr>
              <a:t>https://www.who.int/teams/regulation-prequalification/eul/covid-19</a:t>
            </a:r>
            <a:r>
              <a:rPr kumimoji="0" lang="en-US" sz="800" b="0" u="none" strike="noStrike" kern="1200" cap="none" spc="0" normalizeH="0" baseline="0" noProof="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 </a:t>
            </a:r>
            <a:r>
              <a:rPr kumimoji="0" lang="en-US" sz="800" b="0" u="none" strike="noStrike" kern="1200" cap="none" spc="0" normalizeH="0" baseline="30000" noProof="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 </a:t>
            </a:r>
            <a:endParaRPr lang="en-US" sz="800" baseline="30000">
              <a:solidFill>
                <a:prstClr val="black"/>
              </a:solidFill>
              <a:latin typeface="Ebrima" panose="02000000000000000000" pitchFamily="2" charset="0"/>
              <a:ea typeface="Ebrima" panose="02000000000000000000" pitchFamily="2" charset="0"/>
              <a:cs typeface="Ebrima" panose="02000000000000000000" pitchFamily="2"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800" b="0" u="none" strike="noStrike" kern="1200" cap="none" spc="0" normalizeH="0" baseline="0" noProof="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EUL recommendation also for booster.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GB" sz="800" b="0" u="none" strike="noStrike" kern="1200" cap="none" spc="0" normalizeH="0" baseline="0" noProof="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Same vaccine products produced in different manufacturing sites or having different registered names can be used interchangeably</a:t>
            </a:r>
          </a:p>
          <a:p>
            <a:pPr marL="228600" lvl="0" indent="-228600">
              <a:buFontTx/>
              <a:buAutoNum type="arabicPeriod"/>
              <a:defRPr/>
            </a:pPr>
            <a:r>
              <a:rPr kumimoji="0" lang="en-GB" sz="800" b="0" u="none" strike="noStrike" kern="1200" cap="none" spc="0" normalizeH="0" baseline="0" noProof="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Same vaccine products produced in different manufacturing sites or having different registered names can be used interchangeably Due to the interchangeability, the rest of the presentation refers to these vaccine products as Novavax</a:t>
            </a:r>
            <a:r>
              <a:rPr lang="en-GB" sz="800">
                <a:solidFill>
                  <a:prstClr val="black"/>
                </a:solidFill>
                <a:latin typeface="Ebrima" panose="02000000000000000000" pitchFamily="2" charset="0"/>
                <a:ea typeface="Ebrima" panose="02000000000000000000" pitchFamily="2" charset="0"/>
                <a:cs typeface="Ebrima" panose="02000000000000000000" pitchFamily="2" charset="0"/>
              </a:rPr>
              <a:t>. In COVAX, these two vaccine products are referred as “Novavax, NVX-2373”.</a:t>
            </a:r>
            <a:endParaRPr kumimoji="0" lang="en-GB" sz="800" b="0" u="none" strike="noStrike" kern="1200" cap="none" spc="0" normalizeH="0" baseline="0" noProof="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US" sz="800" b="0" u="none" strike="noStrike" kern="1200" cap="none" spc="0" normalizeH="0" baseline="0" noProof="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US" sz="800" b="0" u="none" strike="noStrike" kern="1200" cap="none" spc="0" normalizeH="0" baseline="30000" noProof="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193328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7F356101-A661-4FB7-8B0B-EE5C1C04995F}"/>
              </a:ext>
            </a:extLst>
          </p:cNvPr>
          <p:cNvSpPr>
            <a:spLocks noGrp="1"/>
          </p:cNvSpPr>
          <p:nvPr>
            <p:ph type="sldNum" sz="quarter" idx="12"/>
          </p:nvPr>
        </p:nvSpPr>
        <p:spPr/>
        <p:txBody>
          <a:bodyPr/>
          <a:lstStyle/>
          <a:p>
            <a:fld id="{A74CE0EA-F3B5-4684-BA10-C594598FDB9C}" type="slidenum">
              <a:rPr lang="en-GB" smtClean="0"/>
              <a:pPr/>
              <a:t>8</a:t>
            </a:fld>
            <a:endParaRPr lang="en-GB"/>
          </a:p>
        </p:txBody>
      </p:sp>
      <p:sp>
        <p:nvSpPr>
          <p:cNvPr id="5" name="Título 4">
            <a:extLst>
              <a:ext uri="{FF2B5EF4-FFF2-40B4-BE49-F238E27FC236}">
                <a16:creationId xmlns:a16="http://schemas.microsoft.com/office/drawing/2014/main" id="{936B1770-0D54-4E5F-98BB-EEEDE65CA687}"/>
              </a:ext>
            </a:extLst>
          </p:cNvPr>
          <p:cNvSpPr>
            <a:spLocks noGrp="1"/>
          </p:cNvSpPr>
          <p:nvPr>
            <p:ph type="title"/>
          </p:nvPr>
        </p:nvSpPr>
        <p:spPr/>
        <p:txBody>
          <a:bodyPr/>
          <a:lstStyle/>
          <a:p>
            <a:r>
              <a:rPr lang="en-GB" sz="2400" dirty="0"/>
              <a:t>Considerations for optimizing the COVID-19 vaccine country portfolio (1/4)</a:t>
            </a:r>
          </a:p>
        </p:txBody>
      </p:sp>
      <p:pic>
        <p:nvPicPr>
          <p:cNvPr id="6" name="Imagen 5">
            <a:extLst>
              <a:ext uri="{FF2B5EF4-FFF2-40B4-BE49-F238E27FC236}">
                <a16:creationId xmlns:a16="http://schemas.microsoft.com/office/drawing/2014/main" id="{7A684ED6-3D1C-41C4-A3EB-62DA2A37B5D4}"/>
              </a:ext>
            </a:extLst>
          </p:cNvPr>
          <p:cNvPicPr>
            <a:picLocks noChangeAspect="1"/>
          </p:cNvPicPr>
          <p:nvPr/>
        </p:nvPicPr>
        <p:blipFill>
          <a:blip r:embed="rId2"/>
          <a:stretch>
            <a:fillRect/>
          </a:stretch>
        </p:blipFill>
        <p:spPr>
          <a:xfrm>
            <a:off x="559327" y="2244543"/>
            <a:ext cx="4953000" cy="3657600"/>
          </a:xfrm>
          <a:prstGeom prst="rect">
            <a:avLst/>
          </a:prstGeom>
        </p:spPr>
      </p:pic>
      <p:sp>
        <p:nvSpPr>
          <p:cNvPr id="7" name="Marcador de texto 3">
            <a:extLst>
              <a:ext uri="{FF2B5EF4-FFF2-40B4-BE49-F238E27FC236}">
                <a16:creationId xmlns:a16="http://schemas.microsoft.com/office/drawing/2014/main" id="{89738332-EA28-4527-8DA7-12DD81CAAD37}"/>
              </a:ext>
            </a:extLst>
          </p:cNvPr>
          <p:cNvSpPr txBox="1">
            <a:spLocks/>
          </p:cNvSpPr>
          <p:nvPr/>
        </p:nvSpPr>
        <p:spPr>
          <a:xfrm>
            <a:off x="712155" y="1555086"/>
            <a:ext cx="4191149" cy="522451"/>
          </a:xfrm>
          <a:prstGeom prst="rect">
            <a:avLst/>
          </a:prstGeom>
        </p:spPr>
        <p:txBody>
          <a:bodyPr numCol="1"/>
          <a:lst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b="1">
                <a:solidFill>
                  <a:schemeClr val="accent1"/>
                </a:solidFill>
                <a:latin typeface="Ebrima" panose="02000000000000000000" pitchFamily="2" charset="0"/>
                <a:ea typeface="Ebrima" panose="02000000000000000000" pitchFamily="2" charset="0"/>
                <a:cs typeface="Ebrima" panose="02000000000000000000" pitchFamily="2" charset="0"/>
              </a:rPr>
              <a:t>Eight-step process for COVID-19 vaccination operational microplanning</a:t>
            </a:r>
            <a:r>
              <a:rPr lang="en-GB" b="1" baseline="30000">
                <a:solidFill>
                  <a:schemeClr val="accent1"/>
                </a:solidFill>
                <a:latin typeface="Ebrima" panose="02000000000000000000" pitchFamily="2" charset="0"/>
                <a:ea typeface="Ebrima" panose="02000000000000000000" pitchFamily="2" charset="0"/>
                <a:cs typeface="Ebrima" panose="02000000000000000000" pitchFamily="2" charset="0"/>
              </a:rPr>
              <a:t>1</a:t>
            </a:r>
          </a:p>
        </p:txBody>
      </p:sp>
      <p:cxnSp>
        <p:nvCxnSpPr>
          <p:cNvPr id="8" name="Conector recto de flecha 7">
            <a:extLst>
              <a:ext uri="{FF2B5EF4-FFF2-40B4-BE49-F238E27FC236}">
                <a16:creationId xmlns:a16="http://schemas.microsoft.com/office/drawing/2014/main" id="{3EA6A87F-D326-48A8-BED2-6802935E016E}"/>
              </a:ext>
            </a:extLst>
          </p:cNvPr>
          <p:cNvCxnSpPr>
            <a:cxnSpLocks/>
            <a:stCxn id="10" idx="3"/>
          </p:cNvCxnSpPr>
          <p:nvPr/>
        </p:nvCxnSpPr>
        <p:spPr>
          <a:xfrm>
            <a:off x="3148836" y="2824170"/>
            <a:ext cx="2363491" cy="0"/>
          </a:xfrm>
          <a:prstGeom prst="straightConnector1">
            <a:avLst/>
          </a:prstGeom>
          <a:noFill/>
          <a:ln w="28575">
            <a:solidFill>
              <a:srgbClr val="FA9A00"/>
            </a:solidFill>
          </a:ln>
        </p:spPr>
        <p:style>
          <a:lnRef idx="2">
            <a:schemeClr val="accent1">
              <a:shade val="50000"/>
            </a:schemeClr>
          </a:lnRef>
          <a:fillRef idx="1">
            <a:schemeClr val="accent1"/>
          </a:fillRef>
          <a:effectRef idx="0">
            <a:schemeClr val="accent1"/>
          </a:effectRef>
          <a:fontRef idx="minor">
            <a:schemeClr val="lt1"/>
          </a:fontRef>
        </p:style>
      </p:cxnSp>
      <p:sp>
        <p:nvSpPr>
          <p:cNvPr id="9" name="CuadroTexto 8">
            <a:extLst>
              <a:ext uri="{FF2B5EF4-FFF2-40B4-BE49-F238E27FC236}">
                <a16:creationId xmlns:a16="http://schemas.microsoft.com/office/drawing/2014/main" id="{672C4FB8-2AB2-4317-B8F0-7310E9EDD582}"/>
              </a:ext>
            </a:extLst>
          </p:cNvPr>
          <p:cNvSpPr txBox="1"/>
          <p:nvPr/>
        </p:nvSpPr>
        <p:spPr>
          <a:xfrm>
            <a:off x="5320747" y="1719579"/>
            <a:ext cx="6539819" cy="4540345"/>
          </a:xfrm>
          <a:prstGeom prst="rect">
            <a:avLst/>
          </a:prstGeom>
          <a:solidFill>
            <a:schemeClr val="bg1">
              <a:lumMod val="95000"/>
            </a:schemeClr>
          </a:solidFill>
          <a:ln w="19050">
            <a:solidFill>
              <a:srgbClr val="FA9A00"/>
            </a:solidFill>
          </a:ln>
        </p:spPr>
        <p:txBody>
          <a:bodyPr wrap="square">
            <a:spAutoFit/>
          </a:bodyPr>
          <a:lstStyle/>
          <a:p>
            <a:pPr marL="0" lvl="1">
              <a:lnSpc>
                <a:spcPct val="150000"/>
              </a:lnSpc>
              <a:buClr>
                <a:schemeClr val="tx1"/>
              </a:buClr>
              <a:buSzPct val="80000"/>
            </a:pPr>
            <a:r>
              <a:rPr lang="en-GB" sz="1400" b="1" i="1">
                <a:latin typeface="Ebrima" panose="02000000000000000000" pitchFamily="2" charset="0"/>
                <a:ea typeface="Ebrima" panose="02000000000000000000" pitchFamily="2" charset="0"/>
                <a:cs typeface="Ebrima" panose="02000000000000000000" pitchFamily="2" charset="0"/>
              </a:rPr>
              <a:t>Define country goals and targets for 2022 and beyond</a:t>
            </a:r>
            <a:r>
              <a:rPr lang="en-GB" sz="1400" b="1" i="1" baseline="30000">
                <a:latin typeface="Ebrima" panose="02000000000000000000" pitchFamily="2" charset="0"/>
                <a:ea typeface="Ebrima" panose="02000000000000000000" pitchFamily="2" charset="0"/>
                <a:cs typeface="Ebrima" panose="02000000000000000000" pitchFamily="2" charset="0"/>
              </a:rPr>
              <a:t>4</a:t>
            </a:r>
            <a:r>
              <a:rPr lang="en-GB" sz="1400" b="1" i="1">
                <a:latin typeface="Ebrima" panose="02000000000000000000" pitchFamily="2" charset="0"/>
                <a:ea typeface="Ebrima" panose="02000000000000000000" pitchFamily="2" charset="0"/>
                <a:cs typeface="Ebrima" panose="02000000000000000000" pitchFamily="2" charset="0"/>
              </a:rPr>
              <a:t>, to vaccinate a certain number of persons in the higher priority-use groups OR certain percentage of the population</a:t>
            </a:r>
          </a:p>
          <a:p>
            <a:pPr marL="171450" lvl="1" indent="-171450">
              <a:lnSpc>
                <a:spcPct val="150000"/>
              </a:lnSpc>
              <a:buClr>
                <a:schemeClr val="tx1"/>
              </a:buClr>
              <a:buSzPct val="80000"/>
              <a:buFont typeface="Arial" panose="020B0604020202020204" pitchFamily="34" charset="0"/>
              <a:buChar char="•"/>
            </a:pPr>
            <a:r>
              <a:rPr lang="en-GB" sz="1100">
                <a:latin typeface="Ebrima" panose="02000000000000000000" pitchFamily="2" charset="0"/>
                <a:ea typeface="Ebrima" panose="02000000000000000000" pitchFamily="2" charset="0"/>
                <a:cs typeface="Ebrima" panose="02000000000000000000" pitchFamily="2" charset="0"/>
              </a:rPr>
              <a:t>In alignment with:</a:t>
            </a:r>
          </a:p>
          <a:p>
            <a:pPr marL="628650" lvl="2" indent="-171450">
              <a:lnSpc>
                <a:spcPct val="150000"/>
              </a:lnSpc>
              <a:buClr>
                <a:schemeClr val="tx1"/>
              </a:buClr>
              <a:buSzPct val="80000"/>
              <a:buFont typeface="Arial" panose="020B0604020202020204" pitchFamily="34" charset="0"/>
              <a:buChar char="•"/>
            </a:pPr>
            <a:r>
              <a:rPr lang="en-GB" sz="1100">
                <a:latin typeface="Ebrima" panose="02000000000000000000" pitchFamily="2" charset="0"/>
                <a:ea typeface="Ebrima" panose="02000000000000000000" pitchFamily="2" charset="0"/>
                <a:cs typeface="Ebrima" panose="02000000000000000000" pitchFamily="2" charset="0"/>
                <a:hlinkClick r:id="rId3">
                  <a:extLst>
                    <a:ext uri="{A12FA001-AC4F-418D-AE19-62706E023703}">
                      <ahyp:hlinkClr xmlns:ahyp="http://schemas.microsoft.com/office/drawing/2018/hyperlinkcolor" val="tx"/>
                    </a:ext>
                  </a:extLst>
                </a:hlinkClick>
              </a:rPr>
              <a:t>National Deployment and Vaccination Plan for COVID-19 vaccines (NDVP)</a:t>
            </a:r>
          </a:p>
          <a:p>
            <a:pPr marL="628650" lvl="2" indent="-171450">
              <a:lnSpc>
                <a:spcPct val="150000"/>
              </a:lnSpc>
              <a:buClr>
                <a:schemeClr val="tx1"/>
              </a:buClr>
              <a:buSzPct val="80000"/>
              <a:buFont typeface="Arial" panose="020B0604020202020204" pitchFamily="34" charset="0"/>
              <a:buChar char="•"/>
            </a:pPr>
            <a:r>
              <a:rPr lang="en-GB" sz="1100">
                <a:latin typeface="Ebrima" panose="02000000000000000000" pitchFamily="2" charset="0"/>
                <a:ea typeface="Ebrima" panose="02000000000000000000" pitchFamily="2" charset="0"/>
                <a:cs typeface="Ebrima" panose="02000000000000000000" pitchFamily="2" charset="0"/>
                <a:hlinkClick r:id="rId3">
                  <a:extLst>
                    <a:ext uri="{A12FA001-AC4F-418D-AE19-62706E023703}">
                      <ahyp:hlinkClr xmlns:ahyp="http://schemas.microsoft.com/office/drawing/2018/hyperlinkcolor" val="tx"/>
                    </a:ext>
                  </a:extLst>
                </a:hlinkClick>
              </a:rPr>
              <a:t>National Immunization Strategy (NIS)</a:t>
            </a:r>
          </a:p>
          <a:p>
            <a:pPr marL="171450" lvl="1" indent="-171450">
              <a:lnSpc>
                <a:spcPct val="150000"/>
              </a:lnSpc>
              <a:buClr>
                <a:schemeClr val="tx1"/>
              </a:buClr>
              <a:buSzPct val="80000"/>
              <a:buFont typeface="Arial" panose="020B0604020202020204" pitchFamily="34" charset="0"/>
              <a:buChar char="•"/>
            </a:pPr>
            <a:r>
              <a:rPr lang="en-GB" sz="1100">
                <a:latin typeface="Ebrima" panose="02000000000000000000" pitchFamily="2" charset="0"/>
                <a:ea typeface="Ebrima" panose="02000000000000000000" pitchFamily="2" charset="0"/>
                <a:cs typeface="Ebrima" panose="02000000000000000000" pitchFamily="2" charset="0"/>
              </a:rPr>
              <a:t>Considering: </a:t>
            </a:r>
          </a:p>
          <a:p>
            <a:pPr marL="628650" lvl="2" indent="-171450">
              <a:lnSpc>
                <a:spcPct val="150000"/>
              </a:lnSpc>
              <a:buClr>
                <a:schemeClr val="tx1"/>
              </a:buClr>
              <a:buSzPct val="80000"/>
              <a:buFont typeface="Arial" panose="020B0604020202020204" pitchFamily="34" charset="0"/>
              <a:buChar char="•"/>
            </a:pPr>
            <a:r>
              <a:rPr lang="en-GB" sz="1100" u="sng">
                <a:latin typeface="Ebrima" panose="02000000000000000000" pitchFamily="2" charset="0"/>
                <a:ea typeface="Ebrima" panose="02000000000000000000" pitchFamily="2" charset="0"/>
                <a:cs typeface="Ebrima" panose="02000000000000000000" pitchFamily="2" charset="0"/>
              </a:rPr>
              <a:t>Global Vaccination Strategy</a:t>
            </a:r>
            <a:r>
              <a:rPr lang="en-GB" sz="1100" baseline="30000">
                <a:latin typeface="Ebrima" panose="02000000000000000000" pitchFamily="2" charset="0"/>
                <a:ea typeface="Ebrima" panose="02000000000000000000" pitchFamily="2" charset="0"/>
                <a:cs typeface="Ebrima" panose="02000000000000000000" pitchFamily="2" charset="0"/>
              </a:rPr>
              <a:t>2 </a:t>
            </a:r>
            <a:r>
              <a:rPr lang="en-GB" sz="1100">
                <a:latin typeface="Ebrima" panose="02000000000000000000" pitchFamily="2" charset="0"/>
                <a:ea typeface="Ebrima" panose="02000000000000000000" pitchFamily="2" charset="0"/>
                <a:cs typeface="Ebrima" panose="02000000000000000000" pitchFamily="2" charset="0"/>
              </a:rPr>
              <a:t>goal to </a:t>
            </a:r>
            <a:r>
              <a:rPr lang="en-GB" sz="1100" b="1">
                <a:latin typeface="Ebrima" panose="02000000000000000000" pitchFamily="2" charset="0"/>
                <a:ea typeface="Ebrima" panose="02000000000000000000" pitchFamily="2" charset="0"/>
                <a:cs typeface="Ebrima" panose="02000000000000000000" pitchFamily="2" charset="0"/>
              </a:rPr>
              <a:t>vaccinate 70% of the global population against COVID-19 by mid-2022 </a:t>
            </a:r>
          </a:p>
          <a:p>
            <a:pPr marL="1085850" lvl="3" indent="-171450">
              <a:lnSpc>
                <a:spcPct val="150000"/>
              </a:lnSpc>
              <a:buClr>
                <a:schemeClr val="tx1"/>
              </a:buClr>
              <a:buSzPct val="80000"/>
              <a:buFont typeface="Arial" panose="020B0604020202020204" pitchFamily="34" charset="0"/>
              <a:buChar char="•"/>
            </a:pPr>
            <a:r>
              <a:rPr lang="en-GB" sz="1050">
                <a:latin typeface="Ebrima" panose="02000000000000000000" pitchFamily="2" charset="0"/>
                <a:ea typeface="Ebrima" panose="02000000000000000000" pitchFamily="2" charset="0"/>
                <a:cs typeface="Ebrima" panose="02000000000000000000" pitchFamily="2" charset="0"/>
              </a:rPr>
              <a:t>National targets may need to be adjusted based on </a:t>
            </a:r>
            <a:r>
              <a:rPr lang="en-GB" sz="1100" b="1">
                <a:latin typeface="Ebrima" panose="02000000000000000000" pitchFamily="2" charset="0"/>
                <a:ea typeface="Ebrima" panose="02000000000000000000" pitchFamily="2" charset="0"/>
                <a:cs typeface="Ebrima" panose="02000000000000000000" pitchFamily="2" charset="0"/>
              </a:rPr>
              <a:t>age demographics and national objectives</a:t>
            </a:r>
            <a:r>
              <a:rPr lang="en-GB" sz="1100" b="1" baseline="30000">
                <a:latin typeface="Ebrima" panose="02000000000000000000" pitchFamily="2" charset="0"/>
                <a:ea typeface="Ebrima" panose="02000000000000000000" pitchFamily="2" charset="0"/>
                <a:cs typeface="Ebrima" panose="02000000000000000000" pitchFamily="2" charset="0"/>
              </a:rPr>
              <a:t>4</a:t>
            </a:r>
          </a:p>
          <a:p>
            <a:pPr marL="628650" lvl="2" indent="-171450">
              <a:lnSpc>
                <a:spcPct val="150000"/>
              </a:lnSpc>
              <a:buClr>
                <a:schemeClr val="tx1"/>
              </a:buClr>
              <a:buSzPct val="80000"/>
              <a:buFont typeface="Arial" panose="020B0604020202020204" pitchFamily="34" charset="0"/>
              <a:buChar char="•"/>
            </a:pPr>
            <a:r>
              <a:rPr lang="en-GB" sz="1100" u="sng">
                <a:latin typeface="Ebrima" panose="02000000000000000000" pitchFamily="2" charset="0"/>
                <a:ea typeface="Ebrima" panose="02000000000000000000" pitchFamily="2" charset="0"/>
                <a:cs typeface="Ebrima" panose="02000000000000000000" pitchFamily="2" charset="0"/>
              </a:rPr>
              <a:t>Updated WHO SAGE roadmap</a:t>
            </a:r>
            <a:r>
              <a:rPr lang="en-GB" sz="1100" baseline="30000">
                <a:latin typeface="Ebrima" panose="02000000000000000000" pitchFamily="2" charset="0"/>
                <a:ea typeface="Ebrima" panose="02000000000000000000" pitchFamily="2" charset="0"/>
                <a:cs typeface="Ebrima" panose="02000000000000000000" pitchFamily="2" charset="0"/>
              </a:rPr>
              <a:t>3</a:t>
            </a:r>
            <a:r>
              <a:rPr lang="en-GB" sz="1100">
                <a:latin typeface="Ebrima" panose="02000000000000000000" pitchFamily="2" charset="0"/>
                <a:ea typeface="Ebrima" panose="02000000000000000000" pitchFamily="2" charset="0"/>
                <a:cs typeface="Ebrima" panose="02000000000000000000" pitchFamily="2" charset="0"/>
              </a:rPr>
              <a:t>: </a:t>
            </a:r>
            <a:r>
              <a:rPr lang="en-GB" sz="1100" b="1">
                <a:latin typeface="Ebrima" panose="02000000000000000000" pitchFamily="2" charset="0"/>
                <a:ea typeface="Ebrima" panose="02000000000000000000" pitchFamily="2" charset="0"/>
                <a:cs typeface="Ebrima" panose="02000000000000000000" pitchFamily="2" charset="0"/>
              </a:rPr>
              <a:t>primary series and boosters </a:t>
            </a:r>
            <a:r>
              <a:rPr lang="en-GB" sz="1100">
                <a:latin typeface="Ebrima" panose="02000000000000000000" pitchFamily="2" charset="0"/>
                <a:ea typeface="Ebrima" panose="02000000000000000000" pitchFamily="2" charset="0"/>
                <a:cs typeface="Ebrima" panose="02000000000000000000" pitchFamily="2" charset="0"/>
              </a:rPr>
              <a:t>for </a:t>
            </a:r>
            <a:r>
              <a:rPr lang="en-GB" sz="1100" b="1">
                <a:latin typeface="Ebrima" panose="02000000000000000000" pitchFamily="2" charset="0"/>
                <a:ea typeface="Ebrima" panose="02000000000000000000" pitchFamily="2" charset="0"/>
                <a:cs typeface="Ebrima" panose="02000000000000000000" pitchFamily="2" charset="0"/>
              </a:rPr>
              <a:t>higher risk priority-use groups </a:t>
            </a:r>
            <a:r>
              <a:rPr lang="en-GB" sz="1100">
                <a:latin typeface="Ebrima" panose="02000000000000000000" pitchFamily="2" charset="0"/>
                <a:ea typeface="Ebrima" panose="02000000000000000000" pitchFamily="2" charset="0"/>
                <a:cs typeface="Ebrima" panose="02000000000000000000" pitchFamily="2" charset="0"/>
              </a:rPr>
              <a:t>before offering vaccine doses to lower risk priority-use groups.</a:t>
            </a:r>
          </a:p>
          <a:p>
            <a:pPr marL="1200150" lvl="2" indent="-285750">
              <a:lnSpc>
                <a:spcPct val="150000"/>
              </a:lnSpc>
              <a:buAutoNum type="romanUcPeriod"/>
            </a:pPr>
            <a:r>
              <a:rPr lang="en-GB" sz="1050" b="1">
                <a:latin typeface="Ebrima" panose="02000000000000000000" pitchFamily="2" charset="0"/>
                <a:ea typeface="Ebrima" panose="02000000000000000000" pitchFamily="2" charset="0"/>
                <a:cs typeface="Ebrima" panose="02000000000000000000" pitchFamily="2" charset="0"/>
              </a:rPr>
              <a:t>Highest priority-use: </a:t>
            </a:r>
            <a:r>
              <a:rPr lang="en-GB" sz="1050">
                <a:latin typeface="Ebrima" panose="02000000000000000000" pitchFamily="2" charset="0"/>
                <a:ea typeface="Ebrima" panose="02000000000000000000" pitchFamily="2" charset="0"/>
                <a:cs typeface="Ebrima" panose="02000000000000000000" pitchFamily="2" charset="0"/>
              </a:rPr>
              <a:t>health workers, older adults, immunocompromised persons</a:t>
            </a:r>
          </a:p>
          <a:p>
            <a:pPr marL="1200150" lvl="2" indent="-285750">
              <a:lnSpc>
                <a:spcPct val="150000"/>
              </a:lnSpc>
              <a:buAutoNum type="romanUcPeriod"/>
            </a:pPr>
            <a:r>
              <a:rPr lang="en-GB" sz="1050" b="1">
                <a:latin typeface="Ebrima" panose="02000000000000000000" pitchFamily="2" charset="0"/>
                <a:ea typeface="Ebrima" panose="02000000000000000000" pitchFamily="2" charset="0"/>
                <a:cs typeface="Ebrima" panose="02000000000000000000" pitchFamily="2" charset="0"/>
              </a:rPr>
              <a:t>High priority-use: </a:t>
            </a:r>
            <a:r>
              <a:rPr lang="en-GB" sz="1050">
                <a:latin typeface="Ebrima" panose="02000000000000000000" pitchFamily="2" charset="0"/>
                <a:ea typeface="Ebrima" panose="02000000000000000000" pitchFamily="2" charset="0"/>
                <a:cs typeface="Ebrima" panose="02000000000000000000" pitchFamily="2" charset="0"/>
              </a:rPr>
              <a:t>adults with comorbidities, pregnant women, teachers and other essential workers, disadvantaged socio-demographic populations at higher risk of severe COVID-19)</a:t>
            </a:r>
          </a:p>
        </p:txBody>
      </p:sp>
      <p:sp>
        <p:nvSpPr>
          <p:cNvPr id="10" name="Rectángulo 9">
            <a:extLst>
              <a:ext uri="{FF2B5EF4-FFF2-40B4-BE49-F238E27FC236}">
                <a16:creationId xmlns:a16="http://schemas.microsoft.com/office/drawing/2014/main" id="{E9EB0162-49BA-4E22-A443-0DFC78D57542}"/>
              </a:ext>
            </a:extLst>
          </p:cNvPr>
          <p:cNvSpPr/>
          <p:nvPr/>
        </p:nvSpPr>
        <p:spPr>
          <a:xfrm>
            <a:off x="2351313" y="2179434"/>
            <a:ext cx="797523" cy="1289472"/>
          </a:xfrm>
          <a:prstGeom prst="rect">
            <a:avLst/>
          </a:prstGeom>
          <a:noFill/>
          <a:ln w="28575">
            <a:solidFill>
              <a:srgbClr val="FA9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uadroTexto 10">
            <a:extLst>
              <a:ext uri="{FF2B5EF4-FFF2-40B4-BE49-F238E27FC236}">
                <a16:creationId xmlns:a16="http://schemas.microsoft.com/office/drawing/2014/main" id="{E6890486-9484-4485-B3BD-58232A7571CC}"/>
              </a:ext>
            </a:extLst>
          </p:cNvPr>
          <p:cNvSpPr txBox="1"/>
          <p:nvPr/>
        </p:nvSpPr>
        <p:spPr>
          <a:xfrm>
            <a:off x="479999" y="6259924"/>
            <a:ext cx="10939218"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a:solidFill>
                  <a:srgbClr val="000000"/>
                </a:solidFill>
                <a:latin typeface="Ebrima" panose="02000000000000000000" pitchFamily="2" charset="0"/>
                <a:ea typeface="Ebrima" panose="02000000000000000000" pitchFamily="2" charset="0"/>
                <a:cs typeface="Ebrima" panose="02000000000000000000" pitchFamily="2" charset="0"/>
              </a:rPr>
              <a:t>1. </a:t>
            </a:r>
            <a:r>
              <a:rPr kumimoji="0" lang="en-GB" sz="800" b="0" i="0" u="none" strike="noStrike" kern="1200" cap="none" spc="0" normalizeH="0" baseline="0" noProof="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WHO, 16 November 2021: </a:t>
            </a:r>
            <a:r>
              <a:rPr kumimoji="0" lang="en-GB" sz="800" b="1" i="0" u="none" strike="noStrike" kern="1200" cap="none" spc="0" normalizeH="0" baseline="0" noProof="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Guidance on operational microplanning for COVID-19 vaccination. </a:t>
            </a:r>
            <a:r>
              <a:rPr kumimoji="0" lang="en-US" sz="800" b="0" i="0" u="sng" strike="noStrike" kern="1200" cap="none" spc="0" normalizeH="0" baseline="0" noProof="0">
                <a:ln>
                  <a:noFill/>
                </a:ln>
                <a:solidFill>
                  <a:srgbClr val="0000FF"/>
                </a:solidFill>
                <a:effectLst/>
                <a:uLnTx/>
                <a:uFillTx/>
                <a:latin typeface="Ebrima" panose="02000000000000000000" pitchFamily="2" charset="0"/>
                <a:ea typeface="Ebrima" panose="02000000000000000000" pitchFamily="2" charset="0"/>
                <a:cs typeface="Ebrima" panose="02000000000000000000" pitchFamily="2" charset="0"/>
                <a:hlinkClick r:id="rId4"/>
              </a:rPr>
              <a:t>https://www.who.int/publications/i/item/WHO-2019-nCoV-vaccination-microplanning-2021.1</a:t>
            </a:r>
            <a:endParaRPr kumimoji="0" lang="en-US" sz="800" b="0" i="0" u="none" strike="noStrike" kern="1200" cap="none" spc="0" normalizeH="0" baseline="0" noProof="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endParaRPr>
          </a:p>
          <a:p>
            <a:r>
              <a:rPr kumimoji="0" lang="en-GB" sz="800" b="0" i="0" u="none" strike="noStrike" kern="1200" cap="none" spc="0" normalizeH="0" baseline="0" noProof="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2, WHO, 6 October 2021: </a:t>
            </a:r>
            <a:r>
              <a:rPr kumimoji="0" lang="en-GB" sz="800" b="1" i="0" u="none" strike="noStrike" kern="1200" cap="none" spc="0" normalizeH="0" baseline="0" noProof="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Strategy to achieve global Covid-19 vaccination by mid-2022</a:t>
            </a:r>
            <a:r>
              <a:rPr kumimoji="0" lang="en-GB" sz="800" b="0" i="0" u="none" strike="noStrike" kern="1200" cap="none" spc="0" normalizeH="0" baseline="0" noProof="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 </a:t>
            </a:r>
            <a:r>
              <a:rPr kumimoji="0" lang="en-GB" sz="800" b="0" i="0" u="none" strike="noStrike" kern="1200" cap="none" spc="0" normalizeH="0" baseline="0" noProof="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hlinkClick r:id="rId3"/>
              </a:rPr>
              <a:t>https://cdn.who.int/media/docs/default-source/immunization/covid-19/strategy-to-achieve-global-covid-19-vaccination-by-mid-2022.pdf</a:t>
            </a:r>
            <a:r>
              <a:rPr lang="en-GB" sz="800">
                <a:solidFill>
                  <a:srgbClr val="000000"/>
                </a:solidFill>
                <a:latin typeface="Ebrima" panose="02000000000000000000" pitchFamily="2" charset="0"/>
                <a:ea typeface="Ebrima" panose="02000000000000000000" pitchFamily="2" charset="0"/>
                <a:cs typeface="Ebrima" panose="02000000000000000000" pitchFamily="2" charset="0"/>
              </a:rPr>
              <a:t> </a:t>
            </a:r>
          </a:p>
          <a:p>
            <a:r>
              <a:rPr lang="en-GB" sz="800">
                <a:solidFill>
                  <a:srgbClr val="000000"/>
                </a:solidFill>
                <a:latin typeface="Ebrima" panose="02000000000000000000" pitchFamily="2" charset="0"/>
                <a:ea typeface="Ebrima" panose="02000000000000000000" pitchFamily="2" charset="0"/>
                <a:cs typeface="Ebrima" panose="02000000000000000000" pitchFamily="2" charset="0"/>
              </a:rPr>
              <a:t>3</a:t>
            </a:r>
            <a:r>
              <a:rPr kumimoji="0" lang="en-GB" sz="800" b="0" i="0" u="none" strike="noStrike" kern="1200" cap="none" spc="0" normalizeH="0" baseline="0" noProof="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 WHO, 21 January 2022. </a:t>
            </a:r>
            <a:r>
              <a:rPr kumimoji="0" lang="en-GB" sz="800" b="1" i="0" u="none" strike="noStrike" kern="1200" cap="none" spc="0" normalizeH="0" baseline="0" noProof="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Updated SAGE roadmap for prioritizing uses of COVID-19 vaccines. </a:t>
            </a:r>
            <a:r>
              <a:rPr kumimoji="0" lang="en-GB" sz="800" b="0" i="0" u="none" strike="noStrike" kern="1200" cap="none" spc="0" normalizeH="0" baseline="0" noProof="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hlinkClick r:id="rId3"/>
              </a:rPr>
              <a:t>https://www.who.int/news/item/21-01-2022-updated-who-sage-roadmap-for-prioritizing-uses-of-covid-19-vaccines</a:t>
            </a:r>
            <a:r>
              <a:rPr kumimoji="0" lang="en-GB" sz="800" b="0" i="0" u="none" strike="noStrike" kern="1200" cap="none" spc="0" normalizeH="0" baseline="0" noProof="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 </a:t>
            </a:r>
          </a:p>
          <a:p>
            <a:r>
              <a:rPr lang="en-GB" sz="800">
                <a:solidFill>
                  <a:srgbClr val="000000"/>
                </a:solidFill>
                <a:latin typeface="Ebrima" panose="02000000000000000000" pitchFamily="2" charset="0"/>
                <a:ea typeface="Ebrima" panose="02000000000000000000" pitchFamily="2" charset="0"/>
                <a:cs typeface="Ebrima" panose="02000000000000000000" pitchFamily="2" charset="0"/>
              </a:rPr>
              <a:t>4.  WHO IVB. </a:t>
            </a:r>
            <a:r>
              <a:rPr lang="en-GB" sz="800" b="1">
                <a:solidFill>
                  <a:srgbClr val="000000"/>
                </a:solidFill>
                <a:latin typeface="Ebrima" panose="02000000000000000000" pitchFamily="2" charset="0"/>
                <a:ea typeface="Ebrima" panose="02000000000000000000" pitchFamily="2" charset="0"/>
                <a:cs typeface="Ebrima" panose="02000000000000000000" pitchFamily="2" charset="0"/>
              </a:rPr>
              <a:t>Setting national strategies to achieve optimal COVID-19 vaccination targets.</a:t>
            </a:r>
            <a:r>
              <a:rPr lang="en-GB" sz="800">
                <a:solidFill>
                  <a:srgbClr val="000000"/>
                </a:solidFill>
                <a:latin typeface="Ebrima" panose="02000000000000000000" pitchFamily="2" charset="0"/>
                <a:ea typeface="Ebrima" panose="02000000000000000000" pitchFamily="2" charset="0"/>
                <a:cs typeface="Ebrima" panose="02000000000000000000" pitchFamily="2" charset="0"/>
              </a:rPr>
              <a:t> An implementation tool. In publication. </a:t>
            </a:r>
            <a:endParaRPr kumimoji="0" lang="es-ES" sz="800" b="0" i="0" u="none" strike="noStrike" kern="1200" cap="none" spc="0" normalizeH="0" baseline="0" noProof="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endParaRPr>
          </a:p>
        </p:txBody>
      </p:sp>
      <p:sp>
        <p:nvSpPr>
          <p:cNvPr id="13" name="CuadroTexto 12">
            <a:extLst>
              <a:ext uri="{FF2B5EF4-FFF2-40B4-BE49-F238E27FC236}">
                <a16:creationId xmlns:a16="http://schemas.microsoft.com/office/drawing/2014/main" id="{8ACB3DC7-78F3-4084-BF04-1A82F916D7B2}"/>
              </a:ext>
            </a:extLst>
          </p:cNvPr>
          <p:cNvSpPr txBox="1"/>
          <p:nvPr/>
        </p:nvSpPr>
        <p:spPr>
          <a:xfrm>
            <a:off x="566137" y="1218803"/>
            <a:ext cx="10678332" cy="281231"/>
          </a:xfrm>
          <a:prstGeom prst="rect">
            <a:avLst/>
          </a:prstGeom>
          <a:noFill/>
          <a:ln>
            <a:noFill/>
          </a:ln>
        </p:spPr>
        <p:txBody>
          <a:bodyPr wrap="square">
            <a:spAutoFit/>
          </a:bodyPr>
          <a:lstStyle/>
          <a:p>
            <a:pPr marR="0" lvl="0" algn="l" defTabSz="914400" rtl="0" eaLnBrk="1" fontAlgn="auto" latinLnBrk="0" hangingPunct="1">
              <a:lnSpc>
                <a:spcPct val="107000"/>
              </a:lnSpc>
              <a:buClrTx/>
              <a:buSzTx/>
              <a:tabLst/>
              <a:defRPr/>
            </a:pPr>
            <a:r>
              <a:rPr lang="en-US" sz="1200" i="1">
                <a:solidFill>
                  <a:srgbClr val="000000"/>
                </a:solidFill>
                <a:latin typeface="+mj-lt"/>
                <a:ea typeface="Times New Roman" panose="02020603050405020304" pitchFamily="18" charset="0"/>
                <a:cs typeface="Calibri" panose="020F0502020204030204" pitchFamily="34" charset="0"/>
              </a:rPr>
              <a:t>The following slides present considerations considering the WHO eight-step process for COVID-19 vaccine operational microplanning.  </a:t>
            </a:r>
            <a:endParaRPr kumimoji="0" lang="en-US" sz="1200" i="1" u="none" strike="noStrike" kern="1200" cap="none" spc="0" normalizeH="0" baseline="0">
              <a:ln>
                <a:noFill/>
              </a:ln>
              <a:solidFill>
                <a:srgbClr val="000000"/>
              </a:solidFill>
              <a:effectLst/>
              <a:uLnTx/>
              <a:uFillTx/>
              <a:latin typeface="+mj-lt"/>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502665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69920178-C889-4308-AA47-D41409B944FC}"/>
              </a:ext>
            </a:extLst>
          </p:cNvPr>
          <p:cNvSpPr>
            <a:spLocks noGrp="1"/>
          </p:cNvSpPr>
          <p:nvPr>
            <p:ph type="title"/>
          </p:nvPr>
        </p:nvSpPr>
        <p:spPr/>
        <p:txBody>
          <a:bodyPr/>
          <a:lstStyle/>
          <a:p>
            <a:r>
              <a:rPr lang="en-GB" sz="2400" dirty="0"/>
              <a:t>Considerations for optimizing the COVID-19 vaccine country portfolio (2/4)</a:t>
            </a:r>
          </a:p>
        </p:txBody>
      </p:sp>
      <p:pic>
        <p:nvPicPr>
          <p:cNvPr id="6" name="Imagen 5">
            <a:extLst>
              <a:ext uri="{FF2B5EF4-FFF2-40B4-BE49-F238E27FC236}">
                <a16:creationId xmlns:a16="http://schemas.microsoft.com/office/drawing/2014/main" id="{3BD0972D-1C4B-4243-AF48-388DF08051D3}"/>
              </a:ext>
            </a:extLst>
          </p:cNvPr>
          <p:cNvPicPr>
            <a:picLocks noChangeAspect="1"/>
          </p:cNvPicPr>
          <p:nvPr/>
        </p:nvPicPr>
        <p:blipFill>
          <a:blip r:embed="rId3"/>
          <a:stretch>
            <a:fillRect/>
          </a:stretch>
        </p:blipFill>
        <p:spPr>
          <a:xfrm>
            <a:off x="559327" y="2244543"/>
            <a:ext cx="4953000" cy="3657600"/>
          </a:xfrm>
          <a:prstGeom prst="rect">
            <a:avLst/>
          </a:prstGeom>
        </p:spPr>
      </p:pic>
      <p:sp>
        <p:nvSpPr>
          <p:cNvPr id="7" name="Marcador de texto 3">
            <a:extLst>
              <a:ext uri="{FF2B5EF4-FFF2-40B4-BE49-F238E27FC236}">
                <a16:creationId xmlns:a16="http://schemas.microsoft.com/office/drawing/2014/main" id="{14CC2414-00C3-4448-B535-25C444362BAD}"/>
              </a:ext>
            </a:extLst>
          </p:cNvPr>
          <p:cNvSpPr txBox="1">
            <a:spLocks/>
          </p:cNvSpPr>
          <p:nvPr/>
        </p:nvSpPr>
        <p:spPr>
          <a:xfrm>
            <a:off x="712156" y="1555086"/>
            <a:ext cx="3839218" cy="522451"/>
          </a:xfrm>
          <a:prstGeom prst="rect">
            <a:avLst/>
          </a:prstGeom>
        </p:spPr>
        <p:txBody>
          <a:bodyPr numCol="1"/>
          <a:lst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b="1">
                <a:solidFill>
                  <a:schemeClr val="accent1"/>
                </a:solidFill>
                <a:latin typeface="Ebrima" panose="02000000000000000000" pitchFamily="2" charset="0"/>
                <a:ea typeface="Ebrima" panose="02000000000000000000" pitchFamily="2" charset="0"/>
                <a:cs typeface="Ebrima" panose="02000000000000000000" pitchFamily="2" charset="0"/>
              </a:rPr>
              <a:t>Eight-step process for COVID-19 vaccination operational microplanning</a:t>
            </a:r>
            <a:r>
              <a:rPr lang="en-GB" b="1" baseline="30000">
                <a:solidFill>
                  <a:schemeClr val="accent1"/>
                </a:solidFill>
                <a:latin typeface="Ebrima" panose="02000000000000000000" pitchFamily="2" charset="0"/>
                <a:ea typeface="Ebrima" panose="02000000000000000000" pitchFamily="2" charset="0"/>
                <a:cs typeface="Ebrima" panose="02000000000000000000" pitchFamily="2" charset="0"/>
              </a:rPr>
              <a:t>1</a:t>
            </a:r>
            <a:endParaRPr lang="en-GB" b="1">
              <a:solidFill>
                <a:schemeClr val="accent1"/>
              </a:solidFill>
              <a:latin typeface="Ebrima" panose="02000000000000000000" pitchFamily="2" charset="0"/>
              <a:ea typeface="Ebrima" panose="02000000000000000000" pitchFamily="2" charset="0"/>
              <a:cs typeface="Ebrima" panose="02000000000000000000" pitchFamily="2" charset="0"/>
            </a:endParaRPr>
          </a:p>
        </p:txBody>
      </p:sp>
      <p:cxnSp>
        <p:nvCxnSpPr>
          <p:cNvPr id="8" name="Conector recto de flecha 7">
            <a:extLst>
              <a:ext uri="{FF2B5EF4-FFF2-40B4-BE49-F238E27FC236}">
                <a16:creationId xmlns:a16="http://schemas.microsoft.com/office/drawing/2014/main" id="{140506E0-C570-4C76-80C1-7DA70ED14784}"/>
              </a:ext>
            </a:extLst>
          </p:cNvPr>
          <p:cNvCxnSpPr>
            <a:cxnSpLocks/>
          </p:cNvCxnSpPr>
          <p:nvPr/>
        </p:nvCxnSpPr>
        <p:spPr>
          <a:xfrm flipV="1">
            <a:off x="4551374" y="2768239"/>
            <a:ext cx="1054220" cy="861860"/>
          </a:xfrm>
          <a:prstGeom prst="straightConnector1">
            <a:avLst/>
          </a:prstGeom>
          <a:noFill/>
          <a:ln w="28575">
            <a:solidFill>
              <a:srgbClr val="FA9A00"/>
            </a:solidFill>
          </a:ln>
        </p:spPr>
        <p:style>
          <a:lnRef idx="2">
            <a:schemeClr val="accent1">
              <a:shade val="50000"/>
            </a:schemeClr>
          </a:lnRef>
          <a:fillRef idx="1">
            <a:schemeClr val="accent1"/>
          </a:fillRef>
          <a:effectRef idx="0">
            <a:schemeClr val="accent1"/>
          </a:effectRef>
          <a:fontRef idx="minor">
            <a:schemeClr val="lt1"/>
          </a:fontRef>
        </p:style>
      </p:cxnSp>
      <p:sp>
        <p:nvSpPr>
          <p:cNvPr id="9" name="CuadroTexto 8">
            <a:extLst>
              <a:ext uri="{FF2B5EF4-FFF2-40B4-BE49-F238E27FC236}">
                <a16:creationId xmlns:a16="http://schemas.microsoft.com/office/drawing/2014/main" id="{9FFB510F-C050-4ADD-87AC-88E93C38A9C4}"/>
              </a:ext>
            </a:extLst>
          </p:cNvPr>
          <p:cNvSpPr txBox="1"/>
          <p:nvPr/>
        </p:nvSpPr>
        <p:spPr>
          <a:xfrm>
            <a:off x="4913598" y="763754"/>
            <a:ext cx="7139620" cy="5996834"/>
          </a:xfrm>
          <a:prstGeom prst="rect">
            <a:avLst/>
          </a:prstGeom>
          <a:solidFill>
            <a:schemeClr val="bg1">
              <a:lumMod val="95000"/>
            </a:schemeClr>
          </a:solidFill>
          <a:ln w="19050">
            <a:solidFill>
              <a:srgbClr val="FA9A00"/>
            </a:solidFill>
          </a:ln>
        </p:spPr>
        <p:txBody>
          <a:bodyPr wrap="square" lIns="91440" tIns="45720" rIns="91440" bIns="45720" anchor="t">
            <a:spAutoFit/>
          </a:bodyPr>
          <a:lstStyle/>
          <a:p>
            <a:pPr marL="0" lvl="1">
              <a:lnSpc>
                <a:spcPct val="150000"/>
              </a:lnSpc>
              <a:buClr>
                <a:schemeClr val="tx1"/>
              </a:buClr>
              <a:buSzPct val="80000"/>
            </a:pPr>
            <a:r>
              <a:rPr lang="en-GB" sz="1400" b="1" i="1">
                <a:latin typeface="Ebrima"/>
                <a:ea typeface="Ebrima"/>
                <a:cs typeface="Ebrima"/>
              </a:rPr>
              <a:t>Estimate requirements, plan vaccine storage, identify &amp; manage human resources:</a:t>
            </a:r>
          </a:p>
          <a:p>
            <a:pPr marL="171450" lvl="1" indent="-171450">
              <a:lnSpc>
                <a:spcPct val="150000"/>
              </a:lnSpc>
              <a:buClr>
                <a:schemeClr val="tx1"/>
              </a:buClr>
              <a:buSzPct val="80000"/>
              <a:buFont typeface="Arial" panose="020B0604020202020204" pitchFamily="34" charset="0"/>
              <a:buChar char="•"/>
            </a:pPr>
            <a:r>
              <a:rPr lang="en-GB" sz="1050" b="1">
                <a:latin typeface="Ebrima"/>
                <a:ea typeface="Ebrima"/>
                <a:cs typeface="Ebrima"/>
              </a:rPr>
              <a:t>SUPPLY AVAILABLE </a:t>
            </a:r>
            <a:r>
              <a:rPr lang="en-GB" sz="1050">
                <a:latin typeface="Ebrima"/>
                <a:ea typeface="Ebrima"/>
                <a:cs typeface="Ebrima"/>
              </a:rPr>
              <a:t>by product through</a:t>
            </a:r>
            <a:r>
              <a:rPr lang="en-GB" sz="1050" b="1">
                <a:latin typeface="Ebrima"/>
                <a:ea typeface="Ebrima"/>
                <a:cs typeface="Ebrima"/>
              </a:rPr>
              <a:t> </a:t>
            </a:r>
            <a:r>
              <a:rPr lang="en-GB" sz="1050">
                <a:latin typeface="Ebrima"/>
                <a:ea typeface="Ebrima"/>
                <a:cs typeface="Ebrima"/>
                <a:hlinkClick r:id="rId4"/>
              </a:rPr>
              <a:t>COVAX </a:t>
            </a:r>
            <a:r>
              <a:rPr lang="en-GB" sz="1050">
                <a:latin typeface="Ebrima"/>
                <a:ea typeface="Ebrima"/>
                <a:cs typeface="Ebrima"/>
              </a:rPr>
              <a:t>and other sources (</a:t>
            </a:r>
            <a:r>
              <a:rPr lang="en-GB" sz="1050">
                <a:latin typeface="Ebrima"/>
                <a:ea typeface="Ebrima"/>
                <a:cs typeface="Ebrima"/>
                <a:hlinkClick r:id="rId5"/>
              </a:rPr>
              <a:t>IMF/WHO supply projections</a:t>
            </a:r>
            <a:r>
              <a:rPr lang="en-GB" sz="1050">
                <a:latin typeface="Ebrima"/>
                <a:ea typeface="Ebrima"/>
                <a:cs typeface="Ebrima"/>
              </a:rPr>
              <a:t>)</a:t>
            </a:r>
            <a:endParaRPr lang="en-GB" sz="1050">
              <a:latin typeface="Ebrima"/>
              <a:ea typeface="Ebrima"/>
              <a:cs typeface="Arial"/>
            </a:endParaRPr>
          </a:p>
          <a:p>
            <a:pPr marL="171450" lvl="1" indent="-171450">
              <a:lnSpc>
                <a:spcPct val="150000"/>
              </a:lnSpc>
              <a:buClr>
                <a:schemeClr val="tx1"/>
              </a:buClr>
              <a:buSzPct val="80000"/>
              <a:buFont typeface="Arial" panose="020B0604020202020204" pitchFamily="34" charset="0"/>
              <a:buChar char="•"/>
            </a:pPr>
            <a:r>
              <a:rPr lang="en-GB" sz="1050" b="1">
                <a:latin typeface="Ebrima"/>
                <a:ea typeface="Ebrima"/>
                <a:cs typeface="Ebrima"/>
              </a:rPr>
              <a:t>COST &amp; BUDGET: </a:t>
            </a:r>
            <a:r>
              <a:rPr lang="en-GB" sz="1050">
                <a:latin typeface="Ebrima"/>
                <a:ea typeface="Ebrima"/>
                <a:cs typeface="Ebrima"/>
              </a:rPr>
              <a:t>vaccines </a:t>
            </a:r>
            <a:r>
              <a:rPr lang="en-GB" sz="1050">
                <a:latin typeface="Ebrima"/>
                <a:ea typeface="Ebrima"/>
                <a:cs typeface="Ebrima"/>
                <a:hlinkClick r:id="rId6"/>
              </a:rPr>
              <a:t>price range</a:t>
            </a:r>
            <a:r>
              <a:rPr lang="en-GB" sz="1050">
                <a:latin typeface="Ebrima"/>
                <a:ea typeface="Ebrima"/>
                <a:cs typeface="Ebrima"/>
              </a:rPr>
              <a:t> (when relevant), surge in human resources &amp; per diems, transportation for outreach, social mobilization and cold chain (</a:t>
            </a:r>
            <a:r>
              <a:rPr lang="en-GB" sz="1050">
                <a:latin typeface="Ebrima"/>
                <a:ea typeface="Ebrima"/>
                <a:cs typeface="Ebrima"/>
                <a:hlinkClick r:id="rId7"/>
              </a:rPr>
              <a:t>CVIC tool</a:t>
            </a:r>
            <a:r>
              <a:rPr lang="en-GB" sz="1050">
                <a:latin typeface="Ebrima"/>
                <a:ea typeface="Ebrima"/>
                <a:cs typeface="Ebrima"/>
              </a:rPr>
              <a:t> and </a:t>
            </a:r>
            <a:r>
              <a:rPr lang="en-GB" sz="1050">
                <a:latin typeface="Ebrima"/>
                <a:ea typeface="Ebrima"/>
                <a:cs typeface="Ebrima"/>
                <a:hlinkClick r:id="rId8"/>
              </a:rPr>
              <a:t>macroeconomic outlook dashboard</a:t>
            </a:r>
            <a:r>
              <a:rPr lang="en-GB" sz="1050">
                <a:latin typeface="Ebrima"/>
                <a:ea typeface="Ebrima"/>
                <a:cs typeface="Ebrima"/>
              </a:rPr>
              <a:t>)</a:t>
            </a:r>
          </a:p>
          <a:p>
            <a:pPr marL="171450" lvl="1" indent="-171450">
              <a:lnSpc>
                <a:spcPct val="150000"/>
              </a:lnSpc>
              <a:buClr>
                <a:schemeClr val="tx1"/>
              </a:buClr>
              <a:buSzPct val="80000"/>
              <a:buFont typeface="Arial" panose="020B0604020202020204" pitchFamily="34" charset="0"/>
              <a:buChar char="•"/>
            </a:pPr>
            <a:r>
              <a:rPr lang="en-GB" sz="1050" b="1">
                <a:latin typeface="Ebrima"/>
                <a:ea typeface="Ebrima"/>
                <a:cs typeface="Ebrima"/>
              </a:rPr>
              <a:t>REGULATORY REQUIREMENTS</a:t>
            </a:r>
          </a:p>
          <a:p>
            <a:pPr marL="171450" lvl="1" indent="-171450">
              <a:lnSpc>
                <a:spcPct val="150000"/>
              </a:lnSpc>
              <a:buClr>
                <a:schemeClr val="tx1"/>
              </a:buClr>
              <a:buSzPct val="80000"/>
              <a:buFont typeface="Arial" panose="020B0604020202020204" pitchFamily="34" charset="0"/>
              <a:buChar char="•"/>
            </a:pPr>
            <a:r>
              <a:rPr lang="en-GB" sz="1050" b="1">
                <a:latin typeface="Ebrima"/>
                <a:ea typeface="Ebrima"/>
                <a:cs typeface="Ebrima"/>
              </a:rPr>
              <a:t>STORAGE &amp; SHELF LIFE: </a:t>
            </a:r>
          </a:p>
          <a:p>
            <a:pPr marL="628650" lvl="2" indent="-171450">
              <a:lnSpc>
                <a:spcPct val="150000"/>
              </a:lnSpc>
              <a:buClr>
                <a:schemeClr val="tx1"/>
              </a:buClr>
              <a:buSzPct val="80000"/>
              <a:buFont typeface="Arial" panose="020B0604020202020204" pitchFamily="34" charset="0"/>
              <a:buChar char="•"/>
            </a:pPr>
            <a:r>
              <a:rPr lang="en-GB" sz="1000">
                <a:latin typeface="Ebrima"/>
                <a:ea typeface="Ebrima"/>
                <a:cs typeface="Ebrima"/>
              </a:rPr>
              <a:t>Ultra cold chain requirements for distribution and storage (e.g. </a:t>
            </a:r>
            <a:r>
              <a:rPr lang="en-GB" sz="1000" i="1">
                <a:latin typeface="Ebrima"/>
                <a:ea typeface="Ebrima"/>
                <a:cs typeface="Ebrima"/>
              </a:rPr>
              <a:t>Pfizer</a:t>
            </a:r>
            <a:r>
              <a:rPr lang="en-GB" sz="1000">
                <a:latin typeface="Ebrima"/>
                <a:ea typeface="Ebrima"/>
                <a:cs typeface="Ebrima"/>
              </a:rPr>
              <a:t>) might pose challenges in some national or subnational settings (e.g. rural, conflict, migrant)</a:t>
            </a:r>
          </a:p>
          <a:p>
            <a:pPr marL="628650" lvl="2" indent="-171450">
              <a:lnSpc>
                <a:spcPct val="150000"/>
              </a:lnSpc>
              <a:buClr>
                <a:schemeClr val="tx1"/>
              </a:buClr>
              <a:buSzPct val="80000"/>
              <a:buFont typeface="Arial" panose="020B0604020202020204" pitchFamily="34" charset="0"/>
              <a:buChar char="•"/>
            </a:pPr>
            <a:r>
              <a:rPr lang="en-GB" sz="1000">
                <a:latin typeface="Ebrima"/>
                <a:ea typeface="Ebrima"/>
                <a:cs typeface="Ebrima"/>
              </a:rPr>
              <a:t>Depending on the cold chain storage capacity, products requiring standard refrigeration (+2 to +8°C) may be preferred (e.g. </a:t>
            </a:r>
            <a:r>
              <a:rPr lang="en-GB" sz="1000" i="1">
                <a:latin typeface="Ebrima"/>
                <a:ea typeface="Ebrima"/>
                <a:cs typeface="Ebrima"/>
              </a:rPr>
              <a:t>AstraZeneca/SII, Sinopharm, Sinovac, Bharat, Novavax</a:t>
            </a:r>
            <a:r>
              <a:rPr lang="en-GB" sz="1000">
                <a:latin typeface="Ebrima"/>
                <a:ea typeface="Ebrima"/>
                <a:cs typeface="Ebrima"/>
              </a:rPr>
              <a:t>)</a:t>
            </a:r>
          </a:p>
          <a:p>
            <a:pPr marL="171450" lvl="1" indent="-171450">
              <a:lnSpc>
                <a:spcPct val="150000"/>
              </a:lnSpc>
              <a:buClr>
                <a:schemeClr val="tx1"/>
              </a:buClr>
              <a:buSzPct val="80000"/>
              <a:buFont typeface="Arial" panose="020B0604020202020204" pitchFamily="34" charset="0"/>
              <a:buChar char="•"/>
            </a:pPr>
            <a:r>
              <a:rPr lang="en-GB" sz="1000" b="1">
                <a:latin typeface="Ebrima"/>
                <a:ea typeface="Ebrima"/>
                <a:cs typeface="Ebrima"/>
              </a:rPr>
              <a:t>PRESENTATION &amp; WASTAGE: </a:t>
            </a:r>
            <a:endParaRPr lang="en-GB" sz="1000" b="1">
              <a:latin typeface="Ebrima" panose="02000000000000000000" pitchFamily="2" charset="0"/>
              <a:ea typeface="Ebrima" panose="02000000000000000000" pitchFamily="2" charset="0"/>
              <a:cs typeface="Ebrima" panose="02000000000000000000" pitchFamily="2" charset="0"/>
            </a:endParaRPr>
          </a:p>
          <a:p>
            <a:pPr marL="628650" lvl="2" indent="-171450">
              <a:lnSpc>
                <a:spcPct val="150000"/>
              </a:lnSpc>
              <a:buClr>
                <a:schemeClr val="tx1"/>
              </a:buClr>
              <a:buSzPct val="80000"/>
              <a:buFont typeface="Arial" panose="020B0604020202020204" pitchFamily="34" charset="0"/>
              <a:buChar char="•"/>
            </a:pPr>
            <a:r>
              <a:rPr lang="en-GB" sz="1000">
                <a:latin typeface="Ebrima"/>
                <a:ea typeface="Ebrima"/>
                <a:cs typeface="Ebrima"/>
              </a:rPr>
              <a:t>While single / small dose (e.g. </a:t>
            </a:r>
            <a:r>
              <a:rPr lang="en-GB" sz="1000" i="1">
                <a:latin typeface="Ebrima"/>
                <a:ea typeface="Ebrima"/>
                <a:cs typeface="Ebrima"/>
              </a:rPr>
              <a:t>Sinopharm, Sinovac, Bharat, Novavax</a:t>
            </a:r>
            <a:r>
              <a:rPr lang="en-GB" sz="1000" i="1" baseline="30000">
                <a:latin typeface="Ebrima"/>
                <a:ea typeface="Ebrima"/>
                <a:cs typeface="Ebrima"/>
              </a:rPr>
              <a:t>2</a:t>
            </a:r>
            <a:r>
              <a:rPr lang="en-GB" sz="1000">
                <a:latin typeface="Ebrima"/>
                <a:ea typeface="Ebrima"/>
                <a:cs typeface="Ebrima"/>
              </a:rPr>
              <a:t>) may reduce vaccine wastage specially in low population density settings, multi dose vials reduce requirement of cold chain space (e.g. </a:t>
            </a:r>
            <a:r>
              <a:rPr lang="en-GB" sz="1000" i="1">
                <a:latin typeface="Ebrima"/>
                <a:ea typeface="Ebrima"/>
                <a:cs typeface="Ebrima"/>
              </a:rPr>
              <a:t>Pfizer, Moderna, AstraZeneca/SII, Janssen, Sinopharm, Sinovac, Bharat, Novavax</a:t>
            </a:r>
            <a:r>
              <a:rPr lang="en-GB" sz="1000">
                <a:latin typeface="Ebrima"/>
                <a:ea typeface="Ebrima"/>
                <a:cs typeface="Ebrima"/>
              </a:rPr>
              <a:t>) </a:t>
            </a:r>
            <a:endParaRPr lang="en-GB" sz="1000">
              <a:latin typeface="Ebrima" panose="02000000000000000000" pitchFamily="2" charset="0"/>
              <a:ea typeface="Ebrima" panose="02000000000000000000" pitchFamily="2" charset="0"/>
              <a:cs typeface="Ebrima" panose="02000000000000000000" pitchFamily="2" charset="0"/>
            </a:endParaRPr>
          </a:p>
          <a:p>
            <a:pPr marL="628650" lvl="2" indent="-171450">
              <a:lnSpc>
                <a:spcPct val="150000"/>
              </a:lnSpc>
              <a:buClr>
                <a:schemeClr val="tx1"/>
              </a:buClr>
              <a:buSzPct val="80000"/>
              <a:buFont typeface="Arial" panose="020B0604020202020204" pitchFamily="34" charset="0"/>
              <a:buChar char="•"/>
            </a:pPr>
            <a:r>
              <a:rPr lang="en-GB" sz="1000">
                <a:latin typeface="Ebrima"/>
                <a:ea typeface="Ebrima"/>
                <a:cs typeface="Ebrima"/>
              </a:rPr>
              <a:t>Liquid vaccines that do not require reconstitution may be simpler to administer (e.g. </a:t>
            </a:r>
            <a:r>
              <a:rPr lang="en-GB" sz="1000" i="1">
                <a:latin typeface="Ebrima"/>
                <a:ea typeface="Ebrima"/>
                <a:cs typeface="Ebrima"/>
              </a:rPr>
              <a:t>Pfizer</a:t>
            </a:r>
            <a:r>
              <a:rPr lang="en-GB" sz="1000">
                <a:latin typeface="Ebrima"/>
                <a:ea typeface="Ebrima"/>
                <a:cs typeface="Ebrima"/>
              </a:rPr>
              <a:t> -ready-to-use formulation- , </a:t>
            </a:r>
            <a:r>
              <a:rPr lang="en-GB" sz="1000" i="1">
                <a:latin typeface="Ebrima"/>
                <a:ea typeface="Ebrima"/>
                <a:cs typeface="Ebrima"/>
              </a:rPr>
              <a:t>Moderna, AstraZeneca/SII, Janssen, Sinopharm, Sinovac, Bharat, Novavax</a:t>
            </a:r>
            <a:r>
              <a:rPr lang="en-GB" sz="1000">
                <a:latin typeface="Ebrima"/>
                <a:ea typeface="Ebrima"/>
                <a:cs typeface="Ebrima"/>
              </a:rPr>
              <a:t>)</a:t>
            </a:r>
          </a:p>
          <a:p>
            <a:pPr marL="171450" lvl="1" indent="-171450">
              <a:lnSpc>
                <a:spcPct val="150000"/>
              </a:lnSpc>
              <a:buClr>
                <a:schemeClr val="tx1"/>
              </a:buClr>
              <a:buSzPct val="80000"/>
              <a:buFont typeface="Arial" panose="020B0604020202020204" pitchFamily="34" charset="0"/>
              <a:buChar char="•"/>
            </a:pPr>
            <a:r>
              <a:rPr lang="en-GB" sz="1050" b="1">
                <a:latin typeface="Ebrima"/>
                <a:ea typeface="Ebrima"/>
                <a:cs typeface="Ebrima"/>
              </a:rPr>
              <a:t>DOSE-SCHEDULE &amp; REQUIREMENTS BY POPULATION GROUP: </a:t>
            </a:r>
            <a:endParaRPr lang="en-GB" sz="1050" b="1">
              <a:latin typeface="Ebrima" panose="02000000000000000000" pitchFamily="2" charset="0"/>
              <a:ea typeface="Ebrima" panose="02000000000000000000" pitchFamily="2" charset="0"/>
              <a:cs typeface="Ebrima" panose="02000000000000000000" pitchFamily="2" charset="0"/>
            </a:endParaRPr>
          </a:p>
          <a:p>
            <a:pPr marL="628650" lvl="2" indent="-171450">
              <a:lnSpc>
                <a:spcPct val="150000"/>
              </a:lnSpc>
              <a:buClr>
                <a:schemeClr val="tx1"/>
              </a:buClr>
              <a:buSzPct val="80000"/>
              <a:buFont typeface="Arial" panose="020B0604020202020204" pitchFamily="34" charset="0"/>
              <a:buChar char="•"/>
            </a:pPr>
            <a:r>
              <a:rPr lang="en-GB" sz="1000">
                <a:latin typeface="Ebrima"/>
                <a:ea typeface="Ebrima"/>
                <a:cs typeface="Ebrima"/>
              </a:rPr>
              <a:t>For most of the products, primary series is 2 doses.</a:t>
            </a:r>
          </a:p>
          <a:p>
            <a:pPr marL="628650" lvl="2" indent="-171450">
              <a:lnSpc>
                <a:spcPct val="150000"/>
              </a:lnSpc>
              <a:buClr>
                <a:schemeClr val="tx1"/>
              </a:buClr>
              <a:buSzPct val="80000"/>
              <a:buFont typeface="Arial" panose="020B0604020202020204" pitchFamily="34" charset="0"/>
              <a:buChar char="•"/>
            </a:pPr>
            <a:r>
              <a:rPr lang="en-GB" sz="1000">
                <a:latin typeface="Ebrima"/>
                <a:ea typeface="Ebrima"/>
                <a:cs typeface="Ebrima"/>
              </a:rPr>
              <a:t>One-dose schedule product (</a:t>
            </a:r>
            <a:r>
              <a:rPr lang="en-GB" sz="1000" i="1">
                <a:latin typeface="Ebrima"/>
                <a:ea typeface="Ebrima"/>
                <a:cs typeface="Ebrima"/>
              </a:rPr>
              <a:t>Janssen</a:t>
            </a:r>
            <a:r>
              <a:rPr lang="en-GB" sz="1000">
                <a:latin typeface="Ebrima"/>
                <a:ea typeface="Ebrima"/>
                <a:cs typeface="Ebrima"/>
              </a:rPr>
              <a:t>) may be preferred for use in hard-to-reach populations (however 2 doses has higher efficacy for all clinical endpoints compared to a single dose)</a:t>
            </a:r>
            <a:r>
              <a:rPr lang="en-GB" sz="1000" baseline="30000">
                <a:latin typeface="Ebrima"/>
                <a:ea typeface="Ebrima"/>
                <a:cs typeface="Ebrima"/>
              </a:rPr>
              <a:t>3</a:t>
            </a:r>
          </a:p>
          <a:p>
            <a:pPr marL="628650" lvl="2" indent="-171450">
              <a:lnSpc>
                <a:spcPct val="150000"/>
              </a:lnSpc>
              <a:buClr>
                <a:schemeClr val="tx1"/>
              </a:buClr>
              <a:buSzPct val="80000"/>
              <a:buFont typeface="Arial" panose="020B0604020202020204" pitchFamily="34" charset="0"/>
              <a:buChar char="•"/>
            </a:pPr>
            <a:r>
              <a:rPr lang="en-GB" sz="1000">
                <a:latin typeface="Ebrima"/>
                <a:ea typeface="Ebrima"/>
                <a:cs typeface="Ebrima"/>
              </a:rPr>
              <a:t>For </a:t>
            </a:r>
            <a:r>
              <a:rPr lang="en-GB" sz="1000" i="1">
                <a:latin typeface="Ebrima"/>
                <a:ea typeface="Ebrima"/>
                <a:cs typeface="Ebrima"/>
              </a:rPr>
              <a:t>Sinovac and Sinopharm,  </a:t>
            </a:r>
            <a:r>
              <a:rPr lang="en-GB" sz="1000">
                <a:latin typeface="Ebrima"/>
                <a:ea typeface="Ebrima"/>
                <a:cs typeface="Ebrima"/>
              </a:rPr>
              <a:t>third dose needed for ≥60 years (+3-6m): </a:t>
            </a:r>
          </a:p>
          <a:p>
            <a:pPr marL="628650" lvl="2" indent="-171450">
              <a:lnSpc>
                <a:spcPct val="150000"/>
              </a:lnSpc>
              <a:buClr>
                <a:schemeClr val="tx1"/>
              </a:buClr>
              <a:buSzPct val="80000"/>
              <a:buFont typeface="Arial" panose="020B0604020202020204" pitchFamily="34" charset="0"/>
              <a:buChar char="•"/>
            </a:pPr>
            <a:r>
              <a:rPr lang="en-GB" sz="1000">
                <a:latin typeface="Ebrima"/>
                <a:ea typeface="Ebrima"/>
                <a:cs typeface="Ebrima"/>
              </a:rPr>
              <a:t>For all products: </a:t>
            </a:r>
            <a:endParaRPr lang="en-GB" sz="1000">
              <a:latin typeface="Ebrima" panose="02000000000000000000" pitchFamily="2" charset="0"/>
              <a:ea typeface="Ebrima" panose="02000000000000000000" pitchFamily="2" charset="0"/>
              <a:cs typeface="Ebrima" panose="02000000000000000000" pitchFamily="2" charset="0"/>
            </a:endParaRPr>
          </a:p>
          <a:p>
            <a:pPr marL="1085850" lvl="3" indent="-171450">
              <a:lnSpc>
                <a:spcPct val="150000"/>
              </a:lnSpc>
              <a:buClr>
                <a:schemeClr val="tx1"/>
              </a:buClr>
              <a:buSzPct val="80000"/>
              <a:buFont typeface="Arial" panose="020B0604020202020204" pitchFamily="34" charset="0"/>
              <a:buChar char="•"/>
            </a:pPr>
            <a:r>
              <a:rPr lang="en-GB" sz="1000">
                <a:latin typeface="Ebrima"/>
                <a:ea typeface="Ebrima"/>
                <a:cs typeface="Ebrima"/>
              </a:rPr>
              <a:t>Additional dose for immunocompromised persons (+1-3 months)</a:t>
            </a:r>
          </a:p>
          <a:p>
            <a:pPr marL="1085850" lvl="3" indent="-171450">
              <a:lnSpc>
                <a:spcPct val="150000"/>
              </a:lnSpc>
              <a:buClr>
                <a:schemeClr val="tx1"/>
              </a:buClr>
              <a:buSzPct val="80000"/>
              <a:buFont typeface="Arial" panose="020B0604020202020204" pitchFamily="34" charset="0"/>
              <a:buChar char="•"/>
            </a:pPr>
            <a:r>
              <a:rPr lang="en-GB" sz="1000">
                <a:latin typeface="Ebrima"/>
                <a:ea typeface="Ebrima"/>
                <a:cs typeface="Ebrima"/>
              </a:rPr>
              <a:t>Booster (+4-6 months)</a:t>
            </a:r>
          </a:p>
          <a:p>
            <a:pPr marL="628650" lvl="2" indent="-171450">
              <a:lnSpc>
                <a:spcPct val="150000"/>
              </a:lnSpc>
              <a:buClr>
                <a:schemeClr val="tx1"/>
              </a:buClr>
              <a:buSzPct val="80000"/>
              <a:buFont typeface="Arial" panose="020B0604020202020204" pitchFamily="34" charset="0"/>
              <a:buChar char="•"/>
            </a:pPr>
            <a:r>
              <a:rPr lang="en-GB" sz="1000">
                <a:latin typeface="Ebrima"/>
                <a:ea typeface="Ebrima"/>
                <a:cs typeface="Ebrima"/>
              </a:rPr>
              <a:t>Consider either </a:t>
            </a:r>
            <a:r>
              <a:rPr lang="en-GB" sz="1000" b="1">
                <a:latin typeface="Ebrima"/>
                <a:ea typeface="Ebrima"/>
                <a:cs typeface="Ebrima"/>
              </a:rPr>
              <a:t>HOMOLOGOUS or HETEROLOGOUS SCHEDULES </a:t>
            </a:r>
            <a:r>
              <a:rPr lang="en-GB" sz="1000">
                <a:latin typeface="Ebrima"/>
                <a:ea typeface="Ebrima"/>
                <a:cs typeface="Ebrima"/>
              </a:rPr>
              <a:t>for primary series and boosters</a:t>
            </a:r>
          </a:p>
        </p:txBody>
      </p:sp>
      <p:sp>
        <p:nvSpPr>
          <p:cNvPr id="10" name="Rectángulo 9">
            <a:extLst>
              <a:ext uri="{FF2B5EF4-FFF2-40B4-BE49-F238E27FC236}">
                <a16:creationId xmlns:a16="http://schemas.microsoft.com/office/drawing/2014/main" id="{8ACBB90C-70B5-4C56-97F4-A58168282E02}"/>
              </a:ext>
            </a:extLst>
          </p:cNvPr>
          <p:cNvSpPr/>
          <p:nvPr/>
        </p:nvSpPr>
        <p:spPr>
          <a:xfrm>
            <a:off x="3179614" y="2627254"/>
            <a:ext cx="1371759" cy="2898903"/>
          </a:xfrm>
          <a:prstGeom prst="rect">
            <a:avLst/>
          </a:prstGeom>
          <a:noFill/>
          <a:ln w="28575">
            <a:solidFill>
              <a:srgbClr val="FA9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uadroTexto 10">
            <a:extLst>
              <a:ext uri="{FF2B5EF4-FFF2-40B4-BE49-F238E27FC236}">
                <a16:creationId xmlns:a16="http://schemas.microsoft.com/office/drawing/2014/main" id="{BB300684-CA76-4E0A-8037-28806766E853}"/>
              </a:ext>
            </a:extLst>
          </p:cNvPr>
          <p:cNvSpPr txBox="1"/>
          <p:nvPr/>
        </p:nvSpPr>
        <p:spPr>
          <a:xfrm>
            <a:off x="559327" y="6002806"/>
            <a:ext cx="4354271" cy="954107"/>
          </a:xfrm>
          <a:prstGeom prst="rect">
            <a:avLst/>
          </a:prstGeom>
          <a:noFill/>
        </p:spPr>
        <p:txBody>
          <a:bodyPr wrap="square">
            <a:spAutoFit/>
          </a:bodyPr>
          <a:lstStyle/>
          <a:p>
            <a:pPr marL="228600" indent="-228600">
              <a:buAutoNum type="arabicPeriod"/>
            </a:pPr>
            <a:r>
              <a:rPr kumimoji="0" lang="en-GB" sz="800" b="0" i="0" u="none" strike="noStrike" kern="1200" cap="none" spc="0" normalizeH="0" baseline="0" noProof="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WHO, 16 November 2021: </a:t>
            </a:r>
            <a:r>
              <a:rPr kumimoji="0" lang="en-GB" sz="800" b="1" i="0" u="none" strike="noStrike" kern="1200" cap="none" spc="0" normalizeH="0" baseline="0" noProof="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Guidance on operational microplanning for COVID-19 vaccination. </a:t>
            </a:r>
            <a:r>
              <a:rPr kumimoji="0" lang="en-US" sz="800" b="0" i="0" u="sng" strike="noStrike" kern="1200" cap="none" spc="0" normalizeH="0" baseline="0" noProof="0">
                <a:ln>
                  <a:noFill/>
                </a:ln>
                <a:solidFill>
                  <a:srgbClr val="0000FF"/>
                </a:solidFill>
                <a:effectLst/>
                <a:uLnTx/>
                <a:uFillTx/>
                <a:latin typeface="Ebrima" panose="02000000000000000000" pitchFamily="2" charset="0"/>
                <a:ea typeface="Ebrima" panose="02000000000000000000" pitchFamily="2" charset="0"/>
                <a:cs typeface="Ebrima" panose="02000000000000000000" pitchFamily="2" charset="0"/>
                <a:hlinkClick r:id="rId9"/>
              </a:rPr>
              <a:t>https://www.who.int/publications/i/item/WHO-2019-nCoV-vaccination-microplanning-2021.1</a:t>
            </a:r>
            <a:endParaRPr kumimoji="0" lang="en-US" sz="800" b="0" i="0" u="sng" strike="noStrike" kern="1200" cap="none" spc="0" normalizeH="0" baseline="0" noProof="0">
              <a:ln>
                <a:noFill/>
              </a:ln>
              <a:solidFill>
                <a:srgbClr val="0000FF"/>
              </a:solidFill>
              <a:effectLst/>
              <a:uLnTx/>
              <a:uFillTx/>
              <a:latin typeface="Ebrima" panose="02000000000000000000" pitchFamily="2" charset="0"/>
              <a:ea typeface="Ebrima" panose="02000000000000000000" pitchFamily="2" charset="0"/>
              <a:cs typeface="Ebrima" panose="02000000000000000000" pitchFamily="2" charset="0"/>
            </a:endParaRPr>
          </a:p>
          <a:p>
            <a:pPr marL="228600" indent="-228600">
              <a:buFontTx/>
              <a:buAutoNum type="arabicPeriod"/>
            </a:pPr>
            <a:r>
              <a:rPr lang="en-GB" sz="800">
                <a:latin typeface="Segoe UI" panose="020B0502040204020203" pitchFamily="34" charset="0"/>
              </a:rPr>
              <a:t>The single dose presentation is not available through COVAX. </a:t>
            </a:r>
          </a:p>
          <a:p>
            <a:pPr marL="228600" indent="-228600">
              <a:buFontTx/>
              <a:buAutoNum type="arabicPeriod"/>
            </a:pPr>
            <a:r>
              <a:rPr kumimoji="0" lang="en-GB" sz="800" b="0" i="0" u="none" strike="noStrike" kern="1200" cap="none" spc="0" normalizeH="0" baseline="0" noProof="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WHO SAGE. 9 December 2021: </a:t>
            </a:r>
            <a:r>
              <a:rPr kumimoji="0" lang="en-GB" sz="800" b="0" i="0" u="none" strike="noStrike" kern="1200" cap="none" spc="0" normalizeH="0" baseline="0" noProof="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hlinkClick r:id="rId10"/>
              </a:rPr>
              <a:t>https://www.who.int/publications/i/item/WHO-2019-nCoV-vaccines-SAGE-recommendation-Ad26.COV2.S-2021.1</a:t>
            </a:r>
            <a:r>
              <a:rPr kumimoji="0" lang="en-GB" sz="800" b="0" i="0" u="none" strike="noStrike" kern="1200" cap="none" spc="0" normalizeH="0" baseline="0" noProof="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endParaRPr>
          </a:p>
        </p:txBody>
      </p:sp>
      <p:sp>
        <p:nvSpPr>
          <p:cNvPr id="4" name="Marcador de número de diapositiva 3">
            <a:extLst>
              <a:ext uri="{FF2B5EF4-FFF2-40B4-BE49-F238E27FC236}">
                <a16:creationId xmlns:a16="http://schemas.microsoft.com/office/drawing/2014/main" id="{2BA5BEF1-ED34-41E2-AC6A-BF92FAC00692}"/>
              </a:ext>
            </a:extLst>
          </p:cNvPr>
          <p:cNvSpPr>
            <a:spLocks noGrp="1"/>
          </p:cNvSpPr>
          <p:nvPr>
            <p:ph type="sldNum" sz="quarter" idx="12"/>
          </p:nvPr>
        </p:nvSpPr>
        <p:spPr/>
        <p:txBody>
          <a:bodyPr/>
          <a:lstStyle/>
          <a:p>
            <a:fld id="{A74CE0EA-F3B5-4684-BA10-C594598FDB9C}" type="slidenum">
              <a:rPr lang="en-GB" smtClean="0"/>
              <a:pPr/>
              <a:t>9</a:t>
            </a:fld>
            <a:endParaRPr lang="en-GB"/>
          </a:p>
        </p:txBody>
      </p:sp>
    </p:spTree>
    <p:extLst>
      <p:ext uri="{BB962C8B-B14F-4D97-AF65-F5344CB8AC3E}">
        <p14:creationId xmlns:p14="http://schemas.microsoft.com/office/powerpoint/2010/main" val="30656998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AME" val="Moon"/>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10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5.xml><?xml version="1.0" encoding="utf-8"?>
<p:tagLst xmlns:a="http://schemas.openxmlformats.org/drawingml/2006/main" xmlns:r="http://schemas.openxmlformats.org/officeDocument/2006/relationships" xmlns:p="http://schemas.openxmlformats.org/presentationml/2006/main">
  <p:tag name="SHAPENAME" val="5. Sourc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9.xml><?xml version="1.0" encoding="utf-8"?>
<p:tagLst xmlns:a="http://schemas.openxmlformats.org/drawingml/2006/main" xmlns:r="http://schemas.openxmlformats.org/officeDocument/2006/relationships" xmlns:p="http://schemas.openxmlformats.org/presentationml/2006/main">
  <p:tag name="SHAPENAME" val="5. Source"/>
</p:tagLst>
</file>

<file path=ppt/tags/tag11.xml><?xml version="1.0" encoding="utf-8"?>
<p:tagLst xmlns:a="http://schemas.openxmlformats.org/drawingml/2006/main" xmlns:r="http://schemas.openxmlformats.org/officeDocument/2006/relationships" xmlns:p="http://schemas.openxmlformats.org/presentationml/2006/main">
  <p:tag name="NAME" val="Moon"/>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8bLYCGPTqIWeTShwYsN8fA"/>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rCLHzm.oeOb1bwfpBs0fYg"/>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1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18.xml><?xml version="1.0" encoding="utf-8"?>
<p:tagLst xmlns:a="http://schemas.openxmlformats.org/drawingml/2006/main" xmlns:r="http://schemas.openxmlformats.org/officeDocument/2006/relationships" xmlns:p="http://schemas.openxmlformats.org/presentationml/2006/main">
  <p:tag name="SHAPENAME" val="5. Sourc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NAME" val="Moon"/>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JvgJTIPPebpo6irFSQqHlA"/>
</p:tagLst>
</file>

<file path=ppt/tags/tag12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22.xml><?xml version="1.0" encoding="utf-8"?>
<p:tagLst xmlns:a="http://schemas.openxmlformats.org/drawingml/2006/main" xmlns:r="http://schemas.openxmlformats.org/officeDocument/2006/relationships" xmlns:p="http://schemas.openxmlformats.org/presentationml/2006/main">
  <p:tag name="SHAPENAME" val="3. Subtitle"/>
</p:tagLst>
</file>

<file path=ppt/tags/tag12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4.xml><?xml version="1.0" encoding="utf-8"?>
<p:tagLst xmlns:a="http://schemas.openxmlformats.org/drawingml/2006/main" xmlns:r="http://schemas.openxmlformats.org/officeDocument/2006/relationships" xmlns:p="http://schemas.openxmlformats.org/presentationml/2006/main">
  <p:tag name="SHAPENAME" val="5. Source"/>
</p:tagLst>
</file>

<file path=ppt/tags/tag12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128.xml><?xml version="1.0" encoding="utf-8"?>
<p:tagLst xmlns:a="http://schemas.openxmlformats.org/drawingml/2006/main" xmlns:r="http://schemas.openxmlformats.org/officeDocument/2006/relationships" xmlns:p="http://schemas.openxmlformats.org/presentationml/2006/main">
  <p:tag name="SHAPENAME" val="4. Footnote"/>
</p:tagLst>
</file>

<file path=ppt/tags/tag12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3.xml><?xml version="1.0" encoding="utf-8"?>
<p:tagLst xmlns:a="http://schemas.openxmlformats.org/drawingml/2006/main" xmlns:r="http://schemas.openxmlformats.org/officeDocument/2006/relationships" xmlns:p="http://schemas.openxmlformats.org/presentationml/2006/main">
  <p:tag name="ANGLE" val="5"/>
</p:tagLst>
</file>

<file path=ppt/tags/tag130.xml><?xml version="1.0" encoding="utf-8"?>
<p:tagLst xmlns:a="http://schemas.openxmlformats.org/drawingml/2006/main" xmlns:r="http://schemas.openxmlformats.org/officeDocument/2006/relationships" xmlns:p="http://schemas.openxmlformats.org/presentationml/2006/main">
  <p:tag name="NAME" val="ACET"/>
</p:tagLst>
</file>

<file path=ppt/tags/tag13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32.xml><?xml version="1.0" encoding="utf-8"?>
<p:tagLst xmlns:a="http://schemas.openxmlformats.org/drawingml/2006/main" xmlns:r="http://schemas.openxmlformats.org/officeDocument/2006/relationships" xmlns:p="http://schemas.openxmlformats.org/presentationml/2006/main">
  <p:tag name="NAME" val="Moon"/>
</p:tagLst>
</file>

<file path=ppt/tags/tag133.xml><?xml version="1.0" encoding="utf-8"?>
<p:tagLst xmlns:a="http://schemas.openxmlformats.org/drawingml/2006/main" xmlns:r="http://schemas.openxmlformats.org/officeDocument/2006/relationships" xmlns:p="http://schemas.openxmlformats.org/presentationml/2006/main">
  <p:tag name="NAME" val="Moon"/>
</p:tagLst>
</file>

<file path=ppt/tags/tag134.xml><?xml version="1.0" encoding="utf-8"?>
<p:tagLst xmlns:a="http://schemas.openxmlformats.org/drawingml/2006/main" xmlns:r="http://schemas.openxmlformats.org/officeDocument/2006/relationships" xmlns:p="http://schemas.openxmlformats.org/presentationml/2006/main">
  <p:tag name="NAME" val="Moon"/>
</p:tagLst>
</file>

<file path=ppt/tags/tag135.xml><?xml version="1.0" encoding="utf-8"?>
<p:tagLst xmlns:a="http://schemas.openxmlformats.org/drawingml/2006/main" xmlns:r="http://schemas.openxmlformats.org/officeDocument/2006/relationships" xmlns:p="http://schemas.openxmlformats.org/presentationml/2006/main">
  <p:tag name="NAME" val="Moon"/>
</p:tagLst>
</file>

<file path=ppt/tags/tag136.xml><?xml version="1.0" encoding="utf-8"?>
<p:tagLst xmlns:a="http://schemas.openxmlformats.org/drawingml/2006/main" xmlns:r="http://schemas.openxmlformats.org/officeDocument/2006/relationships" xmlns:p="http://schemas.openxmlformats.org/presentationml/2006/main">
  <p:tag name="NAME" val="Moon"/>
</p:tagLst>
</file>

<file path=ppt/tags/tag137.xml><?xml version="1.0" encoding="utf-8"?>
<p:tagLst xmlns:a="http://schemas.openxmlformats.org/drawingml/2006/main" xmlns:r="http://schemas.openxmlformats.org/officeDocument/2006/relationships" xmlns:p="http://schemas.openxmlformats.org/presentationml/2006/main">
  <p:tag name="ANGLE" val="5"/>
</p:tagLst>
</file>

<file path=ppt/tags/tag138.xml><?xml version="1.0" encoding="utf-8"?>
<p:tagLst xmlns:a="http://schemas.openxmlformats.org/drawingml/2006/main" xmlns:r="http://schemas.openxmlformats.org/officeDocument/2006/relationships" xmlns:p="http://schemas.openxmlformats.org/presentationml/2006/main">
  <p:tag name="ANGLE" val="5"/>
</p:tagLst>
</file>

<file path=ppt/tags/tag139.xml><?xml version="1.0" encoding="utf-8"?>
<p:tagLst xmlns:a="http://schemas.openxmlformats.org/drawingml/2006/main" xmlns:r="http://schemas.openxmlformats.org/officeDocument/2006/relationships" xmlns:p="http://schemas.openxmlformats.org/presentationml/2006/main">
  <p:tag name="ANGLE" val="4"/>
</p:tagLst>
</file>

<file path=ppt/tags/tag14.xml><?xml version="1.0" encoding="utf-8"?>
<p:tagLst xmlns:a="http://schemas.openxmlformats.org/drawingml/2006/main" xmlns:r="http://schemas.openxmlformats.org/officeDocument/2006/relationships" xmlns:p="http://schemas.openxmlformats.org/presentationml/2006/main">
  <p:tag name="ANGLE" val="5"/>
</p:tagLst>
</file>

<file path=ppt/tags/tag140.xml><?xml version="1.0" encoding="utf-8"?>
<p:tagLst xmlns:a="http://schemas.openxmlformats.org/drawingml/2006/main" xmlns:r="http://schemas.openxmlformats.org/officeDocument/2006/relationships" xmlns:p="http://schemas.openxmlformats.org/presentationml/2006/main">
  <p:tag name="ANGLE" val="4"/>
</p:tagLst>
</file>

<file path=ppt/tags/tag141.xml><?xml version="1.0" encoding="utf-8"?>
<p:tagLst xmlns:a="http://schemas.openxmlformats.org/drawingml/2006/main" xmlns:r="http://schemas.openxmlformats.org/officeDocument/2006/relationships" xmlns:p="http://schemas.openxmlformats.org/presentationml/2006/main">
  <p:tag name="ANGLE" val="3"/>
</p:tagLst>
</file>

<file path=ppt/tags/tag142.xml><?xml version="1.0" encoding="utf-8"?>
<p:tagLst xmlns:a="http://schemas.openxmlformats.org/drawingml/2006/main" xmlns:r="http://schemas.openxmlformats.org/officeDocument/2006/relationships" xmlns:p="http://schemas.openxmlformats.org/presentationml/2006/main">
  <p:tag name="ANGLE" val="3"/>
</p:tagLst>
</file>

<file path=ppt/tags/tag143.xml><?xml version="1.0" encoding="utf-8"?>
<p:tagLst xmlns:a="http://schemas.openxmlformats.org/drawingml/2006/main" xmlns:r="http://schemas.openxmlformats.org/officeDocument/2006/relationships" xmlns:p="http://schemas.openxmlformats.org/presentationml/2006/main">
  <p:tag name="ANGLE" val="2"/>
</p:tagLst>
</file>

<file path=ppt/tags/tag144.xml><?xml version="1.0" encoding="utf-8"?>
<p:tagLst xmlns:a="http://schemas.openxmlformats.org/drawingml/2006/main" xmlns:r="http://schemas.openxmlformats.org/officeDocument/2006/relationships" xmlns:p="http://schemas.openxmlformats.org/presentationml/2006/main">
  <p:tag name="ANGLE" val="2"/>
</p:tagLst>
</file>

<file path=ppt/tags/tag145.xml><?xml version="1.0" encoding="utf-8"?>
<p:tagLst xmlns:a="http://schemas.openxmlformats.org/drawingml/2006/main" xmlns:r="http://schemas.openxmlformats.org/officeDocument/2006/relationships" xmlns:p="http://schemas.openxmlformats.org/presentationml/2006/main">
  <p:tag name="ANGLE" val="1"/>
</p:tagLst>
</file>

<file path=ppt/tags/tag146.xml><?xml version="1.0" encoding="utf-8"?>
<p:tagLst xmlns:a="http://schemas.openxmlformats.org/drawingml/2006/main" xmlns:r="http://schemas.openxmlformats.org/officeDocument/2006/relationships" xmlns:p="http://schemas.openxmlformats.org/presentationml/2006/main">
  <p:tag name="ANGLE" val="1"/>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14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5.xml><?xml version="1.0" encoding="utf-8"?>
<p:tagLst xmlns:a="http://schemas.openxmlformats.org/drawingml/2006/main" xmlns:r="http://schemas.openxmlformats.org/officeDocument/2006/relationships" xmlns:p="http://schemas.openxmlformats.org/presentationml/2006/main">
  <p:tag name="ANGLE" val="4"/>
</p:tagLst>
</file>

<file path=ppt/tags/tag150.xml><?xml version="1.0" encoding="utf-8"?>
<p:tagLst xmlns:a="http://schemas.openxmlformats.org/drawingml/2006/main" xmlns:r="http://schemas.openxmlformats.org/officeDocument/2006/relationships" xmlns:p="http://schemas.openxmlformats.org/presentationml/2006/main">
  <p:tag name="SHAPENAME" val="Subtitle"/>
</p:tagLst>
</file>

<file path=ppt/tags/tag151.xml><?xml version="1.0" encoding="utf-8"?>
<p:tagLst xmlns:a="http://schemas.openxmlformats.org/drawingml/2006/main" xmlns:r="http://schemas.openxmlformats.org/officeDocument/2006/relationships" xmlns:p="http://schemas.openxmlformats.org/presentationml/2006/main">
  <p:tag name="SHAPENAME" val="Title"/>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15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55.xml><?xml version="1.0" encoding="utf-8"?>
<p:tagLst xmlns:a="http://schemas.openxmlformats.org/drawingml/2006/main" xmlns:r="http://schemas.openxmlformats.org/officeDocument/2006/relationships" xmlns:p="http://schemas.openxmlformats.org/presentationml/2006/main">
  <p:tag name="SHAPENAME" val="3. Subtitle"/>
</p:tagLst>
</file>

<file path=ppt/tags/tag15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57.xml><?xml version="1.0" encoding="utf-8"?>
<p:tagLst xmlns:a="http://schemas.openxmlformats.org/drawingml/2006/main" xmlns:r="http://schemas.openxmlformats.org/officeDocument/2006/relationships" xmlns:p="http://schemas.openxmlformats.org/presentationml/2006/main">
  <p:tag name="SHAPENAME" val="5. Source"/>
</p:tagLst>
</file>

<file path=ppt/tags/tag15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ANGLE" val="4"/>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16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6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6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64.xml><?xml version="1.0" encoding="utf-8"?>
<p:tagLst xmlns:a="http://schemas.openxmlformats.org/drawingml/2006/main" xmlns:r="http://schemas.openxmlformats.org/officeDocument/2006/relationships" xmlns:p="http://schemas.openxmlformats.org/presentationml/2006/main">
  <p:tag name="SHAPENAME" val="5. Source"/>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16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6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6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7.xml><?xml version="1.0" encoding="utf-8"?>
<p:tagLst xmlns:a="http://schemas.openxmlformats.org/drawingml/2006/main" xmlns:r="http://schemas.openxmlformats.org/officeDocument/2006/relationships" xmlns:p="http://schemas.openxmlformats.org/presentationml/2006/main">
  <p:tag name="ANGLE" val="3"/>
</p:tagLst>
</file>

<file path=ppt/tags/tag170.xml><?xml version="1.0" encoding="utf-8"?>
<p:tagLst xmlns:a="http://schemas.openxmlformats.org/drawingml/2006/main" xmlns:r="http://schemas.openxmlformats.org/officeDocument/2006/relationships" xmlns:p="http://schemas.openxmlformats.org/presentationml/2006/main">
  <p:tag name="SHAPENAME" val="5. Sourc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17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7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7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76.xml><?xml version="1.0" encoding="utf-8"?>
<p:tagLst xmlns:a="http://schemas.openxmlformats.org/drawingml/2006/main" xmlns:r="http://schemas.openxmlformats.org/officeDocument/2006/relationships" xmlns:p="http://schemas.openxmlformats.org/presentationml/2006/main">
  <p:tag name="SHAPENAME" val="5. Source"/>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17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8.xml><?xml version="1.0" encoding="utf-8"?>
<p:tagLst xmlns:a="http://schemas.openxmlformats.org/drawingml/2006/main" xmlns:r="http://schemas.openxmlformats.org/officeDocument/2006/relationships" xmlns:p="http://schemas.openxmlformats.org/presentationml/2006/main">
  <p:tag name="ANGLE" val="3"/>
</p:tagLst>
</file>

<file path=ppt/tags/tag180.xml><?xml version="1.0" encoding="utf-8"?>
<p:tagLst xmlns:a="http://schemas.openxmlformats.org/drawingml/2006/main" xmlns:r="http://schemas.openxmlformats.org/officeDocument/2006/relationships" xmlns:p="http://schemas.openxmlformats.org/presentationml/2006/main">
  <p:tag name="SHAPENAME" val="3. Subtitle"/>
</p:tagLst>
</file>

<file path=ppt/tags/tag18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8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83.xml><?xml version="1.0" encoding="utf-8"?>
<p:tagLst xmlns:a="http://schemas.openxmlformats.org/drawingml/2006/main" xmlns:r="http://schemas.openxmlformats.org/officeDocument/2006/relationships" xmlns:p="http://schemas.openxmlformats.org/presentationml/2006/main">
  <p:tag name="SHAPENAME" val="5. Source"/>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18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8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88.xml><?xml version="1.0" encoding="utf-8"?>
<p:tagLst xmlns:a="http://schemas.openxmlformats.org/drawingml/2006/main" xmlns:r="http://schemas.openxmlformats.org/officeDocument/2006/relationships" xmlns:p="http://schemas.openxmlformats.org/presentationml/2006/main">
  <p:tag name="SHAPENAME" val="3. Subtitle"/>
</p:tagLst>
</file>

<file path=ppt/tags/tag18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9.xml><?xml version="1.0" encoding="utf-8"?>
<p:tagLst xmlns:a="http://schemas.openxmlformats.org/drawingml/2006/main" xmlns:r="http://schemas.openxmlformats.org/officeDocument/2006/relationships" xmlns:p="http://schemas.openxmlformats.org/presentationml/2006/main">
  <p:tag name="ANGLE" val="2"/>
</p:tagLst>
</file>

<file path=ppt/tags/tag19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91.xml><?xml version="1.0" encoding="utf-8"?>
<p:tagLst xmlns:a="http://schemas.openxmlformats.org/drawingml/2006/main" xmlns:r="http://schemas.openxmlformats.org/officeDocument/2006/relationships" xmlns:p="http://schemas.openxmlformats.org/presentationml/2006/main">
  <p:tag name="SHAPENAME" val="5. Source"/>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19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9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96.xml><?xml version="1.0" encoding="utf-8"?>
<p:tagLst xmlns:a="http://schemas.openxmlformats.org/drawingml/2006/main" xmlns:r="http://schemas.openxmlformats.org/officeDocument/2006/relationships" xmlns:p="http://schemas.openxmlformats.org/presentationml/2006/main">
  <p:tag name="SHAPENAME" val="3. Subtitle"/>
</p:tagLst>
</file>

<file path=ppt/tags/tag19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9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99.xml><?xml version="1.0" encoding="utf-8"?>
<p:tagLst xmlns:a="http://schemas.openxmlformats.org/drawingml/2006/main" xmlns:r="http://schemas.openxmlformats.org/officeDocument/2006/relationships" xmlns:p="http://schemas.openxmlformats.org/presentationml/2006/main">
  <p:tag name="SHAPENAME" val="5. Sourc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VShbAcTc8eTFnF1Yoi9Eg"/>
</p:tagLst>
</file>

<file path=ppt/tags/tag20.xml><?xml version="1.0" encoding="utf-8"?>
<p:tagLst xmlns:a="http://schemas.openxmlformats.org/drawingml/2006/main" xmlns:r="http://schemas.openxmlformats.org/officeDocument/2006/relationships" xmlns:p="http://schemas.openxmlformats.org/presentationml/2006/main">
  <p:tag name="ANGLE" val="2"/>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202.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0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04.xml><?xml version="1.0" encoding="utf-8"?>
<p:tagLst xmlns:a="http://schemas.openxmlformats.org/drawingml/2006/main" xmlns:r="http://schemas.openxmlformats.org/officeDocument/2006/relationships" xmlns:p="http://schemas.openxmlformats.org/presentationml/2006/main">
  <p:tag name="SHAPENAME" val="3. Subtitle"/>
</p:tagLst>
</file>

<file path=ppt/tags/tag20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0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07.xml><?xml version="1.0" encoding="utf-8"?>
<p:tagLst xmlns:a="http://schemas.openxmlformats.org/drawingml/2006/main" xmlns:r="http://schemas.openxmlformats.org/officeDocument/2006/relationships" xmlns:p="http://schemas.openxmlformats.org/presentationml/2006/main">
  <p:tag name="SHAPENAME" val="5. Source"/>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21.xml><?xml version="1.0" encoding="utf-8"?>
<p:tagLst xmlns:a="http://schemas.openxmlformats.org/drawingml/2006/main" xmlns:r="http://schemas.openxmlformats.org/officeDocument/2006/relationships" xmlns:p="http://schemas.openxmlformats.org/presentationml/2006/main">
  <p:tag name="ANGLE" val="1"/>
</p:tagLst>
</file>

<file path=ppt/tags/tag21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1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12.xml><?xml version="1.0" encoding="utf-8"?>
<p:tagLst xmlns:a="http://schemas.openxmlformats.org/drawingml/2006/main" xmlns:r="http://schemas.openxmlformats.org/officeDocument/2006/relationships" xmlns:p="http://schemas.openxmlformats.org/presentationml/2006/main">
  <p:tag name="SHAPENAME" val="3. Subtitle"/>
</p:tagLst>
</file>

<file path=ppt/tags/tag21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1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15.xml><?xml version="1.0" encoding="utf-8"?>
<p:tagLst xmlns:a="http://schemas.openxmlformats.org/drawingml/2006/main" xmlns:r="http://schemas.openxmlformats.org/officeDocument/2006/relationships" xmlns:p="http://schemas.openxmlformats.org/presentationml/2006/main">
  <p:tag name="SHAPENAME" val="5. Source"/>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21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1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2.xml><?xml version="1.0" encoding="utf-8"?>
<p:tagLst xmlns:a="http://schemas.openxmlformats.org/drawingml/2006/main" xmlns:r="http://schemas.openxmlformats.org/officeDocument/2006/relationships" xmlns:p="http://schemas.openxmlformats.org/presentationml/2006/main">
  <p:tag name="ANGLE" val="1"/>
</p:tagLst>
</file>

<file path=ppt/tags/tag220.xml><?xml version="1.0" encoding="utf-8"?>
<p:tagLst xmlns:a="http://schemas.openxmlformats.org/drawingml/2006/main" xmlns:r="http://schemas.openxmlformats.org/officeDocument/2006/relationships" xmlns:p="http://schemas.openxmlformats.org/presentationml/2006/main">
  <p:tag name="SHAPENAME" val="3. Subtitle"/>
</p:tagLst>
</file>

<file path=ppt/tags/tag22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2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23.xml><?xml version="1.0" encoding="utf-8"?>
<p:tagLst xmlns:a="http://schemas.openxmlformats.org/drawingml/2006/main" xmlns:r="http://schemas.openxmlformats.org/officeDocument/2006/relationships" xmlns:p="http://schemas.openxmlformats.org/presentationml/2006/main">
  <p:tag name="SHAPENAME" val="5. Source"/>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22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2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2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29.xml><?xml version="1.0" encoding="utf-8"?>
<p:tagLst xmlns:a="http://schemas.openxmlformats.org/drawingml/2006/main" xmlns:r="http://schemas.openxmlformats.org/officeDocument/2006/relationships" xmlns:p="http://schemas.openxmlformats.org/presentationml/2006/main">
  <p:tag name="SHAPENAME" val="5. Sourc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3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33.xml><?xml version="1.0" encoding="utf-8"?>
<p:tagLst xmlns:a="http://schemas.openxmlformats.org/drawingml/2006/main" xmlns:r="http://schemas.openxmlformats.org/officeDocument/2006/relationships" xmlns:p="http://schemas.openxmlformats.org/presentationml/2006/main">
  <p:tag name="SHAPENAME" val="5. Source"/>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237.xml><?xml version="1.0" encoding="utf-8"?>
<p:tagLst xmlns:a="http://schemas.openxmlformats.org/drawingml/2006/main" xmlns:r="http://schemas.openxmlformats.org/officeDocument/2006/relationships" xmlns:p="http://schemas.openxmlformats.org/presentationml/2006/main">
  <p:tag name="SHAPENAME" val="4. Footnote"/>
</p:tagLst>
</file>

<file path=ppt/tags/tag23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39.xml><?xml version="1.0" encoding="utf-8"?>
<p:tagLst xmlns:a="http://schemas.openxmlformats.org/drawingml/2006/main" xmlns:r="http://schemas.openxmlformats.org/officeDocument/2006/relationships" xmlns:p="http://schemas.openxmlformats.org/presentationml/2006/main">
  <p:tag name="NAME" val="ACET"/>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40.xml><?xml version="1.0" encoding="utf-8"?>
<p:tagLst xmlns:a="http://schemas.openxmlformats.org/drawingml/2006/main" xmlns:r="http://schemas.openxmlformats.org/officeDocument/2006/relationships" xmlns:p="http://schemas.openxmlformats.org/presentationml/2006/main">
  <p:tag name="NAME" val="Moon"/>
</p:tagLst>
</file>

<file path=ppt/tags/tag241.xml><?xml version="1.0" encoding="utf-8"?>
<p:tagLst xmlns:a="http://schemas.openxmlformats.org/drawingml/2006/main" xmlns:r="http://schemas.openxmlformats.org/officeDocument/2006/relationships" xmlns:p="http://schemas.openxmlformats.org/presentationml/2006/main">
  <p:tag name="NAME" val="Moon"/>
</p:tagLst>
</file>

<file path=ppt/tags/tag242.xml><?xml version="1.0" encoding="utf-8"?>
<p:tagLst xmlns:a="http://schemas.openxmlformats.org/drawingml/2006/main" xmlns:r="http://schemas.openxmlformats.org/officeDocument/2006/relationships" xmlns:p="http://schemas.openxmlformats.org/presentationml/2006/main">
  <p:tag name="NAME" val="Moon"/>
</p:tagLst>
</file>

<file path=ppt/tags/tag243.xml><?xml version="1.0" encoding="utf-8"?>
<p:tagLst xmlns:a="http://schemas.openxmlformats.org/drawingml/2006/main" xmlns:r="http://schemas.openxmlformats.org/officeDocument/2006/relationships" xmlns:p="http://schemas.openxmlformats.org/presentationml/2006/main">
  <p:tag name="NAME" val="Moon"/>
</p:tagLst>
</file>

<file path=ppt/tags/tag244.xml><?xml version="1.0" encoding="utf-8"?>
<p:tagLst xmlns:a="http://schemas.openxmlformats.org/drawingml/2006/main" xmlns:r="http://schemas.openxmlformats.org/officeDocument/2006/relationships" xmlns:p="http://schemas.openxmlformats.org/presentationml/2006/main">
  <p:tag name="NAME" val="Moon"/>
</p:tagLst>
</file>

<file path=ppt/tags/tag245.xml><?xml version="1.0" encoding="utf-8"?>
<p:tagLst xmlns:a="http://schemas.openxmlformats.org/drawingml/2006/main" xmlns:r="http://schemas.openxmlformats.org/officeDocument/2006/relationships" xmlns:p="http://schemas.openxmlformats.org/presentationml/2006/main">
  <p:tag name="ANGLE" val="5"/>
</p:tagLst>
</file>

<file path=ppt/tags/tag246.xml><?xml version="1.0" encoding="utf-8"?>
<p:tagLst xmlns:a="http://schemas.openxmlformats.org/drawingml/2006/main" xmlns:r="http://schemas.openxmlformats.org/officeDocument/2006/relationships" xmlns:p="http://schemas.openxmlformats.org/presentationml/2006/main">
  <p:tag name="ANGLE" val="5"/>
</p:tagLst>
</file>

<file path=ppt/tags/tag247.xml><?xml version="1.0" encoding="utf-8"?>
<p:tagLst xmlns:a="http://schemas.openxmlformats.org/drawingml/2006/main" xmlns:r="http://schemas.openxmlformats.org/officeDocument/2006/relationships" xmlns:p="http://schemas.openxmlformats.org/presentationml/2006/main">
  <p:tag name="ANGLE" val="4"/>
</p:tagLst>
</file>

<file path=ppt/tags/tag248.xml><?xml version="1.0" encoding="utf-8"?>
<p:tagLst xmlns:a="http://schemas.openxmlformats.org/drawingml/2006/main" xmlns:r="http://schemas.openxmlformats.org/officeDocument/2006/relationships" xmlns:p="http://schemas.openxmlformats.org/presentationml/2006/main">
  <p:tag name="ANGLE" val="4"/>
</p:tagLst>
</file>

<file path=ppt/tags/tag249.xml><?xml version="1.0" encoding="utf-8"?>
<p:tagLst xmlns:a="http://schemas.openxmlformats.org/drawingml/2006/main" xmlns:r="http://schemas.openxmlformats.org/officeDocument/2006/relationships" xmlns:p="http://schemas.openxmlformats.org/presentationml/2006/main">
  <p:tag name="ANGLE" val="3"/>
</p:tagLst>
</file>

<file path=ppt/tags/tag25.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50.xml><?xml version="1.0" encoding="utf-8"?>
<p:tagLst xmlns:a="http://schemas.openxmlformats.org/drawingml/2006/main" xmlns:r="http://schemas.openxmlformats.org/officeDocument/2006/relationships" xmlns:p="http://schemas.openxmlformats.org/presentationml/2006/main">
  <p:tag name="ANGLE" val="3"/>
</p:tagLst>
</file>

<file path=ppt/tags/tag251.xml><?xml version="1.0" encoding="utf-8"?>
<p:tagLst xmlns:a="http://schemas.openxmlformats.org/drawingml/2006/main" xmlns:r="http://schemas.openxmlformats.org/officeDocument/2006/relationships" xmlns:p="http://schemas.openxmlformats.org/presentationml/2006/main">
  <p:tag name="ANGLE" val="2"/>
</p:tagLst>
</file>

<file path=ppt/tags/tag252.xml><?xml version="1.0" encoding="utf-8"?>
<p:tagLst xmlns:a="http://schemas.openxmlformats.org/drawingml/2006/main" xmlns:r="http://schemas.openxmlformats.org/officeDocument/2006/relationships" xmlns:p="http://schemas.openxmlformats.org/presentationml/2006/main">
  <p:tag name="ANGLE" val="2"/>
</p:tagLst>
</file>

<file path=ppt/tags/tag253.xml><?xml version="1.0" encoding="utf-8"?>
<p:tagLst xmlns:a="http://schemas.openxmlformats.org/drawingml/2006/main" xmlns:r="http://schemas.openxmlformats.org/officeDocument/2006/relationships" xmlns:p="http://schemas.openxmlformats.org/presentationml/2006/main">
  <p:tag name="ANGLE" val="1"/>
</p:tagLst>
</file>

<file path=ppt/tags/tag254.xml><?xml version="1.0" encoding="utf-8"?>
<p:tagLst xmlns:a="http://schemas.openxmlformats.org/drawingml/2006/main" xmlns:r="http://schemas.openxmlformats.org/officeDocument/2006/relationships" xmlns:p="http://schemas.openxmlformats.org/presentationml/2006/main">
  <p:tag name="ANGLE" val="1"/>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57.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58.xml><?xml version="1.0" encoding="utf-8"?>
<p:tagLst xmlns:a="http://schemas.openxmlformats.org/drawingml/2006/main" xmlns:r="http://schemas.openxmlformats.org/officeDocument/2006/relationships" xmlns:p="http://schemas.openxmlformats.org/presentationml/2006/main">
  <p:tag name="SHAPENAME" val="Subtitle"/>
</p:tagLst>
</file>

<file path=ppt/tags/tag259.xml><?xml version="1.0" encoding="utf-8"?>
<p:tagLst xmlns:a="http://schemas.openxmlformats.org/drawingml/2006/main" xmlns:r="http://schemas.openxmlformats.org/officeDocument/2006/relationships" xmlns:p="http://schemas.openxmlformats.org/presentationml/2006/main">
  <p:tag name="SHAPENAME" val="Title"/>
</p:tagLst>
</file>

<file path=ppt/tags/tag26.xml><?xml version="1.0" encoding="utf-8"?>
<p:tagLst xmlns:a="http://schemas.openxmlformats.org/drawingml/2006/main" xmlns:r="http://schemas.openxmlformats.org/officeDocument/2006/relationships" xmlns:p="http://schemas.openxmlformats.org/presentationml/2006/main">
  <p:tag name="SHAPENAME" val="Subtitle"/>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26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63.xml><?xml version="1.0" encoding="utf-8"?>
<p:tagLst xmlns:a="http://schemas.openxmlformats.org/drawingml/2006/main" xmlns:r="http://schemas.openxmlformats.org/officeDocument/2006/relationships" xmlns:p="http://schemas.openxmlformats.org/presentationml/2006/main">
  <p:tag name="SHAPENAME" val="3. Subtitle"/>
</p:tagLst>
</file>

<file path=ppt/tags/tag26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65.xml><?xml version="1.0" encoding="utf-8"?>
<p:tagLst xmlns:a="http://schemas.openxmlformats.org/drawingml/2006/main" xmlns:r="http://schemas.openxmlformats.org/officeDocument/2006/relationships" xmlns:p="http://schemas.openxmlformats.org/presentationml/2006/main">
  <p:tag name="SHAPENAME" val="5. Source"/>
</p:tagLst>
</file>

<file path=ppt/tags/tag26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26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7.xml><?xml version="1.0" encoding="utf-8"?>
<p:tagLst xmlns:a="http://schemas.openxmlformats.org/drawingml/2006/main" xmlns:r="http://schemas.openxmlformats.org/officeDocument/2006/relationships" xmlns:p="http://schemas.openxmlformats.org/presentationml/2006/main">
  <p:tag name="SHAPENAME" val="Title"/>
</p:tagLst>
</file>

<file path=ppt/tags/tag27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7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72.xml><?xml version="1.0" encoding="utf-8"?>
<p:tagLst xmlns:a="http://schemas.openxmlformats.org/drawingml/2006/main" xmlns:r="http://schemas.openxmlformats.org/officeDocument/2006/relationships" xmlns:p="http://schemas.openxmlformats.org/presentationml/2006/main">
  <p:tag name="SHAPENAME" val="5. Source"/>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27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7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7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78.xml><?xml version="1.0" encoding="utf-8"?>
<p:tagLst xmlns:a="http://schemas.openxmlformats.org/drawingml/2006/main" xmlns:r="http://schemas.openxmlformats.org/officeDocument/2006/relationships" xmlns:p="http://schemas.openxmlformats.org/presentationml/2006/main">
  <p:tag name="SHAPENAME" val="5. Source"/>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28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8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8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84.xml><?xml version="1.0" encoding="utf-8"?>
<p:tagLst xmlns:a="http://schemas.openxmlformats.org/drawingml/2006/main" xmlns:r="http://schemas.openxmlformats.org/officeDocument/2006/relationships" xmlns:p="http://schemas.openxmlformats.org/presentationml/2006/main">
  <p:tag name="SHAPENAME" val="5. Source"/>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28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88.xml><?xml version="1.0" encoding="utf-8"?>
<p:tagLst xmlns:a="http://schemas.openxmlformats.org/drawingml/2006/main" xmlns:r="http://schemas.openxmlformats.org/officeDocument/2006/relationships" xmlns:p="http://schemas.openxmlformats.org/presentationml/2006/main">
  <p:tag name="SHAPENAME" val="3. Subtitle"/>
</p:tagLst>
</file>

<file path=ppt/tags/tag28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29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91.xml><?xml version="1.0" encoding="utf-8"?>
<p:tagLst xmlns:a="http://schemas.openxmlformats.org/drawingml/2006/main" xmlns:r="http://schemas.openxmlformats.org/officeDocument/2006/relationships" xmlns:p="http://schemas.openxmlformats.org/presentationml/2006/main">
  <p:tag name="SHAPENAME" val="5. Source"/>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29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9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96.xml><?xml version="1.0" encoding="utf-8"?>
<p:tagLst xmlns:a="http://schemas.openxmlformats.org/drawingml/2006/main" xmlns:r="http://schemas.openxmlformats.org/officeDocument/2006/relationships" xmlns:p="http://schemas.openxmlformats.org/presentationml/2006/main">
  <p:tag name="SHAPENAME" val="3. Subtitle"/>
</p:tagLst>
</file>

<file path=ppt/tags/tag29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9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99.xml><?xml version="1.0" encoding="utf-8"?>
<p:tagLst xmlns:a="http://schemas.openxmlformats.org/drawingml/2006/main" xmlns:r="http://schemas.openxmlformats.org/officeDocument/2006/relationships" xmlns:p="http://schemas.openxmlformats.org/presentationml/2006/main">
  <p:tag name="SHAPENAME" val="5. Sourc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302.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0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04.xml><?xml version="1.0" encoding="utf-8"?>
<p:tagLst xmlns:a="http://schemas.openxmlformats.org/drawingml/2006/main" xmlns:r="http://schemas.openxmlformats.org/officeDocument/2006/relationships" xmlns:p="http://schemas.openxmlformats.org/presentationml/2006/main">
  <p:tag name="SHAPENAME" val="3. Subtitle"/>
</p:tagLst>
</file>

<file path=ppt/tags/tag30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0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07.xml><?xml version="1.0" encoding="utf-8"?>
<p:tagLst xmlns:a="http://schemas.openxmlformats.org/drawingml/2006/main" xmlns:r="http://schemas.openxmlformats.org/officeDocument/2006/relationships" xmlns:p="http://schemas.openxmlformats.org/presentationml/2006/main">
  <p:tag name="SHAPENAME" val="5. Source"/>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31.xml><?xml version="1.0" encoding="utf-8"?>
<p:tagLst xmlns:a="http://schemas.openxmlformats.org/drawingml/2006/main" xmlns:r="http://schemas.openxmlformats.org/officeDocument/2006/relationships" xmlns:p="http://schemas.openxmlformats.org/presentationml/2006/main">
  <p:tag name="SHAPENAME" val="3. Subtitle"/>
</p:tagLst>
</file>

<file path=ppt/tags/tag310.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1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12.xml><?xml version="1.0" encoding="utf-8"?>
<p:tagLst xmlns:a="http://schemas.openxmlformats.org/drawingml/2006/main" xmlns:r="http://schemas.openxmlformats.org/officeDocument/2006/relationships" xmlns:p="http://schemas.openxmlformats.org/presentationml/2006/main">
  <p:tag name="SHAPENAME" val="3. Subtitle"/>
</p:tagLst>
</file>

<file path=ppt/tags/tag31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1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15.xml><?xml version="1.0" encoding="utf-8"?>
<p:tagLst xmlns:a="http://schemas.openxmlformats.org/drawingml/2006/main" xmlns:r="http://schemas.openxmlformats.org/officeDocument/2006/relationships" xmlns:p="http://schemas.openxmlformats.org/presentationml/2006/main">
  <p:tag name="SHAPENAME" val="5. Source"/>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31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19.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20.xml><?xml version="1.0" encoding="utf-8"?>
<p:tagLst xmlns:a="http://schemas.openxmlformats.org/drawingml/2006/main" xmlns:r="http://schemas.openxmlformats.org/officeDocument/2006/relationships" xmlns:p="http://schemas.openxmlformats.org/presentationml/2006/main">
  <p:tag name="SHAPENAME" val="3. Subtitle"/>
</p:tagLst>
</file>

<file path=ppt/tags/tag32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2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23.xml><?xml version="1.0" encoding="utf-8"?>
<p:tagLst xmlns:a="http://schemas.openxmlformats.org/drawingml/2006/main" xmlns:r="http://schemas.openxmlformats.org/officeDocument/2006/relationships" xmlns:p="http://schemas.openxmlformats.org/presentationml/2006/main">
  <p:tag name="SHAPENAME" val="5. Source"/>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32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2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28.xml><?xml version="1.0" encoding="utf-8"?>
<p:tagLst xmlns:a="http://schemas.openxmlformats.org/drawingml/2006/main" xmlns:r="http://schemas.openxmlformats.org/officeDocument/2006/relationships" xmlns:p="http://schemas.openxmlformats.org/presentationml/2006/main">
  <p:tag name="SHAPENAME" val="3. Subtitle"/>
</p:tagLst>
</file>

<file path=ppt/tags/tag32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3.xml><?xml version="1.0" encoding="utf-8"?>
<p:tagLst xmlns:a="http://schemas.openxmlformats.org/drawingml/2006/main" xmlns:r="http://schemas.openxmlformats.org/officeDocument/2006/relationships" xmlns:p="http://schemas.openxmlformats.org/presentationml/2006/main">
  <p:tag name="SHAPENAME" val="5. Source"/>
</p:tagLst>
</file>

<file path=ppt/tags/tag33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31.xml><?xml version="1.0" encoding="utf-8"?>
<p:tagLst xmlns:a="http://schemas.openxmlformats.org/drawingml/2006/main" xmlns:r="http://schemas.openxmlformats.org/officeDocument/2006/relationships" xmlns:p="http://schemas.openxmlformats.org/presentationml/2006/main">
  <p:tag name="SHAPENAME" val="5. Source"/>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33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3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3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37.xml><?xml version="1.0" encoding="utf-8"?>
<p:tagLst xmlns:a="http://schemas.openxmlformats.org/drawingml/2006/main" xmlns:r="http://schemas.openxmlformats.org/officeDocument/2006/relationships" xmlns:p="http://schemas.openxmlformats.org/presentationml/2006/main">
  <p:tag name="SHAPENAME" val="5. Source"/>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4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41.xml><?xml version="1.0" encoding="utf-8"?>
<p:tagLst xmlns:a="http://schemas.openxmlformats.org/drawingml/2006/main" xmlns:r="http://schemas.openxmlformats.org/officeDocument/2006/relationships" xmlns:p="http://schemas.openxmlformats.org/presentationml/2006/main">
  <p:tag name="SHAPENAME" val="5. Source"/>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5tNN_OdVRnC_8Tatiiw6bA"/>
</p:tagLst>
</file>

<file path=ppt/tags/tag34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4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47.xml><?xml version="1.0" encoding="utf-8"?>
<p:tagLst xmlns:a="http://schemas.openxmlformats.org/drawingml/2006/main" xmlns:r="http://schemas.openxmlformats.org/officeDocument/2006/relationships" xmlns:p="http://schemas.openxmlformats.org/presentationml/2006/main">
  <p:tag name="SHAPENAME" val="5. Source"/>
</p:tagLst>
</file>

<file path=ppt/tags/tag34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49.xml><?xml version="1.0" encoding="utf-8"?>
<p:tagLst xmlns:a="http://schemas.openxmlformats.org/drawingml/2006/main" xmlns:r="http://schemas.openxmlformats.org/officeDocument/2006/relationships" xmlns:p="http://schemas.openxmlformats.org/presentationml/2006/main">
  <p:tag name="SHAPENAME" val="3. Subtitl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352.xml><?xml version="1.0" encoding="utf-8"?>
<p:tagLst xmlns:a="http://schemas.openxmlformats.org/drawingml/2006/main" xmlns:r="http://schemas.openxmlformats.org/officeDocument/2006/relationships" xmlns:p="http://schemas.openxmlformats.org/presentationml/2006/main">
  <p:tag name="SHAPENAME" val="4. Footnote"/>
</p:tagLst>
</file>

<file path=ppt/tags/tag35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54.xml><?xml version="1.0" encoding="utf-8"?>
<p:tagLst xmlns:a="http://schemas.openxmlformats.org/drawingml/2006/main" xmlns:r="http://schemas.openxmlformats.org/officeDocument/2006/relationships" xmlns:p="http://schemas.openxmlformats.org/presentationml/2006/main">
  <p:tag name="NAME" val="ACET"/>
</p:tagLst>
</file>

<file path=ppt/tags/tag355.xml><?xml version="1.0" encoding="utf-8"?>
<p:tagLst xmlns:a="http://schemas.openxmlformats.org/drawingml/2006/main" xmlns:r="http://schemas.openxmlformats.org/officeDocument/2006/relationships" xmlns:p="http://schemas.openxmlformats.org/presentationml/2006/main">
  <p:tag name="NAME" val="Moon"/>
</p:tagLst>
</file>

<file path=ppt/tags/tag356.xml><?xml version="1.0" encoding="utf-8"?>
<p:tagLst xmlns:a="http://schemas.openxmlformats.org/drawingml/2006/main" xmlns:r="http://schemas.openxmlformats.org/officeDocument/2006/relationships" xmlns:p="http://schemas.openxmlformats.org/presentationml/2006/main">
  <p:tag name="NAME" val="Moon"/>
</p:tagLst>
</file>

<file path=ppt/tags/tag357.xml><?xml version="1.0" encoding="utf-8"?>
<p:tagLst xmlns:a="http://schemas.openxmlformats.org/drawingml/2006/main" xmlns:r="http://schemas.openxmlformats.org/officeDocument/2006/relationships" xmlns:p="http://schemas.openxmlformats.org/presentationml/2006/main">
  <p:tag name="NAME" val="Moon"/>
</p:tagLst>
</file>

<file path=ppt/tags/tag358.xml><?xml version="1.0" encoding="utf-8"?>
<p:tagLst xmlns:a="http://schemas.openxmlformats.org/drawingml/2006/main" xmlns:r="http://schemas.openxmlformats.org/officeDocument/2006/relationships" xmlns:p="http://schemas.openxmlformats.org/presentationml/2006/main">
  <p:tag name="NAME" val="Moon"/>
</p:tagLst>
</file>

<file path=ppt/tags/tag359.xml><?xml version="1.0" encoding="utf-8"?>
<p:tagLst xmlns:a="http://schemas.openxmlformats.org/drawingml/2006/main" xmlns:r="http://schemas.openxmlformats.org/officeDocument/2006/relationships" xmlns:p="http://schemas.openxmlformats.org/presentationml/2006/main">
  <p:tag name="NAME" val="Moon"/>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360.xml><?xml version="1.0" encoding="utf-8"?>
<p:tagLst xmlns:a="http://schemas.openxmlformats.org/drawingml/2006/main" xmlns:r="http://schemas.openxmlformats.org/officeDocument/2006/relationships" xmlns:p="http://schemas.openxmlformats.org/presentationml/2006/main">
  <p:tag name="ANGLE" val="5"/>
</p:tagLst>
</file>

<file path=ppt/tags/tag361.xml><?xml version="1.0" encoding="utf-8"?>
<p:tagLst xmlns:a="http://schemas.openxmlformats.org/drawingml/2006/main" xmlns:r="http://schemas.openxmlformats.org/officeDocument/2006/relationships" xmlns:p="http://schemas.openxmlformats.org/presentationml/2006/main">
  <p:tag name="ANGLE" val="5"/>
</p:tagLst>
</file>

<file path=ppt/tags/tag362.xml><?xml version="1.0" encoding="utf-8"?>
<p:tagLst xmlns:a="http://schemas.openxmlformats.org/drawingml/2006/main" xmlns:r="http://schemas.openxmlformats.org/officeDocument/2006/relationships" xmlns:p="http://schemas.openxmlformats.org/presentationml/2006/main">
  <p:tag name="ANGLE" val="4"/>
</p:tagLst>
</file>

<file path=ppt/tags/tag363.xml><?xml version="1.0" encoding="utf-8"?>
<p:tagLst xmlns:a="http://schemas.openxmlformats.org/drawingml/2006/main" xmlns:r="http://schemas.openxmlformats.org/officeDocument/2006/relationships" xmlns:p="http://schemas.openxmlformats.org/presentationml/2006/main">
  <p:tag name="ANGLE" val="4"/>
</p:tagLst>
</file>

<file path=ppt/tags/tag364.xml><?xml version="1.0" encoding="utf-8"?>
<p:tagLst xmlns:a="http://schemas.openxmlformats.org/drawingml/2006/main" xmlns:r="http://schemas.openxmlformats.org/officeDocument/2006/relationships" xmlns:p="http://schemas.openxmlformats.org/presentationml/2006/main">
  <p:tag name="ANGLE" val="3"/>
</p:tagLst>
</file>

<file path=ppt/tags/tag365.xml><?xml version="1.0" encoding="utf-8"?>
<p:tagLst xmlns:a="http://schemas.openxmlformats.org/drawingml/2006/main" xmlns:r="http://schemas.openxmlformats.org/officeDocument/2006/relationships" xmlns:p="http://schemas.openxmlformats.org/presentationml/2006/main">
  <p:tag name="ANGLE" val="3"/>
</p:tagLst>
</file>

<file path=ppt/tags/tag366.xml><?xml version="1.0" encoding="utf-8"?>
<p:tagLst xmlns:a="http://schemas.openxmlformats.org/drawingml/2006/main" xmlns:r="http://schemas.openxmlformats.org/officeDocument/2006/relationships" xmlns:p="http://schemas.openxmlformats.org/presentationml/2006/main">
  <p:tag name="ANGLE" val="2"/>
</p:tagLst>
</file>

<file path=ppt/tags/tag367.xml><?xml version="1.0" encoding="utf-8"?>
<p:tagLst xmlns:a="http://schemas.openxmlformats.org/drawingml/2006/main" xmlns:r="http://schemas.openxmlformats.org/officeDocument/2006/relationships" xmlns:p="http://schemas.openxmlformats.org/presentationml/2006/main">
  <p:tag name="ANGLE" val="2"/>
</p:tagLst>
</file>

<file path=ppt/tags/tag368.xml><?xml version="1.0" encoding="utf-8"?>
<p:tagLst xmlns:a="http://schemas.openxmlformats.org/drawingml/2006/main" xmlns:r="http://schemas.openxmlformats.org/officeDocument/2006/relationships" xmlns:p="http://schemas.openxmlformats.org/presentationml/2006/main">
  <p:tag name="ANGLE" val="1"/>
</p:tagLst>
</file>

<file path=ppt/tags/tag369.xml><?xml version="1.0" encoding="utf-8"?>
<p:tagLst xmlns:a="http://schemas.openxmlformats.org/drawingml/2006/main" xmlns:r="http://schemas.openxmlformats.org/officeDocument/2006/relationships" xmlns:p="http://schemas.openxmlformats.org/presentationml/2006/main">
  <p:tag name="ANGLE" val="1"/>
</p:tagLst>
</file>

<file path=ppt/tags/tag3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372.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73.xml><?xml version="1.0" encoding="utf-8"?>
<p:tagLst xmlns:a="http://schemas.openxmlformats.org/drawingml/2006/main" xmlns:r="http://schemas.openxmlformats.org/officeDocument/2006/relationships" xmlns:p="http://schemas.openxmlformats.org/presentationml/2006/main">
  <p:tag name="SHAPENAME" val="Subtitle"/>
</p:tagLst>
</file>

<file path=ppt/tags/tag374.xml><?xml version="1.0" encoding="utf-8"?>
<p:tagLst xmlns:a="http://schemas.openxmlformats.org/drawingml/2006/main" xmlns:r="http://schemas.openxmlformats.org/officeDocument/2006/relationships" xmlns:p="http://schemas.openxmlformats.org/presentationml/2006/main">
  <p:tag name="SHAPENAME" val="Title"/>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37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78.xml><?xml version="1.0" encoding="utf-8"?>
<p:tagLst xmlns:a="http://schemas.openxmlformats.org/drawingml/2006/main" xmlns:r="http://schemas.openxmlformats.org/officeDocument/2006/relationships" xmlns:p="http://schemas.openxmlformats.org/presentationml/2006/main">
  <p:tag name="SHAPENAME" val="3. Subtitle"/>
</p:tagLst>
</file>

<file path=ppt/tags/tag37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8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81.xml><?xml version="1.0" encoding="utf-8"?>
<p:tagLst xmlns:a="http://schemas.openxmlformats.org/drawingml/2006/main" xmlns:r="http://schemas.openxmlformats.org/officeDocument/2006/relationships" xmlns:p="http://schemas.openxmlformats.org/presentationml/2006/main">
  <p:tag name="SHAPENAME" val="5. Source"/>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38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8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86.xml><?xml version="1.0" encoding="utf-8"?>
<p:tagLst xmlns:a="http://schemas.openxmlformats.org/drawingml/2006/main" xmlns:r="http://schemas.openxmlformats.org/officeDocument/2006/relationships" xmlns:p="http://schemas.openxmlformats.org/presentationml/2006/main">
  <p:tag name="SHAPENAME" val="5. Source"/>
</p:tagLst>
</file>

<file path=ppt/tags/tag38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3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9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9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92.xml><?xml version="1.0" encoding="utf-8"?>
<p:tagLst xmlns:a="http://schemas.openxmlformats.org/drawingml/2006/main" xmlns:r="http://schemas.openxmlformats.org/officeDocument/2006/relationships" xmlns:p="http://schemas.openxmlformats.org/presentationml/2006/main">
  <p:tag name="SHAPENAME" val="5. Source"/>
</p:tagLst>
</file>

<file path=ppt/tags/tag39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39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9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98.xml><?xml version="1.0" encoding="utf-8"?>
<p:tagLst xmlns:a="http://schemas.openxmlformats.org/drawingml/2006/main" xmlns:r="http://schemas.openxmlformats.org/officeDocument/2006/relationships" xmlns:p="http://schemas.openxmlformats.org/presentationml/2006/main">
  <p:tag name="SHAPENAME" val="5. Source"/>
</p:tagLst>
</file>

<file path=ppt/tags/tag39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40.xml><?xml version="1.0" encoding="utf-8"?>
<p:tagLst xmlns:a="http://schemas.openxmlformats.org/drawingml/2006/main" xmlns:r="http://schemas.openxmlformats.org/officeDocument/2006/relationships" xmlns:p="http://schemas.openxmlformats.org/presentationml/2006/main">
  <p:tag name="SHAPENAME" val="5. Source"/>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40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03.xml><?xml version="1.0" encoding="utf-8"?>
<p:tagLst xmlns:a="http://schemas.openxmlformats.org/drawingml/2006/main" xmlns:r="http://schemas.openxmlformats.org/officeDocument/2006/relationships" xmlns:p="http://schemas.openxmlformats.org/presentationml/2006/main">
  <p:tag name="SHAPENAME" val="3. Subtitle"/>
</p:tagLst>
</file>

<file path=ppt/tags/tag40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05.xml><?xml version="1.0" encoding="utf-8"?>
<p:tagLst xmlns:a="http://schemas.openxmlformats.org/drawingml/2006/main" xmlns:r="http://schemas.openxmlformats.org/officeDocument/2006/relationships" xmlns:p="http://schemas.openxmlformats.org/presentationml/2006/main">
  <p:tag name="SHAPENAME" val="5. Source"/>
</p:tagLst>
</file>

<file path=ppt/tags/tag40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409.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11.xml><?xml version="1.0" encoding="utf-8"?>
<p:tagLst xmlns:a="http://schemas.openxmlformats.org/drawingml/2006/main" xmlns:r="http://schemas.openxmlformats.org/officeDocument/2006/relationships" xmlns:p="http://schemas.openxmlformats.org/presentationml/2006/main">
  <p:tag name="SHAPENAME" val="3. Subtitle"/>
</p:tagLst>
</file>

<file path=ppt/tags/tag41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13.xml><?xml version="1.0" encoding="utf-8"?>
<p:tagLst xmlns:a="http://schemas.openxmlformats.org/drawingml/2006/main" xmlns:r="http://schemas.openxmlformats.org/officeDocument/2006/relationships" xmlns:p="http://schemas.openxmlformats.org/presentationml/2006/main">
  <p:tag name="SHAPENAME" val="5. Source"/>
</p:tagLst>
</file>

<file path=ppt/tags/tag41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41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19.xml><?xml version="1.0" encoding="utf-8"?>
<p:tagLst xmlns:a="http://schemas.openxmlformats.org/drawingml/2006/main" xmlns:r="http://schemas.openxmlformats.org/officeDocument/2006/relationships" xmlns:p="http://schemas.openxmlformats.org/presentationml/2006/main">
  <p:tag name="SHAPENAME" val="3. Subtitl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42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21.xml><?xml version="1.0" encoding="utf-8"?>
<p:tagLst xmlns:a="http://schemas.openxmlformats.org/drawingml/2006/main" xmlns:r="http://schemas.openxmlformats.org/officeDocument/2006/relationships" xmlns:p="http://schemas.openxmlformats.org/presentationml/2006/main">
  <p:tag name="SHAPENAME" val="5. Source"/>
</p:tagLst>
</file>

<file path=ppt/tags/tag42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425.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42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27.xml><?xml version="1.0" encoding="utf-8"?>
<p:tagLst xmlns:a="http://schemas.openxmlformats.org/drawingml/2006/main" xmlns:r="http://schemas.openxmlformats.org/officeDocument/2006/relationships" xmlns:p="http://schemas.openxmlformats.org/presentationml/2006/main">
  <p:tag name="SHAPENAME" val="3. Subtitle"/>
</p:tagLst>
</file>

<file path=ppt/tags/tag42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29.xml><?xml version="1.0" encoding="utf-8"?>
<p:tagLst xmlns:a="http://schemas.openxmlformats.org/drawingml/2006/main" xmlns:r="http://schemas.openxmlformats.org/officeDocument/2006/relationships" xmlns:p="http://schemas.openxmlformats.org/presentationml/2006/main">
  <p:tag name="SHAPENAME" val="5. Source"/>
</p:tagLst>
</file>

<file path=ppt/tags/tag4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3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43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3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435.xml><?xml version="1.0" encoding="utf-8"?>
<p:tagLst xmlns:a="http://schemas.openxmlformats.org/drawingml/2006/main" xmlns:r="http://schemas.openxmlformats.org/officeDocument/2006/relationships" xmlns:p="http://schemas.openxmlformats.org/presentationml/2006/main">
  <p:tag name="SHAPENAME" val="3. Subtitle"/>
</p:tagLst>
</file>

<file path=ppt/tags/tag43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37.xml><?xml version="1.0" encoding="utf-8"?>
<p:tagLst xmlns:a="http://schemas.openxmlformats.org/drawingml/2006/main" xmlns:r="http://schemas.openxmlformats.org/officeDocument/2006/relationships" xmlns:p="http://schemas.openxmlformats.org/presentationml/2006/main">
  <p:tag name="SHAPENAME" val="5. Source"/>
</p:tagLst>
</file>

<file path=ppt/tags/tag43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44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44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43.xml><?xml version="1.0" encoding="utf-8"?>
<p:tagLst xmlns:a="http://schemas.openxmlformats.org/drawingml/2006/main" xmlns:r="http://schemas.openxmlformats.org/officeDocument/2006/relationships" xmlns:p="http://schemas.openxmlformats.org/presentationml/2006/main">
  <p:tag name="SHAPENAME" val="3. Subtitle"/>
</p:tagLst>
</file>

<file path=ppt/tags/tag44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45.xml><?xml version="1.0" encoding="utf-8"?>
<p:tagLst xmlns:a="http://schemas.openxmlformats.org/drawingml/2006/main" xmlns:r="http://schemas.openxmlformats.org/officeDocument/2006/relationships" xmlns:p="http://schemas.openxmlformats.org/presentationml/2006/main">
  <p:tag name="SHAPENAME" val="5. Source"/>
</p:tagLst>
</file>

<file path=ppt/tags/tag44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44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5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51.xml><?xml version="1.0" encoding="utf-8"?>
<p:tagLst xmlns:a="http://schemas.openxmlformats.org/drawingml/2006/main" xmlns:r="http://schemas.openxmlformats.org/officeDocument/2006/relationships" xmlns:p="http://schemas.openxmlformats.org/presentationml/2006/main">
  <p:tag name="SHAPENAME" val="5. Source"/>
</p:tagLst>
</file>

<file path=ppt/tags/tag45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4.xml><?xml version="1.0" encoding="utf-8"?>
<p:tagLst xmlns:a="http://schemas.openxmlformats.org/drawingml/2006/main" xmlns:r="http://schemas.openxmlformats.org/officeDocument/2006/relationships" xmlns:p="http://schemas.openxmlformats.org/presentationml/2006/main">
  <p:tag name="SHAPENAME" val="5. Source"/>
</p:tagLst>
</file>

<file path=ppt/tags/tag45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5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8.xml><?xml version="1.0" encoding="utf-8"?>
<p:tagLst xmlns:a="http://schemas.openxmlformats.org/drawingml/2006/main" xmlns:r="http://schemas.openxmlformats.org/officeDocument/2006/relationships" xmlns:p="http://schemas.openxmlformats.org/presentationml/2006/main">
  <p:tag name="SHAPENAME" val="5. Source"/>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SHAPENAME" val="5. Source"/>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ZRYLYSbLzP8DsqQ5_IDvMg"/>
</p:tagLst>
</file>

<file path=ppt/tags/tag46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62.xml><?xml version="1.0" encoding="utf-8"?>
<p:tagLst xmlns:a="http://schemas.openxmlformats.org/drawingml/2006/main" xmlns:r="http://schemas.openxmlformats.org/officeDocument/2006/relationships" xmlns:p="http://schemas.openxmlformats.org/presentationml/2006/main">
  <p:tag name="SHAPENAME" val="Grid"/>
</p:tagLst>
</file>

<file path=ppt/tags/tag463.xml><?xml version="1.0" encoding="utf-8"?>
<p:tagLst xmlns:a="http://schemas.openxmlformats.org/drawingml/2006/main" xmlns:r="http://schemas.openxmlformats.org/officeDocument/2006/relationships" xmlns:p="http://schemas.openxmlformats.org/presentationml/2006/main">
  <p:tag name="SHAPENAME" val="4. Footnote"/>
</p:tagLst>
</file>

<file path=ppt/tags/tag464.xml><?xml version="1.0" encoding="utf-8"?>
<p:tagLst xmlns:a="http://schemas.openxmlformats.org/drawingml/2006/main" xmlns:r="http://schemas.openxmlformats.org/officeDocument/2006/relationships" xmlns:p="http://schemas.openxmlformats.org/presentationml/2006/main">
  <p:tag name="NAME" val="ACET"/>
</p:tagLst>
</file>

<file path=ppt/tags/tag465.xml><?xml version="1.0" encoding="utf-8"?>
<p:tagLst xmlns:a="http://schemas.openxmlformats.org/drawingml/2006/main" xmlns:r="http://schemas.openxmlformats.org/officeDocument/2006/relationships" xmlns:p="http://schemas.openxmlformats.org/presentationml/2006/main">
  <p:tag name="NAME" val="Moon"/>
</p:tagLst>
</file>

<file path=ppt/tags/tag466.xml><?xml version="1.0" encoding="utf-8"?>
<p:tagLst xmlns:a="http://schemas.openxmlformats.org/drawingml/2006/main" xmlns:r="http://schemas.openxmlformats.org/officeDocument/2006/relationships" xmlns:p="http://schemas.openxmlformats.org/presentationml/2006/main">
  <p:tag name="NAME" val="Moon"/>
</p:tagLst>
</file>

<file path=ppt/tags/tag467.xml><?xml version="1.0" encoding="utf-8"?>
<p:tagLst xmlns:a="http://schemas.openxmlformats.org/drawingml/2006/main" xmlns:r="http://schemas.openxmlformats.org/officeDocument/2006/relationships" xmlns:p="http://schemas.openxmlformats.org/presentationml/2006/main">
  <p:tag name="NAME" val="Moon"/>
</p:tagLst>
</file>

<file path=ppt/tags/tag468.xml><?xml version="1.0" encoding="utf-8"?>
<p:tagLst xmlns:a="http://schemas.openxmlformats.org/drawingml/2006/main" xmlns:r="http://schemas.openxmlformats.org/officeDocument/2006/relationships" xmlns:p="http://schemas.openxmlformats.org/presentationml/2006/main">
  <p:tag name="NAME" val="Moon"/>
</p:tagLst>
</file>

<file path=ppt/tags/tag469.xml><?xml version="1.0" encoding="utf-8"?>
<p:tagLst xmlns:a="http://schemas.openxmlformats.org/drawingml/2006/main" xmlns:r="http://schemas.openxmlformats.org/officeDocument/2006/relationships" xmlns:p="http://schemas.openxmlformats.org/presentationml/2006/main">
  <p:tag name="NAME" val="Moon"/>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0.xml><?xml version="1.0" encoding="utf-8"?>
<p:tagLst xmlns:a="http://schemas.openxmlformats.org/drawingml/2006/main" xmlns:r="http://schemas.openxmlformats.org/officeDocument/2006/relationships" xmlns:p="http://schemas.openxmlformats.org/presentationml/2006/main">
  <p:tag name="ANGLE" val="5"/>
</p:tagLst>
</file>

<file path=ppt/tags/tag471.xml><?xml version="1.0" encoding="utf-8"?>
<p:tagLst xmlns:a="http://schemas.openxmlformats.org/drawingml/2006/main" xmlns:r="http://schemas.openxmlformats.org/officeDocument/2006/relationships" xmlns:p="http://schemas.openxmlformats.org/presentationml/2006/main">
  <p:tag name="ANGLE" val="5"/>
</p:tagLst>
</file>

<file path=ppt/tags/tag472.xml><?xml version="1.0" encoding="utf-8"?>
<p:tagLst xmlns:a="http://schemas.openxmlformats.org/drawingml/2006/main" xmlns:r="http://schemas.openxmlformats.org/officeDocument/2006/relationships" xmlns:p="http://schemas.openxmlformats.org/presentationml/2006/main">
  <p:tag name="ANGLE" val="4"/>
</p:tagLst>
</file>

<file path=ppt/tags/tag473.xml><?xml version="1.0" encoding="utf-8"?>
<p:tagLst xmlns:a="http://schemas.openxmlformats.org/drawingml/2006/main" xmlns:r="http://schemas.openxmlformats.org/officeDocument/2006/relationships" xmlns:p="http://schemas.openxmlformats.org/presentationml/2006/main">
  <p:tag name="ANGLE" val="4"/>
</p:tagLst>
</file>

<file path=ppt/tags/tag474.xml><?xml version="1.0" encoding="utf-8"?>
<p:tagLst xmlns:a="http://schemas.openxmlformats.org/drawingml/2006/main" xmlns:r="http://schemas.openxmlformats.org/officeDocument/2006/relationships" xmlns:p="http://schemas.openxmlformats.org/presentationml/2006/main">
  <p:tag name="ANGLE" val="3"/>
</p:tagLst>
</file>

<file path=ppt/tags/tag475.xml><?xml version="1.0" encoding="utf-8"?>
<p:tagLst xmlns:a="http://schemas.openxmlformats.org/drawingml/2006/main" xmlns:r="http://schemas.openxmlformats.org/officeDocument/2006/relationships" xmlns:p="http://schemas.openxmlformats.org/presentationml/2006/main">
  <p:tag name="ANGLE" val="3"/>
</p:tagLst>
</file>

<file path=ppt/tags/tag476.xml><?xml version="1.0" encoding="utf-8"?>
<p:tagLst xmlns:a="http://schemas.openxmlformats.org/drawingml/2006/main" xmlns:r="http://schemas.openxmlformats.org/officeDocument/2006/relationships" xmlns:p="http://schemas.openxmlformats.org/presentationml/2006/main">
  <p:tag name="ANGLE" val="2"/>
</p:tagLst>
</file>

<file path=ppt/tags/tag477.xml><?xml version="1.0" encoding="utf-8"?>
<p:tagLst xmlns:a="http://schemas.openxmlformats.org/drawingml/2006/main" xmlns:r="http://schemas.openxmlformats.org/officeDocument/2006/relationships" xmlns:p="http://schemas.openxmlformats.org/presentationml/2006/main">
  <p:tag name="ANGLE" val="2"/>
</p:tagLst>
</file>

<file path=ppt/tags/tag478.xml><?xml version="1.0" encoding="utf-8"?>
<p:tagLst xmlns:a="http://schemas.openxmlformats.org/drawingml/2006/main" xmlns:r="http://schemas.openxmlformats.org/officeDocument/2006/relationships" xmlns:p="http://schemas.openxmlformats.org/presentationml/2006/main">
  <p:tag name="ANGLE" val="1"/>
</p:tagLst>
</file>

<file path=ppt/tags/tag479.xml><?xml version="1.0" encoding="utf-8"?>
<p:tagLst xmlns:a="http://schemas.openxmlformats.org/drawingml/2006/main" xmlns:r="http://schemas.openxmlformats.org/officeDocument/2006/relationships" xmlns:p="http://schemas.openxmlformats.org/presentationml/2006/main">
  <p:tag name="ANGLE" val="1"/>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gJmiHYIjaq3ZuWCKT0AEdA"/>
</p:tagLst>
</file>

<file path=ppt/tags/tag482.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483.xml><?xml version="1.0" encoding="utf-8"?>
<p:tagLst xmlns:a="http://schemas.openxmlformats.org/drawingml/2006/main" xmlns:r="http://schemas.openxmlformats.org/officeDocument/2006/relationships" xmlns:p="http://schemas.openxmlformats.org/presentationml/2006/main">
  <p:tag name="SHAPENAME" val="Subtitle"/>
</p:tagLst>
</file>

<file path=ppt/tags/tag484.xml><?xml version="1.0" encoding="utf-8"?>
<p:tagLst xmlns:a="http://schemas.openxmlformats.org/drawingml/2006/main" xmlns:r="http://schemas.openxmlformats.org/officeDocument/2006/relationships" xmlns:p="http://schemas.openxmlformats.org/presentationml/2006/main">
  <p:tag name="SHAPENAME" val="Title"/>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JvgJTIPPebpo6irFSQqHlA"/>
</p:tagLst>
</file>

<file path=ppt/tags/tag48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88.xml><?xml version="1.0" encoding="utf-8"?>
<p:tagLst xmlns:a="http://schemas.openxmlformats.org/drawingml/2006/main" xmlns:r="http://schemas.openxmlformats.org/officeDocument/2006/relationships" xmlns:p="http://schemas.openxmlformats.org/presentationml/2006/main">
  <p:tag name="SHAPENAME" val="3. Subtitle"/>
</p:tagLst>
</file>

<file path=ppt/tags/tag48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90.xml><?xml version="1.0" encoding="utf-8"?>
<p:tagLst xmlns:a="http://schemas.openxmlformats.org/drawingml/2006/main" xmlns:r="http://schemas.openxmlformats.org/officeDocument/2006/relationships" xmlns:p="http://schemas.openxmlformats.org/presentationml/2006/main">
  <p:tag name="SHAPENAME" val="5. Source"/>
</p:tagLst>
</file>

<file path=ppt/tags/tag49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FWrJZYiK81Dqg3AKqhPXmQ"/>
</p:tagLst>
</file>

<file path=ppt/tags/tag49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9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9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97.xml><?xml version="1.0" encoding="utf-8"?>
<p:tagLst xmlns:a="http://schemas.openxmlformats.org/drawingml/2006/main" xmlns:r="http://schemas.openxmlformats.org/officeDocument/2006/relationships" xmlns:p="http://schemas.openxmlformats.org/presentationml/2006/main">
  <p:tag name="SHAPENAME" val="5. Source"/>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TqRLcqlXddAIBcoL4_FmkA"/>
</p:tagLst>
</file>

<file path=ppt/tags/tag5.xml><?xml version="1.0" encoding="utf-8"?>
<p:tagLst xmlns:a="http://schemas.openxmlformats.org/drawingml/2006/main" xmlns:r="http://schemas.openxmlformats.org/officeDocument/2006/relationships" xmlns:p="http://schemas.openxmlformats.org/presentationml/2006/main">
  <p:tag name="SHAPENAME" val="4. Footnote"/>
</p:tagLst>
</file>

<file path=ppt/tags/tag5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0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0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0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03.xml><?xml version="1.0" encoding="utf-8"?>
<p:tagLst xmlns:a="http://schemas.openxmlformats.org/drawingml/2006/main" xmlns:r="http://schemas.openxmlformats.org/officeDocument/2006/relationships" xmlns:p="http://schemas.openxmlformats.org/presentationml/2006/main">
  <p:tag name="SHAPENAME" val="5. Source"/>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tzFTi586bxaRXNGLyq6cjUQ"/>
</p:tagLst>
</file>

<file path=ppt/tags/tag50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0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0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09.xml><?xml version="1.0" encoding="utf-8"?>
<p:tagLst xmlns:a="http://schemas.openxmlformats.org/drawingml/2006/main" xmlns:r="http://schemas.openxmlformats.org/officeDocument/2006/relationships" xmlns:p="http://schemas.openxmlformats.org/presentationml/2006/main">
  <p:tag name="SHAPENAME" val="5. Source"/>
</p:tagLst>
</file>

<file path=ppt/tags/tag5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tfRnDxEIFDMpZ7XFucXEwcQ"/>
</p:tagLst>
</file>

<file path=ppt/tags/tag51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13.xml><?xml version="1.0" encoding="utf-8"?>
<p:tagLst xmlns:a="http://schemas.openxmlformats.org/drawingml/2006/main" xmlns:r="http://schemas.openxmlformats.org/officeDocument/2006/relationships" xmlns:p="http://schemas.openxmlformats.org/presentationml/2006/main">
  <p:tag name="SHAPENAME" val="3. Subtitle"/>
</p:tagLst>
</file>

<file path=ppt/tags/tag51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1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16.xml><?xml version="1.0" encoding="utf-8"?>
<p:tagLst xmlns:a="http://schemas.openxmlformats.org/drawingml/2006/main" xmlns:r="http://schemas.openxmlformats.org/officeDocument/2006/relationships" xmlns:p="http://schemas.openxmlformats.org/presentationml/2006/main">
  <p:tag name="SHAPENAME" val="5. Source"/>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tMlpk7TYHRxaIHe6.SUx9jg"/>
</p:tagLst>
</file>

<file path=ppt/tags/tag519.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52.xml><?xml version="1.0" encoding="utf-8"?>
<p:tagLst xmlns:a="http://schemas.openxmlformats.org/drawingml/2006/main" xmlns:r="http://schemas.openxmlformats.org/officeDocument/2006/relationships" xmlns:p="http://schemas.openxmlformats.org/presentationml/2006/main">
  <p:tag name="SHAPENAME" val="5. Source"/>
</p:tagLst>
</file>

<file path=ppt/tags/tag52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21.xml><?xml version="1.0" encoding="utf-8"?>
<p:tagLst xmlns:a="http://schemas.openxmlformats.org/drawingml/2006/main" xmlns:r="http://schemas.openxmlformats.org/officeDocument/2006/relationships" xmlns:p="http://schemas.openxmlformats.org/presentationml/2006/main">
  <p:tag name="SHAPENAME" val="3. Subtitle"/>
</p:tagLst>
</file>

<file path=ppt/tags/tag52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2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24.xml><?xml version="1.0" encoding="utf-8"?>
<p:tagLst xmlns:a="http://schemas.openxmlformats.org/drawingml/2006/main" xmlns:r="http://schemas.openxmlformats.org/officeDocument/2006/relationships" xmlns:p="http://schemas.openxmlformats.org/presentationml/2006/main">
  <p:tag name="SHAPENAME" val="5. Source"/>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tyA0evTD9FXplcSqw.av8MA"/>
</p:tagLst>
</file>

<file path=ppt/tags/tag527.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52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29.xml><?xml version="1.0" encoding="utf-8"?>
<p:tagLst xmlns:a="http://schemas.openxmlformats.org/drawingml/2006/main" xmlns:r="http://schemas.openxmlformats.org/officeDocument/2006/relationships" xmlns:p="http://schemas.openxmlformats.org/presentationml/2006/main">
  <p:tag name="SHAPENAME" val="3. Subtitl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3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32.xml><?xml version="1.0" encoding="utf-8"?>
<p:tagLst xmlns:a="http://schemas.openxmlformats.org/drawingml/2006/main" xmlns:r="http://schemas.openxmlformats.org/officeDocument/2006/relationships" xmlns:p="http://schemas.openxmlformats.org/presentationml/2006/main">
  <p:tag name="SHAPENAME" val="5. Source"/>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t2DWhDmC1QbRmt16_uxlW7g"/>
</p:tagLst>
</file>

<file path=ppt/tags/tag535.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53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37.xml><?xml version="1.0" encoding="utf-8"?>
<p:tagLst xmlns:a="http://schemas.openxmlformats.org/drawingml/2006/main" xmlns:r="http://schemas.openxmlformats.org/officeDocument/2006/relationships" xmlns:p="http://schemas.openxmlformats.org/presentationml/2006/main">
  <p:tag name="SHAPENAME" val="3. Subtitle"/>
</p:tagLst>
</file>

<file path=ppt/tags/tag53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3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540.xml><?xml version="1.0" encoding="utf-8"?>
<p:tagLst xmlns:a="http://schemas.openxmlformats.org/drawingml/2006/main" xmlns:r="http://schemas.openxmlformats.org/officeDocument/2006/relationships" xmlns:p="http://schemas.openxmlformats.org/presentationml/2006/main">
  <p:tag name="SHAPENAME" val="5. Source"/>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t7MQWNAe6aOZs3iPRT_1kIw"/>
</p:tagLst>
</file>

<file path=ppt/tags/tag543.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54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45.xml><?xml version="1.0" encoding="utf-8"?>
<p:tagLst xmlns:a="http://schemas.openxmlformats.org/drawingml/2006/main" xmlns:r="http://schemas.openxmlformats.org/officeDocument/2006/relationships" xmlns:p="http://schemas.openxmlformats.org/presentationml/2006/main">
  <p:tag name="SHAPENAME" val="3. Subtitle"/>
</p:tagLst>
</file>

<file path=ppt/tags/tag54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4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48.xml><?xml version="1.0" encoding="utf-8"?>
<p:tagLst xmlns:a="http://schemas.openxmlformats.org/drawingml/2006/main" xmlns:r="http://schemas.openxmlformats.org/officeDocument/2006/relationships" xmlns:p="http://schemas.openxmlformats.org/presentationml/2006/main">
  <p:tag name="SHAPENAME" val="5. Source"/>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tBgETb3D.HcKF_v3xSvBqjg"/>
</p:tagLst>
</file>

<file path=ppt/tags/tag55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55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53.xml><?xml version="1.0" encoding="utf-8"?>
<p:tagLst xmlns:a="http://schemas.openxmlformats.org/drawingml/2006/main" xmlns:r="http://schemas.openxmlformats.org/officeDocument/2006/relationships" xmlns:p="http://schemas.openxmlformats.org/presentationml/2006/main">
  <p:tag name="SHAPENAME" val="3. Subtitle"/>
</p:tagLst>
</file>

<file path=ppt/tags/tag55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5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56.xml><?xml version="1.0" encoding="utf-8"?>
<p:tagLst xmlns:a="http://schemas.openxmlformats.org/drawingml/2006/main" xmlns:r="http://schemas.openxmlformats.org/officeDocument/2006/relationships" xmlns:p="http://schemas.openxmlformats.org/presentationml/2006/main">
  <p:tag name="SHAPENAME" val="5. Source"/>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t2DWhDmC1QbRmt16_uxlW7g"/>
</p:tagLst>
</file>

<file path=ppt/tags/tag559.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56.xml><?xml version="1.0" encoding="utf-8"?>
<p:tagLst xmlns:a="http://schemas.openxmlformats.org/drawingml/2006/main" xmlns:r="http://schemas.openxmlformats.org/officeDocument/2006/relationships" xmlns:p="http://schemas.openxmlformats.org/presentationml/2006/main">
  <p:tag name="SHAPENAME" val="3. Subtitle"/>
</p:tagLst>
</file>

<file path=ppt/tags/tag56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61.xml><?xml version="1.0" encoding="utf-8"?>
<p:tagLst xmlns:a="http://schemas.openxmlformats.org/drawingml/2006/main" xmlns:r="http://schemas.openxmlformats.org/officeDocument/2006/relationships" xmlns:p="http://schemas.openxmlformats.org/presentationml/2006/main">
  <p:tag name="SHAPENAME" val="3. Subtitle"/>
</p:tagLst>
</file>

<file path=ppt/tags/tag56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6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64.xml><?xml version="1.0" encoding="utf-8"?>
<p:tagLst xmlns:a="http://schemas.openxmlformats.org/drawingml/2006/main" xmlns:r="http://schemas.openxmlformats.org/officeDocument/2006/relationships" xmlns:p="http://schemas.openxmlformats.org/presentationml/2006/main">
  <p:tag name="SHAPENAME" val="5. Source"/>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t7MQWNAe6aOZs3iPRT_1kIw"/>
</p:tagLst>
</file>

<file path=ppt/tags/tag567.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56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6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70.xml><?xml version="1.0" encoding="utf-8"?>
<p:tagLst xmlns:a="http://schemas.openxmlformats.org/drawingml/2006/main" xmlns:r="http://schemas.openxmlformats.org/officeDocument/2006/relationships" xmlns:p="http://schemas.openxmlformats.org/presentationml/2006/main">
  <p:tag name="SHAPENAME" val="3. Subtitle"/>
</p:tagLst>
</file>

<file path=ppt/tags/tag57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72.xml><?xml version="1.0" encoding="utf-8"?>
<p:tagLst xmlns:a="http://schemas.openxmlformats.org/drawingml/2006/main" xmlns:r="http://schemas.openxmlformats.org/officeDocument/2006/relationships" xmlns:p="http://schemas.openxmlformats.org/presentationml/2006/main">
  <p:tag name="SHAPENAME" val="5. Source"/>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tBgETb3D.HcKF_v3xSvBqjg"/>
</p:tagLst>
</file>

<file path=ppt/tags/tag575.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57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7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78.xml><?xml version="1.0" encoding="utf-8"?>
<p:tagLst xmlns:a="http://schemas.openxmlformats.org/drawingml/2006/main" xmlns:r="http://schemas.openxmlformats.org/officeDocument/2006/relationships" xmlns:p="http://schemas.openxmlformats.org/presentationml/2006/main">
  <p:tag name="SHAPENAME" val="3. Subtitle"/>
</p:tagLst>
</file>

<file path=ppt/tags/tag57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80.xml><?xml version="1.0" encoding="utf-8"?>
<p:tagLst xmlns:a="http://schemas.openxmlformats.org/drawingml/2006/main" xmlns:r="http://schemas.openxmlformats.org/officeDocument/2006/relationships" xmlns:p="http://schemas.openxmlformats.org/presentationml/2006/main">
  <p:tag name="SHAPENAME" val="5. Source"/>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tRw4BZlnvKEO9ZCIa9.28.w"/>
</p:tagLst>
</file>

<file path=ppt/tags/tag58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8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8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86.xml><?xml version="1.0" encoding="utf-8"?>
<p:tagLst xmlns:a="http://schemas.openxmlformats.org/drawingml/2006/main" xmlns:r="http://schemas.openxmlformats.org/officeDocument/2006/relationships" xmlns:p="http://schemas.openxmlformats.org/presentationml/2006/main">
  <p:tag name="SHAPENAME" val="5. Source"/>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8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9.xml><?xml version="1.0" encoding="utf-8"?>
<p:tagLst xmlns:a="http://schemas.openxmlformats.org/drawingml/2006/main" xmlns:r="http://schemas.openxmlformats.org/officeDocument/2006/relationships" xmlns:p="http://schemas.openxmlformats.org/presentationml/2006/main">
  <p:tag name="SHAPENAME" val="5. Source"/>
</p:tagLst>
</file>

<file path=ppt/tags/tag590.xml><?xml version="1.0" encoding="utf-8"?>
<p:tagLst xmlns:a="http://schemas.openxmlformats.org/drawingml/2006/main" xmlns:r="http://schemas.openxmlformats.org/officeDocument/2006/relationships" xmlns:p="http://schemas.openxmlformats.org/presentationml/2006/main">
  <p:tag name="SHAPENAME" val="5. Source"/>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59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59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96.xml><?xml version="1.0" encoding="utf-8"?>
<p:tagLst xmlns:a="http://schemas.openxmlformats.org/drawingml/2006/main" xmlns:r="http://schemas.openxmlformats.org/officeDocument/2006/relationships" xmlns:p="http://schemas.openxmlformats.org/presentationml/2006/main">
  <p:tag name="SHAPENAME" val="3. Subtitle"/>
</p:tagLst>
</file>

<file path=ppt/tags/tag59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9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99.xml><?xml version="1.0" encoding="utf-8"?>
<p:tagLst xmlns:a="http://schemas.openxmlformats.org/drawingml/2006/main" xmlns:r="http://schemas.openxmlformats.org/officeDocument/2006/relationships" xmlns:p="http://schemas.openxmlformats.org/presentationml/2006/main">
  <p:tag name="SHAPENAME" val="5. Source"/>
</p:tagLst>
</file>

<file path=ppt/tags/tag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0.xml><?xml version="1.0" encoding="utf-8"?>
<p:tagLst xmlns:a="http://schemas.openxmlformats.org/drawingml/2006/main" xmlns:r="http://schemas.openxmlformats.org/officeDocument/2006/relationships" xmlns:p="http://schemas.openxmlformats.org/presentationml/2006/main">
  <p:tag name="SHAPENAME" val="4. Footnote"/>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60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0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0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06.xml><?xml version="1.0" encoding="utf-8"?>
<p:tagLst xmlns:a="http://schemas.openxmlformats.org/drawingml/2006/main" xmlns:r="http://schemas.openxmlformats.org/officeDocument/2006/relationships" xmlns:p="http://schemas.openxmlformats.org/presentationml/2006/main">
  <p:tag name="SHAPENAME" val="5. Source"/>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09.xml><?xml version="1.0" encoding="utf-8"?>
<p:tagLst xmlns:a="http://schemas.openxmlformats.org/drawingml/2006/main" xmlns:r="http://schemas.openxmlformats.org/officeDocument/2006/relationships" xmlns:p="http://schemas.openxmlformats.org/presentationml/2006/main">
  <p:tag name="SHAPENAME" val="3. Subtitl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61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11.xml><?xml version="1.0" encoding="utf-8"?>
<p:tagLst xmlns:a="http://schemas.openxmlformats.org/drawingml/2006/main" xmlns:r="http://schemas.openxmlformats.org/officeDocument/2006/relationships" xmlns:p="http://schemas.openxmlformats.org/presentationml/2006/main">
  <p:tag name="SHAPENAME" val="5. Source"/>
</p:tagLst>
</file>

<file path=ppt/tags/tag61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6.xml><?xml version="1.0" encoding="utf-8"?>
<p:tagLst xmlns:a="http://schemas.openxmlformats.org/drawingml/2006/main" xmlns:r="http://schemas.openxmlformats.org/officeDocument/2006/relationships" xmlns:p="http://schemas.openxmlformats.org/presentationml/2006/main">
  <p:tag name="THINKCELLSHAPEDONOTDELETE" val="tZRYLYSbLzP8DsqQ5_IDvMg"/>
</p:tagLst>
</file>

<file path=ppt/tags/tag61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18.xml><?xml version="1.0" encoding="utf-8"?>
<p:tagLst xmlns:a="http://schemas.openxmlformats.org/drawingml/2006/main" xmlns:r="http://schemas.openxmlformats.org/officeDocument/2006/relationships" xmlns:p="http://schemas.openxmlformats.org/presentationml/2006/main">
  <p:tag name="SHAPENAME" val="Grid"/>
</p:tagLst>
</file>

<file path=ppt/tags/tag619.xml><?xml version="1.0" encoding="utf-8"?>
<p:tagLst xmlns:a="http://schemas.openxmlformats.org/drawingml/2006/main" xmlns:r="http://schemas.openxmlformats.org/officeDocument/2006/relationships" xmlns:p="http://schemas.openxmlformats.org/presentationml/2006/main">
  <p:tag name="SHAPENAME" val="4. Footnote"/>
</p:tagLst>
</file>

<file path=ppt/tags/tag62.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20.xml><?xml version="1.0" encoding="utf-8"?>
<p:tagLst xmlns:a="http://schemas.openxmlformats.org/drawingml/2006/main" xmlns:r="http://schemas.openxmlformats.org/officeDocument/2006/relationships" xmlns:p="http://schemas.openxmlformats.org/presentationml/2006/main">
  <p:tag name="NAME" val="ACET"/>
</p:tagLst>
</file>

<file path=ppt/tags/tag621.xml><?xml version="1.0" encoding="utf-8"?>
<p:tagLst xmlns:a="http://schemas.openxmlformats.org/drawingml/2006/main" xmlns:r="http://schemas.openxmlformats.org/officeDocument/2006/relationships" xmlns:p="http://schemas.openxmlformats.org/presentationml/2006/main">
  <p:tag name="NAME" val="Moon"/>
</p:tagLst>
</file>

<file path=ppt/tags/tag622.xml><?xml version="1.0" encoding="utf-8"?>
<p:tagLst xmlns:a="http://schemas.openxmlformats.org/drawingml/2006/main" xmlns:r="http://schemas.openxmlformats.org/officeDocument/2006/relationships" xmlns:p="http://schemas.openxmlformats.org/presentationml/2006/main">
  <p:tag name="NAME" val="Moon"/>
</p:tagLst>
</file>

<file path=ppt/tags/tag623.xml><?xml version="1.0" encoding="utf-8"?>
<p:tagLst xmlns:a="http://schemas.openxmlformats.org/drawingml/2006/main" xmlns:r="http://schemas.openxmlformats.org/officeDocument/2006/relationships" xmlns:p="http://schemas.openxmlformats.org/presentationml/2006/main">
  <p:tag name="NAME" val="Moon"/>
</p:tagLst>
</file>

<file path=ppt/tags/tag624.xml><?xml version="1.0" encoding="utf-8"?>
<p:tagLst xmlns:a="http://schemas.openxmlformats.org/drawingml/2006/main" xmlns:r="http://schemas.openxmlformats.org/officeDocument/2006/relationships" xmlns:p="http://schemas.openxmlformats.org/presentationml/2006/main">
  <p:tag name="NAME" val="Moon"/>
</p:tagLst>
</file>

<file path=ppt/tags/tag625.xml><?xml version="1.0" encoding="utf-8"?>
<p:tagLst xmlns:a="http://schemas.openxmlformats.org/drawingml/2006/main" xmlns:r="http://schemas.openxmlformats.org/officeDocument/2006/relationships" xmlns:p="http://schemas.openxmlformats.org/presentationml/2006/main">
  <p:tag name="NAME" val="Moon"/>
</p:tagLst>
</file>

<file path=ppt/tags/tag626.xml><?xml version="1.0" encoding="utf-8"?>
<p:tagLst xmlns:a="http://schemas.openxmlformats.org/drawingml/2006/main" xmlns:r="http://schemas.openxmlformats.org/officeDocument/2006/relationships" xmlns:p="http://schemas.openxmlformats.org/presentationml/2006/main">
  <p:tag name="ANGLE" val="5"/>
</p:tagLst>
</file>

<file path=ppt/tags/tag627.xml><?xml version="1.0" encoding="utf-8"?>
<p:tagLst xmlns:a="http://schemas.openxmlformats.org/drawingml/2006/main" xmlns:r="http://schemas.openxmlformats.org/officeDocument/2006/relationships" xmlns:p="http://schemas.openxmlformats.org/presentationml/2006/main">
  <p:tag name="ANGLE" val="5"/>
</p:tagLst>
</file>

<file path=ppt/tags/tag628.xml><?xml version="1.0" encoding="utf-8"?>
<p:tagLst xmlns:a="http://schemas.openxmlformats.org/drawingml/2006/main" xmlns:r="http://schemas.openxmlformats.org/officeDocument/2006/relationships" xmlns:p="http://schemas.openxmlformats.org/presentationml/2006/main">
  <p:tag name="ANGLE" val="4"/>
</p:tagLst>
</file>

<file path=ppt/tags/tag629.xml><?xml version="1.0" encoding="utf-8"?>
<p:tagLst xmlns:a="http://schemas.openxmlformats.org/drawingml/2006/main" xmlns:r="http://schemas.openxmlformats.org/officeDocument/2006/relationships" xmlns:p="http://schemas.openxmlformats.org/presentationml/2006/main">
  <p:tag name="ANGLE" val="4"/>
</p:tagLst>
</file>

<file path=ppt/tags/tag6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30.xml><?xml version="1.0" encoding="utf-8"?>
<p:tagLst xmlns:a="http://schemas.openxmlformats.org/drawingml/2006/main" xmlns:r="http://schemas.openxmlformats.org/officeDocument/2006/relationships" xmlns:p="http://schemas.openxmlformats.org/presentationml/2006/main">
  <p:tag name="ANGLE" val="3"/>
</p:tagLst>
</file>

<file path=ppt/tags/tag631.xml><?xml version="1.0" encoding="utf-8"?>
<p:tagLst xmlns:a="http://schemas.openxmlformats.org/drawingml/2006/main" xmlns:r="http://schemas.openxmlformats.org/officeDocument/2006/relationships" xmlns:p="http://schemas.openxmlformats.org/presentationml/2006/main">
  <p:tag name="ANGLE" val="3"/>
</p:tagLst>
</file>

<file path=ppt/tags/tag632.xml><?xml version="1.0" encoding="utf-8"?>
<p:tagLst xmlns:a="http://schemas.openxmlformats.org/drawingml/2006/main" xmlns:r="http://schemas.openxmlformats.org/officeDocument/2006/relationships" xmlns:p="http://schemas.openxmlformats.org/presentationml/2006/main">
  <p:tag name="ANGLE" val="2"/>
</p:tagLst>
</file>

<file path=ppt/tags/tag633.xml><?xml version="1.0" encoding="utf-8"?>
<p:tagLst xmlns:a="http://schemas.openxmlformats.org/drawingml/2006/main" xmlns:r="http://schemas.openxmlformats.org/officeDocument/2006/relationships" xmlns:p="http://schemas.openxmlformats.org/presentationml/2006/main">
  <p:tag name="ANGLE" val="2"/>
</p:tagLst>
</file>

<file path=ppt/tags/tag634.xml><?xml version="1.0" encoding="utf-8"?>
<p:tagLst xmlns:a="http://schemas.openxmlformats.org/drawingml/2006/main" xmlns:r="http://schemas.openxmlformats.org/officeDocument/2006/relationships" xmlns:p="http://schemas.openxmlformats.org/presentationml/2006/main">
  <p:tag name="ANGLE" val="1"/>
</p:tagLst>
</file>

<file path=ppt/tags/tag635.xml><?xml version="1.0" encoding="utf-8"?>
<p:tagLst xmlns:a="http://schemas.openxmlformats.org/drawingml/2006/main" xmlns:r="http://schemas.openxmlformats.org/officeDocument/2006/relationships" xmlns:p="http://schemas.openxmlformats.org/presentationml/2006/main">
  <p:tag name="ANGLE" val="1"/>
</p:tagLst>
</file>

<file path=ppt/tags/tag6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63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3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4.xml><?xml version="1.0" encoding="utf-8"?>
<p:tagLst xmlns:a="http://schemas.openxmlformats.org/drawingml/2006/main" xmlns:r="http://schemas.openxmlformats.org/officeDocument/2006/relationships" xmlns:p="http://schemas.openxmlformats.org/presentationml/2006/main">
  <p:tag name="SHAPENAME" val="3. Subtitle"/>
</p:tagLst>
</file>

<file path=ppt/tags/tag640.xml><?xml version="1.0" encoding="utf-8"?>
<p:tagLst xmlns:a="http://schemas.openxmlformats.org/drawingml/2006/main" xmlns:r="http://schemas.openxmlformats.org/officeDocument/2006/relationships" xmlns:p="http://schemas.openxmlformats.org/presentationml/2006/main">
  <p:tag name="SHAPENAME" val="3. Subtitle"/>
</p:tagLst>
</file>

<file path=ppt/tags/tag64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4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43.xml><?xml version="1.0" encoding="utf-8"?>
<p:tagLst xmlns:a="http://schemas.openxmlformats.org/drawingml/2006/main" xmlns:r="http://schemas.openxmlformats.org/officeDocument/2006/relationships" xmlns:p="http://schemas.openxmlformats.org/presentationml/2006/main">
  <p:tag name="SHAPENAME" val="5. Source"/>
</p:tagLst>
</file>

<file path=ppt/tags/tag6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5.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64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47.xml><?xml version="1.0" encoding="utf-8"?>
<p:tagLst xmlns:a="http://schemas.openxmlformats.org/drawingml/2006/main" xmlns:r="http://schemas.openxmlformats.org/officeDocument/2006/relationships" xmlns:p="http://schemas.openxmlformats.org/presentationml/2006/main">
  <p:tag name="SHAPENAME" val="3. Subtitle"/>
</p:tagLst>
</file>

<file path=ppt/tags/tag64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49.xml><?xml version="1.0" encoding="utf-8"?>
<p:tagLst xmlns:a="http://schemas.openxmlformats.org/drawingml/2006/main" xmlns:r="http://schemas.openxmlformats.org/officeDocument/2006/relationships" xmlns:p="http://schemas.openxmlformats.org/presentationml/2006/main">
  <p:tag name="SHAPENAME" val="5. Source"/>
</p:tagLst>
</file>

<file path=ppt/tags/tag6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5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653.xml><?xml version="1.0" encoding="utf-8"?>
<p:tagLst xmlns:a="http://schemas.openxmlformats.org/drawingml/2006/main" xmlns:r="http://schemas.openxmlformats.org/officeDocument/2006/relationships" xmlns:p="http://schemas.openxmlformats.org/presentationml/2006/main">
  <p:tag name="SHAPENAME" val="4. Footnote"/>
</p:tagLst>
</file>

<file path=ppt/tags/tag65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55.xml><?xml version="1.0" encoding="utf-8"?>
<p:tagLst xmlns:a="http://schemas.openxmlformats.org/drawingml/2006/main" xmlns:r="http://schemas.openxmlformats.org/officeDocument/2006/relationships" xmlns:p="http://schemas.openxmlformats.org/presentationml/2006/main">
  <p:tag name="NAME" val="ACET"/>
</p:tagLst>
</file>

<file path=ppt/tags/tag656.xml><?xml version="1.0" encoding="utf-8"?>
<p:tagLst xmlns:a="http://schemas.openxmlformats.org/drawingml/2006/main" xmlns:r="http://schemas.openxmlformats.org/officeDocument/2006/relationships" xmlns:p="http://schemas.openxmlformats.org/presentationml/2006/main">
  <p:tag name="NAME" val="Moon"/>
</p:tagLst>
</file>

<file path=ppt/tags/tag657.xml><?xml version="1.0" encoding="utf-8"?>
<p:tagLst xmlns:a="http://schemas.openxmlformats.org/drawingml/2006/main" xmlns:r="http://schemas.openxmlformats.org/officeDocument/2006/relationships" xmlns:p="http://schemas.openxmlformats.org/presentationml/2006/main">
  <p:tag name="NAME" val="Moon"/>
</p:tagLst>
</file>

<file path=ppt/tags/tag658.xml><?xml version="1.0" encoding="utf-8"?>
<p:tagLst xmlns:a="http://schemas.openxmlformats.org/drawingml/2006/main" xmlns:r="http://schemas.openxmlformats.org/officeDocument/2006/relationships" xmlns:p="http://schemas.openxmlformats.org/presentationml/2006/main">
  <p:tag name="NAME" val="Moon"/>
</p:tagLst>
</file>

<file path=ppt/tags/tag659.xml><?xml version="1.0" encoding="utf-8"?>
<p:tagLst xmlns:a="http://schemas.openxmlformats.org/drawingml/2006/main" xmlns:r="http://schemas.openxmlformats.org/officeDocument/2006/relationships" xmlns:p="http://schemas.openxmlformats.org/presentationml/2006/main">
  <p:tag name="NAME" val="Moon"/>
</p:tagLst>
</file>

<file path=ppt/tags/tag6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60.xml><?xml version="1.0" encoding="utf-8"?>
<p:tagLst xmlns:a="http://schemas.openxmlformats.org/drawingml/2006/main" xmlns:r="http://schemas.openxmlformats.org/officeDocument/2006/relationships" xmlns:p="http://schemas.openxmlformats.org/presentationml/2006/main">
  <p:tag name="NAME" val="Moon"/>
</p:tagLst>
</file>

<file path=ppt/tags/tag661.xml><?xml version="1.0" encoding="utf-8"?>
<p:tagLst xmlns:a="http://schemas.openxmlformats.org/drawingml/2006/main" xmlns:r="http://schemas.openxmlformats.org/officeDocument/2006/relationships" xmlns:p="http://schemas.openxmlformats.org/presentationml/2006/main">
  <p:tag name="ANGLE" val="5"/>
</p:tagLst>
</file>

<file path=ppt/tags/tag662.xml><?xml version="1.0" encoding="utf-8"?>
<p:tagLst xmlns:a="http://schemas.openxmlformats.org/drawingml/2006/main" xmlns:r="http://schemas.openxmlformats.org/officeDocument/2006/relationships" xmlns:p="http://schemas.openxmlformats.org/presentationml/2006/main">
  <p:tag name="ANGLE" val="5"/>
</p:tagLst>
</file>

<file path=ppt/tags/tag663.xml><?xml version="1.0" encoding="utf-8"?>
<p:tagLst xmlns:a="http://schemas.openxmlformats.org/drawingml/2006/main" xmlns:r="http://schemas.openxmlformats.org/officeDocument/2006/relationships" xmlns:p="http://schemas.openxmlformats.org/presentationml/2006/main">
  <p:tag name="ANGLE" val="4"/>
</p:tagLst>
</file>

<file path=ppt/tags/tag664.xml><?xml version="1.0" encoding="utf-8"?>
<p:tagLst xmlns:a="http://schemas.openxmlformats.org/drawingml/2006/main" xmlns:r="http://schemas.openxmlformats.org/officeDocument/2006/relationships" xmlns:p="http://schemas.openxmlformats.org/presentationml/2006/main">
  <p:tag name="ANGLE" val="4"/>
</p:tagLst>
</file>

<file path=ppt/tags/tag665.xml><?xml version="1.0" encoding="utf-8"?>
<p:tagLst xmlns:a="http://schemas.openxmlformats.org/drawingml/2006/main" xmlns:r="http://schemas.openxmlformats.org/officeDocument/2006/relationships" xmlns:p="http://schemas.openxmlformats.org/presentationml/2006/main">
  <p:tag name="ANGLE" val="3"/>
</p:tagLst>
</file>

<file path=ppt/tags/tag666.xml><?xml version="1.0" encoding="utf-8"?>
<p:tagLst xmlns:a="http://schemas.openxmlformats.org/drawingml/2006/main" xmlns:r="http://schemas.openxmlformats.org/officeDocument/2006/relationships" xmlns:p="http://schemas.openxmlformats.org/presentationml/2006/main">
  <p:tag name="ANGLE" val="3"/>
</p:tagLst>
</file>

<file path=ppt/tags/tag667.xml><?xml version="1.0" encoding="utf-8"?>
<p:tagLst xmlns:a="http://schemas.openxmlformats.org/drawingml/2006/main" xmlns:r="http://schemas.openxmlformats.org/officeDocument/2006/relationships" xmlns:p="http://schemas.openxmlformats.org/presentationml/2006/main">
  <p:tag name="ANGLE" val="2"/>
</p:tagLst>
</file>

<file path=ppt/tags/tag668.xml><?xml version="1.0" encoding="utf-8"?>
<p:tagLst xmlns:a="http://schemas.openxmlformats.org/drawingml/2006/main" xmlns:r="http://schemas.openxmlformats.org/officeDocument/2006/relationships" xmlns:p="http://schemas.openxmlformats.org/presentationml/2006/main">
  <p:tag name="ANGLE" val="2"/>
</p:tagLst>
</file>

<file path=ppt/tags/tag669.xml><?xml version="1.0" encoding="utf-8"?>
<p:tagLst xmlns:a="http://schemas.openxmlformats.org/drawingml/2006/main" xmlns:r="http://schemas.openxmlformats.org/officeDocument/2006/relationships" xmlns:p="http://schemas.openxmlformats.org/presentationml/2006/main">
  <p:tag name="ANGLE" val="1"/>
</p:tagLst>
</file>

<file path=ppt/tags/tag67.xml><?xml version="1.0" encoding="utf-8"?>
<p:tagLst xmlns:a="http://schemas.openxmlformats.org/drawingml/2006/main" xmlns:r="http://schemas.openxmlformats.org/officeDocument/2006/relationships" xmlns:p="http://schemas.openxmlformats.org/presentationml/2006/main">
  <p:tag name="SHAPENAME" val="5. Source"/>
</p:tagLst>
</file>

<file path=ppt/tags/tag670.xml><?xml version="1.0" encoding="utf-8"?>
<p:tagLst xmlns:a="http://schemas.openxmlformats.org/drawingml/2006/main" xmlns:r="http://schemas.openxmlformats.org/officeDocument/2006/relationships" xmlns:p="http://schemas.openxmlformats.org/presentationml/2006/main">
  <p:tag name="ANGLE" val="1"/>
</p:tagLst>
</file>

<file path=ppt/tags/tag6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2.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673.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7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75.xml><?xml version="1.0" encoding="utf-8"?>
<p:tagLst xmlns:a="http://schemas.openxmlformats.org/drawingml/2006/main" xmlns:r="http://schemas.openxmlformats.org/officeDocument/2006/relationships" xmlns:p="http://schemas.openxmlformats.org/presentationml/2006/main">
  <p:tag name="SHAPENAME" val="3. Subtitle"/>
</p:tagLst>
</file>

<file path=ppt/tags/tag67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7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78.xml><?xml version="1.0" encoding="utf-8"?>
<p:tagLst xmlns:a="http://schemas.openxmlformats.org/drawingml/2006/main" xmlns:r="http://schemas.openxmlformats.org/officeDocument/2006/relationships" xmlns:p="http://schemas.openxmlformats.org/presentationml/2006/main">
  <p:tag name="SHAPENAME" val="5. Source"/>
</p:tagLst>
</file>

<file path=ppt/tags/tag6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0.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681.xml><?xml version="1.0" encoding="utf-8"?>
<p:tagLst xmlns:a="http://schemas.openxmlformats.org/drawingml/2006/main" xmlns:r="http://schemas.openxmlformats.org/officeDocument/2006/relationships" xmlns:p="http://schemas.openxmlformats.org/presentationml/2006/main">
  <p:tag name="SHAPENAME" val="4. Footnote"/>
</p:tagLst>
</file>

<file path=ppt/tags/tag68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83.xml><?xml version="1.0" encoding="utf-8"?>
<p:tagLst xmlns:a="http://schemas.openxmlformats.org/drawingml/2006/main" xmlns:r="http://schemas.openxmlformats.org/officeDocument/2006/relationships" xmlns:p="http://schemas.openxmlformats.org/presentationml/2006/main">
  <p:tag name="NAME" val="ACET"/>
</p:tagLst>
</file>

<file path=ppt/tags/tag684.xml><?xml version="1.0" encoding="utf-8"?>
<p:tagLst xmlns:a="http://schemas.openxmlformats.org/drawingml/2006/main" xmlns:r="http://schemas.openxmlformats.org/officeDocument/2006/relationships" xmlns:p="http://schemas.openxmlformats.org/presentationml/2006/main">
  <p:tag name="NAME" val="Moon"/>
</p:tagLst>
</file>

<file path=ppt/tags/tag685.xml><?xml version="1.0" encoding="utf-8"?>
<p:tagLst xmlns:a="http://schemas.openxmlformats.org/drawingml/2006/main" xmlns:r="http://schemas.openxmlformats.org/officeDocument/2006/relationships" xmlns:p="http://schemas.openxmlformats.org/presentationml/2006/main">
  <p:tag name="NAME" val="Moon"/>
</p:tagLst>
</file>

<file path=ppt/tags/tag686.xml><?xml version="1.0" encoding="utf-8"?>
<p:tagLst xmlns:a="http://schemas.openxmlformats.org/drawingml/2006/main" xmlns:r="http://schemas.openxmlformats.org/officeDocument/2006/relationships" xmlns:p="http://schemas.openxmlformats.org/presentationml/2006/main">
  <p:tag name="NAME" val="Moon"/>
</p:tagLst>
</file>

<file path=ppt/tags/tag687.xml><?xml version="1.0" encoding="utf-8"?>
<p:tagLst xmlns:a="http://schemas.openxmlformats.org/drawingml/2006/main" xmlns:r="http://schemas.openxmlformats.org/officeDocument/2006/relationships" xmlns:p="http://schemas.openxmlformats.org/presentationml/2006/main">
  <p:tag name="NAME" val="Moon"/>
</p:tagLst>
</file>

<file path=ppt/tags/tag688.xml><?xml version="1.0" encoding="utf-8"?>
<p:tagLst xmlns:a="http://schemas.openxmlformats.org/drawingml/2006/main" xmlns:r="http://schemas.openxmlformats.org/officeDocument/2006/relationships" xmlns:p="http://schemas.openxmlformats.org/presentationml/2006/main">
  <p:tag name="NAME" val="Moon"/>
</p:tagLst>
</file>

<file path=ppt/tags/tag689.xml><?xml version="1.0" encoding="utf-8"?>
<p:tagLst xmlns:a="http://schemas.openxmlformats.org/drawingml/2006/main" xmlns:r="http://schemas.openxmlformats.org/officeDocument/2006/relationships" xmlns:p="http://schemas.openxmlformats.org/presentationml/2006/main">
  <p:tag name="ANGLE" val="5"/>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690.xml><?xml version="1.0" encoding="utf-8"?>
<p:tagLst xmlns:a="http://schemas.openxmlformats.org/drawingml/2006/main" xmlns:r="http://schemas.openxmlformats.org/officeDocument/2006/relationships" xmlns:p="http://schemas.openxmlformats.org/presentationml/2006/main">
  <p:tag name="ANGLE" val="5"/>
</p:tagLst>
</file>

<file path=ppt/tags/tag691.xml><?xml version="1.0" encoding="utf-8"?>
<p:tagLst xmlns:a="http://schemas.openxmlformats.org/drawingml/2006/main" xmlns:r="http://schemas.openxmlformats.org/officeDocument/2006/relationships" xmlns:p="http://schemas.openxmlformats.org/presentationml/2006/main">
  <p:tag name="ANGLE" val="4"/>
</p:tagLst>
</file>

<file path=ppt/tags/tag692.xml><?xml version="1.0" encoding="utf-8"?>
<p:tagLst xmlns:a="http://schemas.openxmlformats.org/drawingml/2006/main" xmlns:r="http://schemas.openxmlformats.org/officeDocument/2006/relationships" xmlns:p="http://schemas.openxmlformats.org/presentationml/2006/main">
  <p:tag name="ANGLE" val="4"/>
</p:tagLst>
</file>

<file path=ppt/tags/tag693.xml><?xml version="1.0" encoding="utf-8"?>
<p:tagLst xmlns:a="http://schemas.openxmlformats.org/drawingml/2006/main" xmlns:r="http://schemas.openxmlformats.org/officeDocument/2006/relationships" xmlns:p="http://schemas.openxmlformats.org/presentationml/2006/main">
  <p:tag name="ANGLE" val="3"/>
</p:tagLst>
</file>

<file path=ppt/tags/tag694.xml><?xml version="1.0" encoding="utf-8"?>
<p:tagLst xmlns:a="http://schemas.openxmlformats.org/drawingml/2006/main" xmlns:r="http://schemas.openxmlformats.org/officeDocument/2006/relationships" xmlns:p="http://schemas.openxmlformats.org/presentationml/2006/main">
  <p:tag name="ANGLE" val="3"/>
</p:tagLst>
</file>

<file path=ppt/tags/tag695.xml><?xml version="1.0" encoding="utf-8"?>
<p:tagLst xmlns:a="http://schemas.openxmlformats.org/drawingml/2006/main" xmlns:r="http://schemas.openxmlformats.org/officeDocument/2006/relationships" xmlns:p="http://schemas.openxmlformats.org/presentationml/2006/main">
  <p:tag name="ANGLE" val="2"/>
</p:tagLst>
</file>

<file path=ppt/tags/tag696.xml><?xml version="1.0" encoding="utf-8"?>
<p:tagLst xmlns:a="http://schemas.openxmlformats.org/drawingml/2006/main" xmlns:r="http://schemas.openxmlformats.org/officeDocument/2006/relationships" xmlns:p="http://schemas.openxmlformats.org/presentationml/2006/main">
  <p:tag name="ANGLE" val="2"/>
</p:tagLst>
</file>

<file path=ppt/tags/tag697.xml><?xml version="1.0" encoding="utf-8"?>
<p:tagLst xmlns:a="http://schemas.openxmlformats.org/drawingml/2006/main" xmlns:r="http://schemas.openxmlformats.org/officeDocument/2006/relationships" xmlns:p="http://schemas.openxmlformats.org/presentationml/2006/main">
  <p:tag name="ANGLE" val="1"/>
</p:tagLst>
</file>

<file path=ppt/tags/tag698.xml><?xml version="1.0" encoding="utf-8"?>
<p:tagLst xmlns:a="http://schemas.openxmlformats.org/drawingml/2006/main" xmlns:r="http://schemas.openxmlformats.org/officeDocument/2006/relationships" xmlns:p="http://schemas.openxmlformats.org/presentationml/2006/main">
  <p:tag name="ANGLE" val="1"/>
</p:tagLst>
</file>

<file path=ppt/tags/tag6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NAME" val="ACET"/>
</p:tagLst>
</file>

<file path=ppt/tags/tag70.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00.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701.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702.xml><?xml version="1.0" encoding="utf-8"?>
<p:tagLst xmlns:a="http://schemas.openxmlformats.org/drawingml/2006/main" xmlns:r="http://schemas.openxmlformats.org/officeDocument/2006/relationships" xmlns:p="http://schemas.openxmlformats.org/presentationml/2006/main">
  <p:tag name="SHAPENAME" val="Subtitle"/>
</p:tagLst>
</file>

<file path=ppt/tags/tag703.xml><?xml version="1.0" encoding="utf-8"?>
<p:tagLst xmlns:a="http://schemas.openxmlformats.org/drawingml/2006/main" xmlns:r="http://schemas.openxmlformats.org/officeDocument/2006/relationships" xmlns:p="http://schemas.openxmlformats.org/presentationml/2006/main">
  <p:tag name="SHAPENAME" val="Title"/>
</p:tagLst>
</file>

<file path=ppt/tags/tag7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5.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70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07.xml><?xml version="1.0" encoding="utf-8"?>
<p:tagLst xmlns:a="http://schemas.openxmlformats.org/drawingml/2006/main" xmlns:r="http://schemas.openxmlformats.org/officeDocument/2006/relationships" xmlns:p="http://schemas.openxmlformats.org/presentationml/2006/main">
  <p:tag name="SHAPENAME" val="3. Subtitle"/>
</p:tagLst>
</file>

<file path=ppt/tags/tag70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09.xml><?xml version="1.0" encoding="utf-8"?>
<p:tagLst xmlns:a="http://schemas.openxmlformats.org/drawingml/2006/main" xmlns:r="http://schemas.openxmlformats.org/officeDocument/2006/relationships" xmlns:p="http://schemas.openxmlformats.org/presentationml/2006/main">
  <p:tag name="SHAPENAME" val="5. Source"/>
</p:tagLst>
</file>

<file path=ppt/tags/tag7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1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2.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71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1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1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16.xml><?xml version="1.0" encoding="utf-8"?>
<p:tagLst xmlns:a="http://schemas.openxmlformats.org/drawingml/2006/main" xmlns:r="http://schemas.openxmlformats.org/officeDocument/2006/relationships" xmlns:p="http://schemas.openxmlformats.org/presentationml/2006/main">
  <p:tag name="SHAPENAME" val="5. Source"/>
</p:tagLst>
</file>

<file path=ppt/tags/tag7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8.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71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2.xml><?xml version="1.0" encoding="utf-8"?>
<p:tagLst xmlns:a="http://schemas.openxmlformats.org/drawingml/2006/main" xmlns:r="http://schemas.openxmlformats.org/officeDocument/2006/relationships" xmlns:p="http://schemas.openxmlformats.org/presentationml/2006/main">
  <p:tag name="SHAPENAME" val="3. Subtitle"/>
</p:tagLst>
</file>

<file path=ppt/tags/tag72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2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22.xml><?xml version="1.0" encoding="utf-8"?>
<p:tagLst xmlns:a="http://schemas.openxmlformats.org/drawingml/2006/main" xmlns:r="http://schemas.openxmlformats.org/officeDocument/2006/relationships" xmlns:p="http://schemas.openxmlformats.org/presentationml/2006/main">
  <p:tag name="SHAPENAME" val="5. Source"/>
</p:tagLst>
</file>

<file path=ppt/tags/tag7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4.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72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2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2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28.xml><?xml version="1.0" encoding="utf-8"?>
<p:tagLst xmlns:a="http://schemas.openxmlformats.org/drawingml/2006/main" xmlns:r="http://schemas.openxmlformats.org/officeDocument/2006/relationships" xmlns:p="http://schemas.openxmlformats.org/presentationml/2006/main">
  <p:tag name="SHAPENAME" val="5. Source"/>
</p:tagLst>
</file>

<file path=ppt/tags/tag7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30.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73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32.xml><?xml version="1.0" encoding="utf-8"?>
<p:tagLst xmlns:a="http://schemas.openxmlformats.org/drawingml/2006/main" xmlns:r="http://schemas.openxmlformats.org/officeDocument/2006/relationships" xmlns:p="http://schemas.openxmlformats.org/presentationml/2006/main">
  <p:tag name="SHAPENAME" val="3. Subtitle"/>
</p:tagLst>
</file>

<file path=ppt/tags/tag73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3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35.xml><?xml version="1.0" encoding="utf-8"?>
<p:tagLst xmlns:a="http://schemas.openxmlformats.org/drawingml/2006/main" xmlns:r="http://schemas.openxmlformats.org/officeDocument/2006/relationships" xmlns:p="http://schemas.openxmlformats.org/presentationml/2006/main">
  <p:tag name="SHAPENAME" val="5. Source"/>
</p:tagLst>
</file>

<file path=ppt/tags/tag7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7.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73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3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40.xml><?xml version="1.0" encoding="utf-8"?>
<p:tagLst xmlns:a="http://schemas.openxmlformats.org/drawingml/2006/main" xmlns:r="http://schemas.openxmlformats.org/officeDocument/2006/relationships" xmlns:p="http://schemas.openxmlformats.org/presentationml/2006/main">
  <p:tag name="SHAPENAME" val="3. Subtitle"/>
</p:tagLst>
</file>

<file path=ppt/tags/tag74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4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43.xml><?xml version="1.0" encoding="utf-8"?>
<p:tagLst xmlns:a="http://schemas.openxmlformats.org/drawingml/2006/main" xmlns:r="http://schemas.openxmlformats.org/officeDocument/2006/relationships" xmlns:p="http://schemas.openxmlformats.org/presentationml/2006/main">
  <p:tag name="SHAPENAME" val="5. Source"/>
</p:tagLst>
</file>

<file path=ppt/tags/tag7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5.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74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4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48.xml><?xml version="1.0" encoding="utf-8"?>
<p:tagLst xmlns:a="http://schemas.openxmlformats.org/drawingml/2006/main" xmlns:r="http://schemas.openxmlformats.org/officeDocument/2006/relationships" xmlns:p="http://schemas.openxmlformats.org/presentationml/2006/main">
  <p:tag name="SHAPENAME" val="3. Subtitle"/>
</p:tagLst>
</file>

<file path=ppt/tags/tag74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5.xml><?xml version="1.0" encoding="utf-8"?>
<p:tagLst xmlns:a="http://schemas.openxmlformats.org/drawingml/2006/main" xmlns:r="http://schemas.openxmlformats.org/officeDocument/2006/relationships" xmlns:p="http://schemas.openxmlformats.org/presentationml/2006/main">
  <p:tag name="SHAPENAME" val="5. Source"/>
</p:tagLst>
</file>

<file path=ppt/tags/tag75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51.xml><?xml version="1.0" encoding="utf-8"?>
<p:tagLst xmlns:a="http://schemas.openxmlformats.org/drawingml/2006/main" xmlns:r="http://schemas.openxmlformats.org/officeDocument/2006/relationships" xmlns:p="http://schemas.openxmlformats.org/presentationml/2006/main">
  <p:tag name="SHAPENAME" val="5. Source"/>
</p:tagLst>
</file>

<file path=ppt/tags/tag7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3.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75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5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56.xml><?xml version="1.0" encoding="utf-8"?>
<p:tagLst xmlns:a="http://schemas.openxmlformats.org/drawingml/2006/main" xmlns:r="http://schemas.openxmlformats.org/officeDocument/2006/relationships" xmlns:p="http://schemas.openxmlformats.org/presentationml/2006/main">
  <p:tag name="SHAPENAME" val="3. Subtitle"/>
</p:tagLst>
</file>

<file path=ppt/tags/tag75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5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59.xml><?xml version="1.0" encoding="utf-8"?>
<p:tagLst xmlns:a="http://schemas.openxmlformats.org/drawingml/2006/main" xmlns:r="http://schemas.openxmlformats.org/officeDocument/2006/relationships" xmlns:p="http://schemas.openxmlformats.org/presentationml/2006/main">
  <p:tag name="SHAPENAME" val="5. Sourc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1.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76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63.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64.xml><?xml version="1.0" encoding="utf-8"?>
<p:tagLst xmlns:a="http://schemas.openxmlformats.org/drawingml/2006/main" xmlns:r="http://schemas.openxmlformats.org/officeDocument/2006/relationships" xmlns:p="http://schemas.openxmlformats.org/presentationml/2006/main">
  <p:tag name="SHAPENAME" val="3. Subtitle"/>
</p:tagLst>
</file>

<file path=ppt/tags/tag76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6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67.xml><?xml version="1.0" encoding="utf-8"?>
<p:tagLst xmlns:a="http://schemas.openxmlformats.org/drawingml/2006/main" xmlns:r="http://schemas.openxmlformats.org/officeDocument/2006/relationships" xmlns:p="http://schemas.openxmlformats.org/presentationml/2006/main">
  <p:tag name="SHAPENAME" val="5. Source"/>
</p:tagLst>
</file>

<file path=ppt/tags/tag7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9.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770.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7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72.xml><?xml version="1.0" encoding="utf-8"?>
<p:tagLst xmlns:a="http://schemas.openxmlformats.org/drawingml/2006/main" xmlns:r="http://schemas.openxmlformats.org/officeDocument/2006/relationships" xmlns:p="http://schemas.openxmlformats.org/presentationml/2006/main">
  <p:tag name="SHAPENAME" val="3. Subtitle"/>
</p:tagLst>
</file>

<file path=ppt/tags/tag77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7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75.xml><?xml version="1.0" encoding="utf-8"?>
<p:tagLst xmlns:a="http://schemas.openxmlformats.org/drawingml/2006/main" xmlns:r="http://schemas.openxmlformats.org/officeDocument/2006/relationships" xmlns:p="http://schemas.openxmlformats.org/presentationml/2006/main">
  <p:tag name="SHAPENAME" val="5. Source"/>
</p:tagLst>
</file>

<file path=ppt/tags/tag7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7.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77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7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8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81.xml><?xml version="1.0" encoding="utf-8"?>
<p:tagLst xmlns:a="http://schemas.openxmlformats.org/drawingml/2006/main" xmlns:r="http://schemas.openxmlformats.org/officeDocument/2006/relationships" xmlns:p="http://schemas.openxmlformats.org/presentationml/2006/main">
  <p:tag name="SHAPENAME" val="5. Source"/>
</p:tagLst>
</file>

<file path=ppt/tags/tag7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8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85.xml><?xml version="1.0" encoding="utf-8"?>
<p:tagLst xmlns:a="http://schemas.openxmlformats.org/drawingml/2006/main" xmlns:r="http://schemas.openxmlformats.org/officeDocument/2006/relationships" xmlns:p="http://schemas.openxmlformats.org/presentationml/2006/main">
  <p:tag name="SHAPENAME" val="5. Source"/>
</p:tagLst>
</file>

<file path=ppt/tags/tag7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8.xml><?xml version="1.0" encoding="utf-8"?>
<p:tagLst xmlns:a="http://schemas.openxmlformats.org/drawingml/2006/main" xmlns:r="http://schemas.openxmlformats.org/officeDocument/2006/relationships" xmlns:p="http://schemas.openxmlformats.org/presentationml/2006/main">
  <p:tag name="THINKCELLSHAPEDONOTDELETE" val="trCLHzm.oeOb1bwfpBs0fYg"/>
</p:tagLst>
</file>

<file path=ppt/tags/tag7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90.xml><?xml version="1.0" encoding="utf-8"?>
<p:tagLst xmlns:a="http://schemas.openxmlformats.org/drawingml/2006/main" xmlns:r="http://schemas.openxmlformats.org/officeDocument/2006/relationships" xmlns:p="http://schemas.openxmlformats.org/presentationml/2006/main">
  <p:tag name="THINKCELLSHAPEDONOTDELETE" val="trCLHzm.oeOb1bwfpBs0fYg"/>
</p:tagLst>
</file>

<file path=ppt/tags/tag7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2.xml><?xml version="1.0" encoding="utf-8"?>
<p:tagLst xmlns:a="http://schemas.openxmlformats.org/drawingml/2006/main" xmlns:r="http://schemas.openxmlformats.org/officeDocument/2006/relationships" xmlns:p="http://schemas.openxmlformats.org/presentationml/2006/main">
  <p:tag name="THINKCELLSHAPEDONOTDELETE" val="trCLHzm.oeOb1bwfpBs0fYg"/>
</p:tagLst>
</file>

<file path=ppt/tags/tag7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4.xml><?xml version="1.0" encoding="utf-8"?>
<p:tagLst xmlns:a="http://schemas.openxmlformats.org/drawingml/2006/main" xmlns:r="http://schemas.openxmlformats.org/officeDocument/2006/relationships" xmlns:p="http://schemas.openxmlformats.org/presentationml/2006/main">
  <p:tag name="THINKCELLSHAPEDONOTDELETE" val="trCLHzm.oeOb1bwfpBs0fYg"/>
</p:tagLst>
</file>

<file path=ppt/tags/tag7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6.xml><?xml version="1.0" encoding="utf-8"?>
<p:tagLst xmlns:a="http://schemas.openxmlformats.org/drawingml/2006/main" xmlns:r="http://schemas.openxmlformats.org/officeDocument/2006/relationships" xmlns:p="http://schemas.openxmlformats.org/presentationml/2006/main">
  <p:tag name="THINKCELLSHAPEDONOTDELETE" val="trCLHzm.oeOb1bwfpBs0fYg"/>
</p:tagLst>
</file>

<file path=ppt/tags/tag7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9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80.xml><?xml version="1.0" encoding="utf-8"?>
<p:tagLst xmlns:a="http://schemas.openxmlformats.org/drawingml/2006/main" xmlns:r="http://schemas.openxmlformats.org/officeDocument/2006/relationships" xmlns:p="http://schemas.openxmlformats.org/presentationml/2006/main">
  <p:tag name="SHAPENAME" val="3. Subtitle"/>
</p:tagLst>
</file>

<file path=ppt/tags/tag8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0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4.xml><?xml version="1.0" encoding="utf-8"?>
<p:tagLst xmlns:a="http://schemas.openxmlformats.org/drawingml/2006/main" xmlns:r="http://schemas.openxmlformats.org/officeDocument/2006/relationships" xmlns:p="http://schemas.openxmlformats.org/presentationml/2006/main">
  <p:tag name="THINKCELLSHAPEDONOTDELETE" val="tBgETb3D.HcKF_v3xSvBqjg"/>
</p:tagLst>
</file>

<file path=ppt/tags/tag805.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0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07.xml><?xml version="1.0" encoding="utf-8"?>
<p:tagLst xmlns:a="http://schemas.openxmlformats.org/drawingml/2006/main" xmlns:r="http://schemas.openxmlformats.org/officeDocument/2006/relationships" xmlns:p="http://schemas.openxmlformats.org/presentationml/2006/main">
  <p:tag name="SHAPENAME" val="3. Subtitle"/>
</p:tagLst>
</file>

<file path=ppt/tags/tag80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0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10.xml><?xml version="1.0" encoding="utf-8"?>
<p:tagLst xmlns:a="http://schemas.openxmlformats.org/drawingml/2006/main" xmlns:r="http://schemas.openxmlformats.org/officeDocument/2006/relationships" xmlns:p="http://schemas.openxmlformats.org/presentationml/2006/main">
  <p:tag name="SHAPENAME" val="5. Source"/>
</p:tagLst>
</file>

<file path=ppt/tags/tag8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1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1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15.xml><?xml version="1.0" encoding="utf-8"?>
<p:tagLst xmlns:a="http://schemas.openxmlformats.org/drawingml/2006/main" xmlns:r="http://schemas.openxmlformats.org/officeDocument/2006/relationships" xmlns:p="http://schemas.openxmlformats.org/presentationml/2006/main">
  <p:tag name="NAME" val="CustomIcon"/>
</p:tagLst>
</file>

<file path=ppt/tags/tag8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7.xml><?xml version="1.0" encoding="utf-8"?>
<p:tagLst xmlns:a="http://schemas.openxmlformats.org/drawingml/2006/main" xmlns:r="http://schemas.openxmlformats.org/officeDocument/2006/relationships" xmlns:p="http://schemas.openxmlformats.org/presentationml/2006/main">
  <p:tag name="SHAPENAME" val="5. Source"/>
</p:tagLst>
</file>

<file path=ppt/tags/tag818.xml><?xml version="1.0" encoding="utf-8"?>
<p:tagLst xmlns:a="http://schemas.openxmlformats.org/drawingml/2006/main" xmlns:r="http://schemas.openxmlformats.org/officeDocument/2006/relationships" xmlns:p="http://schemas.openxmlformats.org/presentationml/2006/main">
  <p:tag name="NAME" val="TrackerNum"/>
</p:tagLst>
</file>

<file path=ppt/tags/tag819.xml><?xml version="1.0" encoding="utf-8"?>
<p:tagLst xmlns:a="http://schemas.openxmlformats.org/drawingml/2006/main" xmlns:r="http://schemas.openxmlformats.org/officeDocument/2006/relationships" xmlns:p="http://schemas.openxmlformats.org/presentationml/2006/main">
  <p:tag name="NAME" val="TrackerNum"/>
</p:tagLst>
</file>

<file path=ppt/tags/tag8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20.xml><?xml version="1.0" encoding="utf-8"?>
<p:tagLst xmlns:a="http://schemas.openxmlformats.org/drawingml/2006/main" xmlns:r="http://schemas.openxmlformats.org/officeDocument/2006/relationships" xmlns:p="http://schemas.openxmlformats.org/presentationml/2006/main">
  <p:tag name="NAME" val="TrackerNum"/>
</p:tagLst>
</file>

<file path=ppt/tags/tag821.xml><?xml version="1.0" encoding="utf-8"?>
<p:tagLst xmlns:a="http://schemas.openxmlformats.org/drawingml/2006/main" xmlns:r="http://schemas.openxmlformats.org/officeDocument/2006/relationships" xmlns:p="http://schemas.openxmlformats.org/presentationml/2006/main">
  <p:tag name="NAME" val="TrackerNum"/>
</p:tagLst>
</file>

<file path=ppt/tags/tag822.xml><?xml version="1.0" encoding="utf-8"?>
<p:tagLst xmlns:a="http://schemas.openxmlformats.org/drawingml/2006/main" xmlns:r="http://schemas.openxmlformats.org/officeDocument/2006/relationships" xmlns:p="http://schemas.openxmlformats.org/presentationml/2006/main">
  <p:tag name="NAME" val="TrackerNum"/>
</p:tagLst>
</file>

<file path=ppt/tags/tag823.xml><?xml version="1.0" encoding="utf-8"?>
<p:tagLst xmlns:a="http://schemas.openxmlformats.org/drawingml/2006/main" xmlns:r="http://schemas.openxmlformats.org/officeDocument/2006/relationships" xmlns:p="http://schemas.openxmlformats.org/presentationml/2006/main">
  <p:tag name="NAME" val="TrackerNum"/>
</p:tagLst>
</file>

<file path=ppt/tags/tag824.xml><?xml version="1.0" encoding="utf-8"?>
<p:tagLst xmlns:a="http://schemas.openxmlformats.org/drawingml/2006/main" xmlns:r="http://schemas.openxmlformats.org/officeDocument/2006/relationships" xmlns:p="http://schemas.openxmlformats.org/presentationml/2006/main">
  <p:tag name="NAME" val="TrackerNum"/>
</p:tagLst>
</file>

<file path=ppt/tags/tag825.xml><?xml version="1.0" encoding="utf-8"?>
<p:tagLst xmlns:a="http://schemas.openxmlformats.org/drawingml/2006/main" xmlns:r="http://schemas.openxmlformats.org/officeDocument/2006/relationships" xmlns:p="http://schemas.openxmlformats.org/presentationml/2006/main">
  <p:tag name="SHAPENAME" val="4. Footnote"/>
</p:tagLst>
</file>

<file path=ppt/tags/tag826.xml><?xml version="1.0" encoding="utf-8"?>
<p:tagLst xmlns:a="http://schemas.openxmlformats.org/drawingml/2006/main" xmlns:r="http://schemas.openxmlformats.org/officeDocument/2006/relationships" xmlns:p="http://schemas.openxmlformats.org/presentationml/2006/main">
  <p:tag name="NAME" val="TrackerNum"/>
</p:tagLst>
</file>

<file path=ppt/tags/tag827.xml><?xml version="1.0" encoding="utf-8"?>
<p:tagLst xmlns:a="http://schemas.openxmlformats.org/drawingml/2006/main" xmlns:r="http://schemas.openxmlformats.org/officeDocument/2006/relationships" xmlns:p="http://schemas.openxmlformats.org/presentationml/2006/main">
  <p:tag name="NAME" val="TrackerNum"/>
</p:tagLst>
</file>

<file path=ppt/tags/tag828.xml><?xml version="1.0" encoding="utf-8"?>
<p:tagLst xmlns:a="http://schemas.openxmlformats.org/drawingml/2006/main" xmlns:r="http://schemas.openxmlformats.org/officeDocument/2006/relationships" xmlns:p="http://schemas.openxmlformats.org/presentationml/2006/main">
  <p:tag name="NAME" val="TrackerNum"/>
</p:tagLst>
</file>

<file path=ppt/tags/tag83.xml><?xml version="1.0" encoding="utf-8"?>
<p:tagLst xmlns:a="http://schemas.openxmlformats.org/drawingml/2006/main" xmlns:r="http://schemas.openxmlformats.org/officeDocument/2006/relationships" xmlns:p="http://schemas.openxmlformats.org/presentationml/2006/main">
  <p:tag name="SHAPENAME" val="5. Sourc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8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7.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8.xml><?xml version="1.0" encoding="utf-8"?>
<p:tagLst xmlns:a="http://schemas.openxmlformats.org/drawingml/2006/main" xmlns:r="http://schemas.openxmlformats.org/officeDocument/2006/relationships" xmlns:p="http://schemas.openxmlformats.org/presentationml/2006/main">
  <p:tag name="SHAPENAME" val="3. Subtitle"/>
</p:tagLst>
</file>

<file path=ppt/tags/tag8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ags/tag9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1.xml><?xml version="1.0" encoding="utf-8"?>
<p:tagLst xmlns:a="http://schemas.openxmlformats.org/drawingml/2006/main" xmlns:r="http://schemas.openxmlformats.org/officeDocument/2006/relationships" xmlns:p="http://schemas.openxmlformats.org/presentationml/2006/main">
  <p:tag name="SHAPENAME" val="5. Sourc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9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9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6.xml><?xml version="1.0" encoding="utf-8"?>
<p:tagLst xmlns:a="http://schemas.openxmlformats.org/drawingml/2006/main" xmlns:r="http://schemas.openxmlformats.org/officeDocument/2006/relationships" xmlns:p="http://schemas.openxmlformats.org/presentationml/2006/main">
  <p:tag name="SHAPENAME" val="3. Subtitle"/>
</p:tagLst>
</file>

<file path=ppt/tags/tag9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9.xml><?xml version="1.0" encoding="utf-8"?>
<p:tagLst xmlns:a="http://schemas.openxmlformats.org/drawingml/2006/main" xmlns:r="http://schemas.openxmlformats.org/officeDocument/2006/relationships" xmlns:p="http://schemas.openxmlformats.org/presentationml/2006/main">
  <p:tag name="SHAPENAME" val="5. Source"/>
</p:tagLst>
</file>

<file path=ppt/theme/theme1.xml><?xml version="1.0" encoding="utf-8"?>
<a:theme xmlns:a="http://schemas.openxmlformats.org/drawingml/2006/main" name="WHO/IVB Presentation">
  <a:themeElements>
    <a:clrScheme name="WHO _ IVB">
      <a:dk1>
        <a:srgbClr val="000000"/>
      </a:dk1>
      <a:lt1>
        <a:srgbClr val="FFFFFF"/>
      </a:lt1>
      <a:dk2>
        <a:srgbClr val="707070"/>
      </a:dk2>
      <a:lt2>
        <a:srgbClr val="F2F2F2"/>
      </a:lt2>
      <a:accent1>
        <a:srgbClr val="009CDE"/>
      </a:accent1>
      <a:accent2>
        <a:srgbClr val="008ACD"/>
      </a:accent2>
      <a:accent3>
        <a:srgbClr val="0B6AAC"/>
      </a:accent3>
      <a:accent4>
        <a:srgbClr val="134A8A"/>
      </a:accent4>
      <a:accent5>
        <a:srgbClr val="C5EDFF"/>
      </a:accent5>
      <a:accent6>
        <a:srgbClr val="001738"/>
      </a:accent6>
      <a:hlink>
        <a:srgbClr val="008ACD"/>
      </a:hlink>
      <a:folHlink>
        <a:srgbClr val="001738"/>
      </a:folHlink>
    </a:clrScheme>
    <a:fontScheme name="Poppins">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IVB Red">
      <a:srgbClr val="D80A12"/>
    </a:custClr>
    <a:custClr name="IVB Orange">
      <a:srgbClr val="FA9A00"/>
    </a:custClr>
    <a:custClr name="IVB Yellow">
      <a:srgbClr val="F1E21A"/>
    </a:custClr>
    <a:custClr name="IVB Green">
      <a:srgbClr val="00785A"/>
    </a:custClr>
    <a:custClr name="IVB Light Green">
      <a:srgbClr val="00C871"/>
    </a:custClr>
    <a:custClr name="IVB Magenta">
      <a:srgbClr val="C10077"/>
    </a:custClr>
  </a:custClrLst>
  <a:extLst>
    <a:ext uri="{05A4C25C-085E-4340-85A3-A5531E510DB2}">
      <thm15:themeFamily xmlns:thm15="http://schemas.microsoft.com/office/thememl/2012/main" name="IVB_Master_Deck_V3" id="{86E009A7-EC5C-4797-8D25-F22A41E3F8D1}" vid="{16C91B8E-9747-49D4-A543-53042D72CE31}"/>
    </a:ext>
  </a:extLst>
</a:theme>
</file>

<file path=ppt/theme/theme10.xml><?xml version="1.0" encoding="utf-8"?>
<a:theme xmlns:a="http://schemas.openxmlformats.org/drawingml/2006/main" name="1_Contrast">
  <a:themeElements>
    <a:clrScheme name="Scheme2">
      <a:dk1>
        <a:srgbClr val="FFFFFF"/>
      </a:dk1>
      <a:lt1>
        <a:srgbClr val="082F3B"/>
      </a:lt1>
      <a:dk2>
        <a:srgbClr val="000000"/>
      </a:dk2>
      <a:lt2>
        <a:srgbClr val="000000"/>
      </a:lt2>
      <a:accent1>
        <a:srgbClr val="FFFFFF"/>
      </a:accent1>
      <a:accent2>
        <a:srgbClr val="1B9EC7"/>
      </a:accent2>
      <a:accent3>
        <a:srgbClr val="E91F50"/>
      </a:accent3>
      <a:accent4>
        <a:srgbClr val="E6D2C8"/>
      </a:accent4>
      <a:accent5>
        <a:srgbClr val="AFAFAF"/>
      </a:accent5>
      <a:accent6>
        <a:srgbClr val="D5D5D5"/>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2">
        <a:dk1>
          <a:srgbClr val="FFFFFF"/>
        </a:dk1>
        <a:lt1>
          <a:srgbClr val="082F3B"/>
        </a:lt1>
        <a:dk2>
          <a:srgbClr val="000000"/>
        </a:dk2>
        <a:lt2>
          <a:srgbClr val="000000"/>
        </a:lt2>
        <a:accent1>
          <a:srgbClr val="FFFFFF"/>
        </a:accent1>
        <a:accent2>
          <a:srgbClr val="1B9EC7"/>
        </a:accent2>
        <a:accent3>
          <a:srgbClr val="E91F50"/>
        </a:accent3>
        <a:accent4>
          <a:srgbClr val="E6D2C8"/>
        </a:accent4>
        <a:accent5>
          <a:srgbClr val="AFAFAF"/>
        </a:accent5>
        <a:accent6>
          <a:srgbClr val="D5D5D5"/>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GV0351_OFF.potx" id="{FD38F87B-94C5-4668-BF33-7224F0112EE7}" vid="{C09EA810-61F8-4693-95EE-3510DC3DE6E2}"/>
    </a:ext>
  </a:extLst>
</a:theme>
</file>

<file path=ppt/theme/theme11.xml><?xml version="1.0" encoding="utf-8"?>
<a:theme xmlns:a="http://schemas.openxmlformats.org/drawingml/2006/main" name="3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3_WHO/IVB Presentation">
  <a:themeElements>
    <a:clrScheme name="WHO _ IVB">
      <a:dk1>
        <a:srgbClr val="000000"/>
      </a:dk1>
      <a:lt1>
        <a:srgbClr val="FFFFFF"/>
      </a:lt1>
      <a:dk2>
        <a:srgbClr val="707070"/>
      </a:dk2>
      <a:lt2>
        <a:srgbClr val="F2F2F2"/>
      </a:lt2>
      <a:accent1>
        <a:srgbClr val="009CDE"/>
      </a:accent1>
      <a:accent2>
        <a:srgbClr val="008ACD"/>
      </a:accent2>
      <a:accent3>
        <a:srgbClr val="0B6AAC"/>
      </a:accent3>
      <a:accent4>
        <a:srgbClr val="134A8A"/>
      </a:accent4>
      <a:accent5>
        <a:srgbClr val="C5EDFF"/>
      </a:accent5>
      <a:accent6>
        <a:srgbClr val="001738"/>
      </a:accent6>
      <a:hlink>
        <a:srgbClr val="008ACD"/>
      </a:hlink>
      <a:folHlink>
        <a:srgbClr val="001738"/>
      </a:folHlink>
    </a:clrScheme>
    <a:fontScheme name="Poppins">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IVB Red">
      <a:srgbClr val="D80A12"/>
    </a:custClr>
    <a:custClr name="IVB Orange">
      <a:srgbClr val="FA9A00"/>
    </a:custClr>
    <a:custClr name="IVB Yellow">
      <a:srgbClr val="F1E21A"/>
    </a:custClr>
    <a:custClr name="IVB Green">
      <a:srgbClr val="00785A"/>
    </a:custClr>
    <a:custClr name="IVB Light Green">
      <a:srgbClr val="00C871"/>
    </a:custClr>
    <a:custClr name="IVB Magenta">
      <a:srgbClr val="C10077"/>
    </a:custClr>
  </a:custClrLst>
  <a:extLst>
    <a:ext uri="{05A4C25C-085E-4340-85A3-A5531E510DB2}">
      <thm15:themeFamily xmlns:thm15="http://schemas.microsoft.com/office/thememl/2012/main" name="IVB_Master_Deck_V4" id="{2D0C221C-34FA-B949-A0FC-203A2549DFF0}" vid="{1AE36D0E-67F7-4F41-BE60-C6EE0DE72B7B}"/>
    </a:ext>
  </a:extLst>
</a:theme>
</file>

<file path=ppt/theme/theme13.xml><?xml version="1.0" encoding="utf-8"?>
<a:theme xmlns:a="http://schemas.openxmlformats.org/drawingml/2006/main" name="CustomMaster 3">
  <a:themeElements>
    <a:clrScheme name="Scheme1">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GV0394_OFF.potx" id="{120D678F-D1A5-45FF-8574-B31F77BEF77D}" vid="{627C34E5-21B3-42CE-8648-E31AACEA5052}"/>
    </a:ext>
  </a:extLst>
</a:theme>
</file>

<file path=ppt/theme/theme14.xml><?xml version="1.0" encoding="utf-8"?>
<a:theme xmlns:a="http://schemas.openxmlformats.org/drawingml/2006/main" name="3_White">
  <a:themeElements>
    <a:clrScheme name="Scheme1">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Presentation10" id="{380BFB42-4FEF-7641-AF17-9A92153CD69B}" vid="{B8C5F178-E533-2F49-8BF7-EFCE41155F35}"/>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WHO/IVB Presentation">
  <a:themeElements>
    <a:clrScheme name="WHO _ IVB">
      <a:dk1>
        <a:srgbClr val="000000"/>
      </a:dk1>
      <a:lt1>
        <a:srgbClr val="FFFFFF"/>
      </a:lt1>
      <a:dk2>
        <a:srgbClr val="707070"/>
      </a:dk2>
      <a:lt2>
        <a:srgbClr val="F2F2F2"/>
      </a:lt2>
      <a:accent1>
        <a:srgbClr val="009CDE"/>
      </a:accent1>
      <a:accent2>
        <a:srgbClr val="008ACD"/>
      </a:accent2>
      <a:accent3>
        <a:srgbClr val="0B6AAC"/>
      </a:accent3>
      <a:accent4>
        <a:srgbClr val="134A8A"/>
      </a:accent4>
      <a:accent5>
        <a:srgbClr val="C5EDFF"/>
      </a:accent5>
      <a:accent6>
        <a:srgbClr val="001738"/>
      </a:accent6>
      <a:hlink>
        <a:srgbClr val="008ACD"/>
      </a:hlink>
      <a:folHlink>
        <a:srgbClr val="001738"/>
      </a:folHlink>
    </a:clrScheme>
    <a:fontScheme name="Poppins">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IVB Red">
      <a:srgbClr val="D80A12"/>
    </a:custClr>
    <a:custClr name="IVB Orange">
      <a:srgbClr val="FA9A00"/>
    </a:custClr>
    <a:custClr name="IVB Yellow">
      <a:srgbClr val="F1E21A"/>
    </a:custClr>
    <a:custClr name="IVB Green">
      <a:srgbClr val="00785A"/>
    </a:custClr>
    <a:custClr name="IVB Light Green">
      <a:srgbClr val="00C871"/>
    </a:custClr>
    <a:custClr name="IVB Magenta">
      <a:srgbClr val="C10077"/>
    </a:custClr>
  </a:custClrLst>
  <a:extLst>
    <a:ext uri="{05A4C25C-085E-4340-85A3-A5531E510DB2}">
      <thm15:themeFamily xmlns:thm15="http://schemas.microsoft.com/office/thememl/2012/main" name="IVB_Master_Deck_V4" id="{2D0C221C-34FA-B949-A0FC-203A2549DFF0}" vid="{1AE36D0E-67F7-4F41-BE60-C6EE0DE72B7B}"/>
    </a:ext>
  </a:extLst>
</a:theme>
</file>

<file path=ppt/theme/theme3.xml><?xml version="1.0" encoding="utf-8"?>
<a:theme xmlns:a="http://schemas.openxmlformats.org/drawingml/2006/main" name="2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WHO/IVB Presentation">
  <a:themeElements>
    <a:clrScheme name="WHO _ IVB">
      <a:dk1>
        <a:srgbClr val="000000"/>
      </a:dk1>
      <a:lt1>
        <a:srgbClr val="FFFFFF"/>
      </a:lt1>
      <a:dk2>
        <a:srgbClr val="707070"/>
      </a:dk2>
      <a:lt2>
        <a:srgbClr val="F2F2F2"/>
      </a:lt2>
      <a:accent1>
        <a:srgbClr val="009CDE"/>
      </a:accent1>
      <a:accent2>
        <a:srgbClr val="008ACD"/>
      </a:accent2>
      <a:accent3>
        <a:srgbClr val="0B6AAC"/>
      </a:accent3>
      <a:accent4>
        <a:srgbClr val="134A8A"/>
      </a:accent4>
      <a:accent5>
        <a:srgbClr val="C5EDFF"/>
      </a:accent5>
      <a:accent6>
        <a:srgbClr val="001738"/>
      </a:accent6>
      <a:hlink>
        <a:srgbClr val="008ACD"/>
      </a:hlink>
      <a:folHlink>
        <a:srgbClr val="001738"/>
      </a:folHlink>
    </a:clrScheme>
    <a:fontScheme name="Poppins">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IVB Red">
      <a:srgbClr val="D80A12"/>
    </a:custClr>
    <a:custClr name="IVB Orange">
      <a:srgbClr val="FA9A00"/>
    </a:custClr>
    <a:custClr name="IVB Yellow">
      <a:srgbClr val="F1E21A"/>
    </a:custClr>
    <a:custClr name="IVB Green">
      <a:srgbClr val="00785A"/>
    </a:custClr>
    <a:custClr name="IVB Light Green">
      <a:srgbClr val="00C871"/>
    </a:custClr>
    <a:custClr name="IVB Magenta">
      <a:srgbClr val="C10077"/>
    </a:custClr>
  </a:custClrLst>
  <a:extLst>
    <a:ext uri="{05A4C25C-085E-4340-85A3-A5531E510DB2}">
      <thm15:themeFamily xmlns:thm15="http://schemas.microsoft.com/office/thememl/2012/main" name="IVB_Master_Deck_V4" id="{2D0C221C-34FA-B949-A0FC-203A2549DFF0}" vid="{1AE36D0E-67F7-4F41-BE60-C6EE0DE72B7B}"/>
    </a:ext>
  </a:extLst>
</a:theme>
</file>

<file path=ppt/theme/theme5.xml><?xml version="1.0" encoding="utf-8"?>
<a:theme xmlns:a="http://schemas.openxmlformats.org/drawingml/2006/main" name="6_White">
  <a:themeElements>
    <a:clrScheme name="Scheme1">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GV0351_OFF.potx" id="{FD38F87B-94C5-4668-BF33-7224F0112EE7}" vid="{24B64329-BF09-465A-92A7-ED2F4D961A2B}"/>
    </a:ext>
  </a:extLst>
</a:theme>
</file>

<file path=ppt/theme/theme6.xml><?xml version="1.0" encoding="utf-8"?>
<a:theme xmlns:a="http://schemas.openxmlformats.org/drawingml/2006/main" name="White">
  <a:themeElements>
    <a:clrScheme name="Scheme1">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GV0351_OFF.potx" id="{FD38F87B-94C5-4668-BF33-7224F0112EE7}" vid="{24B64329-BF09-465A-92A7-ED2F4D961A2B}"/>
    </a:ext>
  </a:extLst>
</a:theme>
</file>

<file path=ppt/theme/theme7.xml><?xml version="1.0" encoding="utf-8"?>
<a:theme xmlns:a="http://schemas.openxmlformats.org/drawingml/2006/main" name="2_White">
  <a:themeElements>
    <a:clrScheme name="Scheme1">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GV0351_OFF.potx" id="{FD38F87B-94C5-4668-BF33-7224F0112EE7}" vid="{24B64329-BF09-465A-92A7-ED2F4D961A2B}"/>
    </a:ext>
  </a:extLst>
</a:theme>
</file>

<file path=ppt/theme/theme8.xml><?xml version="1.0" encoding="utf-8"?>
<a:theme xmlns:a="http://schemas.openxmlformats.org/drawingml/2006/main" name="1_White">
  <a:themeElements>
    <a:clrScheme name="Scheme1">
      <a:dk1>
        <a:srgbClr val="000066"/>
      </a:dk1>
      <a:lt1>
        <a:srgbClr val="FFFFFF"/>
      </a:lt1>
      <a:dk2>
        <a:srgbClr val="FFFFFF"/>
      </a:dk2>
      <a:lt2>
        <a:srgbClr val="FFFFFF"/>
      </a:lt2>
      <a:accent1>
        <a:srgbClr val="000066"/>
      </a:accent1>
      <a:accent2>
        <a:srgbClr val="53ACE3"/>
      </a:accent2>
      <a:accent3>
        <a:srgbClr val="1E7FB8"/>
      </a:accent3>
      <a:accent4>
        <a:srgbClr val="A2D2F0"/>
      </a:accent4>
      <a:accent5>
        <a:srgbClr val="D86422"/>
      </a:accent5>
      <a:accent6>
        <a:srgbClr val="4D4D4D"/>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66"/>
        </a:dk1>
        <a:lt1>
          <a:srgbClr val="FFFFFF"/>
        </a:lt1>
        <a:dk2>
          <a:srgbClr val="FFFFFF"/>
        </a:dk2>
        <a:lt2>
          <a:srgbClr val="FFFFFF"/>
        </a:lt2>
        <a:accent1>
          <a:srgbClr val="000066"/>
        </a:accent1>
        <a:accent2>
          <a:srgbClr val="53ACE3"/>
        </a:accent2>
        <a:accent3>
          <a:srgbClr val="1E7FB8"/>
        </a:accent3>
        <a:accent4>
          <a:srgbClr val="A2D2F0"/>
        </a:accent4>
        <a:accent5>
          <a:srgbClr val="D86422"/>
        </a:accent5>
        <a:accent6>
          <a:srgbClr val="4D4D4D"/>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Custom Color6">
      <a:srgbClr val="FBDF53"/>
    </a:custClr>
    <a:custClr name="Custom Color7">
      <a:srgbClr val="20313B"/>
    </a:custClr>
  </a:custClrLst>
  <a:extLst>
    <a:ext uri="{05A4C25C-085E-4340-85A3-A5531E510DB2}">
      <thm15:themeFamily xmlns:thm15="http://schemas.microsoft.com/office/thememl/2012/main" name="WHO Template" id="{CFABA306-933C-4E6F-8C88-FCB9328AE916}" vid="{13A16DDB-7135-4C00-9DA2-3F271ABB4368}"/>
    </a:ext>
  </a:extLst>
</a:theme>
</file>

<file path=ppt/theme/theme9.xml><?xml version="1.0" encoding="utf-8"?>
<a:theme xmlns:a="http://schemas.openxmlformats.org/drawingml/2006/main" name="12_Contrast">
  <a:themeElements>
    <a:clrScheme name="Scheme2">
      <a:dk1>
        <a:srgbClr val="FFFFFF"/>
      </a:dk1>
      <a:lt1>
        <a:srgbClr val="082F3B"/>
      </a:lt1>
      <a:dk2>
        <a:srgbClr val="000000"/>
      </a:dk2>
      <a:lt2>
        <a:srgbClr val="000000"/>
      </a:lt2>
      <a:accent1>
        <a:srgbClr val="FFFFFF"/>
      </a:accent1>
      <a:accent2>
        <a:srgbClr val="1B9EC7"/>
      </a:accent2>
      <a:accent3>
        <a:srgbClr val="E91F50"/>
      </a:accent3>
      <a:accent4>
        <a:srgbClr val="E6D2C8"/>
      </a:accent4>
      <a:accent5>
        <a:srgbClr val="AFAFAF"/>
      </a:accent5>
      <a:accent6>
        <a:srgbClr val="D5D5D5"/>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2">
        <a:dk1>
          <a:srgbClr val="FFFFFF"/>
        </a:dk1>
        <a:lt1>
          <a:srgbClr val="082F3B"/>
        </a:lt1>
        <a:dk2>
          <a:srgbClr val="000000"/>
        </a:dk2>
        <a:lt2>
          <a:srgbClr val="000000"/>
        </a:lt2>
        <a:accent1>
          <a:srgbClr val="FFFFFF"/>
        </a:accent1>
        <a:accent2>
          <a:srgbClr val="1B9EC7"/>
        </a:accent2>
        <a:accent3>
          <a:srgbClr val="E91F50"/>
        </a:accent3>
        <a:accent4>
          <a:srgbClr val="E6D2C8"/>
        </a:accent4>
        <a:accent5>
          <a:srgbClr val="AFAFAF"/>
        </a:accent5>
        <a:accent6>
          <a:srgbClr val="D5D5D5"/>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GV0351_OFF.potx" id="{FD38F87B-94C5-4668-BF33-7224F0112EE7}" vid="{C09EA810-61F8-4693-95EE-3510DC3DE6E2}"/>
    </a:ext>
  </a:extLst>
</a:theme>
</file>

<file path=ppt/theme/themeOverride1.xml><?xml version="1.0" encoding="utf-8"?>
<a:themeOverride xmlns:a="http://schemas.openxmlformats.org/drawingml/2006/main">
  <a:clrScheme name="Custom 3">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0</TotalTime>
  <Words>8957</Words>
  <Application>Microsoft Office PowerPoint</Application>
  <PresentationFormat>Panorámica</PresentationFormat>
  <Paragraphs>908</Paragraphs>
  <Slides>37</Slides>
  <Notes>5</Notes>
  <HiddenSlides>0</HiddenSlides>
  <MMClips>0</MMClips>
  <ScaleCrop>false</ScaleCrop>
  <HeadingPairs>
    <vt:vector size="8" baseType="variant">
      <vt:variant>
        <vt:lpstr>Fuentes usadas</vt:lpstr>
      </vt:variant>
      <vt:variant>
        <vt:i4>12</vt:i4>
      </vt:variant>
      <vt:variant>
        <vt:lpstr>Tema</vt:lpstr>
      </vt:variant>
      <vt:variant>
        <vt:i4>14</vt:i4>
      </vt:variant>
      <vt:variant>
        <vt:lpstr>Servidores OLE incrustados</vt:lpstr>
      </vt:variant>
      <vt:variant>
        <vt:i4>1</vt:i4>
      </vt:variant>
      <vt:variant>
        <vt:lpstr>Títulos de diapositiva</vt:lpstr>
      </vt:variant>
      <vt:variant>
        <vt:i4>37</vt:i4>
      </vt:variant>
    </vt:vector>
  </HeadingPairs>
  <TitlesOfParts>
    <vt:vector size="64" baseType="lpstr">
      <vt:lpstr>Arial</vt:lpstr>
      <vt:lpstr>Arial Narrow</vt:lpstr>
      <vt:lpstr>Calibri</vt:lpstr>
      <vt:lpstr>Calibri Light</vt:lpstr>
      <vt:lpstr>Ebrima</vt:lpstr>
      <vt:lpstr>Ogilvy Sans</vt:lpstr>
      <vt:lpstr>Poppins</vt:lpstr>
      <vt:lpstr>Poppins Medium</vt:lpstr>
      <vt:lpstr>Poppins SemiBold</vt:lpstr>
      <vt:lpstr>Segoe UI</vt:lpstr>
      <vt:lpstr>Times New Roman</vt:lpstr>
      <vt:lpstr>Wingdings</vt:lpstr>
      <vt:lpstr>WHO/IVB Presentation</vt:lpstr>
      <vt:lpstr>2_WHO/IVB Presentation</vt:lpstr>
      <vt:lpstr>2_Office Theme</vt:lpstr>
      <vt:lpstr>1_WHO/IVB Presentation</vt:lpstr>
      <vt:lpstr>6_White</vt:lpstr>
      <vt:lpstr>White</vt:lpstr>
      <vt:lpstr>2_White</vt:lpstr>
      <vt:lpstr>1_White</vt:lpstr>
      <vt:lpstr>12_Contrast</vt:lpstr>
      <vt:lpstr>1_Contrast</vt:lpstr>
      <vt:lpstr>3_Office Theme</vt:lpstr>
      <vt:lpstr>3_WHO/IVB Presentation</vt:lpstr>
      <vt:lpstr>CustomMaster 3</vt:lpstr>
      <vt:lpstr>3_White</vt:lpstr>
      <vt:lpstr>think-cell Slide</vt:lpstr>
      <vt:lpstr>Presentación de PowerPoint</vt:lpstr>
      <vt:lpstr>Purpose of this slide set</vt:lpstr>
      <vt:lpstr>Table of contents</vt:lpstr>
      <vt:lpstr>Presentación de PowerPoint</vt:lpstr>
      <vt:lpstr>Rationale for planning the COVID-19 vaccine country portfolio</vt:lpstr>
      <vt:lpstr>Presentación de PowerPoint</vt:lpstr>
      <vt:lpstr>All COVID-19 vaccines with WHO EUL are recommended by WHO SAGE and most of them are included in the COVAX portfolio</vt:lpstr>
      <vt:lpstr>Considerations for optimizing the COVID-19 vaccine country portfolio (1/4)</vt:lpstr>
      <vt:lpstr>Considerations for optimizing the COVID-19 vaccine country portfolio (2/4)</vt:lpstr>
      <vt:lpstr>Heterologous schedules (use of different vaccines) for primary vaccination series and booster doses</vt:lpstr>
      <vt:lpstr>Considerations for optimizing the COVID-19 vaccine country portfolio (3/4)</vt:lpstr>
      <vt:lpstr>Considerations for optimizing the COVID-19 vaccine country portfolio (4/4)</vt:lpstr>
      <vt:lpstr>Presentación de PowerPoint</vt:lpstr>
      <vt:lpstr>Glossary of definitions</vt:lpstr>
      <vt:lpstr>In the context of Omicron, COVID-19 vaccines continue to provide strong protection against severe disease (1/3)</vt:lpstr>
      <vt:lpstr>COVID-19 vaccine primary series protection declines over time, especially against infection and symptomatic disease (2/3)</vt:lpstr>
      <vt:lpstr>COVID-19 vaccine booster dose increases protection against all outcomes (3/3)</vt:lpstr>
      <vt:lpstr>Real world impact of COVID-19 vaccination</vt:lpstr>
      <vt:lpstr>Platform description of the COVID-19 vaccine products</vt:lpstr>
      <vt:lpstr>Summary of WHO SAGE Interim recommendations by COVID-19 vaccine (1/2)</vt:lpstr>
      <vt:lpstr>Summary of WHO SAGE Interim recommendations by COVID-19 vaccine (2/2)</vt:lpstr>
      <vt:lpstr>Number of doses of primary series of Ad26.COV 2-S (Janssen) COVID-19 vaccine</vt:lpstr>
      <vt:lpstr>Summary of key cold chain and storage attributes by COVID-19 vaccine </vt:lpstr>
      <vt:lpstr>Main recommendations of the updated WHO SAGE Roadmap for prioritizing uses of COVID-19 vaccines</vt:lpstr>
      <vt:lpstr>The new WHO SAGE roadmap has re-emphasised the need for a step-wise approach and has incorporated the need for boosters in the recommendation</vt:lpstr>
      <vt:lpstr>COVID-19 vaccination for immunocompromised persons (1/2)</vt:lpstr>
      <vt:lpstr>COVID-19 vaccination for immunocompromised persons (2/2)</vt:lpstr>
      <vt:lpstr>COVID-19 vaccination for pregnant women</vt:lpstr>
      <vt:lpstr>COVID-19 vaccination for children and adolescents</vt:lpstr>
      <vt:lpstr>Co-administration of COVID-19 vaccines with other vaccines </vt:lpstr>
      <vt:lpstr>Persons with past SARS-CoV-2 infection or current acute COVID-19</vt:lpstr>
      <vt:lpstr>Overview of COVID-19 19 vaccination costing models/tools</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IVB Organigram  INTERNAL 11 November 2021</dc:title>
  <dc:creator>BENNETT, Shirley</dc:creator>
  <cp:lastModifiedBy>VILAJELIU, Alba</cp:lastModifiedBy>
  <cp:revision>1</cp:revision>
  <cp:lastPrinted>2022-02-17T05:57:38Z</cp:lastPrinted>
  <dcterms:created xsi:type="dcterms:W3CDTF">2021-11-12T14:07:28Z</dcterms:created>
  <dcterms:modified xsi:type="dcterms:W3CDTF">2022-03-24T11:43:27Z</dcterms:modified>
</cp:coreProperties>
</file>