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62FB9-6178-4E69-928F-732959A85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550C7-E8FE-4C9A-9D20-924B57194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08348-7513-46FF-8F37-1E3121BAE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8F2E1-B757-404B-92EF-1034F35A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8CB87-D1D3-4B85-88E1-1B8E3853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68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CDA6-5131-47FB-A88F-19AAB23B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5F4B1-08F5-4290-81C2-F993B2F52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08A88-07B6-4202-AB08-3AAD760EF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9388C-70F2-4CA4-8C09-981B2B81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98CF6-5D41-4C68-904B-4FB46B0B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20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0E4D9-9E66-4D33-A375-014783FEB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49BA3-5FA5-4D03-8589-06F766C6F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358B-4B08-42E5-9B44-A9B214D0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5176E-7DDE-4B62-8417-9C856DFD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7E515-3D33-45E3-AF44-1B62C5C0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75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0A7DF-8369-40C9-BD30-AD03A9881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4F507-55BC-4FFB-B465-440D8AF0E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CD12A-19D7-4E87-ABD1-4102C541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3CD58-C941-46AE-BFE4-578C50D7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39ECE-8EF1-4D6E-BE43-DC784AB5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89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FF48-68D1-4800-82D2-50D3AD5B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5A88E-C3DD-4737-8417-8940172D9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7DDA6-F8DE-4B68-B3BF-16D263DE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FF8AA-7B65-4EC3-883E-D4D87F32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7B2F-D2D7-4893-9A28-1EFFA1E6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26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50685-E865-451E-B359-E8BE320E1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8F64-3024-4252-AD97-DEE325867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B2056-AAE8-46EA-ABB7-D4835C8D1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B0CD7-6B7F-47C9-A421-C3B92D6D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93375-DC49-40B3-B62F-50128378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35A36-9942-482C-A39C-6A5577A1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6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E3171-2F76-4DD3-B07E-8813C4B45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8373E-806F-4F6F-BC73-EFCC36024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D2D2D-4D38-48D8-BE6B-30979D78A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506809-3911-4FAE-9CA2-B2AAC6919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A2660-534A-4BFF-A0C2-D4E6B44BD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C65E5-56C0-4C41-8E33-EBBA2AE4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9901AF-32F9-4476-AA22-A374409DE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2BE78-C705-4093-8B86-B2F8F8CF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2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F723-2EAC-4129-9FD5-58D68ECEF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43A230-64B5-4F20-9625-61B9EC5B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DBF90-68CC-4A04-AF46-B8C66B61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05E21-CC3E-46A1-873E-9617B858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36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DC9B04-D5B2-4909-A523-B41AE272F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9EB8E-716F-416D-AC70-9AC630FB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BE938-ECBB-4489-86DA-A04801872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16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C958-BC46-455C-80F5-6665ED28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85DBE-7EEF-4245-B1B8-1E50F9CA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5C239-0814-432D-94BB-BC8C06A5E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8F978-0EE1-4B25-B633-D935DA9A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83D69-F9ED-4D5F-9679-718DE9385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C63E9-D0CB-4437-84EE-3790054F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62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4E680-A7BB-4DC8-8097-7D34E7CE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3ED5C5-F325-41EA-9CF5-828F50F780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D3B70-9A97-4DD6-925C-563B25A88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05C0F-CCEF-4408-9580-013849DD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DFDB2-2ECF-444C-9AA8-2142A370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77A27-DE83-4101-87BC-BC9E5CE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46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3EA95-3A4F-4575-B996-58E0FC773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C420D-F68F-4907-A81B-93A5844B3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4D1E2-6E48-459C-95B7-6C344EE95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A05AD-8937-4B2B-BF80-0644846AE15C}" type="datetimeFigureOut">
              <a:rPr lang="es-ES" smtClean="0"/>
              <a:t>24/06/2021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1287D-7F9F-4A63-85B3-D867802A7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5CDB1-8413-45A9-815C-8EF0F8993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023E-500E-4024-B87A-0B2E03E629D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53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2CF6-1C7A-4E7D-8217-C8A8D9D72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125" y="1536701"/>
            <a:ext cx="9144000" cy="2387600"/>
          </a:xfrm>
        </p:spPr>
        <p:txBody>
          <a:bodyPr>
            <a:normAutofit/>
          </a:bodyPr>
          <a:lstStyle/>
          <a:p>
            <a:r>
              <a:rPr lang="en-GB" sz="49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PERSPECTIVES</a:t>
            </a:r>
            <a:br>
              <a:rPr lang="en-GB" sz="3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br>
              <a:rPr lang="en-GB" sz="3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es-ES" sz="3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786B854-AB52-4325-A898-36F2ED74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B4E41CE-9031-4C6C-94D9-A8EDE3B900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466"/>
          <a:stretch/>
        </p:blipFill>
        <p:spPr bwMode="auto">
          <a:xfrm>
            <a:off x="8908453" y="228600"/>
            <a:ext cx="2797772" cy="6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786B854-AB52-4325-A898-36F2ED74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B4E41CE-9031-4C6C-94D9-A8EDE3B900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466"/>
          <a:stretch/>
        </p:blipFill>
        <p:spPr bwMode="auto">
          <a:xfrm>
            <a:off x="8908453" y="228600"/>
            <a:ext cx="2797772" cy="6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B664A5-F4CE-4D61-B873-526C83AB8615}"/>
              </a:ext>
            </a:extLst>
          </p:cNvPr>
          <p:cNvSpPr txBox="1"/>
          <p:nvPr/>
        </p:nvSpPr>
        <p:spPr>
          <a:xfrm>
            <a:off x="1090613" y="1219200"/>
            <a:ext cx="8915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Implementation and scale-up is an adaptive process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COVID-19 has taught us resilience and flexibility, adapting programmes to external stressors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Peru, asking and advising has shifted from face-to-face contact to tele-medicine</a:t>
            </a:r>
          </a:p>
          <a:p>
            <a:endParaRPr lang="en-GB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8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786B854-AB52-4325-A898-36F2ED74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B4E41CE-9031-4C6C-94D9-A8EDE3B900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466"/>
          <a:stretch/>
        </p:blipFill>
        <p:spPr bwMode="auto">
          <a:xfrm>
            <a:off x="8908453" y="228600"/>
            <a:ext cx="2797772" cy="6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B664A5-F4CE-4D61-B873-526C83AB8615}"/>
              </a:ext>
            </a:extLst>
          </p:cNvPr>
          <p:cNvSpPr txBox="1"/>
          <p:nvPr/>
        </p:nvSpPr>
        <p:spPr>
          <a:xfrm>
            <a:off x="1090612" y="1204913"/>
            <a:ext cx="949642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Even with severe external stressors, work can continue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SCALA, there have been major external stressors, including COVID-19 and political turmoil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Despite these, and great credit to the providers, it has been possible to continue measuring alcohol consumption and giving advice to patients to drink less </a:t>
            </a:r>
          </a:p>
          <a:p>
            <a:endParaRPr lang="en-GB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54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786B854-AB52-4325-A898-36F2ED74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B4E41CE-9031-4C6C-94D9-A8EDE3B900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466"/>
          <a:stretch/>
        </p:blipFill>
        <p:spPr bwMode="auto">
          <a:xfrm>
            <a:off x="8908453" y="228600"/>
            <a:ext cx="2797772" cy="6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B664A5-F4CE-4D61-B873-526C83AB8615}"/>
              </a:ext>
            </a:extLst>
          </p:cNvPr>
          <p:cNvSpPr txBox="1"/>
          <p:nvPr/>
        </p:nvSpPr>
        <p:spPr>
          <a:xfrm>
            <a:off x="1133475" y="1019175"/>
            <a:ext cx="8915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Monitoring and evaluation are key</a:t>
            </a:r>
          </a:p>
          <a:p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need to monitor how well we are doing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The main indicator is coverage  - what proportion of the adult patients that we care for has had their alcohol consumption measured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725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72A35FC65C8B47A1A893FFB91B4275" ma:contentTypeVersion="14" ma:contentTypeDescription="Create a new document." ma:contentTypeScope="" ma:versionID="e02b91920e5b21b680ed3d2e983d834d">
  <xsd:schema xmlns:xsd="http://www.w3.org/2001/XMLSchema" xmlns:xs="http://www.w3.org/2001/XMLSchema" xmlns:p="http://schemas.microsoft.com/office/2006/metadata/properties" xmlns:ns2="818cfe1d-d4ec-42ba-b67c-e4eff82930f2" xmlns:ns3="73d0ba8d-d766-4bf6-bcf0-d2eb81301a02" targetNamespace="http://schemas.microsoft.com/office/2006/metadata/properties" ma:root="true" ma:fieldsID="1ace42a0fc1ec9a983d9c4875920545f" ns2:_="" ns3:_="">
    <xsd:import namespace="818cfe1d-d4ec-42ba-b67c-e4eff82930f2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cfe1d-d4ec-42ba-b67c-e4eff8293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AD8B3E-D285-4054-BEE4-BB6E4CC3BA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34FBAB-E899-4EA4-8715-ABA06B6862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F961ED-66F6-4DF3-B434-4D919D089568}"/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126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PERSPECTIVES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Agenda: Pre-meeting 19th November  </dc:title>
  <dc:creator>Jane Llopis, Eva</dc:creator>
  <cp:lastModifiedBy>Peter Anderson</cp:lastModifiedBy>
  <cp:revision>11</cp:revision>
  <dcterms:created xsi:type="dcterms:W3CDTF">2019-11-18T19:35:33Z</dcterms:created>
  <dcterms:modified xsi:type="dcterms:W3CDTF">2021-06-24T13:37:06Z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0x0101001972A35FC65C8B47A1A893FFB91B4275</vt:lpwstr>
  </property>
</Properties>
</file>