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1658" r:id="rId2"/>
    <p:sldId id="1676" r:id="rId3"/>
    <p:sldId id="1673" r:id="rId4"/>
    <p:sldId id="1670" r:id="rId5"/>
    <p:sldId id="1674" r:id="rId6"/>
    <p:sldId id="1667" r:id="rId7"/>
    <p:sldId id="1675" r:id="rId8"/>
    <p:sldId id="1666" r:id="rId9"/>
    <p:sldId id="1671" r:id="rId10"/>
    <p:sldId id="1659" r:id="rId11"/>
    <p:sldId id="1661" r:id="rId12"/>
    <p:sldId id="1584" r:id="rId13"/>
    <p:sldId id="1663" r:id="rId14"/>
  </p:sldIdLst>
  <p:sldSz cx="12192000" cy="6858000"/>
  <p:notesSz cx="6858000" cy="9144000"/>
  <p:defaultTextStyle>
    <a:defPPr>
      <a:defRPr lang="en-US"/>
    </a:defPPr>
    <a:lvl1pPr algn="l" defTabSz="913607" rtl="0" fontAlgn="base">
      <a:spcBef>
        <a:spcPct val="0"/>
      </a:spcBef>
      <a:spcAft>
        <a:spcPct val="0"/>
      </a:spcAft>
      <a:defRPr sz="1800" kern="1200">
        <a:solidFill>
          <a:schemeClr val="tx1"/>
        </a:solidFill>
        <a:latin typeface="Lato Light" charset="0"/>
        <a:ea typeface="ＭＳ Ｐゴシック" charset="-128"/>
        <a:cs typeface="+mn-cs"/>
      </a:defRPr>
    </a:lvl1pPr>
    <a:lvl2pPr marL="456407" indent="-227807" algn="l" defTabSz="913607" rtl="0" fontAlgn="base">
      <a:spcBef>
        <a:spcPct val="0"/>
      </a:spcBef>
      <a:spcAft>
        <a:spcPct val="0"/>
      </a:spcAft>
      <a:defRPr sz="1800" kern="1200">
        <a:solidFill>
          <a:schemeClr val="tx1"/>
        </a:solidFill>
        <a:latin typeface="Lato Light" charset="0"/>
        <a:ea typeface="ＭＳ Ｐゴシック" charset="-128"/>
        <a:cs typeface="+mn-cs"/>
      </a:defRPr>
    </a:lvl2pPr>
    <a:lvl3pPr marL="913607" indent="-456407" algn="l" defTabSz="913607" rtl="0" fontAlgn="base">
      <a:spcBef>
        <a:spcPct val="0"/>
      </a:spcBef>
      <a:spcAft>
        <a:spcPct val="0"/>
      </a:spcAft>
      <a:defRPr sz="1800" kern="1200">
        <a:solidFill>
          <a:schemeClr val="tx1"/>
        </a:solidFill>
        <a:latin typeface="Lato Light" charset="0"/>
        <a:ea typeface="ＭＳ Ｐゴシック" charset="-128"/>
        <a:cs typeface="+mn-cs"/>
      </a:defRPr>
    </a:lvl3pPr>
    <a:lvl4pPr marL="1370807" indent="-685007" algn="l" defTabSz="913607" rtl="0" fontAlgn="base">
      <a:spcBef>
        <a:spcPct val="0"/>
      </a:spcBef>
      <a:spcAft>
        <a:spcPct val="0"/>
      </a:spcAft>
      <a:defRPr sz="1800" kern="1200">
        <a:solidFill>
          <a:schemeClr val="tx1"/>
        </a:solidFill>
        <a:latin typeface="Lato Light" charset="0"/>
        <a:ea typeface="ＭＳ Ｐゴシック" charset="-128"/>
        <a:cs typeface="+mn-cs"/>
      </a:defRPr>
    </a:lvl4pPr>
    <a:lvl5pPr marL="1828007" indent="-913607" algn="l" defTabSz="913607" rtl="0" fontAlgn="base">
      <a:spcBef>
        <a:spcPct val="0"/>
      </a:spcBef>
      <a:spcAft>
        <a:spcPct val="0"/>
      </a:spcAft>
      <a:defRPr sz="1800" kern="1200">
        <a:solidFill>
          <a:schemeClr val="tx1"/>
        </a:solidFill>
        <a:latin typeface="Lato Light" charset="0"/>
        <a:ea typeface="ＭＳ Ｐゴシック" charset="-128"/>
        <a:cs typeface="+mn-cs"/>
      </a:defRPr>
    </a:lvl5pPr>
    <a:lvl6pPr marL="1143000" algn="l" defTabSz="457200" rtl="0" eaLnBrk="1" latinLnBrk="0" hangingPunct="1">
      <a:defRPr sz="1800" kern="1200">
        <a:solidFill>
          <a:schemeClr val="tx1"/>
        </a:solidFill>
        <a:latin typeface="Lato Light" charset="0"/>
        <a:ea typeface="ＭＳ Ｐゴシック" charset="-128"/>
        <a:cs typeface="+mn-cs"/>
      </a:defRPr>
    </a:lvl6pPr>
    <a:lvl7pPr marL="1371600" algn="l" defTabSz="457200" rtl="0" eaLnBrk="1" latinLnBrk="0" hangingPunct="1">
      <a:defRPr sz="1800" kern="1200">
        <a:solidFill>
          <a:schemeClr val="tx1"/>
        </a:solidFill>
        <a:latin typeface="Lato Light" charset="0"/>
        <a:ea typeface="ＭＳ Ｐゴシック" charset="-128"/>
        <a:cs typeface="+mn-cs"/>
      </a:defRPr>
    </a:lvl7pPr>
    <a:lvl8pPr marL="1600200" algn="l" defTabSz="457200" rtl="0" eaLnBrk="1" latinLnBrk="0" hangingPunct="1">
      <a:defRPr sz="1800" kern="1200">
        <a:solidFill>
          <a:schemeClr val="tx1"/>
        </a:solidFill>
        <a:latin typeface="Lato Light" charset="0"/>
        <a:ea typeface="ＭＳ Ｐゴシック" charset="-128"/>
        <a:cs typeface="+mn-cs"/>
      </a:defRPr>
    </a:lvl8pPr>
    <a:lvl9pPr marL="1828800" algn="l" defTabSz="457200" rtl="0" eaLnBrk="1" latinLnBrk="0" hangingPunct="1">
      <a:defRPr sz="1800" kern="1200">
        <a:solidFill>
          <a:schemeClr val="tx1"/>
        </a:solidFill>
        <a:latin typeface="Lato Light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67" userDrawn="1">
          <p15:clr>
            <a:srgbClr val="A4A3A4"/>
          </p15:clr>
        </p15:guide>
        <p15:guide id="2" orient="horz" pos="254" userDrawn="1">
          <p15:clr>
            <a:srgbClr val="A4A3A4"/>
          </p15:clr>
        </p15:guide>
        <p15:guide id="3" pos="7129" userDrawn="1">
          <p15:clr>
            <a:srgbClr val="A4A3A4"/>
          </p15:clr>
        </p15:guide>
        <p15:guide id="4" pos="3841" userDrawn="1">
          <p15:clr>
            <a:srgbClr val="A4A3A4"/>
          </p15:clr>
        </p15:guide>
        <p15:guide id="5" pos="5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09ADE"/>
    <a:srgbClr val="276092"/>
    <a:srgbClr val="FF671B"/>
    <a:srgbClr val="FF9B00"/>
    <a:srgbClr val="FF4218"/>
    <a:srgbClr val="00AAF0"/>
    <a:srgbClr val="19D3F0"/>
    <a:srgbClr val="0099D7"/>
    <a:srgbClr val="2750F0"/>
    <a:srgbClr val="328C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68"/>
    <p:restoredTop sz="94674"/>
  </p:normalViewPr>
  <p:slideViewPr>
    <p:cSldViewPr snapToGrid="0" snapToObjects="1">
      <p:cViewPr varScale="1">
        <p:scale>
          <a:sx n="86" d="100"/>
          <a:sy n="86" d="100"/>
        </p:scale>
        <p:origin x="248" y="2112"/>
      </p:cViewPr>
      <p:guideLst>
        <p:guide orient="horz" pos="4067"/>
        <p:guide orient="horz" pos="254"/>
        <p:guide pos="7129"/>
        <p:guide pos="3841"/>
        <p:guide pos="55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DD7AE-A0E5-F349-8663-FB0464656A5A}" type="datetimeFigureOut">
              <a:rPr lang="en-US" smtClean="0"/>
              <a:t>7/24/18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87A74-E8EE-0F44-A122-6C0EFDC6D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5900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828434" fontAlgn="auto">
              <a:spcBef>
                <a:spcPts val="0"/>
              </a:spcBef>
              <a:spcAft>
                <a:spcPts val="0"/>
              </a:spcAft>
              <a:defRPr sz="1200" dirty="0">
                <a:latin typeface="Calibri Ligh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 Light" charset="0"/>
              </a:defRPr>
            </a:lvl1pPr>
          </a:lstStyle>
          <a:p>
            <a:fld id="{2DAC1DA2-2AC8-7346-9E9B-A439814CF93A}" type="datetimeFigureOut">
              <a:rPr lang="en-US" altLang="x-none"/>
              <a:pPr/>
              <a:t>7/24/18</a:t>
            </a:fld>
            <a:endParaRPr lang="en-US" alt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828434" fontAlgn="auto">
              <a:spcBef>
                <a:spcPts val="0"/>
              </a:spcBef>
              <a:spcAft>
                <a:spcPts val="0"/>
              </a:spcAft>
              <a:defRPr sz="1200" dirty="0">
                <a:latin typeface="Calibri Ligh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 Light" charset="0"/>
              </a:defRPr>
            </a:lvl1pPr>
          </a:lstStyle>
          <a:p>
            <a:fld id="{DB485D0E-6511-AB44-B03E-8E3001D6D9DB}" type="slidenum">
              <a:rPr lang="en-US" altLang="x-none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8906756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6407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 Light"/>
        <a:ea typeface="ＭＳ Ｐゴシック" charset="-128"/>
        <a:cs typeface="+mn-cs"/>
      </a:defRPr>
    </a:lvl1pPr>
    <a:lvl2pPr marL="456407" algn="l" defTabSz="456407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 Light"/>
        <a:ea typeface="ＭＳ Ｐゴシック" charset="-128"/>
        <a:cs typeface="+mn-cs"/>
      </a:defRPr>
    </a:lvl2pPr>
    <a:lvl3pPr marL="913607" algn="l" defTabSz="456407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 Light"/>
        <a:ea typeface="ＭＳ Ｐゴシック" charset="-128"/>
        <a:cs typeface="+mn-cs"/>
      </a:defRPr>
    </a:lvl3pPr>
    <a:lvl4pPr marL="1370807" algn="l" defTabSz="456407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 Light"/>
        <a:ea typeface="ＭＳ Ｐゴシック" charset="-128"/>
        <a:cs typeface="+mn-cs"/>
      </a:defRPr>
    </a:lvl4pPr>
    <a:lvl5pPr marL="1828007" algn="l" defTabSz="456407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 Light"/>
        <a:ea typeface="ＭＳ Ｐゴシック" charset="-128"/>
        <a:cs typeface="+mn-cs"/>
      </a:defRPr>
    </a:lvl5pPr>
    <a:lvl6pPr marL="2285543" algn="l" defTabSz="4571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52" algn="l" defTabSz="4571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60" algn="l" defTabSz="4571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69" algn="l" defTabSz="4571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85D0E-6511-AB44-B03E-8E3001D6D9DB}" type="slidenum">
              <a:rPr lang="en-US" altLang="x-none" smtClean="0"/>
              <a:pPr/>
              <a:t>4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614502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85D0E-6511-AB44-B03E-8E3001D6D9DB}" type="slidenum">
              <a:rPr lang="en-US" altLang="x-none" smtClean="0"/>
              <a:pPr/>
              <a:t>8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649013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85D0E-6511-AB44-B03E-8E3001D6D9DB}" type="slidenum">
              <a:rPr lang="en-US" altLang="x-none" smtClean="0"/>
              <a:pPr/>
              <a:t>9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890863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85D0E-6511-AB44-B03E-8E3001D6D9DB}" type="slidenum">
              <a:rPr lang="en-US" altLang="x-none" smtClean="0"/>
              <a:pPr/>
              <a:t>13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883881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4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838419" y="611654"/>
            <a:ext cx="10515163" cy="858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82843" tIns="91422" rIns="182843" bIns="91422" numCol="1" anchor="ctr" anchorCtr="0" compatLnSpc="1">
            <a:prstTxWarp prst="textNoShape">
              <a:avLst/>
            </a:prstTxWarp>
          </a:bodyPr>
          <a:lstStyle>
            <a:lvl1pPr algn="ctr">
              <a:defRPr sz="3800" b="1">
                <a:solidFill>
                  <a:srgbClr val="00AAF0"/>
                </a:solidFill>
              </a:defRPr>
            </a:lvl1pPr>
          </a:lstStyle>
          <a:p>
            <a:pPr lvl="0"/>
            <a:r>
              <a:rPr lang="en-US" altLang="x-none" dirty="0" smtClean="0"/>
              <a:t>CLICK TO EDIT MASTER TITLE STYLE</a:t>
            </a:r>
            <a:endParaRPr lang="en-US" altLang="x-none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838419" y="2064774"/>
            <a:ext cx="10515163" cy="406839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838419" y="6356350"/>
            <a:ext cx="2743121" cy="365125"/>
          </a:xfrm>
          <a:prstGeom prst="rect">
            <a:avLst/>
          </a:prstGeom>
        </p:spPr>
        <p:txBody>
          <a:bodyPr vert="horz" lIns="182843" tIns="91422" rIns="182843" bIns="91422" rtlCol="0" anchor="ctr"/>
          <a:lstStyle>
            <a:lvl1pPr algn="l" defTabSz="914217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Roboto Regular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859" y="6356350"/>
            <a:ext cx="4114284" cy="365125"/>
          </a:xfrm>
          <a:prstGeom prst="rect">
            <a:avLst/>
          </a:prstGeom>
        </p:spPr>
        <p:txBody>
          <a:bodyPr vert="horz" lIns="182843" tIns="91422" rIns="182843" bIns="91422" rtlCol="0" anchor="ctr"/>
          <a:lstStyle>
            <a:lvl1pPr algn="ctr" defTabSz="914217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Roboto Regular"/>
              </a:defRPr>
            </a:lvl1pPr>
          </a:lstStyle>
          <a:p>
            <a:pPr>
              <a:defRPr/>
            </a:pPr>
            <a:endParaRPr lang="en-US" dirty="0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5897563" y="1470034"/>
            <a:ext cx="400050" cy="95250"/>
            <a:chOff x="1942594" y="2781300"/>
            <a:chExt cx="799891" cy="190500"/>
          </a:xfrm>
          <a:solidFill>
            <a:schemeClr val="bg1">
              <a:lumMod val="85000"/>
            </a:schemeClr>
          </a:solidFill>
        </p:grpSpPr>
        <p:sp>
          <p:nvSpPr>
            <p:cNvPr id="19" name="Oval 3"/>
            <p:cNvSpPr>
              <a:spLocks/>
            </p:cNvSpPr>
            <p:nvPr/>
          </p:nvSpPr>
          <p:spPr bwMode="auto">
            <a:xfrm>
              <a:off x="1942594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20" name="Oval 4"/>
            <p:cNvSpPr>
              <a:spLocks/>
            </p:cNvSpPr>
            <p:nvPr/>
          </p:nvSpPr>
          <p:spPr bwMode="auto">
            <a:xfrm>
              <a:off x="224731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21" name="Oval 5"/>
            <p:cNvSpPr>
              <a:spLocks/>
            </p:cNvSpPr>
            <p:nvPr/>
          </p:nvSpPr>
          <p:spPr bwMode="auto">
            <a:xfrm>
              <a:off x="255203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55218" y="6407635"/>
            <a:ext cx="1621441" cy="26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5088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rtlCol="0">
            <a:normAutofit/>
          </a:bodyPr>
          <a:lstStyle>
            <a:lvl1pPr marL="0" indent="0" algn="r">
              <a:buFontTx/>
              <a:buNone/>
              <a:defRPr sz="16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6247213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/>
          <p:cNvSpPr>
            <a:spLocks noGrp="1"/>
          </p:cNvSpPr>
          <p:nvPr>
            <p:ph type="pic" sz="quarter" idx="13"/>
          </p:nvPr>
        </p:nvSpPr>
        <p:spPr bwMode="auto">
          <a:xfrm>
            <a:off x="68111" y="0"/>
            <a:ext cx="12123889" cy="6858000"/>
          </a:xfrm>
          <a:custGeom>
            <a:avLst/>
            <a:gdLst>
              <a:gd name="connsiteX0" fmla="*/ 0 w 2044700"/>
              <a:gd name="connsiteY0" fmla="*/ 0 h 5143500"/>
              <a:gd name="connsiteX1" fmla="*/ 2044700 w 2044700"/>
              <a:gd name="connsiteY1" fmla="*/ 0 h 5143500"/>
              <a:gd name="connsiteX2" fmla="*/ 2044700 w 2044700"/>
              <a:gd name="connsiteY2" fmla="*/ 5143500 h 5143500"/>
              <a:gd name="connsiteX3" fmla="*/ 0 w 2044700"/>
              <a:gd name="connsiteY3" fmla="*/ 5143500 h 5143500"/>
              <a:gd name="connsiteX4" fmla="*/ 0 w 2044700"/>
              <a:gd name="connsiteY4" fmla="*/ 0 h 5143500"/>
              <a:gd name="connsiteX0" fmla="*/ 0 w 2044700"/>
              <a:gd name="connsiteY0" fmla="*/ 0 h 5143500"/>
              <a:gd name="connsiteX1" fmla="*/ 2044700 w 2044700"/>
              <a:gd name="connsiteY1" fmla="*/ 0 h 5143500"/>
              <a:gd name="connsiteX2" fmla="*/ 2032000 w 2044700"/>
              <a:gd name="connsiteY2" fmla="*/ 1143000 h 5143500"/>
              <a:gd name="connsiteX3" fmla="*/ 2044700 w 2044700"/>
              <a:gd name="connsiteY3" fmla="*/ 5143500 h 5143500"/>
              <a:gd name="connsiteX4" fmla="*/ 0 w 2044700"/>
              <a:gd name="connsiteY4" fmla="*/ 5143500 h 5143500"/>
              <a:gd name="connsiteX5" fmla="*/ 0 w 2044700"/>
              <a:gd name="connsiteY5" fmla="*/ 0 h 5143500"/>
              <a:gd name="connsiteX0" fmla="*/ 0 w 3479809"/>
              <a:gd name="connsiteY0" fmla="*/ 12700 h 5156200"/>
              <a:gd name="connsiteX1" fmla="*/ 2044700 w 3479809"/>
              <a:gd name="connsiteY1" fmla="*/ 12700 h 5156200"/>
              <a:gd name="connsiteX2" fmla="*/ 3479800 w 3479809"/>
              <a:gd name="connsiteY2" fmla="*/ 0 h 5156200"/>
              <a:gd name="connsiteX3" fmla="*/ 2044700 w 3479809"/>
              <a:gd name="connsiteY3" fmla="*/ 5156200 h 5156200"/>
              <a:gd name="connsiteX4" fmla="*/ 0 w 3479809"/>
              <a:gd name="connsiteY4" fmla="*/ 5156200 h 5156200"/>
              <a:gd name="connsiteX5" fmla="*/ 0 w 3479809"/>
              <a:gd name="connsiteY5" fmla="*/ 12700 h 5156200"/>
              <a:gd name="connsiteX0" fmla="*/ 0 w 3484485"/>
              <a:gd name="connsiteY0" fmla="*/ 12700 h 5156200"/>
              <a:gd name="connsiteX1" fmla="*/ 2044700 w 3484485"/>
              <a:gd name="connsiteY1" fmla="*/ 12700 h 5156200"/>
              <a:gd name="connsiteX2" fmla="*/ 3479800 w 3484485"/>
              <a:gd name="connsiteY2" fmla="*/ 0 h 5156200"/>
              <a:gd name="connsiteX3" fmla="*/ 2489200 w 3484485"/>
              <a:gd name="connsiteY3" fmla="*/ 3251200 h 5156200"/>
              <a:gd name="connsiteX4" fmla="*/ 2044700 w 3484485"/>
              <a:gd name="connsiteY4" fmla="*/ 5156200 h 5156200"/>
              <a:gd name="connsiteX5" fmla="*/ 0 w 3484485"/>
              <a:gd name="connsiteY5" fmla="*/ 5156200 h 5156200"/>
              <a:gd name="connsiteX6" fmla="*/ 0 w 3484485"/>
              <a:gd name="connsiteY6" fmla="*/ 12700 h 5156200"/>
              <a:gd name="connsiteX0" fmla="*/ 0 w 3519784"/>
              <a:gd name="connsiteY0" fmla="*/ 12700 h 5156200"/>
              <a:gd name="connsiteX1" fmla="*/ 2044700 w 3519784"/>
              <a:gd name="connsiteY1" fmla="*/ 12700 h 5156200"/>
              <a:gd name="connsiteX2" fmla="*/ 3479800 w 3519784"/>
              <a:gd name="connsiteY2" fmla="*/ 0 h 5156200"/>
              <a:gd name="connsiteX3" fmla="*/ 3302000 w 3519784"/>
              <a:gd name="connsiteY3" fmla="*/ 3860800 h 5156200"/>
              <a:gd name="connsiteX4" fmla="*/ 2044700 w 3519784"/>
              <a:gd name="connsiteY4" fmla="*/ 5156200 h 5156200"/>
              <a:gd name="connsiteX5" fmla="*/ 0 w 3519784"/>
              <a:gd name="connsiteY5" fmla="*/ 5156200 h 5156200"/>
              <a:gd name="connsiteX6" fmla="*/ 0 w 3519784"/>
              <a:gd name="connsiteY6" fmla="*/ 12700 h 5156200"/>
              <a:gd name="connsiteX0" fmla="*/ 0 w 3493347"/>
              <a:gd name="connsiteY0" fmla="*/ 12700 h 5156200"/>
              <a:gd name="connsiteX1" fmla="*/ 2044700 w 3493347"/>
              <a:gd name="connsiteY1" fmla="*/ 12700 h 5156200"/>
              <a:gd name="connsiteX2" fmla="*/ 3479800 w 3493347"/>
              <a:gd name="connsiteY2" fmla="*/ 0 h 5156200"/>
              <a:gd name="connsiteX3" fmla="*/ 3302000 w 3493347"/>
              <a:gd name="connsiteY3" fmla="*/ 3860800 h 5156200"/>
              <a:gd name="connsiteX4" fmla="*/ 2044700 w 3493347"/>
              <a:gd name="connsiteY4" fmla="*/ 5156200 h 5156200"/>
              <a:gd name="connsiteX5" fmla="*/ 0 w 3493347"/>
              <a:gd name="connsiteY5" fmla="*/ 5156200 h 5156200"/>
              <a:gd name="connsiteX6" fmla="*/ 0 w 3493347"/>
              <a:gd name="connsiteY6" fmla="*/ 12700 h 5156200"/>
              <a:gd name="connsiteX0" fmla="*/ 0 w 3479800"/>
              <a:gd name="connsiteY0" fmla="*/ 12770 h 5156270"/>
              <a:gd name="connsiteX1" fmla="*/ 2044700 w 3479800"/>
              <a:gd name="connsiteY1" fmla="*/ 12770 h 5156270"/>
              <a:gd name="connsiteX2" fmla="*/ 3479800 w 3479800"/>
              <a:gd name="connsiteY2" fmla="*/ 70 h 5156270"/>
              <a:gd name="connsiteX3" fmla="*/ 3302000 w 3479800"/>
              <a:gd name="connsiteY3" fmla="*/ 3860870 h 5156270"/>
              <a:gd name="connsiteX4" fmla="*/ 2044700 w 3479800"/>
              <a:gd name="connsiteY4" fmla="*/ 5156270 h 5156270"/>
              <a:gd name="connsiteX5" fmla="*/ 0 w 3479800"/>
              <a:gd name="connsiteY5" fmla="*/ 5156270 h 5156270"/>
              <a:gd name="connsiteX6" fmla="*/ 0 w 3479800"/>
              <a:gd name="connsiteY6" fmla="*/ 12770 h 5156270"/>
              <a:gd name="connsiteX0" fmla="*/ 0 w 3479800"/>
              <a:gd name="connsiteY0" fmla="*/ 12770 h 5156270"/>
              <a:gd name="connsiteX1" fmla="*/ 2044700 w 3479800"/>
              <a:gd name="connsiteY1" fmla="*/ 12770 h 5156270"/>
              <a:gd name="connsiteX2" fmla="*/ 3479800 w 3479800"/>
              <a:gd name="connsiteY2" fmla="*/ 70 h 5156270"/>
              <a:gd name="connsiteX3" fmla="*/ 3302000 w 3479800"/>
              <a:gd name="connsiteY3" fmla="*/ 3860870 h 5156270"/>
              <a:gd name="connsiteX4" fmla="*/ 2044700 w 3479800"/>
              <a:gd name="connsiteY4" fmla="*/ 5156270 h 5156270"/>
              <a:gd name="connsiteX5" fmla="*/ 0 w 3479800"/>
              <a:gd name="connsiteY5" fmla="*/ 5156270 h 5156270"/>
              <a:gd name="connsiteX6" fmla="*/ 0 w 3479800"/>
              <a:gd name="connsiteY6" fmla="*/ 12770 h 5156270"/>
              <a:gd name="connsiteX0" fmla="*/ 1556 w 3481356"/>
              <a:gd name="connsiteY0" fmla="*/ 12770 h 5156270"/>
              <a:gd name="connsiteX1" fmla="*/ 2046256 w 3481356"/>
              <a:gd name="connsiteY1" fmla="*/ 12770 h 5156270"/>
              <a:gd name="connsiteX2" fmla="*/ 3481356 w 3481356"/>
              <a:gd name="connsiteY2" fmla="*/ 70 h 5156270"/>
              <a:gd name="connsiteX3" fmla="*/ 3303556 w 3481356"/>
              <a:gd name="connsiteY3" fmla="*/ 3860870 h 5156270"/>
              <a:gd name="connsiteX4" fmla="*/ 2046256 w 3481356"/>
              <a:gd name="connsiteY4" fmla="*/ 5156270 h 5156270"/>
              <a:gd name="connsiteX5" fmla="*/ 1556 w 3481356"/>
              <a:gd name="connsiteY5" fmla="*/ 5156270 h 5156270"/>
              <a:gd name="connsiteX6" fmla="*/ 1556 w 3481356"/>
              <a:gd name="connsiteY6" fmla="*/ 12770 h 5156270"/>
              <a:gd name="connsiteX0" fmla="*/ 25400 w 3479800"/>
              <a:gd name="connsiteY0" fmla="*/ 38170 h 5156270"/>
              <a:gd name="connsiteX1" fmla="*/ 2044700 w 3479800"/>
              <a:gd name="connsiteY1" fmla="*/ 12770 h 5156270"/>
              <a:gd name="connsiteX2" fmla="*/ 3479800 w 3479800"/>
              <a:gd name="connsiteY2" fmla="*/ 70 h 5156270"/>
              <a:gd name="connsiteX3" fmla="*/ 3302000 w 3479800"/>
              <a:gd name="connsiteY3" fmla="*/ 3860870 h 5156270"/>
              <a:gd name="connsiteX4" fmla="*/ 2044700 w 3479800"/>
              <a:gd name="connsiteY4" fmla="*/ 5156270 h 5156270"/>
              <a:gd name="connsiteX5" fmla="*/ 0 w 3479800"/>
              <a:gd name="connsiteY5" fmla="*/ 5156270 h 5156270"/>
              <a:gd name="connsiteX6" fmla="*/ 25400 w 3479800"/>
              <a:gd name="connsiteY6" fmla="*/ 38170 h 5156270"/>
              <a:gd name="connsiteX0" fmla="*/ 25400 w 3302000"/>
              <a:gd name="connsiteY0" fmla="*/ 25400 h 5143500"/>
              <a:gd name="connsiteX1" fmla="*/ 2044700 w 3302000"/>
              <a:gd name="connsiteY1" fmla="*/ 0 h 5143500"/>
              <a:gd name="connsiteX2" fmla="*/ 2590800 w 3302000"/>
              <a:gd name="connsiteY2" fmla="*/ 1460500 h 5143500"/>
              <a:gd name="connsiteX3" fmla="*/ 3302000 w 3302000"/>
              <a:gd name="connsiteY3" fmla="*/ 3848100 h 5143500"/>
              <a:gd name="connsiteX4" fmla="*/ 2044700 w 3302000"/>
              <a:gd name="connsiteY4" fmla="*/ 5143500 h 5143500"/>
              <a:gd name="connsiteX5" fmla="*/ 0 w 3302000"/>
              <a:gd name="connsiteY5" fmla="*/ 5143500 h 5143500"/>
              <a:gd name="connsiteX6" fmla="*/ 25400 w 3302000"/>
              <a:gd name="connsiteY6" fmla="*/ 25400 h 5143500"/>
              <a:gd name="connsiteX0" fmla="*/ 25400 w 3302000"/>
              <a:gd name="connsiteY0" fmla="*/ 137 h 5118237"/>
              <a:gd name="connsiteX1" fmla="*/ 1828800 w 3302000"/>
              <a:gd name="connsiteY1" fmla="*/ 863737 h 5118237"/>
              <a:gd name="connsiteX2" fmla="*/ 2590800 w 3302000"/>
              <a:gd name="connsiteY2" fmla="*/ 1435237 h 5118237"/>
              <a:gd name="connsiteX3" fmla="*/ 3302000 w 3302000"/>
              <a:gd name="connsiteY3" fmla="*/ 3822837 h 5118237"/>
              <a:gd name="connsiteX4" fmla="*/ 2044700 w 3302000"/>
              <a:gd name="connsiteY4" fmla="*/ 5118237 h 5118237"/>
              <a:gd name="connsiteX5" fmla="*/ 0 w 3302000"/>
              <a:gd name="connsiteY5" fmla="*/ 5118237 h 5118237"/>
              <a:gd name="connsiteX6" fmla="*/ 25400 w 3302000"/>
              <a:gd name="connsiteY6" fmla="*/ 137 h 5118237"/>
              <a:gd name="connsiteX0" fmla="*/ 25400 w 3467100"/>
              <a:gd name="connsiteY0" fmla="*/ 12700 h 5130800"/>
              <a:gd name="connsiteX1" fmla="*/ 3467100 w 3467100"/>
              <a:gd name="connsiteY1" fmla="*/ 0 h 5130800"/>
              <a:gd name="connsiteX2" fmla="*/ 2590800 w 3467100"/>
              <a:gd name="connsiteY2" fmla="*/ 1447800 h 5130800"/>
              <a:gd name="connsiteX3" fmla="*/ 3302000 w 3467100"/>
              <a:gd name="connsiteY3" fmla="*/ 3835400 h 5130800"/>
              <a:gd name="connsiteX4" fmla="*/ 2044700 w 3467100"/>
              <a:gd name="connsiteY4" fmla="*/ 5130800 h 5130800"/>
              <a:gd name="connsiteX5" fmla="*/ 0 w 3467100"/>
              <a:gd name="connsiteY5" fmla="*/ 5130800 h 5130800"/>
              <a:gd name="connsiteX6" fmla="*/ 25400 w 3467100"/>
              <a:gd name="connsiteY6" fmla="*/ 12700 h 5130800"/>
              <a:gd name="connsiteX0" fmla="*/ 25400 w 3467100"/>
              <a:gd name="connsiteY0" fmla="*/ 12700 h 5130800"/>
              <a:gd name="connsiteX1" fmla="*/ 3467100 w 3467100"/>
              <a:gd name="connsiteY1" fmla="*/ 0 h 5130800"/>
              <a:gd name="connsiteX2" fmla="*/ 3302000 w 3467100"/>
              <a:gd name="connsiteY2" fmla="*/ 3835400 h 5130800"/>
              <a:gd name="connsiteX3" fmla="*/ 2044700 w 3467100"/>
              <a:gd name="connsiteY3" fmla="*/ 5130800 h 5130800"/>
              <a:gd name="connsiteX4" fmla="*/ 0 w 3467100"/>
              <a:gd name="connsiteY4" fmla="*/ 5130800 h 5130800"/>
              <a:gd name="connsiteX5" fmla="*/ 25400 w 3467100"/>
              <a:gd name="connsiteY5" fmla="*/ 12700 h 5130800"/>
              <a:gd name="connsiteX0" fmla="*/ 25400 w 3467100"/>
              <a:gd name="connsiteY0" fmla="*/ 5645 h 5123745"/>
              <a:gd name="connsiteX1" fmla="*/ 3467100 w 3467100"/>
              <a:gd name="connsiteY1" fmla="*/ 5645 h 5123745"/>
              <a:gd name="connsiteX2" fmla="*/ 3302000 w 3467100"/>
              <a:gd name="connsiteY2" fmla="*/ 3828345 h 5123745"/>
              <a:gd name="connsiteX3" fmla="*/ 2044700 w 3467100"/>
              <a:gd name="connsiteY3" fmla="*/ 5123745 h 5123745"/>
              <a:gd name="connsiteX4" fmla="*/ 0 w 3467100"/>
              <a:gd name="connsiteY4" fmla="*/ 5123745 h 5123745"/>
              <a:gd name="connsiteX5" fmla="*/ 25400 w 3467100"/>
              <a:gd name="connsiteY5" fmla="*/ 5645 h 5123745"/>
              <a:gd name="connsiteX0" fmla="*/ 25400 w 3467100"/>
              <a:gd name="connsiteY0" fmla="*/ 5645 h 5123745"/>
              <a:gd name="connsiteX1" fmla="*/ 3467100 w 3467100"/>
              <a:gd name="connsiteY1" fmla="*/ 5645 h 5123745"/>
              <a:gd name="connsiteX2" fmla="*/ 3302000 w 3467100"/>
              <a:gd name="connsiteY2" fmla="*/ 3828345 h 5123745"/>
              <a:gd name="connsiteX3" fmla="*/ 2044700 w 3467100"/>
              <a:gd name="connsiteY3" fmla="*/ 5123745 h 5123745"/>
              <a:gd name="connsiteX4" fmla="*/ 0 w 3467100"/>
              <a:gd name="connsiteY4" fmla="*/ 5123745 h 5123745"/>
              <a:gd name="connsiteX5" fmla="*/ 25400 w 3467100"/>
              <a:gd name="connsiteY5" fmla="*/ 5645 h 5123745"/>
              <a:gd name="connsiteX0" fmla="*/ 25400 w 3467100"/>
              <a:gd name="connsiteY0" fmla="*/ 5645 h 5123745"/>
              <a:gd name="connsiteX1" fmla="*/ 3467100 w 3467100"/>
              <a:gd name="connsiteY1" fmla="*/ 5645 h 5123745"/>
              <a:gd name="connsiteX2" fmla="*/ 3302000 w 3467100"/>
              <a:gd name="connsiteY2" fmla="*/ 3828345 h 5123745"/>
              <a:gd name="connsiteX3" fmla="*/ 2044700 w 3467100"/>
              <a:gd name="connsiteY3" fmla="*/ 5123745 h 5123745"/>
              <a:gd name="connsiteX4" fmla="*/ 0 w 3467100"/>
              <a:gd name="connsiteY4" fmla="*/ 5123745 h 5123745"/>
              <a:gd name="connsiteX5" fmla="*/ 25400 w 3467100"/>
              <a:gd name="connsiteY5" fmla="*/ 5645 h 5123745"/>
              <a:gd name="connsiteX0" fmla="*/ 25400 w 3467100"/>
              <a:gd name="connsiteY0" fmla="*/ 5645 h 5123745"/>
              <a:gd name="connsiteX1" fmla="*/ 3467100 w 3467100"/>
              <a:gd name="connsiteY1" fmla="*/ 5645 h 5123745"/>
              <a:gd name="connsiteX2" fmla="*/ 3302000 w 3467100"/>
              <a:gd name="connsiteY2" fmla="*/ 3828345 h 5123745"/>
              <a:gd name="connsiteX3" fmla="*/ 2044700 w 3467100"/>
              <a:gd name="connsiteY3" fmla="*/ 5123745 h 5123745"/>
              <a:gd name="connsiteX4" fmla="*/ 0 w 3467100"/>
              <a:gd name="connsiteY4" fmla="*/ 5123745 h 5123745"/>
              <a:gd name="connsiteX5" fmla="*/ 12700 w 3467100"/>
              <a:gd name="connsiteY5" fmla="*/ 1135945 h 5123745"/>
              <a:gd name="connsiteX6" fmla="*/ 25400 w 3467100"/>
              <a:gd name="connsiteY6" fmla="*/ 5645 h 5123745"/>
              <a:gd name="connsiteX0" fmla="*/ 1485909 w 4927609"/>
              <a:gd name="connsiteY0" fmla="*/ 5645 h 5123745"/>
              <a:gd name="connsiteX1" fmla="*/ 4927609 w 4927609"/>
              <a:gd name="connsiteY1" fmla="*/ 5645 h 5123745"/>
              <a:gd name="connsiteX2" fmla="*/ 4762509 w 4927609"/>
              <a:gd name="connsiteY2" fmla="*/ 3828345 h 5123745"/>
              <a:gd name="connsiteX3" fmla="*/ 3505209 w 4927609"/>
              <a:gd name="connsiteY3" fmla="*/ 5123745 h 5123745"/>
              <a:gd name="connsiteX4" fmla="*/ 1460509 w 4927609"/>
              <a:gd name="connsiteY4" fmla="*/ 5123745 h 5123745"/>
              <a:gd name="connsiteX5" fmla="*/ 9 w 4927609"/>
              <a:gd name="connsiteY5" fmla="*/ 602545 h 5123745"/>
              <a:gd name="connsiteX6" fmla="*/ 1485909 w 4927609"/>
              <a:gd name="connsiteY6" fmla="*/ 5645 h 5123745"/>
              <a:gd name="connsiteX0" fmla="*/ 1512775 w 4954475"/>
              <a:gd name="connsiteY0" fmla="*/ 5645 h 5123745"/>
              <a:gd name="connsiteX1" fmla="*/ 4954475 w 4954475"/>
              <a:gd name="connsiteY1" fmla="*/ 5645 h 5123745"/>
              <a:gd name="connsiteX2" fmla="*/ 4789375 w 4954475"/>
              <a:gd name="connsiteY2" fmla="*/ 3828345 h 5123745"/>
              <a:gd name="connsiteX3" fmla="*/ 3532075 w 4954475"/>
              <a:gd name="connsiteY3" fmla="*/ 5123745 h 5123745"/>
              <a:gd name="connsiteX4" fmla="*/ 1487375 w 4954475"/>
              <a:gd name="connsiteY4" fmla="*/ 5123745 h 5123745"/>
              <a:gd name="connsiteX5" fmla="*/ 623776 w 4954475"/>
              <a:gd name="connsiteY5" fmla="*/ 2532945 h 5123745"/>
              <a:gd name="connsiteX6" fmla="*/ 26875 w 4954475"/>
              <a:gd name="connsiteY6" fmla="*/ 602545 h 5123745"/>
              <a:gd name="connsiteX7" fmla="*/ 1512775 w 4954475"/>
              <a:gd name="connsiteY7" fmla="*/ 5645 h 5123745"/>
              <a:gd name="connsiteX0" fmla="*/ 2062882 w 5504582"/>
              <a:gd name="connsiteY0" fmla="*/ 5645 h 5123745"/>
              <a:gd name="connsiteX1" fmla="*/ 5504582 w 5504582"/>
              <a:gd name="connsiteY1" fmla="*/ 5645 h 5123745"/>
              <a:gd name="connsiteX2" fmla="*/ 5339482 w 5504582"/>
              <a:gd name="connsiteY2" fmla="*/ 3828345 h 5123745"/>
              <a:gd name="connsiteX3" fmla="*/ 4082182 w 5504582"/>
              <a:gd name="connsiteY3" fmla="*/ 5123745 h 5123745"/>
              <a:gd name="connsiteX4" fmla="*/ 2037482 w 5504582"/>
              <a:gd name="connsiteY4" fmla="*/ 5123745 h 5123745"/>
              <a:gd name="connsiteX5" fmla="*/ 56283 w 5504582"/>
              <a:gd name="connsiteY5" fmla="*/ 1796345 h 5123745"/>
              <a:gd name="connsiteX6" fmla="*/ 576982 w 5504582"/>
              <a:gd name="connsiteY6" fmla="*/ 602545 h 5123745"/>
              <a:gd name="connsiteX7" fmla="*/ 2062882 w 5504582"/>
              <a:gd name="connsiteY7" fmla="*/ 5645 h 5123745"/>
              <a:gd name="connsiteX0" fmla="*/ 2072521 w 5514221"/>
              <a:gd name="connsiteY0" fmla="*/ 5645 h 5123745"/>
              <a:gd name="connsiteX1" fmla="*/ 5514221 w 5514221"/>
              <a:gd name="connsiteY1" fmla="*/ 5645 h 5123745"/>
              <a:gd name="connsiteX2" fmla="*/ 5349121 w 5514221"/>
              <a:gd name="connsiteY2" fmla="*/ 3828345 h 5123745"/>
              <a:gd name="connsiteX3" fmla="*/ 4091821 w 5514221"/>
              <a:gd name="connsiteY3" fmla="*/ 5123745 h 5123745"/>
              <a:gd name="connsiteX4" fmla="*/ 2047121 w 5514221"/>
              <a:gd name="connsiteY4" fmla="*/ 5123745 h 5123745"/>
              <a:gd name="connsiteX5" fmla="*/ 65922 w 5514221"/>
              <a:gd name="connsiteY5" fmla="*/ 1796345 h 5123745"/>
              <a:gd name="connsiteX6" fmla="*/ 586621 w 5514221"/>
              <a:gd name="connsiteY6" fmla="*/ 602545 h 5123745"/>
              <a:gd name="connsiteX7" fmla="*/ 2072521 w 5514221"/>
              <a:gd name="connsiteY7" fmla="*/ 5645 h 5123745"/>
              <a:gd name="connsiteX0" fmla="*/ 2072521 w 5514221"/>
              <a:gd name="connsiteY0" fmla="*/ 5645 h 5123745"/>
              <a:gd name="connsiteX1" fmla="*/ 5514221 w 5514221"/>
              <a:gd name="connsiteY1" fmla="*/ 5645 h 5123745"/>
              <a:gd name="connsiteX2" fmla="*/ 5349121 w 5514221"/>
              <a:gd name="connsiteY2" fmla="*/ 3828345 h 5123745"/>
              <a:gd name="connsiteX3" fmla="*/ 4091821 w 5514221"/>
              <a:gd name="connsiteY3" fmla="*/ 5123745 h 5123745"/>
              <a:gd name="connsiteX4" fmla="*/ 2047121 w 5514221"/>
              <a:gd name="connsiteY4" fmla="*/ 5123745 h 5123745"/>
              <a:gd name="connsiteX5" fmla="*/ 65922 w 5514221"/>
              <a:gd name="connsiteY5" fmla="*/ 1796345 h 5123745"/>
              <a:gd name="connsiteX6" fmla="*/ 586621 w 5514221"/>
              <a:gd name="connsiteY6" fmla="*/ 602545 h 5123745"/>
              <a:gd name="connsiteX7" fmla="*/ 2072521 w 5514221"/>
              <a:gd name="connsiteY7" fmla="*/ 5645 h 5123745"/>
              <a:gd name="connsiteX0" fmla="*/ 2072521 w 5514221"/>
              <a:gd name="connsiteY0" fmla="*/ 5645 h 5149145"/>
              <a:gd name="connsiteX1" fmla="*/ 5514221 w 5514221"/>
              <a:gd name="connsiteY1" fmla="*/ 5645 h 5149145"/>
              <a:gd name="connsiteX2" fmla="*/ 5349121 w 5514221"/>
              <a:gd name="connsiteY2" fmla="*/ 3828345 h 5149145"/>
              <a:gd name="connsiteX3" fmla="*/ 4091821 w 5514221"/>
              <a:gd name="connsiteY3" fmla="*/ 5123745 h 5149145"/>
              <a:gd name="connsiteX4" fmla="*/ 1869321 w 5514221"/>
              <a:gd name="connsiteY4" fmla="*/ 5149145 h 5149145"/>
              <a:gd name="connsiteX5" fmla="*/ 65922 w 5514221"/>
              <a:gd name="connsiteY5" fmla="*/ 1796345 h 5149145"/>
              <a:gd name="connsiteX6" fmla="*/ 586621 w 5514221"/>
              <a:gd name="connsiteY6" fmla="*/ 602545 h 5149145"/>
              <a:gd name="connsiteX7" fmla="*/ 2072521 w 5514221"/>
              <a:gd name="connsiteY7" fmla="*/ 5645 h 5149145"/>
              <a:gd name="connsiteX0" fmla="*/ 2072521 w 5514221"/>
              <a:gd name="connsiteY0" fmla="*/ 5645 h 5149145"/>
              <a:gd name="connsiteX1" fmla="*/ 5514221 w 5514221"/>
              <a:gd name="connsiteY1" fmla="*/ 5645 h 5149145"/>
              <a:gd name="connsiteX2" fmla="*/ 5349121 w 5514221"/>
              <a:gd name="connsiteY2" fmla="*/ 3828345 h 5149145"/>
              <a:gd name="connsiteX3" fmla="*/ 4091821 w 5514221"/>
              <a:gd name="connsiteY3" fmla="*/ 5123745 h 5149145"/>
              <a:gd name="connsiteX4" fmla="*/ 1869321 w 5514221"/>
              <a:gd name="connsiteY4" fmla="*/ 5149145 h 5149145"/>
              <a:gd name="connsiteX5" fmla="*/ 65922 w 5514221"/>
              <a:gd name="connsiteY5" fmla="*/ 1796345 h 5149145"/>
              <a:gd name="connsiteX6" fmla="*/ 586621 w 5514221"/>
              <a:gd name="connsiteY6" fmla="*/ 602545 h 5149145"/>
              <a:gd name="connsiteX7" fmla="*/ 2072521 w 5514221"/>
              <a:gd name="connsiteY7" fmla="*/ 5645 h 514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14221" h="5149145">
                <a:moveTo>
                  <a:pt x="2072521" y="5645"/>
                </a:moveTo>
                <a:cubicBezTo>
                  <a:pt x="2017488" y="-7055"/>
                  <a:pt x="4832654" y="5645"/>
                  <a:pt x="5514221" y="5645"/>
                </a:cubicBezTo>
                <a:lnTo>
                  <a:pt x="5349121" y="3828345"/>
                </a:lnTo>
                <a:cubicBezTo>
                  <a:pt x="5300438" y="5030612"/>
                  <a:pt x="4468588" y="5098345"/>
                  <a:pt x="4091821" y="5123745"/>
                </a:cubicBezTo>
                <a:lnTo>
                  <a:pt x="1869321" y="5149145"/>
                </a:lnTo>
                <a:cubicBezTo>
                  <a:pt x="1854505" y="5111045"/>
                  <a:pt x="131539" y="1902178"/>
                  <a:pt x="65922" y="1796345"/>
                </a:cubicBezTo>
                <a:cubicBezTo>
                  <a:pt x="-177495" y="1042812"/>
                  <a:pt x="311454" y="769762"/>
                  <a:pt x="586621" y="602545"/>
                </a:cubicBezTo>
                <a:lnTo>
                  <a:pt x="2072521" y="5645"/>
                </a:lnTo>
                <a:close/>
              </a:path>
            </a:pathLst>
          </a:custGeo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/>
          <a:lstStyle>
            <a:lvl1pPr marL="0" indent="0" algn="r">
              <a:buNone/>
              <a:defRPr sz="600"/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2996899" y="4484452"/>
            <a:ext cx="6100832" cy="99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82843" tIns="91422" rIns="182843" bIns="91422" numCol="1" anchor="ctr" anchorCtr="0" compatLnSpc="1">
            <a:prstTxWarp prst="textNoShape">
              <a:avLst/>
            </a:prstTxWarp>
          </a:bodyPr>
          <a:lstStyle>
            <a:lvl1pPr algn="ctr">
              <a:defRPr sz="3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x-none" dirty="0" smtClean="0"/>
              <a:t>CLICK TO EDIT MASTER TITLE STYLE</a:t>
            </a:r>
            <a:endParaRPr lang="en-US" altLang="x-none" dirty="0"/>
          </a:p>
        </p:txBody>
      </p:sp>
    </p:spTree>
    <p:extLst/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4"/>
          </p:nvPr>
        </p:nvSpPr>
        <p:spPr bwMode="auto">
          <a:xfrm>
            <a:off x="0" y="-2823"/>
            <a:ext cx="12045979" cy="6860823"/>
          </a:xfrm>
          <a:custGeom>
            <a:avLst/>
            <a:gdLst>
              <a:gd name="connsiteX0" fmla="*/ 2325805 w 4572000"/>
              <a:gd name="connsiteY0" fmla="*/ 17 h 5149145"/>
              <a:gd name="connsiteX1" fmla="*/ 2853613 w 4572000"/>
              <a:gd name="connsiteY1" fmla="*/ 5645 h 5149145"/>
              <a:gd name="connsiteX2" fmla="*/ 4085616 w 4572000"/>
              <a:gd name="connsiteY2" fmla="*/ 602545 h 5149145"/>
              <a:gd name="connsiteX3" fmla="*/ 4517342 w 4572000"/>
              <a:gd name="connsiteY3" fmla="*/ 1796345 h 5149145"/>
              <a:gd name="connsiteX4" fmla="*/ 3022092 w 4572000"/>
              <a:gd name="connsiteY4" fmla="*/ 5149145 h 5149145"/>
              <a:gd name="connsiteX5" fmla="*/ 1179353 w 4572000"/>
              <a:gd name="connsiteY5" fmla="*/ 5123745 h 5149145"/>
              <a:gd name="connsiteX6" fmla="*/ 136889 w 4572000"/>
              <a:gd name="connsiteY6" fmla="*/ 3828345 h 5149145"/>
              <a:gd name="connsiteX7" fmla="*/ 0 w 4572000"/>
              <a:gd name="connsiteY7" fmla="*/ 5645 h 5149145"/>
              <a:gd name="connsiteX8" fmla="*/ 2325805 w 4572000"/>
              <a:gd name="connsiteY8" fmla="*/ 17 h 514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5149145">
                <a:moveTo>
                  <a:pt x="2325805" y="17"/>
                </a:moveTo>
                <a:cubicBezTo>
                  <a:pt x="2649733" y="188"/>
                  <a:pt x="2867872" y="1676"/>
                  <a:pt x="2853613" y="5645"/>
                </a:cubicBezTo>
                <a:lnTo>
                  <a:pt x="4085616" y="602545"/>
                </a:lnTo>
                <a:cubicBezTo>
                  <a:pt x="4313765" y="769762"/>
                  <a:pt x="4719166" y="1042812"/>
                  <a:pt x="4517342" y="1796345"/>
                </a:cubicBezTo>
                <a:cubicBezTo>
                  <a:pt x="4462937" y="1902178"/>
                  <a:pt x="3034376" y="5111045"/>
                  <a:pt x="3022092" y="5149145"/>
                </a:cubicBezTo>
                <a:lnTo>
                  <a:pt x="1179353" y="5123745"/>
                </a:lnTo>
                <a:cubicBezTo>
                  <a:pt x="866965" y="5098345"/>
                  <a:pt x="177254" y="5030612"/>
                  <a:pt x="136889" y="3828345"/>
                </a:cubicBezTo>
                <a:lnTo>
                  <a:pt x="0" y="5645"/>
                </a:lnTo>
                <a:cubicBezTo>
                  <a:pt x="388511" y="5645"/>
                  <a:pt x="1613165" y="-358"/>
                  <a:pt x="2325805" y="17"/>
                </a:cubicBezTo>
                <a:close/>
              </a:path>
            </a:pathLst>
          </a:custGeo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450"/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505969" y="4960371"/>
            <a:ext cx="8356683" cy="50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82843" tIns="91422" rIns="182843" bIns="91422" numCol="1" anchor="ctr" anchorCtr="0" compatLnSpc="1">
            <a:prstTxWarp prst="textNoShape">
              <a:avLst/>
            </a:prstTxWarp>
          </a:bodyPr>
          <a:lstStyle>
            <a:lvl1pPr algn="ctr">
              <a:defRPr sz="3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x-none" dirty="0" smtClean="0"/>
              <a:t>CLICK TO EDIT MASTER TITLE STYLE</a:t>
            </a:r>
            <a:endParaRPr lang="en-US" altLang="x-none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55218" y="6407635"/>
            <a:ext cx="1621441" cy="262553"/>
          </a:xfrm>
          <a:prstGeom prst="rect">
            <a:avLst/>
          </a:prstGeom>
        </p:spPr>
      </p:pic>
    </p:spTree>
    <p:extLst/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838419" y="1359759"/>
            <a:ext cx="10515163" cy="2937439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21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838419" y="4468876"/>
            <a:ext cx="10515163" cy="1664296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838419" y="611653"/>
            <a:ext cx="10515163" cy="50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82843" tIns="91422" rIns="182843" bIns="91422" numCol="1" anchor="ctr" anchorCtr="0" compatLnSpc="1">
            <a:prstTxWarp prst="textNoShape">
              <a:avLst/>
            </a:prstTxWarp>
          </a:bodyPr>
          <a:lstStyle>
            <a:lvl1pPr algn="ctr">
              <a:defRPr sz="3800" b="1">
                <a:solidFill>
                  <a:srgbClr val="00AAF0"/>
                </a:solidFill>
              </a:defRPr>
            </a:lvl1pPr>
          </a:lstStyle>
          <a:p>
            <a:pPr lvl="0"/>
            <a:r>
              <a:rPr lang="en-US" altLang="x-none" dirty="0" smtClean="0"/>
              <a:t>CLICK TO EDIT MASTER TITLE STYLE</a:t>
            </a:r>
            <a:endParaRPr lang="en-US" altLang="x-none" dirty="0"/>
          </a:p>
        </p:txBody>
      </p:sp>
      <p:sp>
        <p:nvSpPr>
          <p:cNvPr id="18" name="Rectangle 17"/>
          <p:cNvSpPr>
            <a:spLocks/>
          </p:cNvSpPr>
          <p:nvPr userDrawn="1"/>
        </p:nvSpPr>
        <p:spPr bwMode="auto">
          <a:xfrm>
            <a:off x="5645162" y="364957"/>
            <a:ext cx="90486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9pPr>
          </a:lstStyle>
          <a:p>
            <a:pPr algn="ctr"/>
            <a:r>
              <a:rPr lang="en-US" altLang="x-none" sz="1400" b="1" dirty="0" smtClean="0">
                <a:solidFill>
                  <a:schemeClr val="bg1">
                    <a:lumMod val="65000"/>
                  </a:schemeClr>
                </a:solidFill>
                <a:latin typeface="+mn-lt"/>
                <a:sym typeface="Montserrat-Regular" charset="0"/>
              </a:rPr>
              <a:t>PAHO/WHO</a:t>
            </a:r>
            <a:endParaRPr lang="en-US" altLang="x-none" sz="1400" b="1" dirty="0">
              <a:solidFill>
                <a:schemeClr val="bg1">
                  <a:lumMod val="65000"/>
                </a:schemeClr>
              </a:solidFill>
              <a:latin typeface="+mn-lt"/>
              <a:sym typeface="Montserrat-Regular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55218" y="6407635"/>
            <a:ext cx="1621441" cy="26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84144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eet The Squ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3"/>
          <p:cNvSpPr>
            <a:spLocks noGrp="1" noChangeAspect="1"/>
          </p:cNvSpPr>
          <p:nvPr>
            <p:ph type="pic" sz="quarter" idx="14"/>
          </p:nvPr>
        </p:nvSpPr>
        <p:spPr>
          <a:xfrm>
            <a:off x="9175135" y="1714413"/>
            <a:ext cx="2008210" cy="2006407"/>
          </a:xfrm>
          <a:prstGeom prst="ellipse">
            <a:avLst/>
          </a:prstGeo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rtlCol="0">
            <a:noAutofit/>
          </a:bodyPr>
          <a:lstStyle>
            <a:lvl1pPr marL="0" indent="0">
              <a:lnSpc>
                <a:spcPct val="130000"/>
              </a:lnSpc>
              <a:buNone/>
              <a:defRPr sz="1200" baseline="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7" name="Picture Placeholder 13"/>
          <p:cNvSpPr>
            <a:spLocks noGrp="1" noChangeAspect="1"/>
          </p:cNvSpPr>
          <p:nvPr>
            <p:ph type="pic" sz="quarter" idx="15"/>
          </p:nvPr>
        </p:nvSpPr>
        <p:spPr>
          <a:xfrm>
            <a:off x="6400490" y="1714413"/>
            <a:ext cx="2008210" cy="2006407"/>
          </a:xfrm>
          <a:prstGeom prst="ellipse">
            <a:avLst/>
          </a:prstGeo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rtlCol="0">
            <a:noAutofit/>
          </a:bodyPr>
          <a:lstStyle>
            <a:lvl1pPr marL="0" indent="0">
              <a:lnSpc>
                <a:spcPct val="130000"/>
              </a:lnSpc>
              <a:buNone/>
              <a:defRPr sz="1200" baseline="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1" name="Picture Placeholder 13"/>
          <p:cNvSpPr>
            <a:spLocks noGrp="1" noChangeAspect="1"/>
          </p:cNvSpPr>
          <p:nvPr>
            <p:ph type="pic" sz="quarter" idx="16"/>
          </p:nvPr>
        </p:nvSpPr>
        <p:spPr>
          <a:xfrm>
            <a:off x="3719373" y="1714413"/>
            <a:ext cx="2008210" cy="2006407"/>
          </a:xfrm>
          <a:prstGeom prst="ellipse">
            <a:avLst/>
          </a:prstGeo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rtlCol="0">
            <a:noAutofit/>
          </a:bodyPr>
          <a:lstStyle>
            <a:lvl1pPr marL="0" indent="0">
              <a:lnSpc>
                <a:spcPct val="130000"/>
              </a:lnSpc>
              <a:buNone/>
              <a:defRPr sz="1200" baseline="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7" name="Picture Placeholder 13"/>
          <p:cNvSpPr>
            <a:spLocks noGrp="1" noChangeAspect="1"/>
          </p:cNvSpPr>
          <p:nvPr>
            <p:ph type="pic" sz="quarter" idx="17"/>
          </p:nvPr>
        </p:nvSpPr>
        <p:spPr>
          <a:xfrm>
            <a:off x="944728" y="1714413"/>
            <a:ext cx="2008210" cy="2006407"/>
          </a:xfrm>
          <a:prstGeom prst="ellipse">
            <a:avLst/>
          </a:prstGeo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rtlCol="0">
            <a:noAutofit/>
          </a:bodyPr>
          <a:lstStyle>
            <a:lvl1pPr marL="0" indent="0">
              <a:lnSpc>
                <a:spcPct val="130000"/>
              </a:lnSpc>
              <a:buNone/>
              <a:defRPr sz="1200" baseline="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838419" y="3969835"/>
            <a:ext cx="2114520" cy="2029522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8"/>
          </p:nvPr>
        </p:nvSpPr>
        <p:spPr>
          <a:xfrm>
            <a:off x="3613063" y="3969835"/>
            <a:ext cx="2114520" cy="2029522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6294180" y="3969835"/>
            <a:ext cx="2114520" cy="2029522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20"/>
          </p:nvPr>
        </p:nvSpPr>
        <p:spPr>
          <a:xfrm>
            <a:off x="9068826" y="3969835"/>
            <a:ext cx="2114520" cy="2029522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838419" y="611654"/>
            <a:ext cx="10515163" cy="853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82843" tIns="91422" rIns="182843" bIns="91422" numCol="1" anchor="ctr" anchorCtr="0" compatLnSpc="1">
            <a:prstTxWarp prst="textNoShape">
              <a:avLst/>
            </a:prstTxWarp>
          </a:bodyPr>
          <a:lstStyle>
            <a:lvl1pPr algn="ctr">
              <a:defRPr sz="3800" b="1">
                <a:solidFill>
                  <a:srgbClr val="00AAF0"/>
                </a:solidFill>
              </a:defRPr>
            </a:lvl1pPr>
          </a:lstStyle>
          <a:p>
            <a:pPr lvl="0"/>
            <a:r>
              <a:rPr lang="en-US" altLang="x-none" dirty="0" smtClean="0"/>
              <a:t>CLICK TO EDIT MASTER TITLE STYLE</a:t>
            </a:r>
            <a:endParaRPr lang="en-US" altLang="x-none" dirty="0"/>
          </a:p>
        </p:txBody>
      </p:sp>
      <p:sp>
        <p:nvSpPr>
          <p:cNvPr id="26" name="Rectangle 25"/>
          <p:cNvSpPr>
            <a:spLocks/>
          </p:cNvSpPr>
          <p:nvPr userDrawn="1"/>
        </p:nvSpPr>
        <p:spPr bwMode="auto">
          <a:xfrm>
            <a:off x="5645162" y="364957"/>
            <a:ext cx="90486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9pPr>
          </a:lstStyle>
          <a:p>
            <a:pPr algn="ctr"/>
            <a:r>
              <a:rPr lang="en-US" altLang="x-none" sz="1400" b="1" dirty="0" smtClean="0">
                <a:solidFill>
                  <a:schemeClr val="bg1">
                    <a:lumMod val="65000"/>
                  </a:schemeClr>
                </a:solidFill>
                <a:latin typeface="+mn-lt"/>
                <a:sym typeface="Montserrat-Regular" charset="0"/>
              </a:rPr>
              <a:t>PAHO/WHO</a:t>
            </a:r>
            <a:endParaRPr lang="en-US" altLang="x-none" sz="1400" b="1" dirty="0">
              <a:solidFill>
                <a:schemeClr val="bg1">
                  <a:lumMod val="65000"/>
                </a:schemeClr>
              </a:solidFill>
              <a:latin typeface="+mn-lt"/>
              <a:sym typeface="Montserrat-Regular" charset="0"/>
            </a:endParaRPr>
          </a:p>
        </p:txBody>
      </p:sp>
      <p:grpSp>
        <p:nvGrpSpPr>
          <p:cNvPr id="28" name="Group 27"/>
          <p:cNvGrpSpPr/>
          <p:nvPr userDrawn="1"/>
        </p:nvGrpSpPr>
        <p:grpSpPr>
          <a:xfrm>
            <a:off x="5897563" y="1470034"/>
            <a:ext cx="400050" cy="95250"/>
            <a:chOff x="1942594" y="2781300"/>
            <a:chExt cx="799891" cy="190500"/>
          </a:xfr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</p:grpSpPr>
        <p:sp>
          <p:nvSpPr>
            <p:cNvPr id="29" name="Oval 3"/>
            <p:cNvSpPr>
              <a:spLocks/>
            </p:cNvSpPr>
            <p:nvPr/>
          </p:nvSpPr>
          <p:spPr bwMode="auto">
            <a:xfrm>
              <a:off x="1942594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30" name="Oval 4"/>
            <p:cNvSpPr>
              <a:spLocks/>
            </p:cNvSpPr>
            <p:nvPr/>
          </p:nvSpPr>
          <p:spPr bwMode="auto">
            <a:xfrm>
              <a:off x="224731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31" name="Oval 5"/>
            <p:cNvSpPr>
              <a:spLocks/>
            </p:cNvSpPr>
            <p:nvPr/>
          </p:nvSpPr>
          <p:spPr bwMode="auto">
            <a:xfrm>
              <a:off x="255203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</p:grp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55218" y="6407635"/>
            <a:ext cx="1621441" cy="26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587094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he Squ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3"/>
          <p:cNvSpPr>
            <a:spLocks noGrp="1"/>
          </p:cNvSpPr>
          <p:nvPr>
            <p:ph type="pic" sz="quarter" idx="21"/>
          </p:nvPr>
        </p:nvSpPr>
        <p:spPr>
          <a:xfrm>
            <a:off x="9225268" y="1966934"/>
            <a:ext cx="1703304" cy="1923353"/>
          </a:xfr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  <a:effectLst/>
        </p:spPr>
        <p:txBody>
          <a:bodyPr rtlCol="0">
            <a:normAutofit/>
          </a:bodyPr>
          <a:lstStyle>
            <a:lvl1pPr marL="0" indent="0">
              <a:buNone/>
              <a:defRPr sz="21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6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247164" y="1966934"/>
            <a:ext cx="1703304" cy="1923353"/>
          </a:xfr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  <a:effectLst/>
        </p:spPr>
        <p:txBody>
          <a:bodyPr rtlCol="0">
            <a:normAutofit/>
          </a:bodyPr>
          <a:lstStyle>
            <a:lvl1pPr marL="0" indent="0">
              <a:buNone/>
              <a:defRPr sz="21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2" name="Picture Placeholder 13"/>
          <p:cNvSpPr>
            <a:spLocks noGrp="1"/>
          </p:cNvSpPr>
          <p:nvPr>
            <p:ph type="pic" sz="quarter" idx="23"/>
          </p:nvPr>
        </p:nvSpPr>
        <p:spPr>
          <a:xfrm>
            <a:off x="3252541" y="1966934"/>
            <a:ext cx="1703304" cy="1923353"/>
          </a:xfr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  <a:effectLst/>
        </p:spPr>
        <p:txBody>
          <a:bodyPr rtlCol="0">
            <a:normAutofit/>
          </a:bodyPr>
          <a:lstStyle>
            <a:lvl1pPr marL="0" indent="0">
              <a:buNone/>
              <a:defRPr sz="21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5" name="Picture Placeholder 13"/>
          <p:cNvSpPr>
            <a:spLocks noGrp="1"/>
          </p:cNvSpPr>
          <p:nvPr>
            <p:ph type="pic" sz="quarter" idx="24"/>
          </p:nvPr>
        </p:nvSpPr>
        <p:spPr>
          <a:xfrm>
            <a:off x="1269061" y="1966934"/>
            <a:ext cx="1703304" cy="1923353"/>
          </a:xfr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  <a:effectLst/>
        </p:spPr>
        <p:txBody>
          <a:bodyPr rtlCol="0">
            <a:normAutofit/>
          </a:bodyPr>
          <a:lstStyle>
            <a:lvl1pPr marL="0" indent="0">
              <a:buNone/>
              <a:defRPr sz="21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8" name="Picture Placeholder 13"/>
          <p:cNvSpPr>
            <a:spLocks noGrp="1"/>
          </p:cNvSpPr>
          <p:nvPr>
            <p:ph type="pic" sz="quarter" idx="25"/>
          </p:nvPr>
        </p:nvSpPr>
        <p:spPr>
          <a:xfrm>
            <a:off x="7230645" y="1966934"/>
            <a:ext cx="1703304" cy="1923353"/>
          </a:xfr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  <a:effectLst/>
        </p:spPr>
        <p:txBody>
          <a:bodyPr rtlCol="0">
            <a:normAutofit/>
          </a:bodyPr>
          <a:lstStyle>
            <a:lvl1pPr marL="0" indent="0">
              <a:buNone/>
              <a:defRPr sz="21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1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838419" y="611654"/>
            <a:ext cx="10515163" cy="858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82843" tIns="91422" rIns="182843" bIns="91422" numCol="1" anchor="ctr" anchorCtr="0" compatLnSpc="1">
            <a:prstTxWarp prst="textNoShape">
              <a:avLst/>
            </a:prstTxWarp>
          </a:bodyPr>
          <a:lstStyle>
            <a:lvl1pPr algn="ctr">
              <a:defRPr sz="3800" b="1">
                <a:solidFill>
                  <a:srgbClr val="00AAF0"/>
                </a:solidFill>
              </a:defRPr>
            </a:lvl1pPr>
          </a:lstStyle>
          <a:p>
            <a:pPr lvl="0"/>
            <a:r>
              <a:rPr lang="en-US" altLang="x-none" dirty="0" smtClean="0"/>
              <a:t>CLICK TO EDIT MASTER TITLE STYLE</a:t>
            </a:r>
            <a:endParaRPr lang="en-US" altLang="x-none" dirty="0"/>
          </a:p>
        </p:txBody>
      </p:sp>
      <p:sp>
        <p:nvSpPr>
          <p:cNvPr id="23" name="Rectangle 22"/>
          <p:cNvSpPr>
            <a:spLocks/>
          </p:cNvSpPr>
          <p:nvPr userDrawn="1"/>
        </p:nvSpPr>
        <p:spPr bwMode="auto">
          <a:xfrm>
            <a:off x="5645162" y="364957"/>
            <a:ext cx="90486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9pPr>
          </a:lstStyle>
          <a:p>
            <a:pPr algn="ctr"/>
            <a:r>
              <a:rPr lang="en-US" altLang="x-none" sz="1400" b="1" dirty="0" smtClean="0">
                <a:solidFill>
                  <a:schemeClr val="bg1">
                    <a:lumMod val="65000"/>
                  </a:schemeClr>
                </a:solidFill>
                <a:latin typeface="+mn-lt"/>
                <a:sym typeface="Montserrat-Regular" charset="0"/>
              </a:rPr>
              <a:t>PAHO/WHO</a:t>
            </a:r>
            <a:endParaRPr lang="en-US" altLang="x-none" sz="1400" b="1" dirty="0">
              <a:solidFill>
                <a:schemeClr val="bg1">
                  <a:lumMod val="65000"/>
                </a:schemeClr>
              </a:solidFill>
              <a:latin typeface="+mn-lt"/>
              <a:sym typeface="Montserrat-Regular" charset="0"/>
            </a:endParaRP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5897563" y="1470034"/>
            <a:ext cx="400050" cy="95250"/>
            <a:chOff x="1942594" y="2781300"/>
            <a:chExt cx="799891" cy="190500"/>
          </a:xfrm>
          <a:solidFill>
            <a:schemeClr val="bg1">
              <a:lumMod val="85000"/>
            </a:schemeClr>
          </a:solidFill>
        </p:grpSpPr>
        <p:sp>
          <p:nvSpPr>
            <p:cNvPr id="26" name="Oval 3"/>
            <p:cNvSpPr>
              <a:spLocks/>
            </p:cNvSpPr>
            <p:nvPr/>
          </p:nvSpPr>
          <p:spPr bwMode="auto">
            <a:xfrm>
              <a:off x="1942594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27" name="Oval 4"/>
            <p:cNvSpPr>
              <a:spLocks/>
            </p:cNvSpPr>
            <p:nvPr/>
          </p:nvSpPr>
          <p:spPr bwMode="auto">
            <a:xfrm>
              <a:off x="224731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29" name="Oval 5"/>
            <p:cNvSpPr>
              <a:spLocks/>
            </p:cNvSpPr>
            <p:nvPr/>
          </p:nvSpPr>
          <p:spPr bwMode="auto">
            <a:xfrm>
              <a:off x="255203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55218" y="6407635"/>
            <a:ext cx="1621441" cy="26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6172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838418" y="1905788"/>
            <a:ext cx="5154394" cy="41410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8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838419" y="611654"/>
            <a:ext cx="10515163" cy="858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82843" tIns="91422" rIns="182843" bIns="91422" numCol="1" anchor="ctr" anchorCtr="0" compatLnSpc="1">
            <a:prstTxWarp prst="textNoShape">
              <a:avLst/>
            </a:prstTxWarp>
          </a:bodyPr>
          <a:lstStyle>
            <a:lvl1pPr algn="ctr">
              <a:defRPr sz="3800" b="1">
                <a:solidFill>
                  <a:srgbClr val="00AAF0"/>
                </a:solidFill>
              </a:defRPr>
            </a:lvl1pPr>
          </a:lstStyle>
          <a:p>
            <a:pPr lvl="0"/>
            <a:r>
              <a:rPr lang="en-US" altLang="x-none" dirty="0" smtClean="0"/>
              <a:t>CLICK TO EDIT MASTER TITLE STYLE</a:t>
            </a:r>
            <a:endParaRPr lang="en-US" altLang="x-none" dirty="0"/>
          </a:p>
        </p:txBody>
      </p:sp>
      <p:sp>
        <p:nvSpPr>
          <p:cNvPr id="19" name="Rectangle 18"/>
          <p:cNvSpPr>
            <a:spLocks/>
          </p:cNvSpPr>
          <p:nvPr userDrawn="1"/>
        </p:nvSpPr>
        <p:spPr bwMode="auto">
          <a:xfrm>
            <a:off x="5645162" y="364957"/>
            <a:ext cx="90486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9pPr>
          </a:lstStyle>
          <a:p>
            <a:pPr algn="ctr"/>
            <a:r>
              <a:rPr lang="en-US" altLang="x-none" sz="1400" b="1" dirty="0" smtClean="0">
                <a:solidFill>
                  <a:schemeClr val="bg1">
                    <a:lumMod val="65000"/>
                  </a:schemeClr>
                </a:solidFill>
                <a:latin typeface="+mn-lt"/>
                <a:sym typeface="Montserrat-Regular" charset="0"/>
              </a:rPr>
              <a:t>PAHO/WHO</a:t>
            </a:r>
            <a:endParaRPr lang="en-US" altLang="x-none" sz="1400" b="1" dirty="0">
              <a:solidFill>
                <a:schemeClr val="bg1">
                  <a:lumMod val="65000"/>
                </a:schemeClr>
              </a:solidFill>
              <a:latin typeface="+mn-lt"/>
              <a:sym typeface="Montserrat-Regular" charset="0"/>
            </a:endParaRPr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5897563" y="1470034"/>
            <a:ext cx="400050" cy="95250"/>
            <a:chOff x="1942594" y="2781300"/>
            <a:chExt cx="799891" cy="190500"/>
          </a:xfrm>
          <a:solidFill>
            <a:schemeClr val="bg1">
              <a:lumMod val="85000"/>
            </a:schemeClr>
          </a:solidFill>
        </p:grpSpPr>
        <p:sp>
          <p:nvSpPr>
            <p:cNvPr id="21" name="Oval 3"/>
            <p:cNvSpPr>
              <a:spLocks/>
            </p:cNvSpPr>
            <p:nvPr/>
          </p:nvSpPr>
          <p:spPr bwMode="auto">
            <a:xfrm>
              <a:off x="1942594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22" name="Oval 4"/>
            <p:cNvSpPr>
              <a:spLocks/>
            </p:cNvSpPr>
            <p:nvPr/>
          </p:nvSpPr>
          <p:spPr bwMode="auto">
            <a:xfrm>
              <a:off x="224731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23" name="Oval 5"/>
            <p:cNvSpPr>
              <a:spLocks/>
            </p:cNvSpPr>
            <p:nvPr/>
          </p:nvSpPr>
          <p:spPr bwMode="auto">
            <a:xfrm>
              <a:off x="255203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</p:grpSp>
      <p:sp>
        <p:nvSpPr>
          <p:cNvPr id="14" name="Picture Placeholder 13"/>
          <p:cNvSpPr>
            <a:spLocks noGrp="1"/>
          </p:cNvSpPr>
          <p:nvPr>
            <p:ph type="pic" sz="quarter" idx="16"/>
          </p:nvPr>
        </p:nvSpPr>
        <p:spPr bwMode="auto">
          <a:xfrm>
            <a:off x="6145213" y="1905789"/>
            <a:ext cx="5512412" cy="4141051"/>
          </a:xfrm>
          <a:custGeom>
            <a:avLst/>
            <a:gdLst>
              <a:gd name="connsiteX0" fmla="*/ 2325805 w 4572000"/>
              <a:gd name="connsiteY0" fmla="*/ 17 h 5149145"/>
              <a:gd name="connsiteX1" fmla="*/ 2853613 w 4572000"/>
              <a:gd name="connsiteY1" fmla="*/ 5645 h 5149145"/>
              <a:gd name="connsiteX2" fmla="*/ 4085616 w 4572000"/>
              <a:gd name="connsiteY2" fmla="*/ 602545 h 5149145"/>
              <a:gd name="connsiteX3" fmla="*/ 4517342 w 4572000"/>
              <a:gd name="connsiteY3" fmla="*/ 1796345 h 5149145"/>
              <a:gd name="connsiteX4" fmla="*/ 3022092 w 4572000"/>
              <a:gd name="connsiteY4" fmla="*/ 5149145 h 5149145"/>
              <a:gd name="connsiteX5" fmla="*/ 1179353 w 4572000"/>
              <a:gd name="connsiteY5" fmla="*/ 5123745 h 5149145"/>
              <a:gd name="connsiteX6" fmla="*/ 136889 w 4572000"/>
              <a:gd name="connsiteY6" fmla="*/ 3828345 h 5149145"/>
              <a:gd name="connsiteX7" fmla="*/ 0 w 4572000"/>
              <a:gd name="connsiteY7" fmla="*/ 5645 h 5149145"/>
              <a:gd name="connsiteX8" fmla="*/ 2325805 w 4572000"/>
              <a:gd name="connsiteY8" fmla="*/ 17 h 514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5149145">
                <a:moveTo>
                  <a:pt x="2325805" y="17"/>
                </a:moveTo>
                <a:cubicBezTo>
                  <a:pt x="2649733" y="188"/>
                  <a:pt x="2867872" y="1676"/>
                  <a:pt x="2853613" y="5645"/>
                </a:cubicBezTo>
                <a:lnTo>
                  <a:pt x="4085616" y="602545"/>
                </a:lnTo>
                <a:cubicBezTo>
                  <a:pt x="4313765" y="769762"/>
                  <a:pt x="4719166" y="1042812"/>
                  <a:pt x="4517342" y="1796345"/>
                </a:cubicBezTo>
                <a:cubicBezTo>
                  <a:pt x="4462937" y="1902178"/>
                  <a:pt x="3034376" y="5111045"/>
                  <a:pt x="3022092" y="5149145"/>
                </a:cubicBezTo>
                <a:lnTo>
                  <a:pt x="1179353" y="5123745"/>
                </a:lnTo>
                <a:cubicBezTo>
                  <a:pt x="866965" y="5098345"/>
                  <a:pt x="177254" y="5030612"/>
                  <a:pt x="136889" y="3828345"/>
                </a:cubicBezTo>
                <a:lnTo>
                  <a:pt x="0" y="5645"/>
                </a:lnTo>
                <a:cubicBezTo>
                  <a:pt x="388511" y="5645"/>
                  <a:pt x="1613165" y="-358"/>
                  <a:pt x="2325805" y="17"/>
                </a:cubicBezTo>
                <a:close/>
              </a:path>
            </a:pathLst>
          </a:custGeo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450"/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55218" y="6407635"/>
            <a:ext cx="1621441" cy="26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010679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145213" y="1905788"/>
            <a:ext cx="5154394" cy="41410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8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838419" y="611654"/>
            <a:ext cx="10515163" cy="858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82843" tIns="91422" rIns="182843" bIns="91422" numCol="1" anchor="ctr" anchorCtr="0" compatLnSpc="1">
            <a:prstTxWarp prst="textNoShape">
              <a:avLst/>
            </a:prstTxWarp>
          </a:bodyPr>
          <a:lstStyle>
            <a:lvl1pPr algn="ctr">
              <a:defRPr sz="3800" b="1">
                <a:solidFill>
                  <a:srgbClr val="00AAF0"/>
                </a:solidFill>
              </a:defRPr>
            </a:lvl1pPr>
          </a:lstStyle>
          <a:p>
            <a:pPr lvl="0"/>
            <a:r>
              <a:rPr lang="en-US" altLang="x-none" dirty="0" smtClean="0"/>
              <a:t>CLICK TO EDIT MASTER TITLE STYLE</a:t>
            </a:r>
            <a:endParaRPr lang="en-US" altLang="x-none" dirty="0"/>
          </a:p>
        </p:txBody>
      </p:sp>
      <p:sp>
        <p:nvSpPr>
          <p:cNvPr id="19" name="Rectangle 18"/>
          <p:cNvSpPr>
            <a:spLocks/>
          </p:cNvSpPr>
          <p:nvPr userDrawn="1"/>
        </p:nvSpPr>
        <p:spPr bwMode="auto">
          <a:xfrm>
            <a:off x="5645162" y="364957"/>
            <a:ext cx="90486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9pPr>
          </a:lstStyle>
          <a:p>
            <a:pPr algn="ctr"/>
            <a:r>
              <a:rPr lang="en-US" altLang="x-none" sz="1400" b="1" dirty="0" smtClean="0">
                <a:solidFill>
                  <a:schemeClr val="bg1">
                    <a:lumMod val="65000"/>
                  </a:schemeClr>
                </a:solidFill>
                <a:latin typeface="+mn-lt"/>
                <a:sym typeface="Montserrat-Regular" charset="0"/>
              </a:rPr>
              <a:t>PAHO/WHO</a:t>
            </a:r>
            <a:endParaRPr lang="en-US" altLang="x-none" sz="1400" b="1" dirty="0">
              <a:solidFill>
                <a:schemeClr val="bg1">
                  <a:lumMod val="65000"/>
                </a:schemeClr>
              </a:solidFill>
              <a:latin typeface="+mn-lt"/>
              <a:sym typeface="Montserrat-Regular" charset="0"/>
            </a:endParaRPr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5897563" y="1470034"/>
            <a:ext cx="400050" cy="95250"/>
            <a:chOff x="1942594" y="2781300"/>
            <a:chExt cx="799891" cy="190500"/>
          </a:xfrm>
          <a:solidFill>
            <a:schemeClr val="bg1">
              <a:lumMod val="85000"/>
            </a:schemeClr>
          </a:solidFill>
        </p:grpSpPr>
        <p:sp>
          <p:nvSpPr>
            <p:cNvPr id="21" name="Oval 3"/>
            <p:cNvSpPr>
              <a:spLocks/>
            </p:cNvSpPr>
            <p:nvPr/>
          </p:nvSpPr>
          <p:spPr bwMode="auto">
            <a:xfrm>
              <a:off x="1942594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22" name="Oval 4"/>
            <p:cNvSpPr>
              <a:spLocks/>
            </p:cNvSpPr>
            <p:nvPr/>
          </p:nvSpPr>
          <p:spPr bwMode="auto">
            <a:xfrm>
              <a:off x="224731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23" name="Oval 5"/>
            <p:cNvSpPr>
              <a:spLocks/>
            </p:cNvSpPr>
            <p:nvPr/>
          </p:nvSpPr>
          <p:spPr bwMode="auto">
            <a:xfrm>
              <a:off x="255203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</p:grpSp>
      <p:sp>
        <p:nvSpPr>
          <p:cNvPr id="13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368551" y="1905788"/>
            <a:ext cx="5576638" cy="4141052"/>
          </a:xfrm>
          <a:custGeom>
            <a:avLst/>
            <a:gdLst>
              <a:gd name="connsiteX0" fmla="*/ 1549908 w 4572000"/>
              <a:gd name="connsiteY0" fmla="*/ 0 h 8541100"/>
              <a:gd name="connsiteX1" fmla="*/ 3392647 w 4572000"/>
              <a:gd name="connsiteY1" fmla="*/ 42132 h 8541100"/>
              <a:gd name="connsiteX2" fmla="*/ 4435111 w 4572000"/>
              <a:gd name="connsiteY2" fmla="*/ 2190866 h 8541100"/>
              <a:gd name="connsiteX3" fmla="*/ 4572000 w 4572000"/>
              <a:gd name="connsiteY3" fmla="*/ 8531737 h 8541100"/>
              <a:gd name="connsiteX4" fmla="*/ 2246195 w 4572000"/>
              <a:gd name="connsiteY4" fmla="*/ 8541073 h 8541100"/>
              <a:gd name="connsiteX5" fmla="*/ 1718387 w 4572000"/>
              <a:gd name="connsiteY5" fmla="*/ 8531737 h 8541100"/>
              <a:gd name="connsiteX6" fmla="*/ 486384 w 4572000"/>
              <a:gd name="connsiteY6" fmla="*/ 7541635 h 8541100"/>
              <a:gd name="connsiteX7" fmla="*/ 54658 w 4572000"/>
              <a:gd name="connsiteY7" fmla="*/ 5561429 h 8541100"/>
              <a:gd name="connsiteX8" fmla="*/ 1549908 w 4572000"/>
              <a:gd name="connsiteY8" fmla="*/ 0 h 854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8541100">
                <a:moveTo>
                  <a:pt x="1549908" y="0"/>
                </a:moveTo>
                <a:lnTo>
                  <a:pt x="3392647" y="42132"/>
                </a:lnTo>
                <a:cubicBezTo>
                  <a:pt x="3705035" y="84264"/>
                  <a:pt x="4394746" y="196616"/>
                  <a:pt x="4435111" y="2190866"/>
                </a:cubicBezTo>
                <a:lnTo>
                  <a:pt x="4572000" y="8531737"/>
                </a:lnTo>
                <a:cubicBezTo>
                  <a:pt x="4183489" y="8531737"/>
                  <a:pt x="2958835" y="8541695"/>
                  <a:pt x="2246195" y="8541073"/>
                </a:cubicBezTo>
                <a:cubicBezTo>
                  <a:pt x="1922267" y="8540789"/>
                  <a:pt x="1704128" y="8538321"/>
                  <a:pt x="1718387" y="8531737"/>
                </a:cubicBezTo>
                <a:lnTo>
                  <a:pt x="486384" y="7541635"/>
                </a:lnTo>
                <a:cubicBezTo>
                  <a:pt x="258235" y="7264265"/>
                  <a:pt x="-147166" y="6811345"/>
                  <a:pt x="54658" y="5561429"/>
                </a:cubicBezTo>
                <a:cubicBezTo>
                  <a:pt x="109063" y="5385879"/>
                  <a:pt x="1537624" y="63198"/>
                  <a:pt x="1549908" y="0"/>
                </a:cubicBezTo>
                <a:close/>
              </a:path>
            </a:pathLst>
          </a:custGeo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rtlCol="0">
            <a:noAutofit/>
          </a:bodyPr>
          <a:lstStyle>
            <a:lvl1pPr marL="0" indent="0" algn="r">
              <a:buNone/>
              <a:defRPr sz="700">
                <a:solidFill>
                  <a:sysClr val="windowText" lastClr="000000"/>
                </a:solidFill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 smtClean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55218" y="6407635"/>
            <a:ext cx="1621441" cy="262553"/>
          </a:xfrm>
          <a:prstGeom prst="rect">
            <a:avLst/>
          </a:prstGeom>
        </p:spPr>
      </p:pic>
    </p:spTree>
    <p:extLst/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Phon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3137048" y="1891040"/>
            <a:ext cx="2350314" cy="4270550"/>
          </a:xfrm>
          <a:custGeom>
            <a:avLst/>
            <a:gdLst>
              <a:gd name="connsiteX0" fmla="*/ 1549908 w 4572000"/>
              <a:gd name="connsiteY0" fmla="*/ 0 h 8541100"/>
              <a:gd name="connsiteX1" fmla="*/ 3392647 w 4572000"/>
              <a:gd name="connsiteY1" fmla="*/ 42132 h 8541100"/>
              <a:gd name="connsiteX2" fmla="*/ 4435111 w 4572000"/>
              <a:gd name="connsiteY2" fmla="*/ 2190866 h 8541100"/>
              <a:gd name="connsiteX3" fmla="*/ 4572000 w 4572000"/>
              <a:gd name="connsiteY3" fmla="*/ 8531737 h 8541100"/>
              <a:gd name="connsiteX4" fmla="*/ 2246195 w 4572000"/>
              <a:gd name="connsiteY4" fmla="*/ 8541073 h 8541100"/>
              <a:gd name="connsiteX5" fmla="*/ 1718387 w 4572000"/>
              <a:gd name="connsiteY5" fmla="*/ 8531737 h 8541100"/>
              <a:gd name="connsiteX6" fmla="*/ 486384 w 4572000"/>
              <a:gd name="connsiteY6" fmla="*/ 7541635 h 8541100"/>
              <a:gd name="connsiteX7" fmla="*/ 54658 w 4572000"/>
              <a:gd name="connsiteY7" fmla="*/ 5561429 h 8541100"/>
              <a:gd name="connsiteX8" fmla="*/ 1549908 w 4572000"/>
              <a:gd name="connsiteY8" fmla="*/ 0 h 854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8541100">
                <a:moveTo>
                  <a:pt x="1549908" y="0"/>
                </a:moveTo>
                <a:lnTo>
                  <a:pt x="3392647" y="42132"/>
                </a:lnTo>
                <a:cubicBezTo>
                  <a:pt x="3705035" y="84264"/>
                  <a:pt x="4394746" y="196616"/>
                  <a:pt x="4435111" y="2190866"/>
                </a:cubicBezTo>
                <a:lnTo>
                  <a:pt x="4572000" y="8531737"/>
                </a:lnTo>
                <a:cubicBezTo>
                  <a:pt x="4183489" y="8531737"/>
                  <a:pt x="2958835" y="8541695"/>
                  <a:pt x="2246195" y="8541073"/>
                </a:cubicBezTo>
                <a:cubicBezTo>
                  <a:pt x="1922267" y="8540789"/>
                  <a:pt x="1704128" y="8538321"/>
                  <a:pt x="1718387" y="8531737"/>
                </a:cubicBezTo>
                <a:lnTo>
                  <a:pt x="486384" y="7541635"/>
                </a:lnTo>
                <a:cubicBezTo>
                  <a:pt x="258235" y="7264265"/>
                  <a:pt x="-147166" y="6811345"/>
                  <a:pt x="54658" y="5561429"/>
                </a:cubicBezTo>
                <a:cubicBezTo>
                  <a:pt x="109063" y="5385879"/>
                  <a:pt x="1537624" y="63198"/>
                  <a:pt x="1549908" y="0"/>
                </a:cubicBezTo>
                <a:close/>
              </a:path>
            </a:pathLst>
          </a:custGeo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rtlCol="0">
            <a:noAutofit/>
          </a:bodyPr>
          <a:lstStyle>
            <a:lvl1pPr marL="0" indent="0" algn="r">
              <a:buNone/>
              <a:defRPr sz="700">
                <a:solidFill>
                  <a:sysClr val="windowText" lastClr="000000"/>
                </a:solidFill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 smtClean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5647434" y="1891040"/>
            <a:ext cx="5706148" cy="42705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9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838419" y="580401"/>
            <a:ext cx="10515163" cy="88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82843" tIns="91422" rIns="182843" bIns="91422" numCol="1" anchor="ctr" anchorCtr="0" compatLnSpc="1">
            <a:prstTxWarp prst="textNoShape">
              <a:avLst/>
            </a:prstTxWarp>
          </a:bodyPr>
          <a:lstStyle>
            <a:lvl1pPr algn="ctr">
              <a:defRPr sz="3800" b="1">
                <a:solidFill>
                  <a:srgbClr val="00AAF0"/>
                </a:solidFill>
              </a:defRPr>
            </a:lvl1pPr>
          </a:lstStyle>
          <a:p>
            <a:pPr lvl="0"/>
            <a:r>
              <a:rPr lang="en-US" altLang="x-none" dirty="0" smtClean="0"/>
              <a:t>CLICK TO EDIT MASTER TITLE STYLE</a:t>
            </a:r>
            <a:endParaRPr lang="en-US" altLang="x-none" dirty="0"/>
          </a:p>
        </p:txBody>
      </p:sp>
      <p:sp>
        <p:nvSpPr>
          <p:cNvPr id="20" name="Rectangle 19"/>
          <p:cNvSpPr>
            <a:spLocks/>
          </p:cNvSpPr>
          <p:nvPr userDrawn="1"/>
        </p:nvSpPr>
        <p:spPr bwMode="auto">
          <a:xfrm>
            <a:off x="5645162" y="364957"/>
            <a:ext cx="90486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9pPr>
          </a:lstStyle>
          <a:p>
            <a:pPr algn="ctr"/>
            <a:r>
              <a:rPr lang="en-US" altLang="x-none" sz="1400" b="1" dirty="0" smtClean="0">
                <a:solidFill>
                  <a:schemeClr val="bg1">
                    <a:lumMod val="65000"/>
                  </a:schemeClr>
                </a:solidFill>
                <a:latin typeface="+mn-lt"/>
                <a:sym typeface="Montserrat-Regular" charset="0"/>
              </a:rPr>
              <a:t>PAHO/WHO</a:t>
            </a:r>
            <a:endParaRPr lang="en-US" altLang="x-none" sz="1400" b="1" dirty="0">
              <a:solidFill>
                <a:schemeClr val="bg1">
                  <a:lumMod val="65000"/>
                </a:schemeClr>
              </a:solidFill>
              <a:latin typeface="+mn-lt"/>
              <a:sym typeface="Montserrat-Regular" charset="0"/>
            </a:endParaRPr>
          </a:p>
        </p:txBody>
      </p:sp>
      <p:grpSp>
        <p:nvGrpSpPr>
          <p:cNvPr id="21" name="Group 20"/>
          <p:cNvGrpSpPr/>
          <p:nvPr userDrawn="1"/>
        </p:nvGrpSpPr>
        <p:grpSpPr>
          <a:xfrm>
            <a:off x="5897563" y="1470034"/>
            <a:ext cx="400050" cy="95250"/>
            <a:chOff x="1942594" y="2781300"/>
            <a:chExt cx="799891" cy="190500"/>
          </a:xfrm>
          <a:solidFill>
            <a:schemeClr val="bg1">
              <a:lumMod val="85000"/>
            </a:schemeClr>
          </a:solidFill>
        </p:grpSpPr>
        <p:sp>
          <p:nvSpPr>
            <p:cNvPr id="22" name="Oval 3"/>
            <p:cNvSpPr>
              <a:spLocks/>
            </p:cNvSpPr>
            <p:nvPr/>
          </p:nvSpPr>
          <p:spPr bwMode="auto">
            <a:xfrm>
              <a:off x="1942594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23" name="Oval 4"/>
            <p:cNvSpPr>
              <a:spLocks/>
            </p:cNvSpPr>
            <p:nvPr/>
          </p:nvSpPr>
          <p:spPr bwMode="auto">
            <a:xfrm>
              <a:off x="224731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24" name="Oval 5"/>
            <p:cNvSpPr>
              <a:spLocks/>
            </p:cNvSpPr>
            <p:nvPr/>
          </p:nvSpPr>
          <p:spPr bwMode="auto">
            <a:xfrm>
              <a:off x="255203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</p:grpSp>
      <p:sp>
        <p:nvSpPr>
          <p:cNvPr id="13" name="Picture Placeholder 12"/>
          <p:cNvSpPr>
            <a:spLocks noGrp="1"/>
          </p:cNvSpPr>
          <p:nvPr>
            <p:ph type="pic" sz="quarter" idx="16"/>
          </p:nvPr>
        </p:nvSpPr>
        <p:spPr bwMode="auto">
          <a:xfrm>
            <a:off x="987276" y="1891040"/>
            <a:ext cx="2422559" cy="4270551"/>
          </a:xfrm>
          <a:custGeom>
            <a:avLst/>
            <a:gdLst>
              <a:gd name="connsiteX0" fmla="*/ 2325805 w 4572000"/>
              <a:gd name="connsiteY0" fmla="*/ 17 h 5149145"/>
              <a:gd name="connsiteX1" fmla="*/ 2853613 w 4572000"/>
              <a:gd name="connsiteY1" fmla="*/ 5645 h 5149145"/>
              <a:gd name="connsiteX2" fmla="*/ 4085616 w 4572000"/>
              <a:gd name="connsiteY2" fmla="*/ 602545 h 5149145"/>
              <a:gd name="connsiteX3" fmla="*/ 4517342 w 4572000"/>
              <a:gd name="connsiteY3" fmla="*/ 1796345 h 5149145"/>
              <a:gd name="connsiteX4" fmla="*/ 3022092 w 4572000"/>
              <a:gd name="connsiteY4" fmla="*/ 5149145 h 5149145"/>
              <a:gd name="connsiteX5" fmla="*/ 1179353 w 4572000"/>
              <a:gd name="connsiteY5" fmla="*/ 5123745 h 5149145"/>
              <a:gd name="connsiteX6" fmla="*/ 136889 w 4572000"/>
              <a:gd name="connsiteY6" fmla="*/ 3828345 h 5149145"/>
              <a:gd name="connsiteX7" fmla="*/ 0 w 4572000"/>
              <a:gd name="connsiteY7" fmla="*/ 5645 h 5149145"/>
              <a:gd name="connsiteX8" fmla="*/ 2325805 w 4572000"/>
              <a:gd name="connsiteY8" fmla="*/ 17 h 514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5149145">
                <a:moveTo>
                  <a:pt x="2325805" y="17"/>
                </a:moveTo>
                <a:cubicBezTo>
                  <a:pt x="2649733" y="188"/>
                  <a:pt x="2867872" y="1676"/>
                  <a:pt x="2853613" y="5645"/>
                </a:cubicBezTo>
                <a:lnTo>
                  <a:pt x="4085616" y="602545"/>
                </a:lnTo>
                <a:cubicBezTo>
                  <a:pt x="4313765" y="769762"/>
                  <a:pt x="4719166" y="1042812"/>
                  <a:pt x="4517342" y="1796345"/>
                </a:cubicBezTo>
                <a:cubicBezTo>
                  <a:pt x="4462937" y="1902178"/>
                  <a:pt x="3034376" y="5111045"/>
                  <a:pt x="3022092" y="5149145"/>
                </a:cubicBezTo>
                <a:lnTo>
                  <a:pt x="1179353" y="5123745"/>
                </a:lnTo>
                <a:cubicBezTo>
                  <a:pt x="866965" y="5098345"/>
                  <a:pt x="177254" y="5030612"/>
                  <a:pt x="136889" y="3828345"/>
                </a:cubicBezTo>
                <a:lnTo>
                  <a:pt x="0" y="5645"/>
                </a:lnTo>
                <a:cubicBezTo>
                  <a:pt x="388511" y="5645"/>
                  <a:pt x="1613165" y="-358"/>
                  <a:pt x="2325805" y="17"/>
                </a:cubicBezTo>
                <a:close/>
              </a:path>
            </a:pathLst>
          </a:custGeo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450"/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55218" y="6407635"/>
            <a:ext cx="1621441" cy="26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689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838419" y="1873406"/>
            <a:ext cx="3545153" cy="424436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8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838419" y="580401"/>
            <a:ext cx="10515163" cy="88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82843" tIns="91422" rIns="182843" bIns="91422" numCol="1" anchor="ctr" anchorCtr="0" compatLnSpc="1">
            <a:prstTxWarp prst="textNoShape">
              <a:avLst/>
            </a:prstTxWarp>
          </a:bodyPr>
          <a:lstStyle>
            <a:lvl1pPr algn="ctr">
              <a:defRPr sz="3800" b="1">
                <a:solidFill>
                  <a:srgbClr val="00AAF0"/>
                </a:solidFill>
              </a:defRPr>
            </a:lvl1pPr>
          </a:lstStyle>
          <a:p>
            <a:pPr lvl="0"/>
            <a:r>
              <a:rPr lang="en-US" altLang="x-none" dirty="0" smtClean="0"/>
              <a:t>CLICK TO EDIT MASTER TITLE STYLE</a:t>
            </a:r>
            <a:endParaRPr lang="en-US" altLang="x-none" dirty="0"/>
          </a:p>
        </p:txBody>
      </p:sp>
      <p:sp>
        <p:nvSpPr>
          <p:cNvPr id="29" name="Rectangle 28"/>
          <p:cNvSpPr>
            <a:spLocks/>
          </p:cNvSpPr>
          <p:nvPr userDrawn="1"/>
        </p:nvSpPr>
        <p:spPr bwMode="auto">
          <a:xfrm>
            <a:off x="5645162" y="364957"/>
            <a:ext cx="90486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9pPr>
          </a:lstStyle>
          <a:p>
            <a:pPr algn="ctr"/>
            <a:r>
              <a:rPr lang="en-US" altLang="x-none" sz="1400" b="1" dirty="0" smtClean="0">
                <a:solidFill>
                  <a:schemeClr val="bg1">
                    <a:lumMod val="65000"/>
                  </a:schemeClr>
                </a:solidFill>
                <a:latin typeface="+mn-lt"/>
                <a:sym typeface="Montserrat-Regular" charset="0"/>
              </a:rPr>
              <a:t>PAHO/WHO</a:t>
            </a:r>
            <a:endParaRPr lang="en-US" altLang="x-none" sz="1400" b="1" dirty="0">
              <a:solidFill>
                <a:schemeClr val="bg1">
                  <a:lumMod val="65000"/>
                </a:schemeClr>
              </a:solidFill>
              <a:latin typeface="+mn-lt"/>
              <a:sym typeface="Montserrat-Regular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5897563" y="1470034"/>
            <a:ext cx="400050" cy="95250"/>
            <a:chOff x="1942594" y="2781300"/>
            <a:chExt cx="799891" cy="190500"/>
          </a:xfrm>
          <a:solidFill>
            <a:schemeClr val="bg1">
              <a:lumMod val="85000"/>
            </a:schemeClr>
          </a:solidFill>
        </p:grpSpPr>
        <p:sp>
          <p:nvSpPr>
            <p:cNvPr id="31" name="Oval 3"/>
            <p:cNvSpPr>
              <a:spLocks/>
            </p:cNvSpPr>
            <p:nvPr/>
          </p:nvSpPr>
          <p:spPr bwMode="auto">
            <a:xfrm>
              <a:off x="1942594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32" name="Oval 4"/>
            <p:cNvSpPr>
              <a:spLocks/>
            </p:cNvSpPr>
            <p:nvPr/>
          </p:nvSpPr>
          <p:spPr bwMode="auto">
            <a:xfrm>
              <a:off x="224731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33" name="Oval 5"/>
            <p:cNvSpPr>
              <a:spLocks/>
            </p:cNvSpPr>
            <p:nvPr/>
          </p:nvSpPr>
          <p:spPr bwMode="auto">
            <a:xfrm>
              <a:off x="255203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</p:grpSp>
      <p:sp>
        <p:nvSpPr>
          <p:cNvPr id="13" name="Picture Placeholder 12"/>
          <p:cNvSpPr>
            <a:spLocks noGrp="1"/>
          </p:cNvSpPr>
          <p:nvPr>
            <p:ph type="pic" sz="quarter" idx="17"/>
          </p:nvPr>
        </p:nvSpPr>
        <p:spPr>
          <a:xfrm>
            <a:off x="6873871" y="1893450"/>
            <a:ext cx="2350314" cy="4224322"/>
          </a:xfrm>
          <a:custGeom>
            <a:avLst/>
            <a:gdLst>
              <a:gd name="connsiteX0" fmla="*/ 1549908 w 4572000"/>
              <a:gd name="connsiteY0" fmla="*/ 0 h 8541100"/>
              <a:gd name="connsiteX1" fmla="*/ 3392647 w 4572000"/>
              <a:gd name="connsiteY1" fmla="*/ 42132 h 8541100"/>
              <a:gd name="connsiteX2" fmla="*/ 4435111 w 4572000"/>
              <a:gd name="connsiteY2" fmla="*/ 2190866 h 8541100"/>
              <a:gd name="connsiteX3" fmla="*/ 4572000 w 4572000"/>
              <a:gd name="connsiteY3" fmla="*/ 8531737 h 8541100"/>
              <a:gd name="connsiteX4" fmla="*/ 2246195 w 4572000"/>
              <a:gd name="connsiteY4" fmla="*/ 8541073 h 8541100"/>
              <a:gd name="connsiteX5" fmla="*/ 1718387 w 4572000"/>
              <a:gd name="connsiteY5" fmla="*/ 8531737 h 8541100"/>
              <a:gd name="connsiteX6" fmla="*/ 486384 w 4572000"/>
              <a:gd name="connsiteY6" fmla="*/ 7541635 h 8541100"/>
              <a:gd name="connsiteX7" fmla="*/ 54658 w 4572000"/>
              <a:gd name="connsiteY7" fmla="*/ 5561429 h 8541100"/>
              <a:gd name="connsiteX8" fmla="*/ 1549908 w 4572000"/>
              <a:gd name="connsiteY8" fmla="*/ 0 h 854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8541100">
                <a:moveTo>
                  <a:pt x="1549908" y="0"/>
                </a:moveTo>
                <a:lnTo>
                  <a:pt x="3392647" y="42132"/>
                </a:lnTo>
                <a:cubicBezTo>
                  <a:pt x="3705035" y="84264"/>
                  <a:pt x="4394746" y="196616"/>
                  <a:pt x="4435111" y="2190866"/>
                </a:cubicBezTo>
                <a:lnTo>
                  <a:pt x="4572000" y="8531737"/>
                </a:lnTo>
                <a:cubicBezTo>
                  <a:pt x="4183489" y="8531737"/>
                  <a:pt x="2958835" y="8541695"/>
                  <a:pt x="2246195" y="8541073"/>
                </a:cubicBezTo>
                <a:cubicBezTo>
                  <a:pt x="1922267" y="8540789"/>
                  <a:pt x="1704128" y="8538321"/>
                  <a:pt x="1718387" y="8531737"/>
                </a:cubicBezTo>
                <a:lnTo>
                  <a:pt x="486384" y="7541635"/>
                </a:lnTo>
                <a:cubicBezTo>
                  <a:pt x="258235" y="7264265"/>
                  <a:pt x="-147166" y="6811345"/>
                  <a:pt x="54658" y="5561429"/>
                </a:cubicBezTo>
                <a:cubicBezTo>
                  <a:pt x="109063" y="5385879"/>
                  <a:pt x="1537624" y="63198"/>
                  <a:pt x="1549908" y="0"/>
                </a:cubicBezTo>
                <a:close/>
              </a:path>
            </a:pathLst>
          </a:custGeo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rtlCol="0">
            <a:noAutofit/>
          </a:bodyPr>
          <a:lstStyle>
            <a:lvl1pPr marL="0" indent="0" algn="r">
              <a:buNone/>
              <a:defRPr sz="700">
                <a:solidFill>
                  <a:sysClr val="windowText" lastClr="000000"/>
                </a:solidFill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 smtClean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8"/>
          </p:nvPr>
        </p:nvSpPr>
        <p:spPr bwMode="auto">
          <a:xfrm>
            <a:off x="4748167" y="1893450"/>
            <a:ext cx="2422559" cy="4224322"/>
          </a:xfrm>
          <a:custGeom>
            <a:avLst/>
            <a:gdLst>
              <a:gd name="connsiteX0" fmla="*/ 2325805 w 4572000"/>
              <a:gd name="connsiteY0" fmla="*/ 17 h 5149145"/>
              <a:gd name="connsiteX1" fmla="*/ 2853613 w 4572000"/>
              <a:gd name="connsiteY1" fmla="*/ 5645 h 5149145"/>
              <a:gd name="connsiteX2" fmla="*/ 4085616 w 4572000"/>
              <a:gd name="connsiteY2" fmla="*/ 602545 h 5149145"/>
              <a:gd name="connsiteX3" fmla="*/ 4517342 w 4572000"/>
              <a:gd name="connsiteY3" fmla="*/ 1796345 h 5149145"/>
              <a:gd name="connsiteX4" fmla="*/ 3022092 w 4572000"/>
              <a:gd name="connsiteY4" fmla="*/ 5149145 h 5149145"/>
              <a:gd name="connsiteX5" fmla="*/ 1179353 w 4572000"/>
              <a:gd name="connsiteY5" fmla="*/ 5123745 h 5149145"/>
              <a:gd name="connsiteX6" fmla="*/ 136889 w 4572000"/>
              <a:gd name="connsiteY6" fmla="*/ 3828345 h 5149145"/>
              <a:gd name="connsiteX7" fmla="*/ 0 w 4572000"/>
              <a:gd name="connsiteY7" fmla="*/ 5645 h 5149145"/>
              <a:gd name="connsiteX8" fmla="*/ 2325805 w 4572000"/>
              <a:gd name="connsiteY8" fmla="*/ 17 h 514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5149145">
                <a:moveTo>
                  <a:pt x="2325805" y="17"/>
                </a:moveTo>
                <a:cubicBezTo>
                  <a:pt x="2649733" y="188"/>
                  <a:pt x="2867872" y="1676"/>
                  <a:pt x="2853613" y="5645"/>
                </a:cubicBezTo>
                <a:lnTo>
                  <a:pt x="4085616" y="602545"/>
                </a:lnTo>
                <a:cubicBezTo>
                  <a:pt x="4313765" y="769762"/>
                  <a:pt x="4719166" y="1042812"/>
                  <a:pt x="4517342" y="1796345"/>
                </a:cubicBezTo>
                <a:cubicBezTo>
                  <a:pt x="4462937" y="1902178"/>
                  <a:pt x="3034376" y="5111045"/>
                  <a:pt x="3022092" y="5149145"/>
                </a:cubicBezTo>
                <a:lnTo>
                  <a:pt x="1179353" y="5123745"/>
                </a:lnTo>
                <a:cubicBezTo>
                  <a:pt x="866965" y="5098345"/>
                  <a:pt x="177254" y="5030612"/>
                  <a:pt x="136889" y="3828345"/>
                </a:cubicBezTo>
                <a:lnTo>
                  <a:pt x="0" y="5645"/>
                </a:lnTo>
                <a:cubicBezTo>
                  <a:pt x="388511" y="5645"/>
                  <a:pt x="1613165" y="-358"/>
                  <a:pt x="2325805" y="17"/>
                </a:cubicBezTo>
                <a:close/>
              </a:path>
            </a:pathLst>
          </a:custGeo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450"/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9"/>
          </p:nvPr>
        </p:nvSpPr>
        <p:spPr bwMode="auto">
          <a:xfrm>
            <a:off x="9248254" y="1893450"/>
            <a:ext cx="2422559" cy="4224322"/>
          </a:xfrm>
          <a:custGeom>
            <a:avLst/>
            <a:gdLst>
              <a:gd name="connsiteX0" fmla="*/ 2325805 w 4572000"/>
              <a:gd name="connsiteY0" fmla="*/ 17 h 5149145"/>
              <a:gd name="connsiteX1" fmla="*/ 2853613 w 4572000"/>
              <a:gd name="connsiteY1" fmla="*/ 5645 h 5149145"/>
              <a:gd name="connsiteX2" fmla="*/ 4085616 w 4572000"/>
              <a:gd name="connsiteY2" fmla="*/ 602545 h 5149145"/>
              <a:gd name="connsiteX3" fmla="*/ 4517342 w 4572000"/>
              <a:gd name="connsiteY3" fmla="*/ 1796345 h 5149145"/>
              <a:gd name="connsiteX4" fmla="*/ 3022092 w 4572000"/>
              <a:gd name="connsiteY4" fmla="*/ 5149145 h 5149145"/>
              <a:gd name="connsiteX5" fmla="*/ 1179353 w 4572000"/>
              <a:gd name="connsiteY5" fmla="*/ 5123745 h 5149145"/>
              <a:gd name="connsiteX6" fmla="*/ 136889 w 4572000"/>
              <a:gd name="connsiteY6" fmla="*/ 3828345 h 5149145"/>
              <a:gd name="connsiteX7" fmla="*/ 0 w 4572000"/>
              <a:gd name="connsiteY7" fmla="*/ 5645 h 5149145"/>
              <a:gd name="connsiteX8" fmla="*/ 2325805 w 4572000"/>
              <a:gd name="connsiteY8" fmla="*/ 17 h 514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5149145">
                <a:moveTo>
                  <a:pt x="2325805" y="17"/>
                </a:moveTo>
                <a:cubicBezTo>
                  <a:pt x="2649733" y="188"/>
                  <a:pt x="2867872" y="1676"/>
                  <a:pt x="2853613" y="5645"/>
                </a:cubicBezTo>
                <a:lnTo>
                  <a:pt x="4085616" y="602545"/>
                </a:lnTo>
                <a:cubicBezTo>
                  <a:pt x="4313765" y="769762"/>
                  <a:pt x="4719166" y="1042812"/>
                  <a:pt x="4517342" y="1796345"/>
                </a:cubicBezTo>
                <a:cubicBezTo>
                  <a:pt x="4462937" y="1902178"/>
                  <a:pt x="3034376" y="5111045"/>
                  <a:pt x="3022092" y="5149145"/>
                </a:cubicBezTo>
                <a:lnTo>
                  <a:pt x="1179353" y="5123745"/>
                </a:lnTo>
                <a:cubicBezTo>
                  <a:pt x="866965" y="5098345"/>
                  <a:pt x="177254" y="5030612"/>
                  <a:pt x="136889" y="3828345"/>
                </a:cubicBezTo>
                <a:lnTo>
                  <a:pt x="0" y="5645"/>
                </a:lnTo>
                <a:cubicBezTo>
                  <a:pt x="388511" y="5645"/>
                  <a:pt x="1613165" y="-358"/>
                  <a:pt x="2325805" y="17"/>
                </a:cubicBezTo>
                <a:close/>
              </a:path>
            </a:pathLst>
          </a:custGeo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450"/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55218" y="6407635"/>
            <a:ext cx="1621441" cy="26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87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Placehol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3208481" y="3783303"/>
            <a:ext cx="4564063" cy="8636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399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3075709" y="2348636"/>
            <a:ext cx="7537425" cy="1325563"/>
          </a:xfr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2878282" y="2296391"/>
            <a:ext cx="0" cy="271202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68024" y="5964383"/>
            <a:ext cx="2610357" cy="422684"/>
          </a:xfrm>
          <a:prstGeom prst="rect">
            <a:avLst/>
          </a:prstGeom>
        </p:spPr>
      </p:pic>
    </p:spTree>
    <p:extLst/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 bwMode="auto">
          <a:xfrm>
            <a:off x="0" y="-2823"/>
            <a:ext cx="12045979" cy="6860823"/>
          </a:xfrm>
          <a:custGeom>
            <a:avLst/>
            <a:gdLst>
              <a:gd name="connsiteX0" fmla="*/ 2325805 w 4572000"/>
              <a:gd name="connsiteY0" fmla="*/ 17 h 5149145"/>
              <a:gd name="connsiteX1" fmla="*/ 2853613 w 4572000"/>
              <a:gd name="connsiteY1" fmla="*/ 5645 h 5149145"/>
              <a:gd name="connsiteX2" fmla="*/ 4085616 w 4572000"/>
              <a:gd name="connsiteY2" fmla="*/ 602545 h 5149145"/>
              <a:gd name="connsiteX3" fmla="*/ 4517342 w 4572000"/>
              <a:gd name="connsiteY3" fmla="*/ 1796345 h 5149145"/>
              <a:gd name="connsiteX4" fmla="*/ 3022092 w 4572000"/>
              <a:gd name="connsiteY4" fmla="*/ 5149145 h 5149145"/>
              <a:gd name="connsiteX5" fmla="*/ 1179353 w 4572000"/>
              <a:gd name="connsiteY5" fmla="*/ 5123745 h 5149145"/>
              <a:gd name="connsiteX6" fmla="*/ 136889 w 4572000"/>
              <a:gd name="connsiteY6" fmla="*/ 3828345 h 5149145"/>
              <a:gd name="connsiteX7" fmla="*/ 0 w 4572000"/>
              <a:gd name="connsiteY7" fmla="*/ 5645 h 5149145"/>
              <a:gd name="connsiteX8" fmla="*/ 2325805 w 4572000"/>
              <a:gd name="connsiteY8" fmla="*/ 17 h 514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0" h="5149145">
                <a:moveTo>
                  <a:pt x="2325805" y="17"/>
                </a:moveTo>
                <a:cubicBezTo>
                  <a:pt x="2649733" y="188"/>
                  <a:pt x="2867872" y="1676"/>
                  <a:pt x="2853613" y="5645"/>
                </a:cubicBezTo>
                <a:lnTo>
                  <a:pt x="4085616" y="602545"/>
                </a:lnTo>
                <a:cubicBezTo>
                  <a:pt x="4313765" y="769762"/>
                  <a:pt x="4719166" y="1042812"/>
                  <a:pt x="4517342" y="1796345"/>
                </a:cubicBezTo>
                <a:cubicBezTo>
                  <a:pt x="4462937" y="1902178"/>
                  <a:pt x="3034376" y="5111045"/>
                  <a:pt x="3022092" y="5149145"/>
                </a:cubicBezTo>
                <a:lnTo>
                  <a:pt x="1179353" y="5123745"/>
                </a:lnTo>
                <a:cubicBezTo>
                  <a:pt x="866965" y="5098345"/>
                  <a:pt x="177254" y="5030612"/>
                  <a:pt x="136889" y="3828345"/>
                </a:cubicBezTo>
                <a:lnTo>
                  <a:pt x="0" y="5645"/>
                </a:lnTo>
                <a:cubicBezTo>
                  <a:pt x="388511" y="5645"/>
                  <a:pt x="1613165" y="-358"/>
                  <a:pt x="2325805" y="17"/>
                </a:cubicBezTo>
                <a:close/>
              </a:path>
            </a:pathLst>
          </a:custGeo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450"/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856027" y="1873405"/>
            <a:ext cx="5151219" cy="4248614"/>
          </a:xfr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55218" y="6407635"/>
            <a:ext cx="1621441" cy="262553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/>
          <p:cNvSpPr>
            <a:spLocks noGrp="1"/>
          </p:cNvSpPr>
          <p:nvPr>
            <p:ph type="pic" sz="quarter" idx="13"/>
          </p:nvPr>
        </p:nvSpPr>
        <p:spPr bwMode="auto">
          <a:xfrm>
            <a:off x="0" y="0"/>
            <a:ext cx="10071908" cy="6858000"/>
          </a:xfrm>
          <a:custGeom>
            <a:avLst/>
            <a:gdLst>
              <a:gd name="connsiteX0" fmla="*/ 0 w 2044700"/>
              <a:gd name="connsiteY0" fmla="*/ 0 h 5143500"/>
              <a:gd name="connsiteX1" fmla="*/ 2044700 w 2044700"/>
              <a:gd name="connsiteY1" fmla="*/ 0 h 5143500"/>
              <a:gd name="connsiteX2" fmla="*/ 2044700 w 2044700"/>
              <a:gd name="connsiteY2" fmla="*/ 5143500 h 5143500"/>
              <a:gd name="connsiteX3" fmla="*/ 0 w 2044700"/>
              <a:gd name="connsiteY3" fmla="*/ 5143500 h 5143500"/>
              <a:gd name="connsiteX4" fmla="*/ 0 w 2044700"/>
              <a:gd name="connsiteY4" fmla="*/ 0 h 5143500"/>
              <a:gd name="connsiteX0" fmla="*/ 0 w 2044700"/>
              <a:gd name="connsiteY0" fmla="*/ 0 h 5143500"/>
              <a:gd name="connsiteX1" fmla="*/ 2044700 w 2044700"/>
              <a:gd name="connsiteY1" fmla="*/ 0 h 5143500"/>
              <a:gd name="connsiteX2" fmla="*/ 2032000 w 2044700"/>
              <a:gd name="connsiteY2" fmla="*/ 1143000 h 5143500"/>
              <a:gd name="connsiteX3" fmla="*/ 2044700 w 2044700"/>
              <a:gd name="connsiteY3" fmla="*/ 5143500 h 5143500"/>
              <a:gd name="connsiteX4" fmla="*/ 0 w 2044700"/>
              <a:gd name="connsiteY4" fmla="*/ 5143500 h 5143500"/>
              <a:gd name="connsiteX5" fmla="*/ 0 w 2044700"/>
              <a:gd name="connsiteY5" fmla="*/ 0 h 5143500"/>
              <a:gd name="connsiteX0" fmla="*/ 0 w 3479809"/>
              <a:gd name="connsiteY0" fmla="*/ 12700 h 5156200"/>
              <a:gd name="connsiteX1" fmla="*/ 2044700 w 3479809"/>
              <a:gd name="connsiteY1" fmla="*/ 12700 h 5156200"/>
              <a:gd name="connsiteX2" fmla="*/ 3479800 w 3479809"/>
              <a:gd name="connsiteY2" fmla="*/ 0 h 5156200"/>
              <a:gd name="connsiteX3" fmla="*/ 2044700 w 3479809"/>
              <a:gd name="connsiteY3" fmla="*/ 5156200 h 5156200"/>
              <a:gd name="connsiteX4" fmla="*/ 0 w 3479809"/>
              <a:gd name="connsiteY4" fmla="*/ 5156200 h 5156200"/>
              <a:gd name="connsiteX5" fmla="*/ 0 w 3479809"/>
              <a:gd name="connsiteY5" fmla="*/ 12700 h 5156200"/>
              <a:gd name="connsiteX0" fmla="*/ 0 w 3484485"/>
              <a:gd name="connsiteY0" fmla="*/ 12700 h 5156200"/>
              <a:gd name="connsiteX1" fmla="*/ 2044700 w 3484485"/>
              <a:gd name="connsiteY1" fmla="*/ 12700 h 5156200"/>
              <a:gd name="connsiteX2" fmla="*/ 3479800 w 3484485"/>
              <a:gd name="connsiteY2" fmla="*/ 0 h 5156200"/>
              <a:gd name="connsiteX3" fmla="*/ 2489200 w 3484485"/>
              <a:gd name="connsiteY3" fmla="*/ 3251200 h 5156200"/>
              <a:gd name="connsiteX4" fmla="*/ 2044700 w 3484485"/>
              <a:gd name="connsiteY4" fmla="*/ 5156200 h 5156200"/>
              <a:gd name="connsiteX5" fmla="*/ 0 w 3484485"/>
              <a:gd name="connsiteY5" fmla="*/ 5156200 h 5156200"/>
              <a:gd name="connsiteX6" fmla="*/ 0 w 3484485"/>
              <a:gd name="connsiteY6" fmla="*/ 12700 h 5156200"/>
              <a:gd name="connsiteX0" fmla="*/ 0 w 3519784"/>
              <a:gd name="connsiteY0" fmla="*/ 12700 h 5156200"/>
              <a:gd name="connsiteX1" fmla="*/ 2044700 w 3519784"/>
              <a:gd name="connsiteY1" fmla="*/ 12700 h 5156200"/>
              <a:gd name="connsiteX2" fmla="*/ 3479800 w 3519784"/>
              <a:gd name="connsiteY2" fmla="*/ 0 h 5156200"/>
              <a:gd name="connsiteX3" fmla="*/ 3302000 w 3519784"/>
              <a:gd name="connsiteY3" fmla="*/ 3860800 h 5156200"/>
              <a:gd name="connsiteX4" fmla="*/ 2044700 w 3519784"/>
              <a:gd name="connsiteY4" fmla="*/ 5156200 h 5156200"/>
              <a:gd name="connsiteX5" fmla="*/ 0 w 3519784"/>
              <a:gd name="connsiteY5" fmla="*/ 5156200 h 5156200"/>
              <a:gd name="connsiteX6" fmla="*/ 0 w 3519784"/>
              <a:gd name="connsiteY6" fmla="*/ 12700 h 5156200"/>
              <a:gd name="connsiteX0" fmla="*/ 0 w 3493347"/>
              <a:gd name="connsiteY0" fmla="*/ 12700 h 5156200"/>
              <a:gd name="connsiteX1" fmla="*/ 2044700 w 3493347"/>
              <a:gd name="connsiteY1" fmla="*/ 12700 h 5156200"/>
              <a:gd name="connsiteX2" fmla="*/ 3479800 w 3493347"/>
              <a:gd name="connsiteY2" fmla="*/ 0 h 5156200"/>
              <a:gd name="connsiteX3" fmla="*/ 3302000 w 3493347"/>
              <a:gd name="connsiteY3" fmla="*/ 3860800 h 5156200"/>
              <a:gd name="connsiteX4" fmla="*/ 2044700 w 3493347"/>
              <a:gd name="connsiteY4" fmla="*/ 5156200 h 5156200"/>
              <a:gd name="connsiteX5" fmla="*/ 0 w 3493347"/>
              <a:gd name="connsiteY5" fmla="*/ 5156200 h 5156200"/>
              <a:gd name="connsiteX6" fmla="*/ 0 w 3493347"/>
              <a:gd name="connsiteY6" fmla="*/ 12700 h 5156200"/>
              <a:gd name="connsiteX0" fmla="*/ 0 w 3479800"/>
              <a:gd name="connsiteY0" fmla="*/ 12770 h 5156270"/>
              <a:gd name="connsiteX1" fmla="*/ 2044700 w 3479800"/>
              <a:gd name="connsiteY1" fmla="*/ 12770 h 5156270"/>
              <a:gd name="connsiteX2" fmla="*/ 3479800 w 3479800"/>
              <a:gd name="connsiteY2" fmla="*/ 70 h 5156270"/>
              <a:gd name="connsiteX3" fmla="*/ 3302000 w 3479800"/>
              <a:gd name="connsiteY3" fmla="*/ 3860870 h 5156270"/>
              <a:gd name="connsiteX4" fmla="*/ 2044700 w 3479800"/>
              <a:gd name="connsiteY4" fmla="*/ 5156270 h 5156270"/>
              <a:gd name="connsiteX5" fmla="*/ 0 w 3479800"/>
              <a:gd name="connsiteY5" fmla="*/ 5156270 h 5156270"/>
              <a:gd name="connsiteX6" fmla="*/ 0 w 3479800"/>
              <a:gd name="connsiteY6" fmla="*/ 12770 h 5156270"/>
              <a:gd name="connsiteX0" fmla="*/ 0 w 3479800"/>
              <a:gd name="connsiteY0" fmla="*/ 12770 h 5156270"/>
              <a:gd name="connsiteX1" fmla="*/ 2044700 w 3479800"/>
              <a:gd name="connsiteY1" fmla="*/ 12770 h 5156270"/>
              <a:gd name="connsiteX2" fmla="*/ 3479800 w 3479800"/>
              <a:gd name="connsiteY2" fmla="*/ 70 h 5156270"/>
              <a:gd name="connsiteX3" fmla="*/ 3302000 w 3479800"/>
              <a:gd name="connsiteY3" fmla="*/ 3860870 h 5156270"/>
              <a:gd name="connsiteX4" fmla="*/ 2044700 w 3479800"/>
              <a:gd name="connsiteY4" fmla="*/ 5156270 h 5156270"/>
              <a:gd name="connsiteX5" fmla="*/ 0 w 3479800"/>
              <a:gd name="connsiteY5" fmla="*/ 5156270 h 5156270"/>
              <a:gd name="connsiteX6" fmla="*/ 0 w 3479800"/>
              <a:gd name="connsiteY6" fmla="*/ 12770 h 5156270"/>
              <a:gd name="connsiteX0" fmla="*/ 1556 w 3481356"/>
              <a:gd name="connsiteY0" fmla="*/ 12770 h 5156270"/>
              <a:gd name="connsiteX1" fmla="*/ 2046256 w 3481356"/>
              <a:gd name="connsiteY1" fmla="*/ 12770 h 5156270"/>
              <a:gd name="connsiteX2" fmla="*/ 3481356 w 3481356"/>
              <a:gd name="connsiteY2" fmla="*/ 70 h 5156270"/>
              <a:gd name="connsiteX3" fmla="*/ 3303556 w 3481356"/>
              <a:gd name="connsiteY3" fmla="*/ 3860870 h 5156270"/>
              <a:gd name="connsiteX4" fmla="*/ 2046256 w 3481356"/>
              <a:gd name="connsiteY4" fmla="*/ 5156270 h 5156270"/>
              <a:gd name="connsiteX5" fmla="*/ 1556 w 3481356"/>
              <a:gd name="connsiteY5" fmla="*/ 5156270 h 5156270"/>
              <a:gd name="connsiteX6" fmla="*/ 1556 w 3481356"/>
              <a:gd name="connsiteY6" fmla="*/ 12770 h 5156270"/>
              <a:gd name="connsiteX0" fmla="*/ 25400 w 3479800"/>
              <a:gd name="connsiteY0" fmla="*/ 38170 h 5156270"/>
              <a:gd name="connsiteX1" fmla="*/ 2044700 w 3479800"/>
              <a:gd name="connsiteY1" fmla="*/ 12770 h 5156270"/>
              <a:gd name="connsiteX2" fmla="*/ 3479800 w 3479800"/>
              <a:gd name="connsiteY2" fmla="*/ 70 h 5156270"/>
              <a:gd name="connsiteX3" fmla="*/ 3302000 w 3479800"/>
              <a:gd name="connsiteY3" fmla="*/ 3860870 h 5156270"/>
              <a:gd name="connsiteX4" fmla="*/ 2044700 w 3479800"/>
              <a:gd name="connsiteY4" fmla="*/ 5156270 h 5156270"/>
              <a:gd name="connsiteX5" fmla="*/ 0 w 3479800"/>
              <a:gd name="connsiteY5" fmla="*/ 5156270 h 5156270"/>
              <a:gd name="connsiteX6" fmla="*/ 25400 w 3479800"/>
              <a:gd name="connsiteY6" fmla="*/ 38170 h 5156270"/>
              <a:gd name="connsiteX0" fmla="*/ 25400 w 3302000"/>
              <a:gd name="connsiteY0" fmla="*/ 25400 h 5143500"/>
              <a:gd name="connsiteX1" fmla="*/ 2044700 w 3302000"/>
              <a:gd name="connsiteY1" fmla="*/ 0 h 5143500"/>
              <a:gd name="connsiteX2" fmla="*/ 2590800 w 3302000"/>
              <a:gd name="connsiteY2" fmla="*/ 1460500 h 5143500"/>
              <a:gd name="connsiteX3" fmla="*/ 3302000 w 3302000"/>
              <a:gd name="connsiteY3" fmla="*/ 3848100 h 5143500"/>
              <a:gd name="connsiteX4" fmla="*/ 2044700 w 3302000"/>
              <a:gd name="connsiteY4" fmla="*/ 5143500 h 5143500"/>
              <a:gd name="connsiteX5" fmla="*/ 0 w 3302000"/>
              <a:gd name="connsiteY5" fmla="*/ 5143500 h 5143500"/>
              <a:gd name="connsiteX6" fmla="*/ 25400 w 3302000"/>
              <a:gd name="connsiteY6" fmla="*/ 25400 h 5143500"/>
              <a:gd name="connsiteX0" fmla="*/ 25400 w 3302000"/>
              <a:gd name="connsiteY0" fmla="*/ 137 h 5118237"/>
              <a:gd name="connsiteX1" fmla="*/ 1828800 w 3302000"/>
              <a:gd name="connsiteY1" fmla="*/ 863737 h 5118237"/>
              <a:gd name="connsiteX2" fmla="*/ 2590800 w 3302000"/>
              <a:gd name="connsiteY2" fmla="*/ 1435237 h 5118237"/>
              <a:gd name="connsiteX3" fmla="*/ 3302000 w 3302000"/>
              <a:gd name="connsiteY3" fmla="*/ 3822837 h 5118237"/>
              <a:gd name="connsiteX4" fmla="*/ 2044700 w 3302000"/>
              <a:gd name="connsiteY4" fmla="*/ 5118237 h 5118237"/>
              <a:gd name="connsiteX5" fmla="*/ 0 w 3302000"/>
              <a:gd name="connsiteY5" fmla="*/ 5118237 h 5118237"/>
              <a:gd name="connsiteX6" fmla="*/ 25400 w 3302000"/>
              <a:gd name="connsiteY6" fmla="*/ 137 h 5118237"/>
              <a:gd name="connsiteX0" fmla="*/ 25400 w 3467100"/>
              <a:gd name="connsiteY0" fmla="*/ 12700 h 5130800"/>
              <a:gd name="connsiteX1" fmla="*/ 3467100 w 3467100"/>
              <a:gd name="connsiteY1" fmla="*/ 0 h 5130800"/>
              <a:gd name="connsiteX2" fmla="*/ 2590800 w 3467100"/>
              <a:gd name="connsiteY2" fmla="*/ 1447800 h 5130800"/>
              <a:gd name="connsiteX3" fmla="*/ 3302000 w 3467100"/>
              <a:gd name="connsiteY3" fmla="*/ 3835400 h 5130800"/>
              <a:gd name="connsiteX4" fmla="*/ 2044700 w 3467100"/>
              <a:gd name="connsiteY4" fmla="*/ 5130800 h 5130800"/>
              <a:gd name="connsiteX5" fmla="*/ 0 w 3467100"/>
              <a:gd name="connsiteY5" fmla="*/ 5130800 h 5130800"/>
              <a:gd name="connsiteX6" fmla="*/ 25400 w 3467100"/>
              <a:gd name="connsiteY6" fmla="*/ 12700 h 5130800"/>
              <a:gd name="connsiteX0" fmla="*/ 25400 w 3467100"/>
              <a:gd name="connsiteY0" fmla="*/ 12700 h 5130800"/>
              <a:gd name="connsiteX1" fmla="*/ 3467100 w 3467100"/>
              <a:gd name="connsiteY1" fmla="*/ 0 h 5130800"/>
              <a:gd name="connsiteX2" fmla="*/ 3302000 w 3467100"/>
              <a:gd name="connsiteY2" fmla="*/ 3835400 h 5130800"/>
              <a:gd name="connsiteX3" fmla="*/ 2044700 w 3467100"/>
              <a:gd name="connsiteY3" fmla="*/ 5130800 h 5130800"/>
              <a:gd name="connsiteX4" fmla="*/ 0 w 3467100"/>
              <a:gd name="connsiteY4" fmla="*/ 5130800 h 5130800"/>
              <a:gd name="connsiteX5" fmla="*/ 25400 w 3467100"/>
              <a:gd name="connsiteY5" fmla="*/ 12700 h 5130800"/>
              <a:gd name="connsiteX0" fmla="*/ 25400 w 3467100"/>
              <a:gd name="connsiteY0" fmla="*/ 5645 h 5123745"/>
              <a:gd name="connsiteX1" fmla="*/ 3467100 w 3467100"/>
              <a:gd name="connsiteY1" fmla="*/ 5645 h 5123745"/>
              <a:gd name="connsiteX2" fmla="*/ 3302000 w 3467100"/>
              <a:gd name="connsiteY2" fmla="*/ 3828345 h 5123745"/>
              <a:gd name="connsiteX3" fmla="*/ 2044700 w 3467100"/>
              <a:gd name="connsiteY3" fmla="*/ 5123745 h 5123745"/>
              <a:gd name="connsiteX4" fmla="*/ 0 w 3467100"/>
              <a:gd name="connsiteY4" fmla="*/ 5123745 h 5123745"/>
              <a:gd name="connsiteX5" fmla="*/ 25400 w 3467100"/>
              <a:gd name="connsiteY5" fmla="*/ 5645 h 5123745"/>
              <a:gd name="connsiteX0" fmla="*/ 25400 w 3467100"/>
              <a:gd name="connsiteY0" fmla="*/ 5645 h 5123745"/>
              <a:gd name="connsiteX1" fmla="*/ 3467100 w 3467100"/>
              <a:gd name="connsiteY1" fmla="*/ 5645 h 5123745"/>
              <a:gd name="connsiteX2" fmla="*/ 3302000 w 3467100"/>
              <a:gd name="connsiteY2" fmla="*/ 3828345 h 5123745"/>
              <a:gd name="connsiteX3" fmla="*/ 2044700 w 3467100"/>
              <a:gd name="connsiteY3" fmla="*/ 5123745 h 5123745"/>
              <a:gd name="connsiteX4" fmla="*/ 0 w 3467100"/>
              <a:gd name="connsiteY4" fmla="*/ 5123745 h 5123745"/>
              <a:gd name="connsiteX5" fmla="*/ 25400 w 3467100"/>
              <a:gd name="connsiteY5" fmla="*/ 5645 h 5123745"/>
              <a:gd name="connsiteX0" fmla="*/ 25400 w 3467100"/>
              <a:gd name="connsiteY0" fmla="*/ 5645 h 5123745"/>
              <a:gd name="connsiteX1" fmla="*/ 3467100 w 3467100"/>
              <a:gd name="connsiteY1" fmla="*/ 5645 h 5123745"/>
              <a:gd name="connsiteX2" fmla="*/ 3302000 w 3467100"/>
              <a:gd name="connsiteY2" fmla="*/ 3828345 h 5123745"/>
              <a:gd name="connsiteX3" fmla="*/ 2044700 w 3467100"/>
              <a:gd name="connsiteY3" fmla="*/ 5123745 h 5123745"/>
              <a:gd name="connsiteX4" fmla="*/ 0 w 3467100"/>
              <a:gd name="connsiteY4" fmla="*/ 5123745 h 5123745"/>
              <a:gd name="connsiteX5" fmla="*/ 25400 w 3467100"/>
              <a:gd name="connsiteY5" fmla="*/ 5645 h 5123745"/>
              <a:gd name="connsiteX0" fmla="*/ 25400 w 3467100"/>
              <a:gd name="connsiteY0" fmla="*/ 5645 h 5123745"/>
              <a:gd name="connsiteX1" fmla="*/ 3467100 w 3467100"/>
              <a:gd name="connsiteY1" fmla="*/ 5645 h 5123745"/>
              <a:gd name="connsiteX2" fmla="*/ 3302000 w 3467100"/>
              <a:gd name="connsiteY2" fmla="*/ 3828345 h 5123745"/>
              <a:gd name="connsiteX3" fmla="*/ 2044700 w 3467100"/>
              <a:gd name="connsiteY3" fmla="*/ 5123745 h 5123745"/>
              <a:gd name="connsiteX4" fmla="*/ 0 w 3467100"/>
              <a:gd name="connsiteY4" fmla="*/ 5123745 h 5123745"/>
              <a:gd name="connsiteX5" fmla="*/ 12700 w 3467100"/>
              <a:gd name="connsiteY5" fmla="*/ 1135945 h 5123745"/>
              <a:gd name="connsiteX6" fmla="*/ 25400 w 3467100"/>
              <a:gd name="connsiteY6" fmla="*/ 5645 h 5123745"/>
              <a:gd name="connsiteX0" fmla="*/ 1485909 w 4927609"/>
              <a:gd name="connsiteY0" fmla="*/ 5645 h 5123745"/>
              <a:gd name="connsiteX1" fmla="*/ 4927609 w 4927609"/>
              <a:gd name="connsiteY1" fmla="*/ 5645 h 5123745"/>
              <a:gd name="connsiteX2" fmla="*/ 4762509 w 4927609"/>
              <a:gd name="connsiteY2" fmla="*/ 3828345 h 5123745"/>
              <a:gd name="connsiteX3" fmla="*/ 3505209 w 4927609"/>
              <a:gd name="connsiteY3" fmla="*/ 5123745 h 5123745"/>
              <a:gd name="connsiteX4" fmla="*/ 1460509 w 4927609"/>
              <a:gd name="connsiteY4" fmla="*/ 5123745 h 5123745"/>
              <a:gd name="connsiteX5" fmla="*/ 9 w 4927609"/>
              <a:gd name="connsiteY5" fmla="*/ 602545 h 5123745"/>
              <a:gd name="connsiteX6" fmla="*/ 1485909 w 4927609"/>
              <a:gd name="connsiteY6" fmla="*/ 5645 h 5123745"/>
              <a:gd name="connsiteX0" fmla="*/ 1512775 w 4954475"/>
              <a:gd name="connsiteY0" fmla="*/ 5645 h 5123745"/>
              <a:gd name="connsiteX1" fmla="*/ 4954475 w 4954475"/>
              <a:gd name="connsiteY1" fmla="*/ 5645 h 5123745"/>
              <a:gd name="connsiteX2" fmla="*/ 4789375 w 4954475"/>
              <a:gd name="connsiteY2" fmla="*/ 3828345 h 5123745"/>
              <a:gd name="connsiteX3" fmla="*/ 3532075 w 4954475"/>
              <a:gd name="connsiteY3" fmla="*/ 5123745 h 5123745"/>
              <a:gd name="connsiteX4" fmla="*/ 1487375 w 4954475"/>
              <a:gd name="connsiteY4" fmla="*/ 5123745 h 5123745"/>
              <a:gd name="connsiteX5" fmla="*/ 623776 w 4954475"/>
              <a:gd name="connsiteY5" fmla="*/ 2532945 h 5123745"/>
              <a:gd name="connsiteX6" fmla="*/ 26875 w 4954475"/>
              <a:gd name="connsiteY6" fmla="*/ 602545 h 5123745"/>
              <a:gd name="connsiteX7" fmla="*/ 1512775 w 4954475"/>
              <a:gd name="connsiteY7" fmla="*/ 5645 h 5123745"/>
              <a:gd name="connsiteX0" fmla="*/ 2062882 w 5504582"/>
              <a:gd name="connsiteY0" fmla="*/ 5645 h 5123745"/>
              <a:gd name="connsiteX1" fmla="*/ 5504582 w 5504582"/>
              <a:gd name="connsiteY1" fmla="*/ 5645 h 5123745"/>
              <a:gd name="connsiteX2" fmla="*/ 5339482 w 5504582"/>
              <a:gd name="connsiteY2" fmla="*/ 3828345 h 5123745"/>
              <a:gd name="connsiteX3" fmla="*/ 4082182 w 5504582"/>
              <a:gd name="connsiteY3" fmla="*/ 5123745 h 5123745"/>
              <a:gd name="connsiteX4" fmla="*/ 2037482 w 5504582"/>
              <a:gd name="connsiteY4" fmla="*/ 5123745 h 5123745"/>
              <a:gd name="connsiteX5" fmla="*/ 56283 w 5504582"/>
              <a:gd name="connsiteY5" fmla="*/ 1796345 h 5123745"/>
              <a:gd name="connsiteX6" fmla="*/ 576982 w 5504582"/>
              <a:gd name="connsiteY6" fmla="*/ 602545 h 5123745"/>
              <a:gd name="connsiteX7" fmla="*/ 2062882 w 5504582"/>
              <a:gd name="connsiteY7" fmla="*/ 5645 h 5123745"/>
              <a:gd name="connsiteX0" fmla="*/ 2072521 w 5514221"/>
              <a:gd name="connsiteY0" fmla="*/ 5645 h 5123745"/>
              <a:gd name="connsiteX1" fmla="*/ 5514221 w 5514221"/>
              <a:gd name="connsiteY1" fmla="*/ 5645 h 5123745"/>
              <a:gd name="connsiteX2" fmla="*/ 5349121 w 5514221"/>
              <a:gd name="connsiteY2" fmla="*/ 3828345 h 5123745"/>
              <a:gd name="connsiteX3" fmla="*/ 4091821 w 5514221"/>
              <a:gd name="connsiteY3" fmla="*/ 5123745 h 5123745"/>
              <a:gd name="connsiteX4" fmla="*/ 2047121 w 5514221"/>
              <a:gd name="connsiteY4" fmla="*/ 5123745 h 5123745"/>
              <a:gd name="connsiteX5" fmla="*/ 65922 w 5514221"/>
              <a:gd name="connsiteY5" fmla="*/ 1796345 h 5123745"/>
              <a:gd name="connsiteX6" fmla="*/ 586621 w 5514221"/>
              <a:gd name="connsiteY6" fmla="*/ 602545 h 5123745"/>
              <a:gd name="connsiteX7" fmla="*/ 2072521 w 5514221"/>
              <a:gd name="connsiteY7" fmla="*/ 5645 h 5123745"/>
              <a:gd name="connsiteX0" fmla="*/ 2072521 w 5514221"/>
              <a:gd name="connsiteY0" fmla="*/ 5645 h 5123745"/>
              <a:gd name="connsiteX1" fmla="*/ 5514221 w 5514221"/>
              <a:gd name="connsiteY1" fmla="*/ 5645 h 5123745"/>
              <a:gd name="connsiteX2" fmla="*/ 5349121 w 5514221"/>
              <a:gd name="connsiteY2" fmla="*/ 3828345 h 5123745"/>
              <a:gd name="connsiteX3" fmla="*/ 4091821 w 5514221"/>
              <a:gd name="connsiteY3" fmla="*/ 5123745 h 5123745"/>
              <a:gd name="connsiteX4" fmla="*/ 2047121 w 5514221"/>
              <a:gd name="connsiteY4" fmla="*/ 5123745 h 5123745"/>
              <a:gd name="connsiteX5" fmla="*/ 65922 w 5514221"/>
              <a:gd name="connsiteY5" fmla="*/ 1796345 h 5123745"/>
              <a:gd name="connsiteX6" fmla="*/ 586621 w 5514221"/>
              <a:gd name="connsiteY6" fmla="*/ 602545 h 5123745"/>
              <a:gd name="connsiteX7" fmla="*/ 2072521 w 5514221"/>
              <a:gd name="connsiteY7" fmla="*/ 5645 h 5123745"/>
              <a:gd name="connsiteX0" fmla="*/ 2072521 w 5514221"/>
              <a:gd name="connsiteY0" fmla="*/ 5645 h 5149145"/>
              <a:gd name="connsiteX1" fmla="*/ 5514221 w 5514221"/>
              <a:gd name="connsiteY1" fmla="*/ 5645 h 5149145"/>
              <a:gd name="connsiteX2" fmla="*/ 5349121 w 5514221"/>
              <a:gd name="connsiteY2" fmla="*/ 3828345 h 5149145"/>
              <a:gd name="connsiteX3" fmla="*/ 4091821 w 5514221"/>
              <a:gd name="connsiteY3" fmla="*/ 5123745 h 5149145"/>
              <a:gd name="connsiteX4" fmla="*/ 1869321 w 5514221"/>
              <a:gd name="connsiteY4" fmla="*/ 5149145 h 5149145"/>
              <a:gd name="connsiteX5" fmla="*/ 65922 w 5514221"/>
              <a:gd name="connsiteY5" fmla="*/ 1796345 h 5149145"/>
              <a:gd name="connsiteX6" fmla="*/ 586621 w 5514221"/>
              <a:gd name="connsiteY6" fmla="*/ 602545 h 5149145"/>
              <a:gd name="connsiteX7" fmla="*/ 2072521 w 5514221"/>
              <a:gd name="connsiteY7" fmla="*/ 5645 h 5149145"/>
              <a:gd name="connsiteX0" fmla="*/ 2072521 w 5514221"/>
              <a:gd name="connsiteY0" fmla="*/ 5645 h 5149145"/>
              <a:gd name="connsiteX1" fmla="*/ 5514221 w 5514221"/>
              <a:gd name="connsiteY1" fmla="*/ 5645 h 5149145"/>
              <a:gd name="connsiteX2" fmla="*/ 5349121 w 5514221"/>
              <a:gd name="connsiteY2" fmla="*/ 3828345 h 5149145"/>
              <a:gd name="connsiteX3" fmla="*/ 4091821 w 5514221"/>
              <a:gd name="connsiteY3" fmla="*/ 5123745 h 5149145"/>
              <a:gd name="connsiteX4" fmla="*/ 1869321 w 5514221"/>
              <a:gd name="connsiteY4" fmla="*/ 5149145 h 5149145"/>
              <a:gd name="connsiteX5" fmla="*/ 65922 w 5514221"/>
              <a:gd name="connsiteY5" fmla="*/ 1796345 h 5149145"/>
              <a:gd name="connsiteX6" fmla="*/ 586621 w 5514221"/>
              <a:gd name="connsiteY6" fmla="*/ 602545 h 5149145"/>
              <a:gd name="connsiteX7" fmla="*/ 2072521 w 5514221"/>
              <a:gd name="connsiteY7" fmla="*/ 5645 h 514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14221" h="5149145">
                <a:moveTo>
                  <a:pt x="2072521" y="5645"/>
                </a:moveTo>
                <a:cubicBezTo>
                  <a:pt x="2017488" y="-7055"/>
                  <a:pt x="4832654" y="5645"/>
                  <a:pt x="5514221" y="5645"/>
                </a:cubicBezTo>
                <a:lnTo>
                  <a:pt x="5349121" y="3828345"/>
                </a:lnTo>
                <a:cubicBezTo>
                  <a:pt x="5300438" y="5030612"/>
                  <a:pt x="4468588" y="5098345"/>
                  <a:pt x="4091821" y="5123745"/>
                </a:cubicBezTo>
                <a:lnTo>
                  <a:pt x="1869321" y="5149145"/>
                </a:lnTo>
                <a:cubicBezTo>
                  <a:pt x="1854505" y="5111045"/>
                  <a:pt x="131539" y="1902178"/>
                  <a:pt x="65922" y="1796345"/>
                </a:cubicBezTo>
                <a:cubicBezTo>
                  <a:pt x="-177495" y="1042812"/>
                  <a:pt x="311454" y="769762"/>
                  <a:pt x="586621" y="602545"/>
                </a:cubicBezTo>
                <a:lnTo>
                  <a:pt x="2072521" y="5645"/>
                </a:lnTo>
                <a:close/>
              </a:path>
            </a:pathLst>
          </a:custGeo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/>
          <a:lstStyle>
            <a:lvl1pPr marL="0" indent="0" algn="r">
              <a:buNone/>
              <a:defRPr sz="600"/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4220647" y="1655691"/>
            <a:ext cx="5151219" cy="4248614"/>
          </a:xfr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55218" y="6407635"/>
            <a:ext cx="1621441" cy="262553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Placehol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/>
          </p:cNvSpPr>
          <p:nvPr userDrawn="1"/>
        </p:nvSpPr>
        <p:spPr bwMode="auto">
          <a:xfrm>
            <a:off x="5645162" y="364957"/>
            <a:ext cx="90486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9pPr>
          </a:lstStyle>
          <a:p>
            <a:pPr algn="ctr"/>
            <a:r>
              <a:rPr lang="en-US" altLang="x-none" sz="1400" b="1" dirty="0" smtClean="0">
                <a:solidFill>
                  <a:srgbClr val="FF671B"/>
                </a:solidFill>
                <a:latin typeface="+mn-lt"/>
                <a:sym typeface="Montserrat-Regular" charset="0"/>
              </a:rPr>
              <a:t>PAHO/WHO</a:t>
            </a:r>
            <a:endParaRPr lang="en-US" altLang="x-none" sz="1400" b="1" dirty="0">
              <a:solidFill>
                <a:srgbClr val="FF671B"/>
              </a:solidFill>
              <a:latin typeface="+mn-lt"/>
              <a:sym typeface="Montserrat-Regular" charset="0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5897563" y="1470034"/>
            <a:ext cx="400050" cy="95250"/>
            <a:chOff x="1942594" y="2781300"/>
            <a:chExt cx="799891" cy="190500"/>
          </a:xfrm>
          <a:solidFill>
            <a:srgbClr val="FF671B"/>
          </a:solidFill>
        </p:grpSpPr>
        <p:sp>
          <p:nvSpPr>
            <p:cNvPr id="5" name="Oval 3"/>
            <p:cNvSpPr>
              <a:spLocks/>
            </p:cNvSpPr>
            <p:nvPr/>
          </p:nvSpPr>
          <p:spPr bwMode="auto">
            <a:xfrm>
              <a:off x="1942594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6" name="Oval 4"/>
            <p:cNvSpPr>
              <a:spLocks/>
            </p:cNvSpPr>
            <p:nvPr/>
          </p:nvSpPr>
          <p:spPr bwMode="auto">
            <a:xfrm>
              <a:off x="224731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7" name="Oval 5"/>
            <p:cNvSpPr>
              <a:spLocks/>
            </p:cNvSpPr>
            <p:nvPr/>
          </p:nvSpPr>
          <p:spPr bwMode="auto">
            <a:xfrm>
              <a:off x="255203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85053" y="6249204"/>
            <a:ext cx="1621441" cy="262553"/>
          </a:xfrm>
          <a:prstGeom prst="rect">
            <a:avLst/>
          </a:prstGeom>
        </p:spPr>
      </p:pic>
      <p:sp>
        <p:nvSpPr>
          <p:cNvPr id="1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51694" y="655532"/>
            <a:ext cx="10587038" cy="763139"/>
          </a:xfrm>
        </p:spPr>
        <p:txBody>
          <a:bodyPr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399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/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Placehol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ADE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>
            <a:spLocks/>
          </p:cNvSpPr>
          <p:nvPr userDrawn="1"/>
        </p:nvSpPr>
        <p:spPr bwMode="auto">
          <a:xfrm>
            <a:off x="5645162" y="364957"/>
            <a:ext cx="90486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9pPr>
          </a:lstStyle>
          <a:p>
            <a:pPr algn="ctr"/>
            <a:r>
              <a:rPr lang="en-US" altLang="x-none" sz="1400" b="1" dirty="0" smtClean="0">
                <a:solidFill>
                  <a:srgbClr val="276092"/>
                </a:solidFill>
                <a:latin typeface="+mn-lt"/>
                <a:sym typeface="Montserrat-Regular" charset="0"/>
              </a:rPr>
              <a:t>PAHO/WHO</a:t>
            </a:r>
            <a:endParaRPr lang="en-US" altLang="x-none" sz="1400" b="1" dirty="0">
              <a:solidFill>
                <a:srgbClr val="276092"/>
              </a:solidFill>
              <a:latin typeface="+mn-lt"/>
              <a:sym typeface="Montserrat-Regular" charset="0"/>
            </a:endParaRPr>
          </a:p>
        </p:txBody>
      </p:sp>
      <p:grpSp>
        <p:nvGrpSpPr>
          <p:cNvPr id="5" name="Group 4"/>
          <p:cNvGrpSpPr/>
          <p:nvPr userDrawn="1"/>
        </p:nvGrpSpPr>
        <p:grpSpPr>
          <a:xfrm>
            <a:off x="5897563" y="1470034"/>
            <a:ext cx="400050" cy="95250"/>
            <a:chOff x="1942594" y="2781300"/>
            <a:chExt cx="799891" cy="190500"/>
          </a:xfrm>
          <a:solidFill>
            <a:srgbClr val="276092"/>
          </a:solidFill>
        </p:grpSpPr>
        <p:sp>
          <p:nvSpPr>
            <p:cNvPr id="6" name="Oval 3"/>
            <p:cNvSpPr>
              <a:spLocks/>
            </p:cNvSpPr>
            <p:nvPr/>
          </p:nvSpPr>
          <p:spPr bwMode="auto">
            <a:xfrm>
              <a:off x="1942594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7" name="Oval 4"/>
            <p:cNvSpPr>
              <a:spLocks/>
            </p:cNvSpPr>
            <p:nvPr/>
          </p:nvSpPr>
          <p:spPr bwMode="auto">
            <a:xfrm>
              <a:off x="224731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8" name="Oval 5"/>
            <p:cNvSpPr>
              <a:spLocks/>
            </p:cNvSpPr>
            <p:nvPr/>
          </p:nvSpPr>
          <p:spPr bwMode="auto">
            <a:xfrm>
              <a:off x="255203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55217" y="6425850"/>
            <a:ext cx="1621441" cy="262553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51694" y="655532"/>
            <a:ext cx="10587038" cy="763139"/>
          </a:xfrm>
        </p:spPr>
        <p:txBody>
          <a:bodyPr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399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/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Placehol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/>
          </p:cNvSpPr>
          <p:nvPr userDrawn="1"/>
        </p:nvSpPr>
        <p:spPr bwMode="auto">
          <a:xfrm>
            <a:off x="5645162" y="364957"/>
            <a:ext cx="90486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9pPr>
          </a:lstStyle>
          <a:p>
            <a:pPr algn="ctr"/>
            <a:r>
              <a:rPr lang="en-US" altLang="x-none" sz="1400" b="1" dirty="0" smtClean="0">
                <a:solidFill>
                  <a:srgbClr val="276092"/>
                </a:solidFill>
                <a:latin typeface="+mn-lt"/>
                <a:sym typeface="Montserrat-Regular" charset="0"/>
              </a:rPr>
              <a:t>PAHO/WHO</a:t>
            </a:r>
            <a:endParaRPr lang="en-US" altLang="x-none" sz="1400" b="1" dirty="0">
              <a:solidFill>
                <a:srgbClr val="276092"/>
              </a:solidFill>
              <a:latin typeface="+mn-lt"/>
              <a:sym typeface="Montserrat-Regular" charset="0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5897563" y="1470034"/>
            <a:ext cx="400050" cy="95250"/>
            <a:chOff x="1942594" y="2781300"/>
            <a:chExt cx="799891" cy="190500"/>
          </a:xfrm>
          <a:solidFill>
            <a:srgbClr val="276092"/>
          </a:solidFill>
        </p:grpSpPr>
        <p:sp>
          <p:nvSpPr>
            <p:cNvPr id="5" name="Oval 3"/>
            <p:cNvSpPr>
              <a:spLocks/>
            </p:cNvSpPr>
            <p:nvPr/>
          </p:nvSpPr>
          <p:spPr bwMode="auto">
            <a:xfrm>
              <a:off x="1942594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6" name="Oval 4"/>
            <p:cNvSpPr>
              <a:spLocks/>
            </p:cNvSpPr>
            <p:nvPr/>
          </p:nvSpPr>
          <p:spPr bwMode="auto">
            <a:xfrm>
              <a:off x="224731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7" name="Oval 5"/>
            <p:cNvSpPr>
              <a:spLocks/>
            </p:cNvSpPr>
            <p:nvPr/>
          </p:nvSpPr>
          <p:spPr bwMode="auto">
            <a:xfrm>
              <a:off x="255203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55217" y="6425850"/>
            <a:ext cx="1621441" cy="262553"/>
          </a:xfrm>
          <a:prstGeom prst="rect">
            <a:avLst/>
          </a:prstGeom>
        </p:spPr>
      </p:pic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51694" y="655532"/>
            <a:ext cx="10587038" cy="763139"/>
          </a:xfrm>
        </p:spPr>
        <p:txBody>
          <a:bodyPr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399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/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ImagePlacehol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6092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>
            <a:spLocks/>
          </p:cNvSpPr>
          <p:nvPr userDrawn="1"/>
        </p:nvSpPr>
        <p:spPr bwMode="auto">
          <a:xfrm>
            <a:off x="5645162" y="364957"/>
            <a:ext cx="90486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9pPr>
          </a:lstStyle>
          <a:p>
            <a:pPr algn="ctr"/>
            <a:r>
              <a:rPr lang="en-US" altLang="x-none" sz="1400" b="1" dirty="0" smtClean="0">
                <a:solidFill>
                  <a:srgbClr val="FF671B"/>
                </a:solidFill>
                <a:latin typeface="+mn-lt"/>
                <a:sym typeface="Montserrat-Regular" charset="0"/>
              </a:rPr>
              <a:t>PAHO/WHO</a:t>
            </a:r>
            <a:endParaRPr lang="en-US" altLang="x-none" sz="1400" b="1" dirty="0">
              <a:solidFill>
                <a:srgbClr val="FF671B"/>
              </a:solidFill>
              <a:latin typeface="+mn-lt"/>
              <a:sym typeface="Montserrat-Regular" charset="0"/>
            </a:endParaRPr>
          </a:p>
        </p:txBody>
      </p:sp>
      <p:grpSp>
        <p:nvGrpSpPr>
          <p:cNvPr id="5" name="Group 4"/>
          <p:cNvGrpSpPr/>
          <p:nvPr userDrawn="1"/>
        </p:nvGrpSpPr>
        <p:grpSpPr>
          <a:xfrm>
            <a:off x="5897563" y="1470034"/>
            <a:ext cx="400050" cy="95250"/>
            <a:chOff x="1942594" y="2781300"/>
            <a:chExt cx="799891" cy="190500"/>
          </a:xfrm>
          <a:solidFill>
            <a:srgbClr val="FF671B"/>
          </a:solidFill>
        </p:grpSpPr>
        <p:sp>
          <p:nvSpPr>
            <p:cNvPr id="6" name="Oval 3"/>
            <p:cNvSpPr>
              <a:spLocks/>
            </p:cNvSpPr>
            <p:nvPr/>
          </p:nvSpPr>
          <p:spPr bwMode="auto">
            <a:xfrm>
              <a:off x="1942594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7" name="Oval 4"/>
            <p:cNvSpPr>
              <a:spLocks/>
            </p:cNvSpPr>
            <p:nvPr/>
          </p:nvSpPr>
          <p:spPr bwMode="auto">
            <a:xfrm>
              <a:off x="224731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8" name="Oval 5"/>
            <p:cNvSpPr>
              <a:spLocks/>
            </p:cNvSpPr>
            <p:nvPr/>
          </p:nvSpPr>
          <p:spPr bwMode="auto">
            <a:xfrm>
              <a:off x="255203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55217" y="6425850"/>
            <a:ext cx="1621441" cy="262553"/>
          </a:xfrm>
          <a:prstGeom prst="rect">
            <a:avLst/>
          </a:prstGeom>
        </p:spPr>
      </p:pic>
      <p:sp>
        <p:nvSpPr>
          <p:cNvPr id="11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51694" y="655532"/>
            <a:ext cx="10587038" cy="763139"/>
          </a:xfrm>
        </p:spPr>
        <p:txBody>
          <a:bodyPr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399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/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838419" y="6356350"/>
            <a:ext cx="2743121" cy="365125"/>
          </a:xfrm>
          <a:prstGeom prst="rect">
            <a:avLst/>
          </a:prstGeom>
        </p:spPr>
        <p:txBody>
          <a:bodyPr vert="horz" lIns="182843" tIns="91422" rIns="182843" bIns="91422" rtlCol="0" anchor="ctr"/>
          <a:lstStyle>
            <a:lvl1pPr algn="l" defTabSz="914217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Roboto Regular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859" y="6356350"/>
            <a:ext cx="4114284" cy="365125"/>
          </a:xfrm>
          <a:prstGeom prst="rect">
            <a:avLst/>
          </a:prstGeom>
        </p:spPr>
        <p:txBody>
          <a:bodyPr vert="horz" lIns="182843" tIns="91422" rIns="182843" bIns="91422" rtlCol="0" anchor="ctr"/>
          <a:lstStyle>
            <a:lvl1pPr algn="ctr" defTabSz="914217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Roboto Regular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838419" y="611654"/>
            <a:ext cx="10515163" cy="858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82843" tIns="91422" rIns="182843" bIns="91422" numCol="1" anchor="ctr" anchorCtr="0" compatLnSpc="1">
            <a:prstTxWarp prst="textNoShape">
              <a:avLst/>
            </a:prstTxWarp>
          </a:bodyPr>
          <a:lstStyle>
            <a:lvl1pPr algn="ctr">
              <a:defRPr sz="3800" b="1">
                <a:solidFill>
                  <a:srgbClr val="00AAF0"/>
                </a:solidFill>
              </a:defRPr>
            </a:lvl1pPr>
          </a:lstStyle>
          <a:p>
            <a:pPr lvl="0"/>
            <a:r>
              <a:rPr lang="en-US" altLang="x-none" dirty="0" smtClean="0"/>
              <a:t>CLICK TO EDIT MASTER TITLE STYLE</a:t>
            </a:r>
            <a:endParaRPr lang="en-US" altLang="x-none" dirty="0"/>
          </a:p>
        </p:txBody>
      </p:sp>
      <p:sp>
        <p:nvSpPr>
          <p:cNvPr id="24" name="Rectangle 23"/>
          <p:cNvSpPr>
            <a:spLocks/>
          </p:cNvSpPr>
          <p:nvPr userDrawn="1"/>
        </p:nvSpPr>
        <p:spPr bwMode="auto">
          <a:xfrm>
            <a:off x="5645162" y="364957"/>
            <a:ext cx="90486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9pPr>
          </a:lstStyle>
          <a:p>
            <a:pPr algn="ctr"/>
            <a:r>
              <a:rPr lang="en-US" altLang="x-none" sz="1400" b="1" dirty="0" smtClean="0">
                <a:solidFill>
                  <a:schemeClr val="bg1">
                    <a:lumMod val="65000"/>
                  </a:schemeClr>
                </a:solidFill>
                <a:latin typeface="+mn-lt"/>
                <a:sym typeface="Montserrat-Regular" charset="0"/>
              </a:rPr>
              <a:t>PAHO/WHO</a:t>
            </a:r>
            <a:endParaRPr lang="en-US" altLang="x-none" sz="1400" b="1" dirty="0">
              <a:solidFill>
                <a:schemeClr val="bg1">
                  <a:lumMod val="65000"/>
                </a:schemeClr>
              </a:solidFill>
              <a:latin typeface="+mn-lt"/>
              <a:sym typeface="Montserrat-Regular" charset="0"/>
            </a:endParaRP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5897563" y="1470034"/>
            <a:ext cx="400050" cy="95250"/>
            <a:chOff x="1942594" y="2781300"/>
            <a:chExt cx="799891" cy="190500"/>
          </a:xfrm>
          <a:solidFill>
            <a:schemeClr val="bg1">
              <a:lumMod val="85000"/>
            </a:schemeClr>
          </a:solidFill>
        </p:grpSpPr>
        <p:sp>
          <p:nvSpPr>
            <p:cNvPr id="26" name="Oval 3"/>
            <p:cNvSpPr>
              <a:spLocks/>
            </p:cNvSpPr>
            <p:nvPr/>
          </p:nvSpPr>
          <p:spPr bwMode="auto">
            <a:xfrm>
              <a:off x="1942594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27" name="Oval 4"/>
            <p:cNvSpPr>
              <a:spLocks/>
            </p:cNvSpPr>
            <p:nvPr/>
          </p:nvSpPr>
          <p:spPr bwMode="auto">
            <a:xfrm>
              <a:off x="224731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28" name="Oval 5"/>
            <p:cNvSpPr>
              <a:spLocks/>
            </p:cNvSpPr>
            <p:nvPr/>
          </p:nvSpPr>
          <p:spPr bwMode="auto">
            <a:xfrm>
              <a:off x="255203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55218" y="6407635"/>
            <a:ext cx="1621441" cy="262553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856027" y="1873405"/>
            <a:ext cx="5151219" cy="42486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half" idx="2"/>
          </p:nvPr>
        </p:nvSpPr>
        <p:spPr>
          <a:xfrm>
            <a:off x="6202363" y="1873405"/>
            <a:ext cx="5151219" cy="42486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3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838419" y="611654"/>
            <a:ext cx="10515163" cy="858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82843" tIns="91422" rIns="182843" bIns="91422" numCol="1" anchor="ctr" anchorCtr="0" compatLnSpc="1">
            <a:prstTxWarp prst="textNoShape">
              <a:avLst/>
            </a:prstTxWarp>
          </a:bodyPr>
          <a:lstStyle>
            <a:lvl1pPr algn="ctr">
              <a:defRPr sz="3800" b="1">
                <a:solidFill>
                  <a:srgbClr val="00AAF0"/>
                </a:solidFill>
              </a:defRPr>
            </a:lvl1pPr>
          </a:lstStyle>
          <a:p>
            <a:pPr lvl="0"/>
            <a:r>
              <a:rPr lang="en-US" altLang="x-none" dirty="0" smtClean="0"/>
              <a:t>CLICK TO EDIT MASTER TITLE STYLE</a:t>
            </a:r>
            <a:endParaRPr lang="en-US" altLang="x-none" dirty="0"/>
          </a:p>
        </p:txBody>
      </p:sp>
      <p:sp>
        <p:nvSpPr>
          <p:cNvPr id="24" name="Rectangle 23"/>
          <p:cNvSpPr>
            <a:spLocks/>
          </p:cNvSpPr>
          <p:nvPr userDrawn="1"/>
        </p:nvSpPr>
        <p:spPr bwMode="auto">
          <a:xfrm>
            <a:off x="5645162" y="364957"/>
            <a:ext cx="90486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9pPr>
          </a:lstStyle>
          <a:p>
            <a:pPr algn="ctr"/>
            <a:r>
              <a:rPr lang="en-US" altLang="x-none" sz="1400" b="1" dirty="0" smtClean="0">
                <a:solidFill>
                  <a:schemeClr val="bg1">
                    <a:lumMod val="65000"/>
                  </a:schemeClr>
                </a:solidFill>
                <a:latin typeface="+mn-lt"/>
                <a:sym typeface="Montserrat-Regular" charset="0"/>
              </a:rPr>
              <a:t>PAHO/WHO</a:t>
            </a:r>
            <a:endParaRPr lang="en-US" altLang="x-none" sz="1400" b="1" dirty="0">
              <a:solidFill>
                <a:schemeClr val="bg1">
                  <a:lumMod val="65000"/>
                </a:schemeClr>
              </a:solidFill>
              <a:latin typeface="+mn-lt"/>
              <a:sym typeface="Montserrat-Regular" charset="0"/>
            </a:endParaRP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5897563" y="1470034"/>
            <a:ext cx="400050" cy="95250"/>
            <a:chOff x="1942594" y="2781300"/>
            <a:chExt cx="799891" cy="190500"/>
          </a:xfrm>
          <a:solidFill>
            <a:schemeClr val="bg1">
              <a:lumMod val="85000"/>
            </a:schemeClr>
          </a:solidFill>
        </p:grpSpPr>
        <p:sp>
          <p:nvSpPr>
            <p:cNvPr id="26" name="Oval 3"/>
            <p:cNvSpPr>
              <a:spLocks/>
            </p:cNvSpPr>
            <p:nvPr/>
          </p:nvSpPr>
          <p:spPr bwMode="auto">
            <a:xfrm>
              <a:off x="1942594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27" name="Oval 4"/>
            <p:cNvSpPr>
              <a:spLocks/>
            </p:cNvSpPr>
            <p:nvPr/>
          </p:nvSpPr>
          <p:spPr bwMode="auto">
            <a:xfrm>
              <a:off x="224731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28" name="Oval 5"/>
            <p:cNvSpPr>
              <a:spLocks/>
            </p:cNvSpPr>
            <p:nvPr/>
          </p:nvSpPr>
          <p:spPr bwMode="auto">
            <a:xfrm>
              <a:off x="255203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55218" y="6407635"/>
            <a:ext cx="1621441" cy="262553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half" idx="10"/>
          </p:nvPr>
        </p:nvSpPr>
        <p:spPr>
          <a:xfrm>
            <a:off x="856027" y="2497873"/>
            <a:ext cx="5151219" cy="362414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half" idx="2"/>
          </p:nvPr>
        </p:nvSpPr>
        <p:spPr>
          <a:xfrm>
            <a:off x="6202363" y="2497874"/>
            <a:ext cx="5151219" cy="362414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5703" y="1873406"/>
            <a:ext cx="5167879" cy="52410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856027" y="1873406"/>
            <a:ext cx="5136786" cy="52410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838419" y="611654"/>
            <a:ext cx="10515163" cy="858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82843" tIns="91422" rIns="182843" bIns="91422" numCol="1" anchor="ctr" anchorCtr="0" compatLnSpc="1">
            <a:prstTxWarp prst="textNoShape">
              <a:avLst/>
            </a:prstTxWarp>
          </a:bodyPr>
          <a:lstStyle>
            <a:lvl1pPr algn="ctr">
              <a:defRPr sz="3800" b="1">
                <a:solidFill>
                  <a:srgbClr val="00AAF0"/>
                </a:solidFill>
              </a:defRPr>
            </a:lvl1pPr>
          </a:lstStyle>
          <a:p>
            <a:pPr lvl="0"/>
            <a:r>
              <a:rPr lang="en-US" altLang="x-none" dirty="0" smtClean="0"/>
              <a:t>CLICK TO EDIT MASTER TITLE STYLE</a:t>
            </a:r>
            <a:endParaRPr lang="en-US" altLang="x-none" dirty="0"/>
          </a:p>
        </p:txBody>
      </p:sp>
      <p:sp>
        <p:nvSpPr>
          <p:cNvPr id="23" name="Rectangle 22"/>
          <p:cNvSpPr>
            <a:spLocks/>
          </p:cNvSpPr>
          <p:nvPr userDrawn="1"/>
        </p:nvSpPr>
        <p:spPr bwMode="auto">
          <a:xfrm>
            <a:off x="5645162" y="364957"/>
            <a:ext cx="90486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9pPr>
          </a:lstStyle>
          <a:p>
            <a:pPr algn="ctr"/>
            <a:r>
              <a:rPr lang="en-US" altLang="x-none" sz="1400" b="1" dirty="0" smtClean="0">
                <a:solidFill>
                  <a:schemeClr val="bg1">
                    <a:lumMod val="65000"/>
                  </a:schemeClr>
                </a:solidFill>
                <a:latin typeface="+mn-lt"/>
                <a:sym typeface="Montserrat-Regular" charset="0"/>
              </a:rPr>
              <a:t>PAHO/WHO</a:t>
            </a:r>
            <a:endParaRPr lang="en-US" altLang="x-none" sz="1400" b="1" dirty="0">
              <a:solidFill>
                <a:schemeClr val="bg1">
                  <a:lumMod val="65000"/>
                </a:schemeClr>
              </a:solidFill>
              <a:latin typeface="+mn-lt"/>
              <a:sym typeface="Montserrat-Regular" charset="0"/>
            </a:endParaRP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5897563" y="1470034"/>
            <a:ext cx="400050" cy="95250"/>
            <a:chOff x="1942594" y="2781300"/>
            <a:chExt cx="799891" cy="190500"/>
          </a:xfrm>
          <a:solidFill>
            <a:schemeClr val="bg1">
              <a:lumMod val="85000"/>
            </a:schemeClr>
          </a:solidFill>
        </p:grpSpPr>
        <p:sp>
          <p:nvSpPr>
            <p:cNvPr id="25" name="Oval 3"/>
            <p:cNvSpPr>
              <a:spLocks/>
            </p:cNvSpPr>
            <p:nvPr/>
          </p:nvSpPr>
          <p:spPr bwMode="auto">
            <a:xfrm>
              <a:off x="1942594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26" name="Oval 4"/>
            <p:cNvSpPr>
              <a:spLocks/>
            </p:cNvSpPr>
            <p:nvPr/>
          </p:nvSpPr>
          <p:spPr bwMode="auto">
            <a:xfrm>
              <a:off x="224731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  <p:sp>
          <p:nvSpPr>
            <p:cNvPr id="27" name="Oval 5"/>
            <p:cNvSpPr>
              <a:spLocks/>
            </p:cNvSpPr>
            <p:nvPr/>
          </p:nvSpPr>
          <p:spPr bwMode="auto">
            <a:xfrm>
              <a:off x="255203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j-lt"/>
                <a:ea typeface="+mn-ea"/>
              </a:endParaRPr>
            </a:p>
          </p:txBody>
        </p:sp>
      </p:grp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55218" y="6407635"/>
            <a:ext cx="1621441" cy="262553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theme" Target="../theme/theme1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3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838419" y="365126"/>
            <a:ext cx="10515163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82843" tIns="91422" rIns="182843" bIns="9142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 dirty="0" smtClean="0"/>
              <a:t>Click to edit Master title style</a:t>
            </a:r>
            <a:endParaRPr lang="en-US" altLang="x-none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419" y="1825625"/>
            <a:ext cx="10515163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82843" tIns="91422" rIns="182843" bIns="914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 dirty="0" smtClean="0"/>
              <a:t>Click to edit Master text styles</a:t>
            </a:r>
          </a:p>
          <a:p>
            <a:pPr lvl="1"/>
            <a:r>
              <a:rPr lang="en-US" altLang="x-none" dirty="0" smtClean="0"/>
              <a:t>Second level</a:t>
            </a:r>
          </a:p>
          <a:p>
            <a:pPr lvl="2"/>
            <a:r>
              <a:rPr lang="en-US" altLang="x-none" dirty="0" smtClean="0"/>
              <a:t>Third level</a:t>
            </a:r>
          </a:p>
          <a:p>
            <a:pPr lvl="3"/>
            <a:r>
              <a:rPr lang="en-US" altLang="x-none" dirty="0" smtClean="0"/>
              <a:t>Fourth level</a:t>
            </a:r>
          </a:p>
          <a:p>
            <a:pPr lvl="4"/>
            <a:r>
              <a:rPr lang="en-US" altLang="x-none" dirty="0" smtClean="0"/>
              <a:t>Fifth level</a:t>
            </a:r>
            <a:endParaRPr lang="en-US" altLang="x-non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419" y="6356350"/>
            <a:ext cx="2743121" cy="365125"/>
          </a:xfrm>
          <a:prstGeom prst="rect">
            <a:avLst/>
          </a:prstGeom>
        </p:spPr>
        <p:txBody>
          <a:bodyPr vert="horz" lIns="182843" tIns="91422" rIns="182843" bIns="91422" rtlCol="0" anchor="ctr"/>
          <a:lstStyle>
            <a:lvl1pPr algn="l" defTabSz="914217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Roboto Regular"/>
                <a:ea typeface="+mn-ea"/>
                <a:cs typeface="Roboto Regular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859" y="6356350"/>
            <a:ext cx="4114284" cy="365125"/>
          </a:xfrm>
          <a:prstGeom prst="rect">
            <a:avLst/>
          </a:prstGeom>
        </p:spPr>
        <p:txBody>
          <a:bodyPr vert="horz" lIns="182843" tIns="91422" rIns="182843" bIns="91422" rtlCol="0" anchor="ctr"/>
          <a:lstStyle>
            <a:lvl1pPr algn="ctr" defTabSz="914217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Roboto Regular"/>
                <a:ea typeface="+mn-ea"/>
                <a:cs typeface="Roboto Regular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60" r:id="rId7"/>
    <p:sldLayoutId id="2147483857" r:id="rId8"/>
    <p:sldLayoutId id="2147483858" r:id="rId9"/>
    <p:sldLayoutId id="2147483840" r:id="rId10"/>
    <p:sldLayoutId id="2147483861" r:id="rId11"/>
    <p:sldLayoutId id="2147483864" r:id="rId12"/>
    <p:sldLayoutId id="2147483841" r:id="rId13"/>
    <p:sldLayoutId id="2147483845" r:id="rId14"/>
    <p:sldLayoutId id="2147483844" r:id="rId15"/>
    <p:sldLayoutId id="2147483856" r:id="rId16"/>
    <p:sldLayoutId id="2147483862" r:id="rId17"/>
    <p:sldLayoutId id="2147483846" r:id="rId18"/>
    <p:sldLayoutId id="2147483854" r:id="rId19"/>
    <p:sldLayoutId id="2147483859" r:id="rId20"/>
    <p:sldLayoutId id="2147483863" r:id="rId21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l" defTabSz="91360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3000" b="0" i="0" kern="1200">
          <a:solidFill>
            <a:schemeClr val="tx1"/>
          </a:solidFill>
          <a:latin typeface="+mj-lt"/>
          <a:ea typeface="Helvetica Light" charset="0"/>
          <a:cs typeface="Helvetica Light" charset="0"/>
        </a:defRPr>
      </a:lvl1pPr>
      <a:lvl2pPr algn="l" defTabSz="91360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Roboto Regular" charset="0"/>
          <a:ea typeface="ＭＳ Ｐゴシック" charset="-128"/>
        </a:defRPr>
      </a:lvl2pPr>
      <a:lvl3pPr algn="l" defTabSz="91360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Roboto Regular" charset="0"/>
          <a:ea typeface="ＭＳ Ｐゴシック" charset="-128"/>
        </a:defRPr>
      </a:lvl3pPr>
      <a:lvl4pPr algn="l" defTabSz="91360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Roboto Regular" charset="0"/>
          <a:ea typeface="ＭＳ Ｐゴシック" charset="-128"/>
        </a:defRPr>
      </a:lvl4pPr>
      <a:lvl5pPr algn="l" defTabSz="91360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Roboto Regular" charset="0"/>
          <a:ea typeface="ＭＳ Ｐゴシック" charset="-128"/>
        </a:defRPr>
      </a:lvl5pPr>
      <a:lvl6pPr marL="228600" algn="l" defTabSz="91360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Roboto Regular" charset="0"/>
          <a:ea typeface="ＭＳ Ｐゴシック" charset="-128"/>
        </a:defRPr>
      </a:lvl6pPr>
      <a:lvl7pPr marL="457200" algn="l" defTabSz="91360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Roboto Regular" charset="0"/>
          <a:ea typeface="ＭＳ Ｐゴシック" charset="-128"/>
        </a:defRPr>
      </a:lvl7pPr>
      <a:lvl8pPr marL="685800" algn="l" defTabSz="91360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Roboto Regular" charset="0"/>
          <a:ea typeface="ＭＳ Ｐゴシック" charset="-128"/>
        </a:defRPr>
      </a:lvl8pPr>
      <a:lvl9pPr marL="914400" algn="l" defTabSz="91360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Roboto Regular" charset="0"/>
          <a:ea typeface="ＭＳ Ｐゴシック" charset="-128"/>
        </a:defRPr>
      </a:lvl9pPr>
    </p:titleStyle>
    <p:bodyStyle>
      <a:lvl1pPr marL="227807" indent="-227807" algn="l" defTabSz="913607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SzPct val="120000"/>
        <a:buFont typeface="Arial" charset="0"/>
        <a:buChar char="•"/>
        <a:defRPr lang="en-US" sz="2400" b="0" i="0" kern="1200" dirty="0">
          <a:solidFill>
            <a:schemeClr val="tx1"/>
          </a:solidFill>
          <a:latin typeface="+mn-lt"/>
          <a:ea typeface="Helvetica" charset="-52"/>
          <a:cs typeface="Helvetica" charset="-52"/>
        </a:defRPr>
      </a:lvl1pPr>
      <a:lvl2pPr marL="685007" indent="-227807" algn="l" defTabSz="913607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20000"/>
        <a:buFont typeface="Arial" charset="0"/>
        <a:buChar char="•"/>
        <a:defRPr lang="en-US" sz="2000" b="0" i="0" kern="1200" dirty="0">
          <a:solidFill>
            <a:schemeClr val="tx1"/>
          </a:solidFill>
          <a:latin typeface="+mn-lt"/>
          <a:ea typeface="Helvetica" charset="-52"/>
          <a:cs typeface="Helvetica" charset="-52"/>
        </a:defRPr>
      </a:lvl2pPr>
      <a:lvl3pPr marL="1142206" indent="-227807" algn="l" defTabSz="913607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20000"/>
        <a:buFont typeface="Arial" charset="0"/>
        <a:buChar char="•"/>
        <a:defRPr lang="en-US" sz="1800" b="0" i="0" kern="1200" dirty="0">
          <a:solidFill>
            <a:schemeClr val="tx1"/>
          </a:solidFill>
          <a:latin typeface="+mn-lt"/>
          <a:ea typeface="Helvetica" charset="-52"/>
          <a:cs typeface="Helvetica" charset="-52"/>
        </a:defRPr>
      </a:lvl3pPr>
      <a:lvl4pPr marL="1599407" indent="-227807" algn="l" defTabSz="913607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20000"/>
        <a:buFont typeface="Arial" charset="0"/>
        <a:buChar char="•"/>
        <a:defRPr lang="en-US" sz="1600" b="0" i="0" kern="1200" dirty="0">
          <a:solidFill>
            <a:schemeClr val="tx1"/>
          </a:solidFill>
          <a:latin typeface="+mn-lt"/>
          <a:ea typeface="Helvetica" charset="-52"/>
          <a:cs typeface="Helvetica" charset="-52"/>
        </a:defRPr>
      </a:lvl4pPr>
      <a:lvl5pPr marL="2056607" indent="-227807" algn="l" defTabSz="913607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20000"/>
        <a:buFont typeface="Arial" charset="0"/>
        <a:buChar char="•"/>
        <a:defRPr lang="en-US" sz="1600" b="0" i="0" kern="1200" dirty="0">
          <a:solidFill>
            <a:schemeClr val="tx1"/>
          </a:solidFill>
          <a:latin typeface="+mn-lt"/>
          <a:ea typeface="Helvetica" charset="-52"/>
          <a:cs typeface="Helvetica" charset="-52"/>
        </a:defRPr>
      </a:lvl5pPr>
      <a:lvl6pPr marL="2514097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6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14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23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7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6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3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2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8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149902"/>
            <a:ext cx="9705507" cy="64770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509" y="5422808"/>
            <a:ext cx="1804284" cy="120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23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0" name="Hexagon 27"/>
          <p:cNvSpPr/>
          <p:nvPr/>
        </p:nvSpPr>
        <p:spPr>
          <a:xfrm rot="10800000" flipH="1">
            <a:off x="1587" y="768485"/>
            <a:ext cx="7451388" cy="6089515"/>
          </a:xfrm>
          <a:custGeom>
            <a:avLst/>
            <a:gdLst>
              <a:gd name="connsiteX0" fmla="*/ 0 w 5186597"/>
              <a:gd name="connsiteY0" fmla="*/ 1682646 h 3365292"/>
              <a:gd name="connsiteX1" fmla="*/ 841323 w 5186597"/>
              <a:gd name="connsiteY1" fmla="*/ 1 h 3365292"/>
              <a:gd name="connsiteX2" fmla="*/ 4345274 w 5186597"/>
              <a:gd name="connsiteY2" fmla="*/ 1 h 3365292"/>
              <a:gd name="connsiteX3" fmla="*/ 5186597 w 5186597"/>
              <a:gd name="connsiteY3" fmla="*/ 1682646 h 3365292"/>
              <a:gd name="connsiteX4" fmla="*/ 4345274 w 5186597"/>
              <a:gd name="connsiteY4" fmla="*/ 3365291 h 3365292"/>
              <a:gd name="connsiteX5" fmla="*/ 841323 w 5186597"/>
              <a:gd name="connsiteY5" fmla="*/ 3365291 h 3365292"/>
              <a:gd name="connsiteX6" fmla="*/ 0 w 5186597"/>
              <a:gd name="connsiteY6" fmla="*/ 1682646 h 3365292"/>
              <a:gd name="connsiteX0" fmla="*/ 0 w 5186597"/>
              <a:gd name="connsiteY0" fmla="*/ 1682645 h 3365290"/>
              <a:gd name="connsiteX1" fmla="*/ 9369 w 5186597"/>
              <a:gd name="connsiteY1" fmla="*/ 7495 h 3365290"/>
              <a:gd name="connsiteX2" fmla="*/ 4345274 w 5186597"/>
              <a:gd name="connsiteY2" fmla="*/ 0 h 3365290"/>
              <a:gd name="connsiteX3" fmla="*/ 5186597 w 5186597"/>
              <a:gd name="connsiteY3" fmla="*/ 1682645 h 3365290"/>
              <a:gd name="connsiteX4" fmla="*/ 4345274 w 5186597"/>
              <a:gd name="connsiteY4" fmla="*/ 3365290 h 3365290"/>
              <a:gd name="connsiteX5" fmla="*/ 841323 w 5186597"/>
              <a:gd name="connsiteY5" fmla="*/ 3365290 h 3365290"/>
              <a:gd name="connsiteX6" fmla="*/ 0 w 5186597"/>
              <a:gd name="connsiteY6" fmla="*/ 1682645 h 3365290"/>
              <a:gd name="connsiteX0" fmla="*/ 0 w 9149622"/>
              <a:gd name="connsiteY0" fmla="*/ 1675150 h 3357795"/>
              <a:gd name="connsiteX1" fmla="*/ 9369 w 9149622"/>
              <a:gd name="connsiteY1" fmla="*/ 0 h 3357795"/>
              <a:gd name="connsiteX2" fmla="*/ 9149622 w 9149622"/>
              <a:gd name="connsiteY2" fmla="*/ 0 h 3357795"/>
              <a:gd name="connsiteX3" fmla="*/ 5186597 w 9149622"/>
              <a:gd name="connsiteY3" fmla="*/ 1675150 h 3357795"/>
              <a:gd name="connsiteX4" fmla="*/ 4345274 w 9149622"/>
              <a:gd name="connsiteY4" fmla="*/ 3357795 h 3357795"/>
              <a:gd name="connsiteX5" fmla="*/ 841323 w 9149622"/>
              <a:gd name="connsiteY5" fmla="*/ 3357795 h 3357795"/>
              <a:gd name="connsiteX6" fmla="*/ 0 w 9149622"/>
              <a:gd name="connsiteY6" fmla="*/ 1675150 h 3357795"/>
              <a:gd name="connsiteX0" fmla="*/ 0 w 9149622"/>
              <a:gd name="connsiteY0" fmla="*/ 1675150 h 4433341"/>
              <a:gd name="connsiteX1" fmla="*/ 9369 w 9149622"/>
              <a:gd name="connsiteY1" fmla="*/ 0 h 4433341"/>
              <a:gd name="connsiteX2" fmla="*/ 9149622 w 9149622"/>
              <a:gd name="connsiteY2" fmla="*/ 0 h 4433341"/>
              <a:gd name="connsiteX3" fmla="*/ 8709285 w 9149622"/>
              <a:gd name="connsiteY3" fmla="*/ 4433341 h 4433341"/>
              <a:gd name="connsiteX4" fmla="*/ 4345274 w 9149622"/>
              <a:gd name="connsiteY4" fmla="*/ 3357795 h 4433341"/>
              <a:gd name="connsiteX5" fmla="*/ 841323 w 9149622"/>
              <a:gd name="connsiteY5" fmla="*/ 3357795 h 4433341"/>
              <a:gd name="connsiteX6" fmla="*/ 0 w 9149622"/>
              <a:gd name="connsiteY6" fmla="*/ 1675150 h 4433341"/>
              <a:gd name="connsiteX0" fmla="*/ 0 w 9149622"/>
              <a:gd name="connsiteY0" fmla="*/ 1675150 h 5126634"/>
              <a:gd name="connsiteX1" fmla="*/ 9369 w 9149622"/>
              <a:gd name="connsiteY1" fmla="*/ 0 h 5126634"/>
              <a:gd name="connsiteX2" fmla="*/ 9149622 w 9149622"/>
              <a:gd name="connsiteY2" fmla="*/ 0 h 5126634"/>
              <a:gd name="connsiteX3" fmla="*/ 8709285 w 9149622"/>
              <a:gd name="connsiteY3" fmla="*/ 4433341 h 5126634"/>
              <a:gd name="connsiteX4" fmla="*/ 8070330 w 9149622"/>
              <a:gd name="connsiteY4" fmla="*/ 5126634 h 5126634"/>
              <a:gd name="connsiteX5" fmla="*/ 841323 w 9149622"/>
              <a:gd name="connsiteY5" fmla="*/ 3357795 h 5126634"/>
              <a:gd name="connsiteX6" fmla="*/ 0 w 9149622"/>
              <a:gd name="connsiteY6" fmla="*/ 1675150 h 5126634"/>
              <a:gd name="connsiteX0" fmla="*/ 0 w 9149622"/>
              <a:gd name="connsiteY0" fmla="*/ 1675150 h 5126634"/>
              <a:gd name="connsiteX1" fmla="*/ 9369 w 9149622"/>
              <a:gd name="connsiteY1" fmla="*/ 0 h 5126634"/>
              <a:gd name="connsiteX2" fmla="*/ 9149622 w 9149622"/>
              <a:gd name="connsiteY2" fmla="*/ 0 h 5126634"/>
              <a:gd name="connsiteX3" fmla="*/ 8709285 w 9149622"/>
              <a:gd name="connsiteY3" fmla="*/ 4433341 h 5126634"/>
              <a:gd name="connsiteX4" fmla="*/ 8070330 w 9149622"/>
              <a:gd name="connsiteY4" fmla="*/ 5126634 h 5126634"/>
              <a:gd name="connsiteX5" fmla="*/ 534025 w 9149622"/>
              <a:gd name="connsiteY5" fmla="*/ 4339651 h 5126634"/>
              <a:gd name="connsiteX6" fmla="*/ 0 w 9149622"/>
              <a:gd name="connsiteY6" fmla="*/ 1675150 h 5126634"/>
              <a:gd name="connsiteX0" fmla="*/ 0 w 9149622"/>
              <a:gd name="connsiteY0" fmla="*/ 1675150 h 5126634"/>
              <a:gd name="connsiteX1" fmla="*/ 9369 w 9149622"/>
              <a:gd name="connsiteY1" fmla="*/ 0 h 5126634"/>
              <a:gd name="connsiteX2" fmla="*/ 9149622 w 9149622"/>
              <a:gd name="connsiteY2" fmla="*/ 0 h 5126634"/>
              <a:gd name="connsiteX3" fmla="*/ 8709285 w 9149622"/>
              <a:gd name="connsiteY3" fmla="*/ 4433341 h 5126634"/>
              <a:gd name="connsiteX4" fmla="*/ 8070330 w 9149622"/>
              <a:gd name="connsiteY4" fmla="*/ 5126634 h 5126634"/>
              <a:gd name="connsiteX5" fmla="*/ 481560 w 9149622"/>
              <a:gd name="connsiteY5" fmla="*/ 4706910 h 5126634"/>
              <a:gd name="connsiteX6" fmla="*/ 0 w 9149622"/>
              <a:gd name="connsiteY6" fmla="*/ 1675150 h 5126634"/>
              <a:gd name="connsiteX0" fmla="*/ 0 w 9149622"/>
              <a:gd name="connsiteY0" fmla="*/ 1675150 h 5126634"/>
              <a:gd name="connsiteX1" fmla="*/ 9369 w 9149622"/>
              <a:gd name="connsiteY1" fmla="*/ 0 h 5126634"/>
              <a:gd name="connsiteX2" fmla="*/ 9149622 w 9149622"/>
              <a:gd name="connsiteY2" fmla="*/ 0 h 5126634"/>
              <a:gd name="connsiteX3" fmla="*/ 8709285 w 9149622"/>
              <a:gd name="connsiteY3" fmla="*/ 4433341 h 5126634"/>
              <a:gd name="connsiteX4" fmla="*/ 8070330 w 9149622"/>
              <a:gd name="connsiteY4" fmla="*/ 5126634 h 5126634"/>
              <a:gd name="connsiteX5" fmla="*/ 31855 w 9149622"/>
              <a:gd name="connsiteY5" fmla="*/ 4054838 h 5126634"/>
              <a:gd name="connsiteX6" fmla="*/ 0 w 9149622"/>
              <a:gd name="connsiteY6" fmla="*/ 1675150 h 5126634"/>
              <a:gd name="connsiteX0" fmla="*/ 0 w 9149622"/>
              <a:gd name="connsiteY0" fmla="*/ 1675150 h 5126634"/>
              <a:gd name="connsiteX1" fmla="*/ 9369 w 9149622"/>
              <a:gd name="connsiteY1" fmla="*/ 0 h 5126634"/>
              <a:gd name="connsiteX2" fmla="*/ 9149622 w 9149622"/>
              <a:gd name="connsiteY2" fmla="*/ 0 h 5126634"/>
              <a:gd name="connsiteX3" fmla="*/ 8709285 w 9149622"/>
              <a:gd name="connsiteY3" fmla="*/ 4433341 h 5126634"/>
              <a:gd name="connsiteX4" fmla="*/ 8070330 w 9149622"/>
              <a:gd name="connsiteY4" fmla="*/ 5126634 h 5126634"/>
              <a:gd name="connsiteX5" fmla="*/ 16865 w 9149622"/>
              <a:gd name="connsiteY5" fmla="*/ 4054838 h 5126634"/>
              <a:gd name="connsiteX6" fmla="*/ 0 w 9149622"/>
              <a:gd name="connsiteY6" fmla="*/ 1675150 h 5126634"/>
              <a:gd name="connsiteX0" fmla="*/ 7496 w 9140253"/>
              <a:gd name="connsiteY0" fmla="*/ 4054838 h 5126634"/>
              <a:gd name="connsiteX1" fmla="*/ 0 w 9140253"/>
              <a:gd name="connsiteY1" fmla="*/ 0 h 5126634"/>
              <a:gd name="connsiteX2" fmla="*/ 9140253 w 9140253"/>
              <a:gd name="connsiteY2" fmla="*/ 0 h 5126634"/>
              <a:gd name="connsiteX3" fmla="*/ 8699916 w 9140253"/>
              <a:gd name="connsiteY3" fmla="*/ 4433341 h 5126634"/>
              <a:gd name="connsiteX4" fmla="*/ 8060961 w 9140253"/>
              <a:gd name="connsiteY4" fmla="*/ 5126634 h 5126634"/>
              <a:gd name="connsiteX5" fmla="*/ 7496 w 9140253"/>
              <a:gd name="connsiteY5" fmla="*/ 4054838 h 5126634"/>
              <a:gd name="connsiteX0" fmla="*/ 7496 w 9140253"/>
              <a:gd name="connsiteY0" fmla="*/ 4054838 h 5126634"/>
              <a:gd name="connsiteX1" fmla="*/ 0 w 9140253"/>
              <a:gd name="connsiteY1" fmla="*/ 0 h 5126634"/>
              <a:gd name="connsiteX2" fmla="*/ 9140253 w 9140253"/>
              <a:gd name="connsiteY2" fmla="*/ 0 h 5126634"/>
              <a:gd name="connsiteX3" fmla="*/ 8699916 w 9140253"/>
              <a:gd name="connsiteY3" fmla="*/ 4433341 h 5126634"/>
              <a:gd name="connsiteX4" fmla="*/ 8060961 w 9140253"/>
              <a:gd name="connsiteY4" fmla="*/ 5126634 h 5126634"/>
              <a:gd name="connsiteX5" fmla="*/ 7496 w 9140253"/>
              <a:gd name="connsiteY5" fmla="*/ 4054838 h 5126634"/>
              <a:gd name="connsiteX0" fmla="*/ 7496 w 9140253"/>
              <a:gd name="connsiteY0" fmla="*/ 4054838 h 5126634"/>
              <a:gd name="connsiteX1" fmla="*/ 0 w 9140253"/>
              <a:gd name="connsiteY1" fmla="*/ 0 h 5126634"/>
              <a:gd name="connsiteX2" fmla="*/ 9140253 w 9140253"/>
              <a:gd name="connsiteY2" fmla="*/ 0 h 5126634"/>
              <a:gd name="connsiteX3" fmla="*/ 8699916 w 9140253"/>
              <a:gd name="connsiteY3" fmla="*/ 4433341 h 5126634"/>
              <a:gd name="connsiteX4" fmla="*/ 8060961 w 9140253"/>
              <a:gd name="connsiteY4" fmla="*/ 5126634 h 5126634"/>
              <a:gd name="connsiteX5" fmla="*/ 7496 w 9140253"/>
              <a:gd name="connsiteY5" fmla="*/ 4054838 h 5126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0253" h="5126634">
                <a:moveTo>
                  <a:pt x="7496" y="4054838"/>
                </a:moveTo>
                <a:cubicBezTo>
                  <a:pt x="4997" y="2703225"/>
                  <a:pt x="2499" y="1351613"/>
                  <a:pt x="0" y="0"/>
                </a:cubicBezTo>
                <a:lnTo>
                  <a:pt x="9140253" y="0"/>
                </a:lnTo>
                <a:lnTo>
                  <a:pt x="8699916" y="4433341"/>
                </a:lnTo>
                <a:cubicBezTo>
                  <a:pt x="8644328" y="4821836"/>
                  <a:pt x="8603729" y="5112893"/>
                  <a:pt x="8060961" y="5126634"/>
                </a:cubicBezTo>
                <a:lnTo>
                  <a:pt x="7496" y="4054838"/>
                </a:lnTo>
                <a:close/>
              </a:path>
            </a:pathLst>
          </a:custGeom>
          <a:solidFill>
            <a:srgbClr val="009ADE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988" y="562269"/>
            <a:ext cx="5802086" cy="5802086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0"/>
          </p:nvPr>
        </p:nvSpPr>
        <p:spPr>
          <a:xfrm>
            <a:off x="1949196" y="2815602"/>
            <a:ext cx="5149878" cy="4248614"/>
          </a:xfrm>
        </p:spPr>
        <p:txBody>
          <a:bodyPr/>
          <a:lstStyle/>
          <a:p>
            <a:r>
              <a:rPr lang="en-US" b="1" dirty="0" smtClean="0"/>
              <a:t>HERE GOES YOUR TITLE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202376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786752"/>
            <a:ext cx="10512425" cy="502663"/>
          </a:xfrm>
        </p:spPr>
        <p:txBody>
          <a:bodyPr/>
          <a:lstStyle/>
          <a:p>
            <a:r>
              <a:rPr lang="en-GB" altLang="en-US" sz="3300" noProof="1">
                <a:ea typeface="ＭＳ Ｐゴシック" pitchFamily="34" charset="-128"/>
              </a:rPr>
              <a:t>HERE GOES A TITLE IN ALL CAPS AND YOU CAN USE </a:t>
            </a:r>
            <a:br>
              <a:rPr lang="en-GB" altLang="en-US" sz="3300" noProof="1">
                <a:ea typeface="ＭＳ Ｐゴシック" pitchFamily="34" charset="-128"/>
              </a:rPr>
            </a:br>
            <a:r>
              <a:rPr lang="en-GB" altLang="en-US" sz="3300" noProof="1">
                <a:solidFill>
                  <a:srgbClr val="FF671B"/>
                </a:solidFill>
                <a:ea typeface="ＭＳ Ｐゴシック" pitchFamily="34" charset="-128"/>
              </a:rPr>
              <a:t>AN ACCENT COLOR</a:t>
            </a:r>
            <a:r>
              <a:rPr lang="en-GB" altLang="en-US" sz="3300" noProof="1">
                <a:ea typeface="ＭＳ Ｐゴシック" pitchFamily="34" charset="-128"/>
              </a:rPr>
              <a:t> TO HIGHLIGHT WORDS</a:t>
            </a:r>
            <a:endParaRPr lang="en-US" sz="33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sz="1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9ADE"/>
                </a:solidFill>
              </a:rPr>
              <a:t>A NICE TITLE IN BLUE</a:t>
            </a:r>
            <a:endParaRPr lang="en-US" dirty="0">
              <a:solidFill>
                <a:srgbClr val="009ADE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FF671B"/>
                </a:solidFill>
              </a:rPr>
              <a:t>A NICE TITLE IN </a:t>
            </a:r>
            <a:r>
              <a:rPr lang="en-US" dirty="0" smtClean="0">
                <a:solidFill>
                  <a:srgbClr val="FF671B"/>
                </a:solidFill>
              </a:rPr>
              <a:t>ORANGE</a:t>
            </a:r>
            <a:endParaRPr lang="en-US" dirty="0">
              <a:solidFill>
                <a:srgbClr val="FF671B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2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The map can be ungroup to use individual countries by themselves or showcase them in different colors</a:t>
            </a:r>
          </a:p>
          <a:p>
            <a:r>
              <a:rPr lang="en-US" dirty="0" smtClean="0"/>
              <a:t>As an example I highlighted a few countries in orange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71B"/>
                </a:solidFill>
              </a:rPr>
              <a:t>AMERICA MAP</a:t>
            </a:r>
            <a:endParaRPr lang="en-US" dirty="0">
              <a:solidFill>
                <a:srgbClr val="FF671B"/>
              </a:solidFill>
            </a:endParaRPr>
          </a:p>
        </p:txBody>
      </p:sp>
      <p:grpSp>
        <p:nvGrpSpPr>
          <p:cNvPr id="400" name="Group 399"/>
          <p:cNvGrpSpPr/>
          <p:nvPr/>
        </p:nvGrpSpPr>
        <p:grpSpPr>
          <a:xfrm>
            <a:off x="948654" y="1510963"/>
            <a:ext cx="4205226" cy="4747451"/>
            <a:chOff x="3230563" y="3051176"/>
            <a:chExt cx="7854951" cy="8867774"/>
          </a:xfrm>
          <a:solidFill>
            <a:srgbClr val="009ADE"/>
          </a:solidFill>
        </p:grpSpPr>
        <p:sp>
          <p:nvSpPr>
            <p:cNvPr id="401" name="Freeform 405"/>
            <p:cNvSpPr>
              <a:spLocks/>
            </p:cNvSpPr>
            <p:nvPr/>
          </p:nvSpPr>
          <p:spPr bwMode="auto">
            <a:xfrm>
              <a:off x="10463214" y="4791075"/>
              <a:ext cx="541338" cy="265113"/>
            </a:xfrm>
            <a:custGeom>
              <a:avLst/>
              <a:gdLst>
                <a:gd name="T0" fmla="*/ 53 w 54"/>
                <a:gd name="T1" fmla="*/ 10 h 26"/>
                <a:gd name="T2" fmla="*/ 49 w 54"/>
                <a:gd name="T3" fmla="*/ 9 h 26"/>
                <a:gd name="T4" fmla="*/ 50 w 54"/>
                <a:gd name="T5" fmla="*/ 8 h 26"/>
                <a:gd name="T6" fmla="*/ 48 w 54"/>
                <a:gd name="T7" fmla="*/ 7 h 26"/>
                <a:gd name="T8" fmla="*/ 49 w 54"/>
                <a:gd name="T9" fmla="*/ 6 h 26"/>
                <a:gd name="T10" fmla="*/ 46 w 54"/>
                <a:gd name="T11" fmla="*/ 5 h 26"/>
                <a:gd name="T12" fmla="*/ 48 w 54"/>
                <a:gd name="T13" fmla="*/ 3 h 26"/>
                <a:gd name="T14" fmla="*/ 43 w 54"/>
                <a:gd name="T15" fmla="*/ 3 h 26"/>
                <a:gd name="T16" fmla="*/ 39 w 54"/>
                <a:gd name="T17" fmla="*/ 1 h 26"/>
                <a:gd name="T18" fmla="*/ 39 w 54"/>
                <a:gd name="T19" fmla="*/ 4 h 26"/>
                <a:gd name="T20" fmla="*/ 36 w 54"/>
                <a:gd name="T21" fmla="*/ 5 h 26"/>
                <a:gd name="T22" fmla="*/ 32 w 54"/>
                <a:gd name="T23" fmla="*/ 5 h 26"/>
                <a:gd name="T24" fmla="*/ 32 w 54"/>
                <a:gd name="T25" fmla="*/ 9 h 26"/>
                <a:gd name="T26" fmla="*/ 26 w 54"/>
                <a:gd name="T27" fmla="*/ 5 h 26"/>
                <a:gd name="T28" fmla="*/ 25 w 54"/>
                <a:gd name="T29" fmla="*/ 8 h 26"/>
                <a:gd name="T30" fmla="*/ 21 w 54"/>
                <a:gd name="T31" fmla="*/ 5 h 26"/>
                <a:gd name="T32" fmla="*/ 21 w 54"/>
                <a:gd name="T33" fmla="*/ 9 h 26"/>
                <a:gd name="T34" fmla="*/ 19 w 54"/>
                <a:gd name="T35" fmla="*/ 9 h 26"/>
                <a:gd name="T36" fmla="*/ 17 w 54"/>
                <a:gd name="T37" fmla="*/ 12 h 26"/>
                <a:gd name="T38" fmla="*/ 14 w 54"/>
                <a:gd name="T39" fmla="*/ 8 h 26"/>
                <a:gd name="T40" fmla="*/ 16 w 54"/>
                <a:gd name="T41" fmla="*/ 8 h 26"/>
                <a:gd name="T42" fmla="*/ 14 w 54"/>
                <a:gd name="T43" fmla="*/ 5 h 26"/>
                <a:gd name="T44" fmla="*/ 7 w 54"/>
                <a:gd name="T45" fmla="*/ 2 h 26"/>
                <a:gd name="T46" fmla="*/ 9 w 54"/>
                <a:gd name="T47" fmla="*/ 4 h 26"/>
                <a:gd name="T48" fmla="*/ 8 w 54"/>
                <a:gd name="T49" fmla="*/ 4 h 26"/>
                <a:gd name="T50" fmla="*/ 10 w 54"/>
                <a:gd name="T51" fmla="*/ 8 h 26"/>
                <a:gd name="T52" fmla="*/ 5 w 54"/>
                <a:gd name="T53" fmla="*/ 6 h 26"/>
                <a:gd name="T54" fmla="*/ 3 w 54"/>
                <a:gd name="T55" fmla="*/ 6 h 26"/>
                <a:gd name="T56" fmla="*/ 5 w 54"/>
                <a:gd name="T57" fmla="*/ 7 h 26"/>
                <a:gd name="T58" fmla="*/ 5 w 54"/>
                <a:gd name="T59" fmla="*/ 8 h 26"/>
                <a:gd name="T60" fmla="*/ 2 w 54"/>
                <a:gd name="T61" fmla="*/ 7 h 26"/>
                <a:gd name="T62" fmla="*/ 1 w 54"/>
                <a:gd name="T63" fmla="*/ 9 h 26"/>
                <a:gd name="T64" fmla="*/ 8 w 54"/>
                <a:gd name="T65" fmla="*/ 10 h 26"/>
                <a:gd name="T66" fmla="*/ 13 w 54"/>
                <a:gd name="T67" fmla="*/ 11 h 26"/>
                <a:gd name="T68" fmla="*/ 11 w 54"/>
                <a:gd name="T69" fmla="*/ 12 h 26"/>
                <a:gd name="T70" fmla="*/ 12 w 54"/>
                <a:gd name="T71" fmla="*/ 13 h 26"/>
                <a:gd name="T72" fmla="*/ 8 w 54"/>
                <a:gd name="T73" fmla="*/ 14 h 26"/>
                <a:gd name="T74" fmla="*/ 3 w 54"/>
                <a:gd name="T75" fmla="*/ 15 h 26"/>
                <a:gd name="T76" fmla="*/ 10 w 54"/>
                <a:gd name="T77" fmla="*/ 16 h 26"/>
                <a:gd name="T78" fmla="*/ 12 w 54"/>
                <a:gd name="T79" fmla="*/ 18 h 26"/>
                <a:gd name="T80" fmla="*/ 15 w 54"/>
                <a:gd name="T81" fmla="*/ 17 h 26"/>
                <a:gd name="T82" fmla="*/ 13 w 54"/>
                <a:gd name="T83" fmla="*/ 18 h 26"/>
                <a:gd name="T84" fmla="*/ 15 w 54"/>
                <a:gd name="T85" fmla="*/ 18 h 26"/>
                <a:gd name="T86" fmla="*/ 10 w 54"/>
                <a:gd name="T87" fmla="*/ 23 h 26"/>
                <a:gd name="T88" fmla="*/ 15 w 54"/>
                <a:gd name="T89" fmla="*/ 23 h 26"/>
                <a:gd name="T90" fmla="*/ 21 w 54"/>
                <a:gd name="T91" fmla="*/ 24 h 26"/>
                <a:gd name="T92" fmla="*/ 20 w 54"/>
                <a:gd name="T93" fmla="*/ 24 h 26"/>
                <a:gd name="T94" fmla="*/ 22 w 54"/>
                <a:gd name="T95" fmla="*/ 25 h 26"/>
                <a:gd name="T96" fmla="*/ 29 w 54"/>
                <a:gd name="T97" fmla="*/ 26 h 26"/>
                <a:gd name="T98" fmla="*/ 33 w 54"/>
                <a:gd name="T99" fmla="*/ 25 h 26"/>
                <a:gd name="T100" fmla="*/ 39 w 54"/>
                <a:gd name="T101" fmla="*/ 23 h 26"/>
                <a:gd name="T102" fmla="*/ 46 w 54"/>
                <a:gd name="T103" fmla="*/ 19 h 26"/>
                <a:gd name="T104" fmla="*/ 52 w 54"/>
                <a:gd name="T105" fmla="*/ 16 h 26"/>
                <a:gd name="T106" fmla="*/ 52 w 54"/>
                <a:gd name="T107" fmla="*/ 14 h 26"/>
                <a:gd name="T108" fmla="*/ 54 w 54"/>
                <a:gd name="T109" fmla="*/ 13 h 26"/>
                <a:gd name="T110" fmla="*/ 52 w 54"/>
                <a:gd name="T111" fmla="*/ 12 h 26"/>
                <a:gd name="T112" fmla="*/ 53 w 54"/>
                <a:gd name="T113" fmla="*/ 10 h 26"/>
                <a:gd name="T114" fmla="*/ 53 w 54"/>
                <a:gd name="T115" fmla="*/ 1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4" h="26">
                  <a:moveTo>
                    <a:pt x="53" y="10"/>
                  </a:moveTo>
                  <a:cubicBezTo>
                    <a:pt x="53" y="10"/>
                    <a:pt x="49" y="9"/>
                    <a:pt x="49" y="9"/>
                  </a:cubicBezTo>
                  <a:cubicBezTo>
                    <a:pt x="49" y="9"/>
                    <a:pt x="50" y="8"/>
                    <a:pt x="50" y="8"/>
                  </a:cubicBezTo>
                  <a:cubicBezTo>
                    <a:pt x="49" y="8"/>
                    <a:pt x="47" y="8"/>
                    <a:pt x="48" y="7"/>
                  </a:cubicBezTo>
                  <a:cubicBezTo>
                    <a:pt x="48" y="7"/>
                    <a:pt x="49" y="6"/>
                    <a:pt x="49" y="6"/>
                  </a:cubicBezTo>
                  <a:cubicBezTo>
                    <a:pt x="48" y="5"/>
                    <a:pt x="46" y="5"/>
                    <a:pt x="46" y="5"/>
                  </a:cubicBezTo>
                  <a:cubicBezTo>
                    <a:pt x="46" y="4"/>
                    <a:pt x="48" y="3"/>
                    <a:pt x="48" y="3"/>
                  </a:cubicBezTo>
                  <a:cubicBezTo>
                    <a:pt x="48" y="3"/>
                    <a:pt x="44" y="4"/>
                    <a:pt x="43" y="3"/>
                  </a:cubicBezTo>
                  <a:cubicBezTo>
                    <a:pt x="42" y="2"/>
                    <a:pt x="41" y="1"/>
                    <a:pt x="39" y="1"/>
                  </a:cubicBezTo>
                  <a:cubicBezTo>
                    <a:pt x="38" y="1"/>
                    <a:pt x="40" y="3"/>
                    <a:pt x="39" y="4"/>
                  </a:cubicBezTo>
                  <a:cubicBezTo>
                    <a:pt x="38" y="5"/>
                    <a:pt x="37" y="4"/>
                    <a:pt x="36" y="5"/>
                  </a:cubicBezTo>
                  <a:cubicBezTo>
                    <a:pt x="35" y="6"/>
                    <a:pt x="34" y="5"/>
                    <a:pt x="32" y="5"/>
                  </a:cubicBezTo>
                  <a:cubicBezTo>
                    <a:pt x="30" y="4"/>
                    <a:pt x="33" y="8"/>
                    <a:pt x="32" y="9"/>
                  </a:cubicBezTo>
                  <a:cubicBezTo>
                    <a:pt x="32" y="9"/>
                    <a:pt x="28" y="2"/>
                    <a:pt x="26" y="5"/>
                  </a:cubicBezTo>
                  <a:cubicBezTo>
                    <a:pt x="25" y="5"/>
                    <a:pt x="26" y="7"/>
                    <a:pt x="25" y="8"/>
                  </a:cubicBezTo>
                  <a:cubicBezTo>
                    <a:pt x="25" y="9"/>
                    <a:pt x="22" y="5"/>
                    <a:pt x="21" y="5"/>
                  </a:cubicBezTo>
                  <a:cubicBezTo>
                    <a:pt x="20" y="5"/>
                    <a:pt x="23" y="9"/>
                    <a:pt x="21" y="9"/>
                  </a:cubicBezTo>
                  <a:cubicBezTo>
                    <a:pt x="20" y="9"/>
                    <a:pt x="20" y="9"/>
                    <a:pt x="19" y="9"/>
                  </a:cubicBezTo>
                  <a:cubicBezTo>
                    <a:pt x="18" y="9"/>
                    <a:pt x="17" y="11"/>
                    <a:pt x="17" y="12"/>
                  </a:cubicBezTo>
                  <a:cubicBezTo>
                    <a:pt x="17" y="11"/>
                    <a:pt x="14" y="9"/>
                    <a:pt x="14" y="8"/>
                  </a:cubicBezTo>
                  <a:cubicBezTo>
                    <a:pt x="14" y="8"/>
                    <a:pt x="16" y="8"/>
                    <a:pt x="16" y="8"/>
                  </a:cubicBezTo>
                  <a:cubicBezTo>
                    <a:pt x="16" y="7"/>
                    <a:pt x="14" y="5"/>
                    <a:pt x="14" y="5"/>
                  </a:cubicBezTo>
                  <a:cubicBezTo>
                    <a:pt x="13" y="5"/>
                    <a:pt x="8" y="0"/>
                    <a:pt x="7" y="2"/>
                  </a:cubicBezTo>
                  <a:cubicBezTo>
                    <a:pt x="7" y="3"/>
                    <a:pt x="10" y="3"/>
                    <a:pt x="9" y="4"/>
                  </a:cubicBezTo>
                  <a:cubicBezTo>
                    <a:pt x="9" y="4"/>
                    <a:pt x="9" y="4"/>
                    <a:pt x="8" y="4"/>
                  </a:cubicBezTo>
                  <a:cubicBezTo>
                    <a:pt x="10" y="3"/>
                    <a:pt x="11" y="7"/>
                    <a:pt x="10" y="8"/>
                  </a:cubicBezTo>
                  <a:cubicBezTo>
                    <a:pt x="10" y="8"/>
                    <a:pt x="2" y="1"/>
                    <a:pt x="5" y="6"/>
                  </a:cubicBezTo>
                  <a:cubicBezTo>
                    <a:pt x="5" y="6"/>
                    <a:pt x="3" y="6"/>
                    <a:pt x="3" y="6"/>
                  </a:cubicBezTo>
                  <a:cubicBezTo>
                    <a:pt x="3" y="7"/>
                    <a:pt x="5" y="7"/>
                    <a:pt x="5" y="7"/>
                  </a:cubicBezTo>
                  <a:cubicBezTo>
                    <a:pt x="5" y="6"/>
                    <a:pt x="5" y="8"/>
                    <a:pt x="5" y="8"/>
                  </a:cubicBezTo>
                  <a:cubicBezTo>
                    <a:pt x="5" y="8"/>
                    <a:pt x="3" y="7"/>
                    <a:pt x="2" y="7"/>
                  </a:cubicBezTo>
                  <a:cubicBezTo>
                    <a:pt x="3" y="7"/>
                    <a:pt x="0" y="10"/>
                    <a:pt x="1" y="9"/>
                  </a:cubicBezTo>
                  <a:cubicBezTo>
                    <a:pt x="0" y="11"/>
                    <a:pt x="8" y="10"/>
                    <a:pt x="8" y="10"/>
                  </a:cubicBezTo>
                  <a:cubicBezTo>
                    <a:pt x="9" y="10"/>
                    <a:pt x="13" y="11"/>
                    <a:pt x="13" y="11"/>
                  </a:cubicBezTo>
                  <a:cubicBezTo>
                    <a:pt x="12" y="11"/>
                    <a:pt x="11" y="11"/>
                    <a:pt x="11" y="12"/>
                  </a:cubicBezTo>
                  <a:cubicBezTo>
                    <a:pt x="11" y="12"/>
                    <a:pt x="12" y="13"/>
                    <a:pt x="12" y="13"/>
                  </a:cubicBezTo>
                  <a:cubicBezTo>
                    <a:pt x="11" y="14"/>
                    <a:pt x="9" y="14"/>
                    <a:pt x="8" y="14"/>
                  </a:cubicBezTo>
                  <a:cubicBezTo>
                    <a:pt x="8" y="14"/>
                    <a:pt x="2" y="15"/>
                    <a:pt x="3" y="15"/>
                  </a:cubicBezTo>
                  <a:cubicBezTo>
                    <a:pt x="5" y="16"/>
                    <a:pt x="8" y="15"/>
                    <a:pt x="10" y="16"/>
                  </a:cubicBezTo>
                  <a:cubicBezTo>
                    <a:pt x="11" y="17"/>
                    <a:pt x="11" y="18"/>
                    <a:pt x="12" y="18"/>
                  </a:cubicBezTo>
                  <a:cubicBezTo>
                    <a:pt x="12" y="18"/>
                    <a:pt x="14" y="17"/>
                    <a:pt x="15" y="17"/>
                  </a:cubicBezTo>
                  <a:cubicBezTo>
                    <a:pt x="14" y="17"/>
                    <a:pt x="13" y="18"/>
                    <a:pt x="13" y="18"/>
                  </a:cubicBezTo>
                  <a:cubicBezTo>
                    <a:pt x="13" y="19"/>
                    <a:pt x="15" y="18"/>
                    <a:pt x="15" y="18"/>
                  </a:cubicBezTo>
                  <a:cubicBezTo>
                    <a:pt x="16" y="19"/>
                    <a:pt x="8" y="23"/>
                    <a:pt x="10" y="23"/>
                  </a:cubicBezTo>
                  <a:cubicBezTo>
                    <a:pt x="12" y="24"/>
                    <a:pt x="14" y="23"/>
                    <a:pt x="15" y="23"/>
                  </a:cubicBezTo>
                  <a:cubicBezTo>
                    <a:pt x="17" y="23"/>
                    <a:pt x="19" y="23"/>
                    <a:pt x="21" y="24"/>
                  </a:cubicBezTo>
                  <a:cubicBezTo>
                    <a:pt x="20" y="23"/>
                    <a:pt x="20" y="24"/>
                    <a:pt x="20" y="24"/>
                  </a:cubicBezTo>
                  <a:cubicBezTo>
                    <a:pt x="21" y="25"/>
                    <a:pt x="22" y="25"/>
                    <a:pt x="22" y="25"/>
                  </a:cubicBezTo>
                  <a:cubicBezTo>
                    <a:pt x="24" y="26"/>
                    <a:pt x="27" y="26"/>
                    <a:pt x="29" y="26"/>
                  </a:cubicBezTo>
                  <a:cubicBezTo>
                    <a:pt x="31" y="26"/>
                    <a:pt x="31" y="25"/>
                    <a:pt x="33" y="25"/>
                  </a:cubicBezTo>
                  <a:cubicBezTo>
                    <a:pt x="35" y="24"/>
                    <a:pt x="37" y="24"/>
                    <a:pt x="39" y="23"/>
                  </a:cubicBezTo>
                  <a:cubicBezTo>
                    <a:pt x="42" y="21"/>
                    <a:pt x="43" y="20"/>
                    <a:pt x="46" y="19"/>
                  </a:cubicBezTo>
                  <a:cubicBezTo>
                    <a:pt x="48" y="19"/>
                    <a:pt x="49" y="16"/>
                    <a:pt x="52" y="16"/>
                  </a:cubicBezTo>
                  <a:cubicBezTo>
                    <a:pt x="52" y="15"/>
                    <a:pt x="53" y="15"/>
                    <a:pt x="52" y="14"/>
                  </a:cubicBezTo>
                  <a:cubicBezTo>
                    <a:pt x="51" y="13"/>
                    <a:pt x="53" y="13"/>
                    <a:pt x="54" y="13"/>
                  </a:cubicBezTo>
                  <a:cubicBezTo>
                    <a:pt x="54" y="13"/>
                    <a:pt x="52" y="12"/>
                    <a:pt x="52" y="12"/>
                  </a:cubicBezTo>
                  <a:cubicBezTo>
                    <a:pt x="52" y="11"/>
                    <a:pt x="54" y="10"/>
                    <a:pt x="53" y="10"/>
                  </a:cubicBezTo>
                  <a:cubicBezTo>
                    <a:pt x="51" y="9"/>
                    <a:pt x="54" y="10"/>
                    <a:pt x="53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02" name="Freeform 512"/>
            <p:cNvSpPr>
              <a:spLocks/>
            </p:cNvSpPr>
            <p:nvPr/>
          </p:nvSpPr>
          <p:spPr bwMode="auto">
            <a:xfrm>
              <a:off x="7981950" y="11685588"/>
              <a:ext cx="120650" cy="61912"/>
            </a:xfrm>
            <a:custGeom>
              <a:avLst/>
              <a:gdLst>
                <a:gd name="T0" fmla="*/ 10 w 12"/>
                <a:gd name="T1" fmla="*/ 3 h 6"/>
                <a:gd name="T2" fmla="*/ 8 w 12"/>
                <a:gd name="T3" fmla="*/ 2 h 6"/>
                <a:gd name="T4" fmla="*/ 5 w 12"/>
                <a:gd name="T5" fmla="*/ 2 h 6"/>
                <a:gd name="T6" fmla="*/ 3 w 12"/>
                <a:gd name="T7" fmla="*/ 1 h 6"/>
                <a:gd name="T8" fmla="*/ 0 w 12"/>
                <a:gd name="T9" fmla="*/ 3 h 6"/>
                <a:gd name="T10" fmla="*/ 2 w 12"/>
                <a:gd name="T11" fmla="*/ 5 h 6"/>
                <a:gd name="T12" fmla="*/ 6 w 12"/>
                <a:gd name="T13" fmla="*/ 5 h 6"/>
                <a:gd name="T14" fmla="*/ 11 w 12"/>
                <a:gd name="T15" fmla="*/ 3 h 6"/>
                <a:gd name="T16" fmla="*/ 10 w 12"/>
                <a:gd name="T17" fmla="*/ 3 h 6"/>
                <a:gd name="T18" fmla="*/ 10 w 12"/>
                <a:gd name="T1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6">
                  <a:moveTo>
                    <a:pt x="10" y="3"/>
                  </a:moveTo>
                  <a:cubicBezTo>
                    <a:pt x="9" y="3"/>
                    <a:pt x="9" y="2"/>
                    <a:pt x="8" y="2"/>
                  </a:cubicBezTo>
                  <a:cubicBezTo>
                    <a:pt x="7" y="2"/>
                    <a:pt x="6" y="2"/>
                    <a:pt x="5" y="2"/>
                  </a:cubicBezTo>
                  <a:cubicBezTo>
                    <a:pt x="4" y="2"/>
                    <a:pt x="4" y="0"/>
                    <a:pt x="3" y="1"/>
                  </a:cubicBezTo>
                  <a:cubicBezTo>
                    <a:pt x="3" y="1"/>
                    <a:pt x="0" y="3"/>
                    <a:pt x="0" y="3"/>
                  </a:cubicBezTo>
                  <a:cubicBezTo>
                    <a:pt x="0" y="3"/>
                    <a:pt x="2" y="5"/>
                    <a:pt x="2" y="5"/>
                  </a:cubicBezTo>
                  <a:cubicBezTo>
                    <a:pt x="3" y="6"/>
                    <a:pt x="5" y="5"/>
                    <a:pt x="6" y="5"/>
                  </a:cubicBezTo>
                  <a:cubicBezTo>
                    <a:pt x="7" y="5"/>
                    <a:pt x="11" y="4"/>
                    <a:pt x="11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12" y="2"/>
                    <a:pt x="10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03" name="Freeform 513"/>
            <p:cNvSpPr>
              <a:spLocks/>
            </p:cNvSpPr>
            <p:nvPr/>
          </p:nvSpPr>
          <p:spPr bwMode="auto">
            <a:xfrm>
              <a:off x="7972426" y="11747501"/>
              <a:ext cx="88900" cy="61913"/>
            </a:xfrm>
            <a:custGeom>
              <a:avLst/>
              <a:gdLst>
                <a:gd name="T0" fmla="*/ 7 w 9"/>
                <a:gd name="T1" fmla="*/ 3 h 6"/>
                <a:gd name="T2" fmla="*/ 0 w 9"/>
                <a:gd name="T3" fmla="*/ 1 h 6"/>
                <a:gd name="T4" fmla="*/ 2 w 9"/>
                <a:gd name="T5" fmla="*/ 2 h 6"/>
                <a:gd name="T6" fmla="*/ 1 w 9"/>
                <a:gd name="T7" fmla="*/ 5 h 6"/>
                <a:gd name="T8" fmla="*/ 3 w 9"/>
                <a:gd name="T9" fmla="*/ 5 h 6"/>
                <a:gd name="T10" fmla="*/ 4 w 9"/>
                <a:gd name="T11" fmla="*/ 5 h 6"/>
                <a:gd name="T12" fmla="*/ 7 w 9"/>
                <a:gd name="T13" fmla="*/ 3 h 6"/>
                <a:gd name="T14" fmla="*/ 7 w 9"/>
                <a:gd name="T15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6">
                  <a:moveTo>
                    <a:pt x="7" y="3"/>
                  </a:moveTo>
                  <a:cubicBezTo>
                    <a:pt x="7" y="2"/>
                    <a:pt x="0" y="0"/>
                    <a:pt x="0" y="1"/>
                  </a:cubicBezTo>
                  <a:cubicBezTo>
                    <a:pt x="0" y="1"/>
                    <a:pt x="2" y="2"/>
                    <a:pt x="2" y="2"/>
                  </a:cubicBezTo>
                  <a:cubicBezTo>
                    <a:pt x="3" y="3"/>
                    <a:pt x="1" y="4"/>
                    <a:pt x="1" y="5"/>
                  </a:cubicBezTo>
                  <a:cubicBezTo>
                    <a:pt x="1" y="6"/>
                    <a:pt x="3" y="5"/>
                    <a:pt x="3" y="5"/>
                  </a:cubicBezTo>
                  <a:cubicBezTo>
                    <a:pt x="4" y="4"/>
                    <a:pt x="3" y="5"/>
                    <a:pt x="4" y="5"/>
                  </a:cubicBezTo>
                  <a:cubicBezTo>
                    <a:pt x="5" y="6"/>
                    <a:pt x="9" y="4"/>
                    <a:pt x="7" y="3"/>
                  </a:cubicBezTo>
                  <a:cubicBezTo>
                    <a:pt x="6" y="2"/>
                    <a:pt x="8" y="3"/>
                    <a:pt x="7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05" name="Freeform 514"/>
            <p:cNvSpPr>
              <a:spLocks/>
            </p:cNvSpPr>
            <p:nvPr/>
          </p:nvSpPr>
          <p:spPr bwMode="auto">
            <a:xfrm>
              <a:off x="7961313" y="11668125"/>
              <a:ext cx="79375" cy="49213"/>
            </a:xfrm>
            <a:custGeom>
              <a:avLst/>
              <a:gdLst>
                <a:gd name="T0" fmla="*/ 6 w 8"/>
                <a:gd name="T1" fmla="*/ 0 h 5"/>
                <a:gd name="T2" fmla="*/ 3 w 8"/>
                <a:gd name="T3" fmla="*/ 1 h 5"/>
                <a:gd name="T4" fmla="*/ 0 w 8"/>
                <a:gd name="T5" fmla="*/ 1 h 5"/>
                <a:gd name="T6" fmla="*/ 0 w 8"/>
                <a:gd name="T7" fmla="*/ 3 h 5"/>
                <a:gd name="T8" fmla="*/ 5 w 8"/>
                <a:gd name="T9" fmla="*/ 2 h 5"/>
                <a:gd name="T10" fmla="*/ 6 w 8"/>
                <a:gd name="T11" fmla="*/ 0 h 5"/>
                <a:gd name="T12" fmla="*/ 6 w 8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5">
                  <a:moveTo>
                    <a:pt x="6" y="0"/>
                  </a:moveTo>
                  <a:cubicBezTo>
                    <a:pt x="5" y="0"/>
                    <a:pt x="4" y="1"/>
                    <a:pt x="3" y="1"/>
                  </a:cubicBezTo>
                  <a:cubicBezTo>
                    <a:pt x="2" y="0"/>
                    <a:pt x="0" y="1"/>
                    <a:pt x="0" y="1"/>
                  </a:cubicBezTo>
                  <a:cubicBezTo>
                    <a:pt x="1" y="0"/>
                    <a:pt x="0" y="4"/>
                    <a:pt x="0" y="3"/>
                  </a:cubicBezTo>
                  <a:cubicBezTo>
                    <a:pt x="1" y="5"/>
                    <a:pt x="4" y="3"/>
                    <a:pt x="5" y="2"/>
                  </a:cubicBezTo>
                  <a:cubicBezTo>
                    <a:pt x="6" y="2"/>
                    <a:pt x="8" y="0"/>
                    <a:pt x="6" y="0"/>
                  </a:cubicBezTo>
                  <a:cubicBezTo>
                    <a:pt x="5" y="0"/>
                    <a:pt x="8" y="0"/>
                    <a:pt x="6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06" name="Freeform 515"/>
            <p:cNvSpPr>
              <a:spLocks/>
            </p:cNvSpPr>
            <p:nvPr/>
          </p:nvSpPr>
          <p:spPr bwMode="auto">
            <a:xfrm>
              <a:off x="7920038" y="11706225"/>
              <a:ext cx="82550" cy="52388"/>
            </a:xfrm>
            <a:custGeom>
              <a:avLst/>
              <a:gdLst>
                <a:gd name="T0" fmla="*/ 7 w 8"/>
                <a:gd name="T1" fmla="*/ 4 h 5"/>
                <a:gd name="T2" fmla="*/ 1 w 8"/>
                <a:gd name="T3" fmla="*/ 1 h 5"/>
                <a:gd name="T4" fmla="*/ 7 w 8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5">
                  <a:moveTo>
                    <a:pt x="7" y="4"/>
                  </a:moveTo>
                  <a:cubicBezTo>
                    <a:pt x="6" y="3"/>
                    <a:pt x="0" y="0"/>
                    <a:pt x="1" y="1"/>
                  </a:cubicBezTo>
                  <a:cubicBezTo>
                    <a:pt x="2" y="2"/>
                    <a:pt x="8" y="5"/>
                    <a:pt x="7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07" name="Freeform 516"/>
            <p:cNvSpPr>
              <a:spLocks/>
            </p:cNvSpPr>
            <p:nvPr/>
          </p:nvSpPr>
          <p:spPr bwMode="auto">
            <a:xfrm>
              <a:off x="7899400" y="11637963"/>
              <a:ext cx="31750" cy="30162"/>
            </a:xfrm>
            <a:custGeom>
              <a:avLst/>
              <a:gdLst>
                <a:gd name="T0" fmla="*/ 2 w 3"/>
                <a:gd name="T1" fmla="*/ 2 h 3"/>
                <a:gd name="T2" fmla="*/ 0 w 3"/>
                <a:gd name="T3" fmla="*/ 1 h 3"/>
                <a:gd name="T4" fmla="*/ 2 w 3"/>
                <a:gd name="T5" fmla="*/ 2 h 3"/>
                <a:gd name="T6" fmla="*/ 2 w 3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2" y="2"/>
                  </a:moveTo>
                  <a:cubicBezTo>
                    <a:pt x="2" y="3"/>
                    <a:pt x="1" y="2"/>
                    <a:pt x="0" y="1"/>
                  </a:cubicBezTo>
                  <a:cubicBezTo>
                    <a:pt x="0" y="0"/>
                    <a:pt x="3" y="0"/>
                    <a:pt x="2" y="2"/>
                  </a:cubicBezTo>
                  <a:cubicBezTo>
                    <a:pt x="2" y="3"/>
                    <a:pt x="2" y="1"/>
                    <a:pt x="2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08" name="Freeform 517"/>
            <p:cNvSpPr>
              <a:spLocks/>
            </p:cNvSpPr>
            <p:nvPr/>
          </p:nvSpPr>
          <p:spPr bwMode="auto">
            <a:xfrm>
              <a:off x="7899400" y="11555413"/>
              <a:ext cx="73025" cy="73025"/>
            </a:xfrm>
            <a:custGeom>
              <a:avLst/>
              <a:gdLst>
                <a:gd name="T0" fmla="*/ 5 w 7"/>
                <a:gd name="T1" fmla="*/ 2 h 7"/>
                <a:gd name="T2" fmla="*/ 4 w 7"/>
                <a:gd name="T3" fmla="*/ 0 h 7"/>
                <a:gd name="T4" fmla="*/ 2 w 7"/>
                <a:gd name="T5" fmla="*/ 1 h 7"/>
                <a:gd name="T6" fmla="*/ 0 w 7"/>
                <a:gd name="T7" fmla="*/ 1 h 7"/>
                <a:gd name="T8" fmla="*/ 2 w 7"/>
                <a:gd name="T9" fmla="*/ 4 h 7"/>
                <a:gd name="T10" fmla="*/ 0 w 7"/>
                <a:gd name="T11" fmla="*/ 6 h 7"/>
                <a:gd name="T12" fmla="*/ 3 w 7"/>
                <a:gd name="T13" fmla="*/ 5 h 7"/>
                <a:gd name="T14" fmla="*/ 4 w 7"/>
                <a:gd name="T15" fmla="*/ 2 h 7"/>
                <a:gd name="T16" fmla="*/ 4 w 7"/>
                <a:gd name="T17" fmla="*/ 4 h 7"/>
                <a:gd name="T18" fmla="*/ 6 w 7"/>
                <a:gd name="T19" fmla="*/ 2 h 7"/>
                <a:gd name="T20" fmla="*/ 5 w 7"/>
                <a:gd name="T21" fmla="*/ 2 h 7"/>
                <a:gd name="T22" fmla="*/ 5 w 7"/>
                <a:gd name="T2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7">
                  <a:moveTo>
                    <a:pt x="5" y="2"/>
                  </a:moveTo>
                  <a:cubicBezTo>
                    <a:pt x="5" y="1"/>
                    <a:pt x="4" y="1"/>
                    <a:pt x="4" y="0"/>
                  </a:cubicBezTo>
                  <a:cubicBezTo>
                    <a:pt x="3" y="0"/>
                    <a:pt x="1" y="0"/>
                    <a:pt x="2" y="1"/>
                  </a:cubicBezTo>
                  <a:cubicBezTo>
                    <a:pt x="4" y="3"/>
                    <a:pt x="1" y="2"/>
                    <a:pt x="0" y="1"/>
                  </a:cubicBezTo>
                  <a:cubicBezTo>
                    <a:pt x="1" y="3"/>
                    <a:pt x="2" y="3"/>
                    <a:pt x="2" y="4"/>
                  </a:cubicBezTo>
                  <a:cubicBezTo>
                    <a:pt x="3" y="6"/>
                    <a:pt x="1" y="5"/>
                    <a:pt x="0" y="6"/>
                  </a:cubicBezTo>
                  <a:cubicBezTo>
                    <a:pt x="0" y="7"/>
                    <a:pt x="4" y="6"/>
                    <a:pt x="3" y="5"/>
                  </a:cubicBezTo>
                  <a:cubicBezTo>
                    <a:pt x="3" y="5"/>
                    <a:pt x="4" y="3"/>
                    <a:pt x="4" y="2"/>
                  </a:cubicBezTo>
                  <a:cubicBezTo>
                    <a:pt x="4" y="2"/>
                    <a:pt x="4" y="3"/>
                    <a:pt x="4" y="4"/>
                  </a:cubicBezTo>
                  <a:cubicBezTo>
                    <a:pt x="4" y="3"/>
                    <a:pt x="6" y="2"/>
                    <a:pt x="6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5" y="1"/>
                    <a:pt x="7" y="2"/>
                    <a:pt x="5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10" name="Freeform 518"/>
            <p:cNvSpPr>
              <a:spLocks/>
            </p:cNvSpPr>
            <p:nvPr/>
          </p:nvSpPr>
          <p:spPr bwMode="auto">
            <a:xfrm>
              <a:off x="7889875" y="11425239"/>
              <a:ext cx="50800" cy="109537"/>
            </a:xfrm>
            <a:custGeom>
              <a:avLst/>
              <a:gdLst>
                <a:gd name="T0" fmla="*/ 5 w 5"/>
                <a:gd name="T1" fmla="*/ 7 h 11"/>
                <a:gd name="T2" fmla="*/ 2 w 5"/>
                <a:gd name="T3" fmla="*/ 2 h 11"/>
                <a:gd name="T4" fmla="*/ 1 w 5"/>
                <a:gd name="T5" fmla="*/ 6 h 11"/>
                <a:gd name="T6" fmla="*/ 0 w 5"/>
                <a:gd name="T7" fmla="*/ 9 h 11"/>
                <a:gd name="T8" fmla="*/ 2 w 5"/>
                <a:gd name="T9" fmla="*/ 7 h 11"/>
                <a:gd name="T10" fmla="*/ 5 w 5"/>
                <a:gd name="T11" fmla="*/ 7 h 11"/>
                <a:gd name="T12" fmla="*/ 5 w 5"/>
                <a:gd name="T1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1">
                  <a:moveTo>
                    <a:pt x="5" y="7"/>
                  </a:moveTo>
                  <a:cubicBezTo>
                    <a:pt x="5" y="6"/>
                    <a:pt x="4" y="0"/>
                    <a:pt x="2" y="2"/>
                  </a:cubicBezTo>
                  <a:cubicBezTo>
                    <a:pt x="2" y="3"/>
                    <a:pt x="3" y="6"/>
                    <a:pt x="1" y="6"/>
                  </a:cubicBezTo>
                  <a:cubicBezTo>
                    <a:pt x="0" y="6"/>
                    <a:pt x="0" y="7"/>
                    <a:pt x="0" y="9"/>
                  </a:cubicBezTo>
                  <a:cubicBezTo>
                    <a:pt x="1" y="9"/>
                    <a:pt x="2" y="7"/>
                    <a:pt x="2" y="7"/>
                  </a:cubicBezTo>
                  <a:cubicBezTo>
                    <a:pt x="1" y="7"/>
                    <a:pt x="5" y="11"/>
                    <a:pt x="5" y="7"/>
                  </a:cubicBezTo>
                  <a:cubicBezTo>
                    <a:pt x="5" y="6"/>
                    <a:pt x="5" y="8"/>
                    <a:pt x="5" y="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11" name="Freeform 519"/>
            <p:cNvSpPr>
              <a:spLocks/>
            </p:cNvSpPr>
            <p:nvPr/>
          </p:nvSpPr>
          <p:spPr bwMode="auto">
            <a:xfrm>
              <a:off x="7878763" y="11514138"/>
              <a:ext cx="31750" cy="61912"/>
            </a:xfrm>
            <a:custGeom>
              <a:avLst/>
              <a:gdLst>
                <a:gd name="T0" fmla="*/ 3 w 3"/>
                <a:gd name="T1" fmla="*/ 2 h 6"/>
                <a:gd name="T2" fmla="*/ 1 w 3"/>
                <a:gd name="T3" fmla="*/ 6 h 6"/>
                <a:gd name="T4" fmla="*/ 3 w 3"/>
                <a:gd name="T5" fmla="*/ 2 h 6"/>
                <a:gd name="T6" fmla="*/ 3 w 3"/>
                <a:gd name="T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6">
                  <a:moveTo>
                    <a:pt x="3" y="2"/>
                  </a:moveTo>
                  <a:cubicBezTo>
                    <a:pt x="2" y="0"/>
                    <a:pt x="0" y="5"/>
                    <a:pt x="1" y="6"/>
                  </a:cubicBezTo>
                  <a:cubicBezTo>
                    <a:pt x="0" y="5"/>
                    <a:pt x="3" y="3"/>
                    <a:pt x="3" y="2"/>
                  </a:cubicBezTo>
                  <a:cubicBezTo>
                    <a:pt x="2" y="1"/>
                    <a:pt x="3" y="2"/>
                    <a:pt x="3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12" name="Freeform 520"/>
            <p:cNvSpPr>
              <a:spLocks/>
            </p:cNvSpPr>
            <p:nvPr/>
          </p:nvSpPr>
          <p:spPr bwMode="auto">
            <a:xfrm>
              <a:off x="7878764" y="11383963"/>
              <a:ext cx="52387" cy="73025"/>
            </a:xfrm>
            <a:custGeom>
              <a:avLst/>
              <a:gdLst>
                <a:gd name="T0" fmla="*/ 4 w 5"/>
                <a:gd name="T1" fmla="*/ 2 h 7"/>
                <a:gd name="T2" fmla="*/ 3 w 5"/>
                <a:gd name="T3" fmla="*/ 0 h 7"/>
                <a:gd name="T4" fmla="*/ 2 w 5"/>
                <a:gd name="T5" fmla="*/ 3 h 7"/>
                <a:gd name="T6" fmla="*/ 1 w 5"/>
                <a:gd name="T7" fmla="*/ 2 h 7"/>
                <a:gd name="T8" fmla="*/ 0 w 5"/>
                <a:gd name="T9" fmla="*/ 5 h 7"/>
                <a:gd name="T10" fmla="*/ 2 w 5"/>
                <a:gd name="T11" fmla="*/ 7 h 7"/>
                <a:gd name="T12" fmla="*/ 5 w 5"/>
                <a:gd name="T13" fmla="*/ 5 h 7"/>
                <a:gd name="T14" fmla="*/ 4 w 5"/>
                <a:gd name="T15" fmla="*/ 2 h 7"/>
                <a:gd name="T16" fmla="*/ 4 w 5"/>
                <a:gd name="T17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7">
                  <a:moveTo>
                    <a:pt x="4" y="2"/>
                  </a:moveTo>
                  <a:cubicBezTo>
                    <a:pt x="3" y="3"/>
                    <a:pt x="3" y="0"/>
                    <a:pt x="3" y="0"/>
                  </a:cubicBezTo>
                  <a:cubicBezTo>
                    <a:pt x="3" y="0"/>
                    <a:pt x="3" y="3"/>
                    <a:pt x="2" y="3"/>
                  </a:cubicBezTo>
                  <a:cubicBezTo>
                    <a:pt x="2" y="3"/>
                    <a:pt x="2" y="2"/>
                    <a:pt x="1" y="2"/>
                  </a:cubicBezTo>
                  <a:cubicBezTo>
                    <a:pt x="2" y="2"/>
                    <a:pt x="0" y="5"/>
                    <a:pt x="0" y="5"/>
                  </a:cubicBezTo>
                  <a:cubicBezTo>
                    <a:pt x="0" y="4"/>
                    <a:pt x="4" y="5"/>
                    <a:pt x="2" y="7"/>
                  </a:cubicBezTo>
                  <a:cubicBezTo>
                    <a:pt x="3" y="6"/>
                    <a:pt x="5" y="6"/>
                    <a:pt x="5" y="5"/>
                  </a:cubicBezTo>
                  <a:cubicBezTo>
                    <a:pt x="5" y="4"/>
                    <a:pt x="4" y="1"/>
                    <a:pt x="4" y="2"/>
                  </a:cubicBezTo>
                  <a:cubicBezTo>
                    <a:pt x="3" y="3"/>
                    <a:pt x="4" y="1"/>
                    <a:pt x="4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13" name="Freeform 521"/>
            <p:cNvSpPr>
              <a:spLocks/>
            </p:cNvSpPr>
            <p:nvPr/>
          </p:nvSpPr>
          <p:spPr bwMode="auto">
            <a:xfrm>
              <a:off x="7931150" y="11185527"/>
              <a:ext cx="50800" cy="47625"/>
            </a:xfrm>
            <a:custGeom>
              <a:avLst/>
              <a:gdLst>
                <a:gd name="T0" fmla="*/ 3 w 5"/>
                <a:gd name="T1" fmla="*/ 4 h 5"/>
                <a:gd name="T2" fmla="*/ 3 w 5"/>
                <a:gd name="T3" fmla="*/ 0 h 5"/>
                <a:gd name="T4" fmla="*/ 0 w 5"/>
                <a:gd name="T5" fmla="*/ 0 h 5"/>
                <a:gd name="T6" fmla="*/ 2 w 5"/>
                <a:gd name="T7" fmla="*/ 1 h 5"/>
                <a:gd name="T8" fmla="*/ 3 w 5"/>
                <a:gd name="T9" fmla="*/ 4 h 5"/>
                <a:gd name="T10" fmla="*/ 3 w 5"/>
                <a:gd name="T11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3" y="4"/>
                  </a:moveTo>
                  <a:cubicBezTo>
                    <a:pt x="5" y="2"/>
                    <a:pt x="2" y="2"/>
                    <a:pt x="3" y="0"/>
                  </a:cubicBezTo>
                  <a:cubicBezTo>
                    <a:pt x="3" y="0"/>
                    <a:pt x="1" y="0"/>
                    <a:pt x="0" y="0"/>
                  </a:cubicBezTo>
                  <a:cubicBezTo>
                    <a:pt x="0" y="0"/>
                    <a:pt x="2" y="1"/>
                    <a:pt x="2" y="1"/>
                  </a:cubicBezTo>
                  <a:cubicBezTo>
                    <a:pt x="2" y="2"/>
                    <a:pt x="3" y="4"/>
                    <a:pt x="3" y="4"/>
                  </a:cubicBezTo>
                  <a:cubicBezTo>
                    <a:pt x="4" y="3"/>
                    <a:pt x="2" y="5"/>
                    <a:pt x="3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33" name="Freeform 522"/>
            <p:cNvSpPr>
              <a:spLocks/>
            </p:cNvSpPr>
            <p:nvPr/>
          </p:nvSpPr>
          <p:spPr bwMode="auto">
            <a:xfrm>
              <a:off x="7940676" y="11004551"/>
              <a:ext cx="61913" cy="109538"/>
            </a:xfrm>
            <a:custGeom>
              <a:avLst/>
              <a:gdLst>
                <a:gd name="T0" fmla="*/ 3 w 6"/>
                <a:gd name="T1" fmla="*/ 10 h 11"/>
                <a:gd name="T2" fmla="*/ 0 w 6"/>
                <a:gd name="T3" fmla="*/ 9 h 11"/>
                <a:gd name="T4" fmla="*/ 1 w 6"/>
                <a:gd name="T5" fmla="*/ 2 h 11"/>
                <a:gd name="T6" fmla="*/ 4 w 6"/>
                <a:gd name="T7" fmla="*/ 3 h 11"/>
                <a:gd name="T8" fmla="*/ 3 w 6"/>
                <a:gd name="T9" fmla="*/ 10 h 11"/>
                <a:gd name="T10" fmla="*/ 3 w 6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1">
                  <a:moveTo>
                    <a:pt x="3" y="10"/>
                  </a:moveTo>
                  <a:cubicBezTo>
                    <a:pt x="1" y="11"/>
                    <a:pt x="0" y="11"/>
                    <a:pt x="0" y="9"/>
                  </a:cubicBezTo>
                  <a:cubicBezTo>
                    <a:pt x="1" y="7"/>
                    <a:pt x="1" y="4"/>
                    <a:pt x="1" y="2"/>
                  </a:cubicBezTo>
                  <a:cubicBezTo>
                    <a:pt x="1" y="0"/>
                    <a:pt x="5" y="0"/>
                    <a:pt x="4" y="3"/>
                  </a:cubicBezTo>
                  <a:cubicBezTo>
                    <a:pt x="4" y="5"/>
                    <a:pt x="6" y="8"/>
                    <a:pt x="3" y="10"/>
                  </a:cubicBezTo>
                  <a:cubicBezTo>
                    <a:pt x="2" y="10"/>
                    <a:pt x="4" y="9"/>
                    <a:pt x="3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34" name="Freeform 523"/>
            <p:cNvSpPr>
              <a:spLocks/>
            </p:cNvSpPr>
            <p:nvPr/>
          </p:nvSpPr>
          <p:spPr bwMode="auto">
            <a:xfrm>
              <a:off x="8143876" y="8153401"/>
              <a:ext cx="47625" cy="41275"/>
            </a:xfrm>
            <a:custGeom>
              <a:avLst/>
              <a:gdLst>
                <a:gd name="T0" fmla="*/ 3 w 5"/>
                <a:gd name="T1" fmla="*/ 3 h 4"/>
                <a:gd name="T2" fmla="*/ 1 w 5"/>
                <a:gd name="T3" fmla="*/ 1 h 4"/>
                <a:gd name="T4" fmla="*/ 3 w 5"/>
                <a:gd name="T5" fmla="*/ 3 h 4"/>
                <a:gd name="T6" fmla="*/ 3 w 5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3" y="3"/>
                  </a:moveTo>
                  <a:cubicBezTo>
                    <a:pt x="2" y="4"/>
                    <a:pt x="0" y="3"/>
                    <a:pt x="1" y="1"/>
                  </a:cubicBezTo>
                  <a:cubicBezTo>
                    <a:pt x="1" y="0"/>
                    <a:pt x="5" y="2"/>
                    <a:pt x="3" y="3"/>
                  </a:cubicBezTo>
                  <a:cubicBezTo>
                    <a:pt x="2" y="4"/>
                    <a:pt x="5" y="2"/>
                    <a:pt x="3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35" name="Freeform 524"/>
            <p:cNvSpPr>
              <a:spLocks/>
            </p:cNvSpPr>
            <p:nvPr/>
          </p:nvSpPr>
          <p:spPr bwMode="auto">
            <a:xfrm>
              <a:off x="8575676" y="8215314"/>
              <a:ext cx="57150" cy="77787"/>
            </a:xfrm>
            <a:custGeom>
              <a:avLst/>
              <a:gdLst>
                <a:gd name="T0" fmla="*/ 1 w 6"/>
                <a:gd name="T1" fmla="*/ 5 h 8"/>
                <a:gd name="T2" fmla="*/ 2 w 6"/>
                <a:gd name="T3" fmla="*/ 4 h 8"/>
                <a:gd name="T4" fmla="*/ 4 w 6"/>
                <a:gd name="T5" fmla="*/ 2 h 8"/>
                <a:gd name="T6" fmla="*/ 1 w 6"/>
                <a:gd name="T7" fmla="*/ 5 h 8"/>
                <a:gd name="T8" fmla="*/ 1 w 6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1" y="5"/>
                  </a:moveTo>
                  <a:cubicBezTo>
                    <a:pt x="0" y="4"/>
                    <a:pt x="2" y="4"/>
                    <a:pt x="2" y="4"/>
                  </a:cubicBezTo>
                  <a:cubicBezTo>
                    <a:pt x="3" y="4"/>
                    <a:pt x="3" y="0"/>
                    <a:pt x="4" y="2"/>
                  </a:cubicBezTo>
                  <a:cubicBezTo>
                    <a:pt x="6" y="4"/>
                    <a:pt x="2" y="8"/>
                    <a:pt x="1" y="5"/>
                  </a:cubicBezTo>
                  <a:cubicBezTo>
                    <a:pt x="0" y="4"/>
                    <a:pt x="1" y="6"/>
                    <a:pt x="1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36" name="Freeform 525"/>
            <p:cNvSpPr>
              <a:spLocks/>
            </p:cNvSpPr>
            <p:nvPr/>
          </p:nvSpPr>
          <p:spPr bwMode="auto">
            <a:xfrm>
              <a:off x="9126538" y="8759826"/>
              <a:ext cx="139700" cy="130175"/>
            </a:xfrm>
            <a:custGeom>
              <a:avLst/>
              <a:gdLst>
                <a:gd name="T0" fmla="*/ 12 w 14"/>
                <a:gd name="T1" fmla="*/ 4 h 13"/>
                <a:gd name="T2" fmla="*/ 10 w 14"/>
                <a:gd name="T3" fmla="*/ 3 h 13"/>
                <a:gd name="T4" fmla="*/ 6 w 14"/>
                <a:gd name="T5" fmla="*/ 1 h 13"/>
                <a:gd name="T6" fmla="*/ 2 w 14"/>
                <a:gd name="T7" fmla="*/ 1 h 13"/>
                <a:gd name="T8" fmla="*/ 1 w 14"/>
                <a:gd name="T9" fmla="*/ 2 h 13"/>
                <a:gd name="T10" fmla="*/ 2 w 14"/>
                <a:gd name="T11" fmla="*/ 4 h 13"/>
                <a:gd name="T12" fmla="*/ 1 w 14"/>
                <a:gd name="T13" fmla="*/ 7 h 13"/>
                <a:gd name="T14" fmla="*/ 2 w 14"/>
                <a:gd name="T15" fmla="*/ 10 h 13"/>
                <a:gd name="T16" fmla="*/ 4 w 14"/>
                <a:gd name="T17" fmla="*/ 10 h 13"/>
                <a:gd name="T18" fmla="*/ 7 w 14"/>
                <a:gd name="T19" fmla="*/ 12 h 13"/>
                <a:gd name="T20" fmla="*/ 10 w 14"/>
                <a:gd name="T21" fmla="*/ 10 h 13"/>
                <a:gd name="T22" fmla="*/ 12 w 14"/>
                <a:gd name="T23" fmla="*/ 4 h 13"/>
                <a:gd name="T24" fmla="*/ 12 w 14"/>
                <a:gd name="T2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3">
                  <a:moveTo>
                    <a:pt x="12" y="4"/>
                  </a:moveTo>
                  <a:cubicBezTo>
                    <a:pt x="12" y="3"/>
                    <a:pt x="11" y="3"/>
                    <a:pt x="10" y="3"/>
                  </a:cubicBezTo>
                  <a:cubicBezTo>
                    <a:pt x="8" y="2"/>
                    <a:pt x="8" y="1"/>
                    <a:pt x="6" y="1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2" y="1"/>
                    <a:pt x="2" y="2"/>
                    <a:pt x="1" y="2"/>
                  </a:cubicBezTo>
                  <a:cubicBezTo>
                    <a:pt x="0" y="4"/>
                    <a:pt x="1" y="3"/>
                    <a:pt x="2" y="4"/>
                  </a:cubicBezTo>
                  <a:cubicBezTo>
                    <a:pt x="2" y="4"/>
                    <a:pt x="1" y="7"/>
                    <a:pt x="1" y="7"/>
                  </a:cubicBezTo>
                  <a:cubicBezTo>
                    <a:pt x="1" y="9"/>
                    <a:pt x="1" y="9"/>
                    <a:pt x="2" y="10"/>
                  </a:cubicBezTo>
                  <a:cubicBezTo>
                    <a:pt x="3" y="11"/>
                    <a:pt x="3" y="10"/>
                    <a:pt x="4" y="10"/>
                  </a:cubicBezTo>
                  <a:cubicBezTo>
                    <a:pt x="6" y="10"/>
                    <a:pt x="5" y="12"/>
                    <a:pt x="7" y="12"/>
                  </a:cubicBezTo>
                  <a:cubicBezTo>
                    <a:pt x="9" y="13"/>
                    <a:pt x="8" y="11"/>
                    <a:pt x="10" y="10"/>
                  </a:cubicBezTo>
                  <a:cubicBezTo>
                    <a:pt x="12" y="8"/>
                    <a:pt x="14" y="7"/>
                    <a:pt x="12" y="4"/>
                  </a:cubicBezTo>
                  <a:cubicBezTo>
                    <a:pt x="12" y="2"/>
                    <a:pt x="14" y="8"/>
                    <a:pt x="12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37" name="Freeform 526"/>
            <p:cNvSpPr>
              <a:spLocks/>
            </p:cNvSpPr>
            <p:nvPr/>
          </p:nvSpPr>
          <p:spPr bwMode="auto">
            <a:xfrm>
              <a:off x="8304213" y="7831139"/>
              <a:ext cx="100012" cy="41275"/>
            </a:xfrm>
            <a:custGeom>
              <a:avLst/>
              <a:gdLst>
                <a:gd name="T0" fmla="*/ 9 w 10"/>
                <a:gd name="T1" fmla="*/ 2 h 4"/>
                <a:gd name="T2" fmla="*/ 4 w 10"/>
                <a:gd name="T3" fmla="*/ 0 h 4"/>
                <a:gd name="T4" fmla="*/ 1 w 10"/>
                <a:gd name="T5" fmla="*/ 3 h 4"/>
                <a:gd name="T6" fmla="*/ 9 w 10"/>
                <a:gd name="T7" fmla="*/ 2 h 4"/>
                <a:gd name="T8" fmla="*/ 9 w 10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9" y="2"/>
                  </a:moveTo>
                  <a:cubicBezTo>
                    <a:pt x="7" y="1"/>
                    <a:pt x="6" y="0"/>
                    <a:pt x="4" y="0"/>
                  </a:cubicBezTo>
                  <a:cubicBezTo>
                    <a:pt x="3" y="0"/>
                    <a:pt x="0" y="1"/>
                    <a:pt x="1" y="3"/>
                  </a:cubicBezTo>
                  <a:cubicBezTo>
                    <a:pt x="2" y="4"/>
                    <a:pt x="9" y="2"/>
                    <a:pt x="9" y="2"/>
                  </a:cubicBezTo>
                  <a:cubicBezTo>
                    <a:pt x="6" y="1"/>
                    <a:pt x="10" y="3"/>
                    <a:pt x="9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38" name="Freeform 527"/>
            <p:cNvSpPr>
              <a:spLocks/>
            </p:cNvSpPr>
            <p:nvPr/>
          </p:nvSpPr>
          <p:spPr bwMode="auto">
            <a:xfrm>
              <a:off x="7739063" y="7821613"/>
              <a:ext cx="112712" cy="50800"/>
            </a:xfrm>
            <a:custGeom>
              <a:avLst/>
              <a:gdLst>
                <a:gd name="T0" fmla="*/ 10 w 11"/>
                <a:gd name="T1" fmla="*/ 4 h 5"/>
                <a:gd name="T2" fmla="*/ 0 w 11"/>
                <a:gd name="T3" fmla="*/ 2 h 5"/>
                <a:gd name="T4" fmla="*/ 5 w 11"/>
                <a:gd name="T5" fmla="*/ 5 h 5"/>
                <a:gd name="T6" fmla="*/ 10 w 11"/>
                <a:gd name="T7" fmla="*/ 4 h 5"/>
                <a:gd name="T8" fmla="*/ 10 w 1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10" y="4"/>
                  </a:moveTo>
                  <a:cubicBezTo>
                    <a:pt x="10" y="1"/>
                    <a:pt x="2" y="0"/>
                    <a:pt x="0" y="2"/>
                  </a:cubicBezTo>
                  <a:cubicBezTo>
                    <a:pt x="0" y="2"/>
                    <a:pt x="4" y="5"/>
                    <a:pt x="5" y="5"/>
                  </a:cubicBezTo>
                  <a:cubicBezTo>
                    <a:pt x="6" y="5"/>
                    <a:pt x="11" y="4"/>
                    <a:pt x="10" y="4"/>
                  </a:cubicBezTo>
                  <a:cubicBezTo>
                    <a:pt x="10" y="3"/>
                    <a:pt x="11" y="5"/>
                    <a:pt x="10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39" name="Freeform 528"/>
            <p:cNvSpPr>
              <a:spLocks/>
            </p:cNvSpPr>
            <p:nvPr/>
          </p:nvSpPr>
          <p:spPr bwMode="auto">
            <a:xfrm>
              <a:off x="7431088" y="7591426"/>
              <a:ext cx="520700" cy="180975"/>
            </a:xfrm>
            <a:custGeom>
              <a:avLst/>
              <a:gdLst>
                <a:gd name="T0" fmla="*/ 52 w 52"/>
                <a:gd name="T1" fmla="*/ 16 h 18"/>
                <a:gd name="T2" fmla="*/ 41 w 52"/>
                <a:gd name="T3" fmla="*/ 17 h 18"/>
                <a:gd name="T4" fmla="*/ 35 w 52"/>
                <a:gd name="T5" fmla="*/ 17 h 18"/>
                <a:gd name="T6" fmla="*/ 37 w 52"/>
                <a:gd name="T7" fmla="*/ 14 h 18"/>
                <a:gd name="T8" fmla="*/ 32 w 52"/>
                <a:gd name="T9" fmla="*/ 11 h 18"/>
                <a:gd name="T10" fmla="*/ 28 w 52"/>
                <a:gd name="T11" fmla="*/ 8 h 18"/>
                <a:gd name="T12" fmla="*/ 20 w 52"/>
                <a:gd name="T13" fmla="*/ 5 h 18"/>
                <a:gd name="T14" fmla="*/ 14 w 52"/>
                <a:gd name="T15" fmla="*/ 5 h 18"/>
                <a:gd name="T16" fmla="*/ 16 w 52"/>
                <a:gd name="T17" fmla="*/ 3 h 18"/>
                <a:gd name="T18" fmla="*/ 8 w 52"/>
                <a:gd name="T19" fmla="*/ 3 h 18"/>
                <a:gd name="T20" fmla="*/ 0 w 52"/>
                <a:gd name="T21" fmla="*/ 6 h 18"/>
                <a:gd name="T22" fmla="*/ 6 w 52"/>
                <a:gd name="T23" fmla="*/ 2 h 18"/>
                <a:gd name="T24" fmla="*/ 16 w 52"/>
                <a:gd name="T25" fmla="*/ 0 h 18"/>
                <a:gd name="T26" fmla="*/ 24 w 52"/>
                <a:gd name="T27" fmla="*/ 1 h 18"/>
                <a:gd name="T28" fmla="*/ 31 w 52"/>
                <a:gd name="T29" fmla="*/ 4 h 18"/>
                <a:gd name="T30" fmla="*/ 32 w 52"/>
                <a:gd name="T31" fmla="*/ 4 h 18"/>
                <a:gd name="T32" fmla="*/ 34 w 52"/>
                <a:gd name="T33" fmla="*/ 5 h 18"/>
                <a:gd name="T34" fmla="*/ 38 w 52"/>
                <a:gd name="T35" fmla="*/ 8 h 18"/>
                <a:gd name="T36" fmla="*/ 45 w 52"/>
                <a:gd name="T37" fmla="*/ 11 h 18"/>
                <a:gd name="T38" fmla="*/ 52 w 52"/>
                <a:gd name="T39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18">
                  <a:moveTo>
                    <a:pt x="52" y="16"/>
                  </a:moveTo>
                  <a:cubicBezTo>
                    <a:pt x="52" y="17"/>
                    <a:pt x="42" y="17"/>
                    <a:pt x="41" y="17"/>
                  </a:cubicBezTo>
                  <a:cubicBezTo>
                    <a:pt x="39" y="17"/>
                    <a:pt x="37" y="18"/>
                    <a:pt x="35" y="17"/>
                  </a:cubicBezTo>
                  <a:cubicBezTo>
                    <a:pt x="34" y="16"/>
                    <a:pt x="41" y="15"/>
                    <a:pt x="37" y="14"/>
                  </a:cubicBezTo>
                  <a:cubicBezTo>
                    <a:pt x="35" y="13"/>
                    <a:pt x="33" y="13"/>
                    <a:pt x="32" y="11"/>
                  </a:cubicBezTo>
                  <a:cubicBezTo>
                    <a:pt x="30" y="9"/>
                    <a:pt x="31" y="8"/>
                    <a:pt x="28" y="8"/>
                  </a:cubicBezTo>
                  <a:cubicBezTo>
                    <a:pt x="24" y="9"/>
                    <a:pt x="23" y="6"/>
                    <a:pt x="20" y="5"/>
                  </a:cubicBezTo>
                  <a:cubicBezTo>
                    <a:pt x="19" y="5"/>
                    <a:pt x="15" y="6"/>
                    <a:pt x="14" y="5"/>
                  </a:cubicBezTo>
                  <a:cubicBezTo>
                    <a:pt x="14" y="4"/>
                    <a:pt x="16" y="4"/>
                    <a:pt x="16" y="3"/>
                  </a:cubicBezTo>
                  <a:cubicBezTo>
                    <a:pt x="16" y="2"/>
                    <a:pt x="9" y="3"/>
                    <a:pt x="8" y="3"/>
                  </a:cubicBezTo>
                  <a:cubicBezTo>
                    <a:pt x="8" y="4"/>
                    <a:pt x="0" y="7"/>
                    <a:pt x="0" y="6"/>
                  </a:cubicBezTo>
                  <a:cubicBezTo>
                    <a:pt x="0" y="4"/>
                    <a:pt x="4" y="2"/>
                    <a:pt x="6" y="2"/>
                  </a:cubicBezTo>
                  <a:cubicBezTo>
                    <a:pt x="9" y="0"/>
                    <a:pt x="12" y="0"/>
                    <a:pt x="16" y="0"/>
                  </a:cubicBezTo>
                  <a:cubicBezTo>
                    <a:pt x="18" y="0"/>
                    <a:pt x="22" y="0"/>
                    <a:pt x="24" y="1"/>
                  </a:cubicBezTo>
                  <a:cubicBezTo>
                    <a:pt x="26" y="2"/>
                    <a:pt x="28" y="4"/>
                    <a:pt x="31" y="4"/>
                  </a:cubicBezTo>
                  <a:cubicBezTo>
                    <a:pt x="31" y="4"/>
                    <a:pt x="31" y="3"/>
                    <a:pt x="32" y="4"/>
                  </a:cubicBezTo>
                  <a:cubicBezTo>
                    <a:pt x="33" y="5"/>
                    <a:pt x="33" y="5"/>
                    <a:pt x="34" y="5"/>
                  </a:cubicBezTo>
                  <a:cubicBezTo>
                    <a:pt x="35" y="6"/>
                    <a:pt x="37" y="7"/>
                    <a:pt x="38" y="8"/>
                  </a:cubicBezTo>
                  <a:cubicBezTo>
                    <a:pt x="40" y="9"/>
                    <a:pt x="44" y="9"/>
                    <a:pt x="45" y="11"/>
                  </a:cubicBezTo>
                  <a:cubicBezTo>
                    <a:pt x="47" y="13"/>
                    <a:pt x="52" y="13"/>
                    <a:pt x="52" y="1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40" name="Freeform 529"/>
            <p:cNvSpPr>
              <a:spLocks/>
            </p:cNvSpPr>
            <p:nvPr/>
          </p:nvSpPr>
          <p:spPr bwMode="auto">
            <a:xfrm>
              <a:off x="7739063" y="7481888"/>
              <a:ext cx="41275" cy="38100"/>
            </a:xfrm>
            <a:custGeom>
              <a:avLst/>
              <a:gdLst>
                <a:gd name="T0" fmla="*/ 2 w 4"/>
                <a:gd name="T1" fmla="*/ 4 h 4"/>
                <a:gd name="T2" fmla="*/ 1 w 4"/>
                <a:gd name="T3" fmla="*/ 0 h 4"/>
                <a:gd name="T4" fmla="*/ 2 w 4"/>
                <a:gd name="T5" fmla="*/ 4 h 4"/>
                <a:gd name="T6" fmla="*/ 2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0" y="4"/>
                    <a:pt x="1" y="1"/>
                    <a:pt x="1" y="0"/>
                  </a:cubicBezTo>
                  <a:cubicBezTo>
                    <a:pt x="2" y="0"/>
                    <a:pt x="4" y="4"/>
                    <a:pt x="2" y="4"/>
                  </a:cubicBezTo>
                  <a:cubicBezTo>
                    <a:pt x="1" y="4"/>
                    <a:pt x="4" y="4"/>
                    <a:pt x="2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41" name="Freeform 530"/>
            <p:cNvSpPr>
              <a:spLocks/>
            </p:cNvSpPr>
            <p:nvPr/>
          </p:nvSpPr>
          <p:spPr bwMode="auto">
            <a:xfrm>
              <a:off x="7993064" y="7691438"/>
              <a:ext cx="20637" cy="19050"/>
            </a:xfrm>
            <a:custGeom>
              <a:avLst/>
              <a:gdLst>
                <a:gd name="T0" fmla="*/ 2 w 2"/>
                <a:gd name="T1" fmla="*/ 1 h 2"/>
                <a:gd name="T2" fmla="*/ 0 w 2"/>
                <a:gd name="T3" fmla="*/ 1 h 2"/>
                <a:gd name="T4" fmla="*/ 2 w 2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0"/>
                    <a:pt x="0" y="0"/>
                    <a:pt x="0" y="1"/>
                  </a:cubicBezTo>
                  <a:cubicBezTo>
                    <a:pt x="0" y="1"/>
                    <a:pt x="2" y="2"/>
                    <a:pt x="2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42" name="Freeform 531"/>
            <p:cNvSpPr>
              <a:spLocks/>
            </p:cNvSpPr>
            <p:nvPr/>
          </p:nvSpPr>
          <p:spPr bwMode="auto">
            <a:xfrm>
              <a:off x="8594726" y="6210300"/>
              <a:ext cx="58738" cy="103188"/>
            </a:xfrm>
            <a:custGeom>
              <a:avLst/>
              <a:gdLst>
                <a:gd name="T0" fmla="*/ 3 w 6"/>
                <a:gd name="T1" fmla="*/ 8 h 10"/>
                <a:gd name="T2" fmla="*/ 0 w 6"/>
                <a:gd name="T3" fmla="*/ 7 h 10"/>
                <a:gd name="T4" fmla="*/ 4 w 6"/>
                <a:gd name="T5" fmla="*/ 2 h 10"/>
                <a:gd name="T6" fmla="*/ 6 w 6"/>
                <a:gd name="T7" fmla="*/ 4 h 10"/>
                <a:gd name="T8" fmla="*/ 3 w 6"/>
                <a:gd name="T9" fmla="*/ 8 h 10"/>
                <a:gd name="T10" fmla="*/ 3 w 6"/>
                <a:gd name="T11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0">
                  <a:moveTo>
                    <a:pt x="3" y="8"/>
                  </a:moveTo>
                  <a:cubicBezTo>
                    <a:pt x="2" y="10"/>
                    <a:pt x="0" y="9"/>
                    <a:pt x="0" y="7"/>
                  </a:cubicBezTo>
                  <a:cubicBezTo>
                    <a:pt x="1" y="6"/>
                    <a:pt x="3" y="3"/>
                    <a:pt x="4" y="2"/>
                  </a:cubicBezTo>
                  <a:cubicBezTo>
                    <a:pt x="6" y="0"/>
                    <a:pt x="6" y="3"/>
                    <a:pt x="6" y="4"/>
                  </a:cubicBezTo>
                  <a:cubicBezTo>
                    <a:pt x="6" y="6"/>
                    <a:pt x="3" y="6"/>
                    <a:pt x="3" y="8"/>
                  </a:cubicBezTo>
                  <a:cubicBezTo>
                    <a:pt x="2" y="10"/>
                    <a:pt x="3" y="8"/>
                    <a:pt x="3" y="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43" name="Freeform 532"/>
            <p:cNvSpPr>
              <a:spLocks/>
            </p:cNvSpPr>
            <p:nvPr/>
          </p:nvSpPr>
          <p:spPr bwMode="auto">
            <a:xfrm>
              <a:off x="8623300" y="6261101"/>
              <a:ext cx="71438" cy="41275"/>
            </a:xfrm>
            <a:custGeom>
              <a:avLst/>
              <a:gdLst>
                <a:gd name="T0" fmla="*/ 3 w 7"/>
                <a:gd name="T1" fmla="*/ 4 h 4"/>
                <a:gd name="T2" fmla="*/ 5 w 7"/>
                <a:gd name="T3" fmla="*/ 1 h 4"/>
                <a:gd name="T4" fmla="*/ 3 w 7"/>
                <a:gd name="T5" fmla="*/ 4 h 4"/>
                <a:gd name="T6" fmla="*/ 3 w 7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4">
                  <a:moveTo>
                    <a:pt x="3" y="4"/>
                  </a:moveTo>
                  <a:cubicBezTo>
                    <a:pt x="0" y="4"/>
                    <a:pt x="3" y="0"/>
                    <a:pt x="5" y="1"/>
                  </a:cubicBezTo>
                  <a:cubicBezTo>
                    <a:pt x="7" y="1"/>
                    <a:pt x="4" y="4"/>
                    <a:pt x="3" y="4"/>
                  </a:cubicBezTo>
                  <a:cubicBezTo>
                    <a:pt x="2" y="4"/>
                    <a:pt x="4" y="4"/>
                    <a:pt x="3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44" name="Freeform 533"/>
            <p:cNvSpPr>
              <a:spLocks/>
            </p:cNvSpPr>
            <p:nvPr/>
          </p:nvSpPr>
          <p:spPr bwMode="auto">
            <a:xfrm>
              <a:off x="8424864" y="6221412"/>
              <a:ext cx="150812" cy="71437"/>
            </a:xfrm>
            <a:custGeom>
              <a:avLst/>
              <a:gdLst>
                <a:gd name="T0" fmla="*/ 11 w 15"/>
                <a:gd name="T1" fmla="*/ 6 h 7"/>
                <a:gd name="T2" fmla="*/ 10 w 15"/>
                <a:gd name="T3" fmla="*/ 5 h 7"/>
                <a:gd name="T4" fmla="*/ 7 w 15"/>
                <a:gd name="T5" fmla="*/ 5 h 7"/>
                <a:gd name="T6" fmla="*/ 3 w 15"/>
                <a:gd name="T7" fmla="*/ 0 h 7"/>
                <a:gd name="T8" fmla="*/ 6 w 15"/>
                <a:gd name="T9" fmla="*/ 2 h 7"/>
                <a:gd name="T10" fmla="*/ 8 w 15"/>
                <a:gd name="T11" fmla="*/ 3 h 7"/>
                <a:gd name="T12" fmla="*/ 15 w 15"/>
                <a:gd name="T13" fmla="*/ 3 h 7"/>
                <a:gd name="T14" fmla="*/ 11 w 15"/>
                <a:gd name="T15" fmla="*/ 6 h 7"/>
                <a:gd name="T16" fmla="*/ 11 w 15"/>
                <a:gd name="T1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7">
                  <a:moveTo>
                    <a:pt x="11" y="6"/>
                  </a:move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8" y="6"/>
                    <a:pt x="7" y="5"/>
                  </a:cubicBezTo>
                  <a:cubicBezTo>
                    <a:pt x="7" y="4"/>
                    <a:pt x="0" y="1"/>
                    <a:pt x="3" y="0"/>
                  </a:cubicBezTo>
                  <a:cubicBezTo>
                    <a:pt x="4" y="0"/>
                    <a:pt x="5" y="2"/>
                    <a:pt x="6" y="2"/>
                  </a:cubicBezTo>
                  <a:cubicBezTo>
                    <a:pt x="7" y="3"/>
                    <a:pt x="7" y="2"/>
                    <a:pt x="8" y="3"/>
                  </a:cubicBezTo>
                  <a:cubicBezTo>
                    <a:pt x="9" y="4"/>
                    <a:pt x="13" y="2"/>
                    <a:pt x="15" y="3"/>
                  </a:cubicBezTo>
                  <a:cubicBezTo>
                    <a:pt x="14" y="3"/>
                    <a:pt x="12" y="6"/>
                    <a:pt x="11" y="6"/>
                  </a:cubicBezTo>
                  <a:cubicBezTo>
                    <a:pt x="9" y="7"/>
                    <a:pt x="12" y="6"/>
                    <a:pt x="11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45" name="Freeform 534"/>
            <p:cNvSpPr>
              <a:spLocks/>
            </p:cNvSpPr>
            <p:nvPr/>
          </p:nvSpPr>
          <p:spPr bwMode="auto">
            <a:xfrm>
              <a:off x="8455025" y="6021388"/>
              <a:ext cx="157162" cy="79375"/>
            </a:xfrm>
            <a:custGeom>
              <a:avLst/>
              <a:gdLst>
                <a:gd name="T0" fmla="*/ 13 w 16"/>
                <a:gd name="T1" fmla="*/ 6 h 8"/>
                <a:gd name="T2" fmla="*/ 0 w 16"/>
                <a:gd name="T3" fmla="*/ 2 h 8"/>
                <a:gd name="T4" fmla="*/ 13 w 16"/>
                <a:gd name="T5" fmla="*/ 6 h 8"/>
                <a:gd name="T6" fmla="*/ 13 w 16"/>
                <a:gd name="T7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8">
                  <a:moveTo>
                    <a:pt x="13" y="6"/>
                  </a:moveTo>
                  <a:cubicBezTo>
                    <a:pt x="11" y="8"/>
                    <a:pt x="1" y="4"/>
                    <a:pt x="0" y="2"/>
                  </a:cubicBezTo>
                  <a:cubicBezTo>
                    <a:pt x="0" y="0"/>
                    <a:pt x="16" y="4"/>
                    <a:pt x="13" y="6"/>
                  </a:cubicBezTo>
                  <a:cubicBezTo>
                    <a:pt x="12" y="7"/>
                    <a:pt x="14" y="5"/>
                    <a:pt x="13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46" name="Freeform 535"/>
            <p:cNvSpPr>
              <a:spLocks/>
            </p:cNvSpPr>
            <p:nvPr/>
          </p:nvSpPr>
          <p:spPr bwMode="auto">
            <a:xfrm>
              <a:off x="8705851" y="5919789"/>
              <a:ext cx="320675" cy="311150"/>
            </a:xfrm>
            <a:custGeom>
              <a:avLst/>
              <a:gdLst>
                <a:gd name="T0" fmla="*/ 19 w 32"/>
                <a:gd name="T1" fmla="*/ 1 h 31"/>
                <a:gd name="T2" fmla="*/ 17 w 32"/>
                <a:gd name="T3" fmla="*/ 0 h 31"/>
                <a:gd name="T4" fmla="*/ 14 w 32"/>
                <a:gd name="T5" fmla="*/ 2 h 31"/>
                <a:gd name="T6" fmla="*/ 11 w 32"/>
                <a:gd name="T7" fmla="*/ 5 h 31"/>
                <a:gd name="T8" fmla="*/ 9 w 32"/>
                <a:gd name="T9" fmla="*/ 7 h 31"/>
                <a:gd name="T10" fmla="*/ 7 w 32"/>
                <a:gd name="T11" fmla="*/ 13 h 31"/>
                <a:gd name="T12" fmla="*/ 5 w 32"/>
                <a:gd name="T13" fmla="*/ 17 h 31"/>
                <a:gd name="T14" fmla="*/ 2 w 32"/>
                <a:gd name="T15" fmla="*/ 19 h 31"/>
                <a:gd name="T16" fmla="*/ 4 w 32"/>
                <a:gd name="T17" fmla="*/ 21 h 31"/>
                <a:gd name="T18" fmla="*/ 0 w 32"/>
                <a:gd name="T19" fmla="*/ 25 h 31"/>
                <a:gd name="T20" fmla="*/ 4 w 32"/>
                <a:gd name="T21" fmla="*/ 25 h 31"/>
                <a:gd name="T22" fmla="*/ 10 w 32"/>
                <a:gd name="T23" fmla="*/ 26 h 31"/>
                <a:gd name="T24" fmla="*/ 19 w 32"/>
                <a:gd name="T25" fmla="*/ 27 h 31"/>
                <a:gd name="T26" fmla="*/ 22 w 32"/>
                <a:gd name="T27" fmla="*/ 26 h 31"/>
                <a:gd name="T28" fmla="*/ 19 w 32"/>
                <a:gd name="T29" fmla="*/ 30 h 31"/>
                <a:gd name="T30" fmla="*/ 22 w 32"/>
                <a:gd name="T31" fmla="*/ 28 h 31"/>
                <a:gd name="T32" fmla="*/ 27 w 32"/>
                <a:gd name="T33" fmla="*/ 26 h 31"/>
                <a:gd name="T34" fmla="*/ 32 w 32"/>
                <a:gd name="T35" fmla="*/ 20 h 31"/>
                <a:gd name="T36" fmla="*/ 29 w 32"/>
                <a:gd name="T37" fmla="*/ 20 h 31"/>
                <a:gd name="T38" fmla="*/ 26 w 32"/>
                <a:gd name="T39" fmla="*/ 18 h 31"/>
                <a:gd name="T40" fmla="*/ 29 w 32"/>
                <a:gd name="T41" fmla="*/ 15 h 31"/>
                <a:gd name="T42" fmla="*/ 26 w 32"/>
                <a:gd name="T43" fmla="*/ 15 h 31"/>
                <a:gd name="T44" fmla="*/ 24 w 32"/>
                <a:gd name="T45" fmla="*/ 13 h 31"/>
                <a:gd name="T46" fmla="*/ 21 w 32"/>
                <a:gd name="T47" fmla="*/ 16 h 31"/>
                <a:gd name="T48" fmla="*/ 18 w 32"/>
                <a:gd name="T49" fmla="*/ 13 h 31"/>
                <a:gd name="T50" fmla="*/ 19 w 32"/>
                <a:gd name="T51" fmla="*/ 11 h 31"/>
                <a:gd name="T52" fmla="*/ 16 w 32"/>
                <a:gd name="T53" fmla="*/ 9 h 31"/>
                <a:gd name="T54" fmla="*/ 14 w 32"/>
                <a:gd name="T55" fmla="*/ 12 h 31"/>
                <a:gd name="T56" fmla="*/ 16 w 32"/>
                <a:gd name="T57" fmla="*/ 7 h 31"/>
                <a:gd name="T58" fmla="*/ 18 w 32"/>
                <a:gd name="T59" fmla="*/ 4 h 31"/>
                <a:gd name="T60" fmla="*/ 18 w 32"/>
                <a:gd name="T61" fmla="*/ 2 h 31"/>
                <a:gd name="T62" fmla="*/ 19 w 32"/>
                <a:gd name="T63" fmla="*/ 1 h 31"/>
                <a:gd name="T64" fmla="*/ 19 w 32"/>
                <a:gd name="T6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" h="31">
                  <a:moveTo>
                    <a:pt x="19" y="1"/>
                  </a:moveTo>
                  <a:cubicBezTo>
                    <a:pt x="20" y="0"/>
                    <a:pt x="17" y="0"/>
                    <a:pt x="17" y="0"/>
                  </a:cubicBezTo>
                  <a:cubicBezTo>
                    <a:pt x="16" y="0"/>
                    <a:pt x="15" y="1"/>
                    <a:pt x="14" y="2"/>
                  </a:cubicBezTo>
                  <a:cubicBezTo>
                    <a:pt x="13" y="3"/>
                    <a:pt x="12" y="4"/>
                    <a:pt x="11" y="5"/>
                  </a:cubicBezTo>
                  <a:cubicBezTo>
                    <a:pt x="11" y="6"/>
                    <a:pt x="10" y="7"/>
                    <a:pt x="9" y="7"/>
                  </a:cubicBezTo>
                  <a:cubicBezTo>
                    <a:pt x="9" y="9"/>
                    <a:pt x="8" y="11"/>
                    <a:pt x="7" y="13"/>
                  </a:cubicBezTo>
                  <a:cubicBezTo>
                    <a:pt x="7" y="15"/>
                    <a:pt x="6" y="16"/>
                    <a:pt x="5" y="17"/>
                  </a:cubicBezTo>
                  <a:cubicBezTo>
                    <a:pt x="4" y="18"/>
                    <a:pt x="2" y="19"/>
                    <a:pt x="2" y="19"/>
                  </a:cubicBezTo>
                  <a:cubicBezTo>
                    <a:pt x="2" y="20"/>
                    <a:pt x="4" y="20"/>
                    <a:pt x="4" y="21"/>
                  </a:cubicBezTo>
                  <a:cubicBezTo>
                    <a:pt x="4" y="22"/>
                    <a:pt x="0" y="24"/>
                    <a:pt x="0" y="25"/>
                  </a:cubicBezTo>
                  <a:cubicBezTo>
                    <a:pt x="0" y="27"/>
                    <a:pt x="3" y="26"/>
                    <a:pt x="4" y="25"/>
                  </a:cubicBezTo>
                  <a:cubicBezTo>
                    <a:pt x="6" y="25"/>
                    <a:pt x="8" y="26"/>
                    <a:pt x="10" y="26"/>
                  </a:cubicBezTo>
                  <a:cubicBezTo>
                    <a:pt x="13" y="27"/>
                    <a:pt x="16" y="26"/>
                    <a:pt x="19" y="27"/>
                  </a:cubicBezTo>
                  <a:cubicBezTo>
                    <a:pt x="19" y="27"/>
                    <a:pt x="22" y="25"/>
                    <a:pt x="22" y="26"/>
                  </a:cubicBezTo>
                  <a:cubicBezTo>
                    <a:pt x="22" y="27"/>
                    <a:pt x="19" y="30"/>
                    <a:pt x="19" y="30"/>
                  </a:cubicBezTo>
                  <a:cubicBezTo>
                    <a:pt x="20" y="31"/>
                    <a:pt x="22" y="28"/>
                    <a:pt x="22" y="28"/>
                  </a:cubicBezTo>
                  <a:cubicBezTo>
                    <a:pt x="24" y="27"/>
                    <a:pt x="26" y="27"/>
                    <a:pt x="27" y="26"/>
                  </a:cubicBezTo>
                  <a:cubicBezTo>
                    <a:pt x="27" y="25"/>
                    <a:pt x="32" y="20"/>
                    <a:pt x="32" y="20"/>
                  </a:cubicBezTo>
                  <a:cubicBezTo>
                    <a:pt x="31" y="19"/>
                    <a:pt x="30" y="20"/>
                    <a:pt x="29" y="20"/>
                  </a:cubicBezTo>
                  <a:cubicBezTo>
                    <a:pt x="29" y="20"/>
                    <a:pt x="26" y="18"/>
                    <a:pt x="26" y="18"/>
                  </a:cubicBezTo>
                  <a:cubicBezTo>
                    <a:pt x="26" y="17"/>
                    <a:pt x="30" y="16"/>
                    <a:pt x="29" y="15"/>
                  </a:cubicBezTo>
                  <a:cubicBezTo>
                    <a:pt x="29" y="14"/>
                    <a:pt x="27" y="15"/>
                    <a:pt x="26" y="15"/>
                  </a:cubicBezTo>
                  <a:cubicBezTo>
                    <a:pt x="25" y="15"/>
                    <a:pt x="25" y="13"/>
                    <a:pt x="24" y="13"/>
                  </a:cubicBezTo>
                  <a:cubicBezTo>
                    <a:pt x="24" y="13"/>
                    <a:pt x="21" y="16"/>
                    <a:pt x="21" y="16"/>
                  </a:cubicBezTo>
                  <a:cubicBezTo>
                    <a:pt x="20" y="14"/>
                    <a:pt x="20" y="14"/>
                    <a:pt x="18" y="13"/>
                  </a:cubicBezTo>
                  <a:cubicBezTo>
                    <a:pt x="16" y="12"/>
                    <a:pt x="19" y="12"/>
                    <a:pt x="19" y="11"/>
                  </a:cubicBezTo>
                  <a:cubicBezTo>
                    <a:pt x="19" y="11"/>
                    <a:pt x="17" y="9"/>
                    <a:pt x="16" y="9"/>
                  </a:cubicBezTo>
                  <a:cubicBezTo>
                    <a:pt x="16" y="10"/>
                    <a:pt x="14" y="13"/>
                    <a:pt x="14" y="12"/>
                  </a:cubicBezTo>
                  <a:cubicBezTo>
                    <a:pt x="12" y="11"/>
                    <a:pt x="15" y="7"/>
                    <a:pt x="16" y="7"/>
                  </a:cubicBezTo>
                  <a:cubicBezTo>
                    <a:pt x="17" y="6"/>
                    <a:pt x="17" y="5"/>
                    <a:pt x="18" y="4"/>
                  </a:cubicBezTo>
                  <a:cubicBezTo>
                    <a:pt x="18" y="3"/>
                    <a:pt x="18" y="2"/>
                    <a:pt x="18" y="2"/>
                  </a:cubicBezTo>
                  <a:cubicBezTo>
                    <a:pt x="18" y="2"/>
                    <a:pt x="19" y="1"/>
                    <a:pt x="19" y="1"/>
                  </a:cubicBezTo>
                  <a:cubicBezTo>
                    <a:pt x="20" y="0"/>
                    <a:pt x="19" y="1"/>
                    <a:pt x="19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47" name="Freeform 536"/>
            <p:cNvSpPr>
              <a:spLocks/>
            </p:cNvSpPr>
            <p:nvPr/>
          </p:nvSpPr>
          <p:spPr bwMode="auto">
            <a:xfrm>
              <a:off x="8966200" y="6142039"/>
              <a:ext cx="80963" cy="98425"/>
            </a:xfrm>
            <a:custGeom>
              <a:avLst/>
              <a:gdLst>
                <a:gd name="T0" fmla="*/ 6 w 8"/>
                <a:gd name="T1" fmla="*/ 1 h 10"/>
                <a:gd name="T2" fmla="*/ 1 w 8"/>
                <a:gd name="T3" fmla="*/ 9 h 10"/>
                <a:gd name="T4" fmla="*/ 4 w 8"/>
                <a:gd name="T5" fmla="*/ 7 h 10"/>
                <a:gd name="T6" fmla="*/ 3 w 8"/>
                <a:gd name="T7" fmla="*/ 10 h 10"/>
                <a:gd name="T8" fmla="*/ 6 w 8"/>
                <a:gd name="T9" fmla="*/ 8 h 10"/>
                <a:gd name="T10" fmla="*/ 8 w 8"/>
                <a:gd name="T11" fmla="*/ 4 h 10"/>
                <a:gd name="T12" fmla="*/ 5 w 8"/>
                <a:gd name="T13" fmla="*/ 4 h 10"/>
                <a:gd name="T14" fmla="*/ 6 w 8"/>
                <a:gd name="T15" fmla="*/ 1 h 10"/>
                <a:gd name="T16" fmla="*/ 6 w 8"/>
                <a:gd name="T1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0">
                  <a:moveTo>
                    <a:pt x="6" y="1"/>
                  </a:moveTo>
                  <a:cubicBezTo>
                    <a:pt x="5" y="2"/>
                    <a:pt x="0" y="6"/>
                    <a:pt x="1" y="9"/>
                  </a:cubicBezTo>
                  <a:cubicBezTo>
                    <a:pt x="1" y="9"/>
                    <a:pt x="3" y="6"/>
                    <a:pt x="4" y="7"/>
                  </a:cubicBezTo>
                  <a:cubicBezTo>
                    <a:pt x="4" y="7"/>
                    <a:pt x="3" y="10"/>
                    <a:pt x="3" y="10"/>
                  </a:cubicBezTo>
                  <a:cubicBezTo>
                    <a:pt x="4" y="10"/>
                    <a:pt x="6" y="9"/>
                    <a:pt x="6" y="8"/>
                  </a:cubicBezTo>
                  <a:cubicBezTo>
                    <a:pt x="6" y="7"/>
                    <a:pt x="7" y="6"/>
                    <a:pt x="8" y="4"/>
                  </a:cubicBezTo>
                  <a:cubicBezTo>
                    <a:pt x="8" y="2"/>
                    <a:pt x="6" y="4"/>
                    <a:pt x="5" y="4"/>
                  </a:cubicBezTo>
                  <a:cubicBezTo>
                    <a:pt x="6" y="4"/>
                    <a:pt x="6" y="0"/>
                    <a:pt x="6" y="1"/>
                  </a:cubicBezTo>
                  <a:cubicBezTo>
                    <a:pt x="5" y="1"/>
                    <a:pt x="7" y="0"/>
                    <a:pt x="6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48" name="Freeform 537"/>
            <p:cNvSpPr>
              <a:spLocks/>
            </p:cNvSpPr>
            <p:nvPr/>
          </p:nvSpPr>
          <p:spPr bwMode="auto">
            <a:xfrm>
              <a:off x="8404225" y="5175251"/>
              <a:ext cx="30163" cy="58738"/>
            </a:xfrm>
            <a:custGeom>
              <a:avLst/>
              <a:gdLst>
                <a:gd name="T0" fmla="*/ 3 w 3"/>
                <a:gd name="T1" fmla="*/ 4 h 6"/>
                <a:gd name="T2" fmla="*/ 1 w 3"/>
                <a:gd name="T3" fmla="*/ 1 h 6"/>
                <a:gd name="T4" fmla="*/ 1 w 3"/>
                <a:gd name="T5" fmla="*/ 2 h 6"/>
                <a:gd name="T6" fmla="*/ 0 w 3"/>
                <a:gd name="T7" fmla="*/ 2 h 6"/>
                <a:gd name="T8" fmla="*/ 3 w 3"/>
                <a:gd name="T9" fmla="*/ 4 h 6"/>
                <a:gd name="T10" fmla="*/ 3 w 3"/>
                <a:gd name="T11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4"/>
                  </a:moveTo>
                  <a:cubicBezTo>
                    <a:pt x="3" y="3"/>
                    <a:pt x="1" y="0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0" y="2"/>
                    <a:pt x="3" y="6"/>
                    <a:pt x="3" y="4"/>
                  </a:cubicBezTo>
                  <a:cubicBezTo>
                    <a:pt x="3" y="3"/>
                    <a:pt x="3" y="6"/>
                    <a:pt x="3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49" name="Freeform 538"/>
            <p:cNvSpPr>
              <a:spLocks/>
            </p:cNvSpPr>
            <p:nvPr/>
          </p:nvSpPr>
          <p:spPr bwMode="auto">
            <a:xfrm>
              <a:off x="8253413" y="5275263"/>
              <a:ext cx="30162" cy="30162"/>
            </a:xfrm>
            <a:custGeom>
              <a:avLst/>
              <a:gdLst>
                <a:gd name="T0" fmla="*/ 2 w 3"/>
                <a:gd name="T1" fmla="*/ 1 h 3"/>
                <a:gd name="T2" fmla="*/ 0 w 3"/>
                <a:gd name="T3" fmla="*/ 2 h 3"/>
                <a:gd name="T4" fmla="*/ 2 w 3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2" y="1"/>
                  </a:moveTo>
                  <a:cubicBezTo>
                    <a:pt x="2" y="0"/>
                    <a:pt x="0" y="2"/>
                    <a:pt x="0" y="2"/>
                  </a:cubicBezTo>
                  <a:cubicBezTo>
                    <a:pt x="1" y="3"/>
                    <a:pt x="3" y="2"/>
                    <a:pt x="2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50" name="Freeform 539"/>
            <p:cNvSpPr>
              <a:spLocks/>
            </p:cNvSpPr>
            <p:nvPr/>
          </p:nvSpPr>
          <p:spPr bwMode="auto">
            <a:xfrm>
              <a:off x="7561263" y="5810251"/>
              <a:ext cx="68262" cy="39688"/>
            </a:xfrm>
            <a:custGeom>
              <a:avLst/>
              <a:gdLst>
                <a:gd name="T0" fmla="*/ 7 w 7"/>
                <a:gd name="T1" fmla="*/ 3 h 4"/>
                <a:gd name="T2" fmla="*/ 1 w 7"/>
                <a:gd name="T3" fmla="*/ 1 h 4"/>
                <a:gd name="T4" fmla="*/ 7 w 7"/>
                <a:gd name="T5" fmla="*/ 3 h 4"/>
                <a:gd name="T6" fmla="*/ 7 w 7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4">
                  <a:moveTo>
                    <a:pt x="7" y="3"/>
                  </a:moveTo>
                  <a:cubicBezTo>
                    <a:pt x="7" y="0"/>
                    <a:pt x="3" y="0"/>
                    <a:pt x="1" y="1"/>
                  </a:cubicBezTo>
                  <a:cubicBezTo>
                    <a:pt x="0" y="1"/>
                    <a:pt x="7" y="4"/>
                    <a:pt x="7" y="3"/>
                  </a:cubicBezTo>
                  <a:cubicBezTo>
                    <a:pt x="7" y="0"/>
                    <a:pt x="7" y="4"/>
                    <a:pt x="7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51" name="Freeform 540"/>
            <p:cNvSpPr>
              <a:spLocks/>
            </p:cNvSpPr>
            <p:nvPr/>
          </p:nvSpPr>
          <p:spPr bwMode="auto">
            <a:xfrm>
              <a:off x="7670801" y="5565776"/>
              <a:ext cx="61913" cy="61913"/>
            </a:xfrm>
            <a:custGeom>
              <a:avLst/>
              <a:gdLst>
                <a:gd name="T0" fmla="*/ 3 w 6"/>
                <a:gd name="T1" fmla="*/ 5 h 6"/>
                <a:gd name="T2" fmla="*/ 0 w 6"/>
                <a:gd name="T3" fmla="*/ 3 h 6"/>
                <a:gd name="T4" fmla="*/ 4 w 6"/>
                <a:gd name="T5" fmla="*/ 2 h 6"/>
                <a:gd name="T6" fmla="*/ 3 w 6"/>
                <a:gd name="T7" fmla="*/ 5 h 6"/>
                <a:gd name="T8" fmla="*/ 3 w 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3" y="5"/>
                  </a:moveTo>
                  <a:cubicBezTo>
                    <a:pt x="2" y="4"/>
                    <a:pt x="1" y="4"/>
                    <a:pt x="0" y="3"/>
                  </a:cubicBezTo>
                  <a:cubicBezTo>
                    <a:pt x="1" y="3"/>
                    <a:pt x="3" y="0"/>
                    <a:pt x="4" y="2"/>
                  </a:cubicBezTo>
                  <a:cubicBezTo>
                    <a:pt x="6" y="3"/>
                    <a:pt x="5" y="6"/>
                    <a:pt x="3" y="5"/>
                  </a:cubicBezTo>
                  <a:cubicBezTo>
                    <a:pt x="2" y="4"/>
                    <a:pt x="4" y="6"/>
                    <a:pt x="3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55" name="Freeform 541"/>
            <p:cNvSpPr>
              <a:spLocks/>
            </p:cNvSpPr>
            <p:nvPr/>
          </p:nvSpPr>
          <p:spPr bwMode="auto">
            <a:xfrm>
              <a:off x="7639051" y="5133975"/>
              <a:ext cx="61913" cy="73025"/>
            </a:xfrm>
            <a:custGeom>
              <a:avLst/>
              <a:gdLst>
                <a:gd name="T0" fmla="*/ 3 w 6"/>
                <a:gd name="T1" fmla="*/ 6 h 7"/>
                <a:gd name="T2" fmla="*/ 4 w 6"/>
                <a:gd name="T3" fmla="*/ 1 h 7"/>
                <a:gd name="T4" fmla="*/ 3 w 6"/>
                <a:gd name="T5" fmla="*/ 6 h 7"/>
                <a:gd name="T6" fmla="*/ 3 w 6"/>
                <a:gd name="T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7">
                  <a:moveTo>
                    <a:pt x="3" y="6"/>
                  </a:moveTo>
                  <a:cubicBezTo>
                    <a:pt x="0" y="7"/>
                    <a:pt x="1" y="0"/>
                    <a:pt x="4" y="1"/>
                  </a:cubicBezTo>
                  <a:cubicBezTo>
                    <a:pt x="6" y="1"/>
                    <a:pt x="5" y="6"/>
                    <a:pt x="3" y="6"/>
                  </a:cubicBezTo>
                  <a:cubicBezTo>
                    <a:pt x="2" y="6"/>
                    <a:pt x="6" y="6"/>
                    <a:pt x="3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56" name="Freeform 542"/>
            <p:cNvSpPr>
              <a:spLocks/>
            </p:cNvSpPr>
            <p:nvPr/>
          </p:nvSpPr>
          <p:spPr bwMode="auto">
            <a:xfrm>
              <a:off x="7467600" y="5092701"/>
              <a:ext cx="120650" cy="61913"/>
            </a:xfrm>
            <a:custGeom>
              <a:avLst/>
              <a:gdLst>
                <a:gd name="T0" fmla="*/ 4 w 12"/>
                <a:gd name="T1" fmla="*/ 6 h 6"/>
                <a:gd name="T2" fmla="*/ 1 w 12"/>
                <a:gd name="T3" fmla="*/ 3 h 6"/>
                <a:gd name="T4" fmla="*/ 8 w 12"/>
                <a:gd name="T5" fmla="*/ 0 h 6"/>
                <a:gd name="T6" fmla="*/ 4 w 12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4" y="6"/>
                  </a:moveTo>
                  <a:cubicBezTo>
                    <a:pt x="2" y="6"/>
                    <a:pt x="0" y="5"/>
                    <a:pt x="1" y="3"/>
                  </a:cubicBezTo>
                  <a:cubicBezTo>
                    <a:pt x="2" y="1"/>
                    <a:pt x="5" y="1"/>
                    <a:pt x="8" y="0"/>
                  </a:cubicBezTo>
                  <a:cubicBezTo>
                    <a:pt x="12" y="0"/>
                    <a:pt x="6" y="6"/>
                    <a:pt x="4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57" name="Freeform 543"/>
            <p:cNvSpPr>
              <a:spLocks/>
            </p:cNvSpPr>
            <p:nvPr/>
          </p:nvSpPr>
          <p:spPr bwMode="auto">
            <a:xfrm>
              <a:off x="7721601" y="5056188"/>
              <a:ext cx="68263" cy="26987"/>
            </a:xfrm>
            <a:custGeom>
              <a:avLst/>
              <a:gdLst>
                <a:gd name="T0" fmla="*/ 5 w 7"/>
                <a:gd name="T1" fmla="*/ 3 h 3"/>
                <a:gd name="T2" fmla="*/ 3 w 7"/>
                <a:gd name="T3" fmla="*/ 0 h 3"/>
                <a:gd name="T4" fmla="*/ 7 w 7"/>
                <a:gd name="T5" fmla="*/ 1 h 3"/>
                <a:gd name="T6" fmla="*/ 5 w 7"/>
                <a:gd name="T7" fmla="*/ 3 h 3"/>
                <a:gd name="T8" fmla="*/ 5 w 7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5" y="3"/>
                  </a:moveTo>
                  <a:cubicBezTo>
                    <a:pt x="4" y="3"/>
                    <a:pt x="0" y="0"/>
                    <a:pt x="3" y="0"/>
                  </a:cubicBezTo>
                  <a:cubicBezTo>
                    <a:pt x="4" y="0"/>
                    <a:pt x="6" y="0"/>
                    <a:pt x="7" y="1"/>
                  </a:cubicBezTo>
                  <a:cubicBezTo>
                    <a:pt x="7" y="1"/>
                    <a:pt x="6" y="3"/>
                    <a:pt x="5" y="3"/>
                  </a:cubicBezTo>
                  <a:cubicBezTo>
                    <a:pt x="4" y="3"/>
                    <a:pt x="7" y="3"/>
                    <a:pt x="5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458" name="Freeform 544"/>
            <p:cNvSpPr>
              <a:spLocks/>
            </p:cNvSpPr>
            <p:nvPr/>
          </p:nvSpPr>
          <p:spPr bwMode="auto">
            <a:xfrm>
              <a:off x="7297739" y="4852988"/>
              <a:ext cx="341312" cy="239712"/>
            </a:xfrm>
            <a:custGeom>
              <a:avLst/>
              <a:gdLst>
                <a:gd name="T0" fmla="*/ 31 w 34"/>
                <a:gd name="T1" fmla="*/ 21 h 24"/>
                <a:gd name="T2" fmla="*/ 25 w 34"/>
                <a:gd name="T3" fmla="*/ 18 h 24"/>
                <a:gd name="T4" fmla="*/ 24 w 34"/>
                <a:gd name="T5" fmla="*/ 16 h 24"/>
                <a:gd name="T6" fmla="*/ 22 w 34"/>
                <a:gd name="T7" fmla="*/ 17 h 24"/>
                <a:gd name="T8" fmla="*/ 18 w 34"/>
                <a:gd name="T9" fmla="*/ 16 h 24"/>
                <a:gd name="T10" fmla="*/ 16 w 34"/>
                <a:gd name="T11" fmla="*/ 19 h 24"/>
                <a:gd name="T12" fmla="*/ 11 w 34"/>
                <a:gd name="T13" fmla="*/ 23 h 24"/>
                <a:gd name="T14" fmla="*/ 8 w 34"/>
                <a:gd name="T15" fmla="*/ 19 h 24"/>
                <a:gd name="T16" fmla="*/ 2 w 34"/>
                <a:gd name="T17" fmla="*/ 19 h 24"/>
                <a:gd name="T18" fmla="*/ 4 w 34"/>
                <a:gd name="T19" fmla="*/ 16 h 24"/>
                <a:gd name="T20" fmla="*/ 5 w 34"/>
                <a:gd name="T21" fmla="*/ 10 h 24"/>
                <a:gd name="T22" fmla="*/ 6 w 34"/>
                <a:gd name="T23" fmla="*/ 3 h 24"/>
                <a:gd name="T24" fmla="*/ 11 w 34"/>
                <a:gd name="T25" fmla="*/ 3 h 24"/>
                <a:gd name="T26" fmla="*/ 12 w 34"/>
                <a:gd name="T27" fmla="*/ 5 h 24"/>
                <a:gd name="T28" fmla="*/ 14 w 34"/>
                <a:gd name="T29" fmla="*/ 4 h 24"/>
                <a:gd name="T30" fmla="*/ 17 w 34"/>
                <a:gd name="T31" fmla="*/ 6 h 24"/>
                <a:gd name="T32" fmla="*/ 20 w 34"/>
                <a:gd name="T33" fmla="*/ 7 h 24"/>
                <a:gd name="T34" fmla="*/ 25 w 34"/>
                <a:gd name="T35" fmla="*/ 10 h 24"/>
                <a:gd name="T36" fmla="*/ 28 w 34"/>
                <a:gd name="T37" fmla="*/ 15 h 24"/>
                <a:gd name="T38" fmla="*/ 30 w 34"/>
                <a:gd name="T39" fmla="*/ 15 h 24"/>
                <a:gd name="T40" fmla="*/ 33 w 34"/>
                <a:gd name="T41" fmla="*/ 17 h 24"/>
                <a:gd name="T42" fmla="*/ 34 w 34"/>
                <a:gd name="T43" fmla="*/ 18 h 24"/>
                <a:gd name="T44" fmla="*/ 31 w 34"/>
                <a:gd name="T45" fmla="*/ 21 h 24"/>
                <a:gd name="T46" fmla="*/ 31 w 34"/>
                <a:gd name="T47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" h="24">
                  <a:moveTo>
                    <a:pt x="31" y="21"/>
                  </a:moveTo>
                  <a:cubicBezTo>
                    <a:pt x="30" y="20"/>
                    <a:pt x="27" y="19"/>
                    <a:pt x="25" y="18"/>
                  </a:cubicBezTo>
                  <a:cubicBezTo>
                    <a:pt x="24" y="18"/>
                    <a:pt x="25" y="17"/>
                    <a:pt x="24" y="16"/>
                  </a:cubicBezTo>
                  <a:cubicBezTo>
                    <a:pt x="24" y="16"/>
                    <a:pt x="22" y="17"/>
                    <a:pt x="22" y="17"/>
                  </a:cubicBezTo>
                  <a:cubicBezTo>
                    <a:pt x="20" y="17"/>
                    <a:pt x="20" y="15"/>
                    <a:pt x="18" y="16"/>
                  </a:cubicBezTo>
                  <a:cubicBezTo>
                    <a:pt x="18" y="17"/>
                    <a:pt x="17" y="18"/>
                    <a:pt x="16" y="19"/>
                  </a:cubicBezTo>
                  <a:cubicBezTo>
                    <a:pt x="14" y="20"/>
                    <a:pt x="13" y="22"/>
                    <a:pt x="11" y="23"/>
                  </a:cubicBezTo>
                  <a:cubicBezTo>
                    <a:pt x="8" y="24"/>
                    <a:pt x="10" y="20"/>
                    <a:pt x="8" y="19"/>
                  </a:cubicBezTo>
                  <a:cubicBezTo>
                    <a:pt x="8" y="18"/>
                    <a:pt x="3" y="19"/>
                    <a:pt x="2" y="19"/>
                  </a:cubicBezTo>
                  <a:cubicBezTo>
                    <a:pt x="0" y="19"/>
                    <a:pt x="4" y="16"/>
                    <a:pt x="4" y="16"/>
                  </a:cubicBezTo>
                  <a:cubicBezTo>
                    <a:pt x="6" y="14"/>
                    <a:pt x="5" y="12"/>
                    <a:pt x="5" y="10"/>
                  </a:cubicBezTo>
                  <a:cubicBezTo>
                    <a:pt x="5" y="8"/>
                    <a:pt x="5" y="5"/>
                    <a:pt x="6" y="3"/>
                  </a:cubicBezTo>
                  <a:cubicBezTo>
                    <a:pt x="7" y="0"/>
                    <a:pt x="10" y="0"/>
                    <a:pt x="11" y="3"/>
                  </a:cubicBezTo>
                  <a:cubicBezTo>
                    <a:pt x="11" y="4"/>
                    <a:pt x="11" y="6"/>
                    <a:pt x="12" y="5"/>
                  </a:cubicBezTo>
                  <a:cubicBezTo>
                    <a:pt x="13" y="5"/>
                    <a:pt x="13" y="4"/>
                    <a:pt x="14" y="4"/>
                  </a:cubicBezTo>
                  <a:cubicBezTo>
                    <a:pt x="15" y="5"/>
                    <a:pt x="16" y="6"/>
                    <a:pt x="17" y="6"/>
                  </a:cubicBezTo>
                  <a:cubicBezTo>
                    <a:pt x="18" y="7"/>
                    <a:pt x="19" y="7"/>
                    <a:pt x="20" y="7"/>
                  </a:cubicBezTo>
                  <a:cubicBezTo>
                    <a:pt x="21" y="8"/>
                    <a:pt x="23" y="9"/>
                    <a:pt x="25" y="10"/>
                  </a:cubicBezTo>
                  <a:cubicBezTo>
                    <a:pt x="28" y="11"/>
                    <a:pt x="28" y="12"/>
                    <a:pt x="28" y="15"/>
                  </a:cubicBezTo>
                  <a:cubicBezTo>
                    <a:pt x="28" y="16"/>
                    <a:pt x="30" y="16"/>
                    <a:pt x="30" y="15"/>
                  </a:cubicBezTo>
                  <a:cubicBezTo>
                    <a:pt x="32" y="15"/>
                    <a:pt x="32" y="16"/>
                    <a:pt x="33" y="17"/>
                  </a:cubicBezTo>
                  <a:cubicBezTo>
                    <a:pt x="34" y="17"/>
                    <a:pt x="34" y="17"/>
                    <a:pt x="34" y="18"/>
                  </a:cubicBezTo>
                  <a:cubicBezTo>
                    <a:pt x="33" y="19"/>
                    <a:pt x="33" y="21"/>
                    <a:pt x="31" y="21"/>
                  </a:cubicBezTo>
                  <a:cubicBezTo>
                    <a:pt x="30" y="20"/>
                    <a:pt x="33" y="21"/>
                    <a:pt x="31" y="2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13" name="Freeform 545"/>
            <p:cNvSpPr>
              <a:spLocks/>
            </p:cNvSpPr>
            <p:nvPr/>
          </p:nvSpPr>
          <p:spPr bwMode="auto">
            <a:xfrm>
              <a:off x="7431088" y="4832350"/>
              <a:ext cx="68262" cy="52388"/>
            </a:xfrm>
            <a:custGeom>
              <a:avLst/>
              <a:gdLst>
                <a:gd name="T0" fmla="*/ 5 w 7"/>
                <a:gd name="T1" fmla="*/ 4 h 5"/>
                <a:gd name="T2" fmla="*/ 1 w 7"/>
                <a:gd name="T3" fmla="*/ 0 h 5"/>
                <a:gd name="T4" fmla="*/ 5 w 7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5" y="4"/>
                  </a:moveTo>
                  <a:cubicBezTo>
                    <a:pt x="3" y="5"/>
                    <a:pt x="0" y="0"/>
                    <a:pt x="1" y="0"/>
                  </a:cubicBezTo>
                  <a:cubicBezTo>
                    <a:pt x="2" y="1"/>
                    <a:pt x="7" y="3"/>
                    <a:pt x="5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14" name="Freeform 546"/>
            <p:cNvSpPr>
              <a:spLocks/>
            </p:cNvSpPr>
            <p:nvPr/>
          </p:nvSpPr>
          <p:spPr bwMode="auto">
            <a:xfrm>
              <a:off x="7410450" y="4843463"/>
              <a:ext cx="38100" cy="50800"/>
            </a:xfrm>
            <a:custGeom>
              <a:avLst/>
              <a:gdLst>
                <a:gd name="T0" fmla="*/ 3 w 4"/>
                <a:gd name="T1" fmla="*/ 4 h 5"/>
                <a:gd name="T2" fmla="*/ 0 w 4"/>
                <a:gd name="T3" fmla="*/ 1 h 5"/>
                <a:gd name="T4" fmla="*/ 3 w 4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3" y="4"/>
                  </a:moveTo>
                  <a:cubicBezTo>
                    <a:pt x="1" y="5"/>
                    <a:pt x="0" y="2"/>
                    <a:pt x="0" y="1"/>
                  </a:cubicBezTo>
                  <a:cubicBezTo>
                    <a:pt x="1" y="0"/>
                    <a:pt x="4" y="3"/>
                    <a:pt x="3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15" name="Freeform 547"/>
            <p:cNvSpPr>
              <a:spLocks/>
            </p:cNvSpPr>
            <p:nvPr/>
          </p:nvSpPr>
          <p:spPr bwMode="auto">
            <a:xfrm>
              <a:off x="7318376" y="4651376"/>
              <a:ext cx="30163" cy="61913"/>
            </a:xfrm>
            <a:custGeom>
              <a:avLst/>
              <a:gdLst>
                <a:gd name="T0" fmla="*/ 3 w 3"/>
                <a:gd name="T1" fmla="*/ 5 h 6"/>
                <a:gd name="T2" fmla="*/ 3 w 3"/>
                <a:gd name="T3" fmla="*/ 2 h 6"/>
                <a:gd name="T4" fmla="*/ 1 w 3"/>
                <a:gd name="T5" fmla="*/ 1 h 6"/>
                <a:gd name="T6" fmla="*/ 1 w 3"/>
                <a:gd name="T7" fmla="*/ 4 h 6"/>
                <a:gd name="T8" fmla="*/ 3 w 3"/>
                <a:gd name="T9" fmla="*/ 5 h 6"/>
                <a:gd name="T10" fmla="*/ 3 w 3"/>
                <a:gd name="T11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5"/>
                  </a:moveTo>
                  <a:cubicBezTo>
                    <a:pt x="3" y="4"/>
                    <a:pt x="3" y="3"/>
                    <a:pt x="3" y="2"/>
                  </a:cubicBezTo>
                  <a:cubicBezTo>
                    <a:pt x="3" y="2"/>
                    <a:pt x="1" y="0"/>
                    <a:pt x="1" y="1"/>
                  </a:cubicBezTo>
                  <a:cubicBezTo>
                    <a:pt x="1" y="2"/>
                    <a:pt x="0" y="4"/>
                    <a:pt x="1" y="4"/>
                  </a:cubicBezTo>
                  <a:cubicBezTo>
                    <a:pt x="1" y="5"/>
                    <a:pt x="2" y="6"/>
                    <a:pt x="3" y="5"/>
                  </a:cubicBezTo>
                  <a:cubicBezTo>
                    <a:pt x="3" y="4"/>
                    <a:pt x="2" y="6"/>
                    <a:pt x="3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16" name="Freeform 548"/>
            <p:cNvSpPr>
              <a:spLocks/>
            </p:cNvSpPr>
            <p:nvPr/>
          </p:nvSpPr>
          <p:spPr bwMode="auto">
            <a:xfrm>
              <a:off x="7167564" y="4127501"/>
              <a:ext cx="1444625" cy="1058863"/>
            </a:xfrm>
            <a:custGeom>
              <a:avLst/>
              <a:gdLst>
                <a:gd name="T0" fmla="*/ 63 w 144"/>
                <a:gd name="T1" fmla="*/ 86 h 105"/>
                <a:gd name="T2" fmla="*/ 81 w 144"/>
                <a:gd name="T3" fmla="*/ 76 h 105"/>
                <a:gd name="T4" fmla="*/ 91 w 144"/>
                <a:gd name="T5" fmla="*/ 67 h 105"/>
                <a:gd name="T6" fmla="*/ 103 w 144"/>
                <a:gd name="T7" fmla="*/ 68 h 105"/>
                <a:gd name="T8" fmla="*/ 87 w 144"/>
                <a:gd name="T9" fmla="*/ 66 h 105"/>
                <a:gd name="T10" fmla="*/ 80 w 144"/>
                <a:gd name="T11" fmla="*/ 48 h 105"/>
                <a:gd name="T12" fmla="*/ 67 w 144"/>
                <a:gd name="T13" fmla="*/ 49 h 105"/>
                <a:gd name="T14" fmla="*/ 64 w 144"/>
                <a:gd name="T15" fmla="*/ 40 h 105"/>
                <a:gd name="T16" fmla="*/ 54 w 144"/>
                <a:gd name="T17" fmla="*/ 32 h 105"/>
                <a:gd name="T18" fmla="*/ 53 w 144"/>
                <a:gd name="T19" fmla="*/ 38 h 105"/>
                <a:gd name="T20" fmla="*/ 52 w 144"/>
                <a:gd name="T21" fmla="*/ 39 h 105"/>
                <a:gd name="T22" fmla="*/ 37 w 144"/>
                <a:gd name="T23" fmla="*/ 38 h 105"/>
                <a:gd name="T24" fmla="*/ 5 w 144"/>
                <a:gd name="T25" fmla="*/ 32 h 105"/>
                <a:gd name="T26" fmla="*/ 8 w 144"/>
                <a:gd name="T27" fmla="*/ 26 h 105"/>
                <a:gd name="T28" fmla="*/ 16 w 144"/>
                <a:gd name="T29" fmla="*/ 2 h 105"/>
                <a:gd name="T30" fmla="*/ 18 w 144"/>
                <a:gd name="T31" fmla="*/ 18 h 105"/>
                <a:gd name="T32" fmla="*/ 26 w 144"/>
                <a:gd name="T33" fmla="*/ 29 h 105"/>
                <a:gd name="T34" fmla="*/ 20 w 144"/>
                <a:gd name="T35" fmla="*/ 19 h 105"/>
                <a:gd name="T36" fmla="*/ 22 w 144"/>
                <a:gd name="T37" fmla="*/ 13 h 105"/>
                <a:gd name="T38" fmla="*/ 25 w 144"/>
                <a:gd name="T39" fmla="*/ 7 h 105"/>
                <a:gd name="T40" fmla="*/ 34 w 144"/>
                <a:gd name="T41" fmla="*/ 3 h 105"/>
                <a:gd name="T42" fmla="*/ 43 w 144"/>
                <a:gd name="T43" fmla="*/ 16 h 105"/>
                <a:gd name="T44" fmla="*/ 52 w 144"/>
                <a:gd name="T45" fmla="*/ 16 h 105"/>
                <a:gd name="T46" fmla="*/ 54 w 144"/>
                <a:gd name="T47" fmla="*/ 15 h 105"/>
                <a:gd name="T48" fmla="*/ 66 w 144"/>
                <a:gd name="T49" fmla="*/ 13 h 105"/>
                <a:gd name="T50" fmla="*/ 70 w 144"/>
                <a:gd name="T51" fmla="*/ 21 h 105"/>
                <a:gd name="T52" fmla="*/ 76 w 144"/>
                <a:gd name="T53" fmla="*/ 22 h 105"/>
                <a:gd name="T54" fmla="*/ 81 w 144"/>
                <a:gd name="T55" fmla="*/ 23 h 105"/>
                <a:gd name="T56" fmla="*/ 86 w 144"/>
                <a:gd name="T57" fmla="*/ 23 h 105"/>
                <a:gd name="T58" fmla="*/ 92 w 144"/>
                <a:gd name="T59" fmla="*/ 28 h 105"/>
                <a:gd name="T60" fmla="*/ 94 w 144"/>
                <a:gd name="T61" fmla="*/ 31 h 105"/>
                <a:gd name="T62" fmla="*/ 100 w 144"/>
                <a:gd name="T63" fmla="*/ 29 h 105"/>
                <a:gd name="T64" fmla="*/ 99 w 144"/>
                <a:gd name="T65" fmla="*/ 38 h 105"/>
                <a:gd name="T66" fmla="*/ 104 w 144"/>
                <a:gd name="T67" fmla="*/ 38 h 105"/>
                <a:gd name="T68" fmla="*/ 109 w 144"/>
                <a:gd name="T69" fmla="*/ 40 h 105"/>
                <a:gd name="T70" fmla="*/ 106 w 144"/>
                <a:gd name="T71" fmla="*/ 45 h 105"/>
                <a:gd name="T72" fmla="*/ 118 w 144"/>
                <a:gd name="T73" fmla="*/ 54 h 105"/>
                <a:gd name="T74" fmla="*/ 124 w 144"/>
                <a:gd name="T75" fmla="*/ 55 h 105"/>
                <a:gd name="T76" fmla="*/ 128 w 144"/>
                <a:gd name="T77" fmla="*/ 60 h 105"/>
                <a:gd name="T78" fmla="*/ 141 w 144"/>
                <a:gd name="T79" fmla="*/ 64 h 105"/>
                <a:gd name="T80" fmla="*/ 139 w 144"/>
                <a:gd name="T81" fmla="*/ 69 h 105"/>
                <a:gd name="T82" fmla="*/ 133 w 144"/>
                <a:gd name="T83" fmla="*/ 73 h 105"/>
                <a:gd name="T84" fmla="*/ 128 w 144"/>
                <a:gd name="T85" fmla="*/ 77 h 105"/>
                <a:gd name="T86" fmla="*/ 125 w 144"/>
                <a:gd name="T87" fmla="*/ 74 h 105"/>
                <a:gd name="T88" fmla="*/ 120 w 144"/>
                <a:gd name="T89" fmla="*/ 72 h 105"/>
                <a:gd name="T90" fmla="*/ 113 w 144"/>
                <a:gd name="T91" fmla="*/ 67 h 105"/>
                <a:gd name="T92" fmla="*/ 108 w 144"/>
                <a:gd name="T93" fmla="*/ 70 h 105"/>
                <a:gd name="T94" fmla="*/ 118 w 144"/>
                <a:gd name="T95" fmla="*/ 80 h 105"/>
                <a:gd name="T96" fmla="*/ 123 w 144"/>
                <a:gd name="T97" fmla="*/ 82 h 105"/>
                <a:gd name="T98" fmla="*/ 128 w 144"/>
                <a:gd name="T99" fmla="*/ 93 h 105"/>
                <a:gd name="T100" fmla="*/ 126 w 144"/>
                <a:gd name="T101" fmla="*/ 95 h 105"/>
                <a:gd name="T102" fmla="*/ 118 w 144"/>
                <a:gd name="T103" fmla="*/ 96 h 105"/>
                <a:gd name="T104" fmla="*/ 110 w 144"/>
                <a:gd name="T105" fmla="*/ 93 h 105"/>
                <a:gd name="T106" fmla="*/ 109 w 144"/>
                <a:gd name="T107" fmla="*/ 94 h 105"/>
                <a:gd name="T108" fmla="*/ 103 w 144"/>
                <a:gd name="T109" fmla="*/ 99 h 105"/>
                <a:gd name="T110" fmla="*/ 91 w 144"/>
                <a:gd name="T111" fmla="*/ 90 h 105"/>
                <a:gd name="T112" fmla="*/ 77 w 144"/>
                <a:gd name="T113" fmla="*/ 83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4" h="105">
                  <a:moveTo>
                    <a:pt x="77" y="83"/>
                  </a:moveTo>
                  <a:cubicBezTo>
                    <a:pt x="76" y="86"/>
                    <a:pt x="74" y="83"/>
                    <a:pt x="71" y="84"/>
                  </a:cubicBezTo>
                  <a:cubicBezTo>
                    <a:pt x="70" y="84"/>
                    <a:pt x="69" y="85"/>
                    <a:pt x="68" y="86"/>
                  </a:cubicBezTo>
                  <a:cubicBezTo>
                    <a:pt x="66" y="87"/>
                    <a:pt x="65" y="86"/>
                    <a:pt x="63" y="86"/>
                  </a:cubicBezTo>
                  <a:cubicBezTo>
                    <a:pt x="60" y="85"/>
                    <a:pt x="56" y="83"/>
                    <a:pt x="60" y="80"/>
                  </a:cubicBezTo>
                  <a:cubicBezTo>
                    <a:pt x="62" y="78"/>
                    <a:pt x="62" y="76"/>
                    <a:pt x="65" y="76"/>
                  </a:cubicBezTo>
                  <a:cubicBezTo>
                    <a:pt x="68" y="77"/>
                    <a:pt x="71" y="78"/>
                    <a:pt x="75" y="77"/>
                  </a:cubicBezTo>
                  <a:cubicBezTo>
                    <a:pt x="77" y="77"/>
                    <a:pt x="79" y="76"/>
                    <a:pt x="81" y="76"/>
                  </a:cubicBezTo>
                  <a:cubicBezTo>
                    <a:pt x="82" y="76"/>
                    <a:pt x="81" y="75"/>
                    <a:pt x="81" y="74"/>
                  </a:cubicBezTo>
                  <a:cubicBezTo>
                    <a:pt x="78" y="72"/>
                    <a:pt x="77" y="71"/>
                    <a:pt x="80" y="69"/>
                  </a:cubicBezTo>
                  <a:cubicBezTo>
                    <a:pt x="82" y="66"/>
                    <a:pt x="84" y="66"/>
                    <a:pt x="87" y="66"/>
                  </a:cubicBezTo>
                  <a:cubicBezTo>
                    <a:pt x="88" y="66"/>
                    <a:pt x="90" y="66"/>
                    <a:pt x="91" y="67"/>
                  </a:cubicBezTo>
                  <a:cubicBezTo>
                    <a:pt x="93" y="68"/>
                    <a:pt x="93" y="69"/>
                    <a:pt x="93" y="71"/>
                  </a:cubicBezTo>
                  <a:cubicBezTo>
                    <a:pt x="94" y="73"/>
                    <a:pt x="95" y="70"/>
                    <a:pt x="96" y="70"/>
                  </a:cubicBezTo>
                  <a:cubicBezTo>
                    <a:pt x="96" y="69"/>
                    <a:pt x="99" y="70"/>
                    <a:pt x="99" y="70"/>
                  </a:cubicBezTo>
                  <a:cubicBezTo>
                    <a:pt x="100" y="70"/>
                    <a:pt x="103" y="70"/>
                    <a:pt x="103" y="68"/>
                  </a:cubicBezTo>
                  <a:cubicBezTo>
                    <a:pt x="103" y="67"/>
                    <a:pt x="100" y="66"/>
                    <a:pt x="99" y="66"/>
                  </a:cubicBezTo>
                  <a:cubicBezTo>
                    <a:pt x="97" y="65"/>
                    <a:pt x="96" y="64"/>
                    <a:pt x="95" y="63"/>
                  </a:cubicBezTo>
                  <a:cubicBezTo>
                    <a:pt x="94" y="63"/>
                    <a:pt x="93" y="65"/>
                    <a:pt x="93" y="66"/>
                  </a:cubicBezTo>
                  <a:cubicBezTo>
                    <a:pt x="92" y="67"/>
                    <a:pt x="88" y="66"/>
                    <a:pt x="87" y="66"/>
                  </a:cubicBezTo>
                  <a:cubicBezTo>
                    <a:pt x="81" y="65"/>
                    <a:pt x="89" y="63"/>
                    <a:pt x="88" y="61"/>
                  </a:cubicBezTo>
                  <a:cubicBezTo>
                    <a:pt x="87" y="58"/>
                    <a:pt x="86" y="54"/>
                    <a:pt x="84" y="52"/>
                  </a:cubicBezTo>
                  <a:cubicBezTo>
                    <a:pt x="83" y="52"/>
                    <a:pt x="81" y="53"/>
                    <a:pt x="81" y="52"/>
                  </a:cubicBezTo>
                  <a:cubicBezTo>
                    <a:pt x="81" y="51"/>
                    <a:pt x="81" y="49"/>
                    <a:pt x="80" y="48"/>
                  </a:cubicBezTo>
                  <a:cubicBezTo>
                    <a:pt x="79" y="47"/>
                    <a:pt x="78" y="53"/>
                    <a:pt x="79" y="53"/>
                  </a:cubicBezTo>
                  <a:cubicBezTo>
                    <a:pt x="78" y="53"/>
                    <a:pt x="75" y="46"/>
                    <a:pt x="75" y="46"/>
                  </a:cubicBezTo>
                  <a:cubicBezTo>
                    <a:pt x="73" y="46"/>
                    <a:pt x="72" y="47"/>
                    <a:pt x="71" y="48"/>
                  </a:cubicBezTo>
                  <a:cubicBezTo>
                    <a:pt x="70" y="48"/>
                    <a:pt x="67" y="50"/>
                    <a:pt x="67" y="49"/>
                  </a:cubicBezTo>
                  <a:cubicBezTo>
                    <a:pt x="67" y="46"/>
                    <a:pt x="66" y="46"/>
                    <a:pt x="69" y="46"/>
                  </a:cubicBezTo>
                  <a:cubicBezTo>
                    <a:pt x="70" y="46"/>
                    <a:pt x="71" y="45"/>
                    <a:pt x="71" y="44"/>
                  </a:cubicBezTo>
                  <a:cubicBezTo>
                    <a:pt x="72" y="43"/>
                    <a:pt x="69" y="43"/>
                    <a:pt x="69" y="43"/>
                  </a:cubicBezTo>
                  <a:cubicBezTo>
                    <a:pt x="68" y="42"/>
                    <a:pt x="64" y="40"/>
                    <a:pt x="64" y="40"/>
                  </a:cubicBezTo>
                  <a:cubicBezTo>
                    <a:pt x="64" y="37"/>
                    <a:pt x="63" y="39"/>
                    <a:pt x="62" y="39"/>
                  </a:cubicBezTo>
                  <a:cubicBezTo>
                    <a:pt x="61" y="39"/>
                    <a:pt x="62" y="34"/>
                    <a:pt x="60" y="35"/>
                  </a:cubicBezTo>
                  <a:cubicBezTo>
                    <a:pt x="59" y="35"/>
                    <a:pt x="59" y="36"/>
                    <a:pt x="57" y="34"/>
                  </a:cubicBezTo>
                  <a:cubicBezTo>
                    <a:pt x="56" y="34"/>
                    <a:pt x="55" y="32"/>
                    <a:pt x="54" y="32"/>
                  </a:cubicBezTo>
                  <a:cubicBezTo>
                    <a:pt x="54" y="32"/>
                    <a:pt x="55" y="33"/>
                    <a:pt x="55" y="33"/>
                  </a:cubicBezTo>
                  <a:cubicBezTo>
                    <a:pt x="55" y="33"/>
                    <a:pt x="52" y="33"/>
                    <a:pt x="52" y="34"/>
                  </a:cubicBezTo>
                  <a:cubicBezTo>
                    <a:pt x="53" y="35"/>
                    <a:pt x="55" y="34"/>
                    <a:pt x="56" y="36"/>
                  </a:cubicBezTo>
                  <a:cubicBezTo>
                    <a:pt x="56" y="38"/>
                    <a:pt x="54" y="38"/>
                    <a:pt x="53" y="38"/>
                  </a:cubicBezTo>
                  <a:cubicBezTo>
                    <a:pt x="51" y="39"/>
                    <a:pt x="46" y="35"/>
                    <a:pt x="44" y="37"/>
                  </a:cubicBezTo>
                  <a:cubicBezTo>
                    <a:pt x="43" y="37"/>
                    <a:pt x="45" y="38"/>
                    <a:pt x="46" y="39"/>
                  </a:cubicBezTo>
                  <a:cubicBezTo>
                    <a:pt x="46" y="40"/>
                    <a:pt x="47" y="39"/>
                    <a:pt x="48" y="39"/>
                  </a:cubicBezTo>
                  <a:cubicBezTo>
                    <a:pt x="49" y="39"/>
                    <a:pt x="52" y="38"/>
                    <a:pt x="52" y="39"/>
                  </a:cubicBezTo>
                  <a:cubicBezTo>
                    <a:pt x="52" y="40"/>
                    <a:pt x="51" y="41"/>
                    <a:pt x="50" y="42"/>
                  </a:cubicBezTo>
                  <a:cubicBezTo>
                    <a:pt x="50" y="42"/>
                    <a:pt x="39" y="35"/>
                    <a:pt x="37" y="36"/>
                  </a:cubicBezTo>
                  <a:cubicBezTo>
                    <a:pt x="38" y="36"/>
                    <a:pt x="39" y="37"/>
                    <a:pt x="40" y="37"/>
                  </a:cubicBezTo>
                  <a:cubicBezTo>
                    <a:pt x="42" y="39"/>
                    <a:pt x="37" y="38"/>
                    <a:pt x="37" y="38"/>
                  </a:cubicBezTo>
                  <a:cubicBezTo>
                    <a:pt x="34" y="36"/>
                    <a:pt x="30" y="38"/>
                    <a:pt x="27" y="37"/>
                  </a:cubicBezTo>
                  <a:cubicBezTo>
                    <a:pt x="23" y="36"/>
                    <a:pt x="20" y="37"/>
                    <a:pt x="17" y="34"/>
                  </a:cubicBezTo>
                  <a:cubicBezTo>
                    <a:pt x="14" y="32"/>
                    <a:pt x="12" y="35"/>
                    <a:pt x="9" y="34"/>
                  </a:cubicBezTo>
                  <a:cubicBezTo>
                    <a:pt x="8" y="33"/>
                    <a:pt x="6" y="33"/>
                    <a:pt x="5" y="32"/>
                  </a:cubicBezTo>
                  <a:cubicBezTo>
                    <a:pt x="5" y="31"/>
                    <a:pt x="2" y="28"/>
                    <a:pt x="4" y="28"/>
                  </a:cubicBezTo>
                  <a:cubicBezTo>
                    <a:pt x="7" y="28"/>
                    <a:pt x="11" y="31"/>
                    <a:pt x="14" y="29"/>
                  </a:cubicBezTo>
                  <a:cubicBezTo>
                    <a:pt x="15" y="28"/>
                    <a:pt x="13" y="27"/>
                    <a:pt x="13" y="27"/>
                  </a:cubicBezTo>
                  <a:cubicBezTo>
                    <a:pt x="11" y="26"/>
                    <a:pt x="9" y="26"/>
                    <a:pt x="8" y="26"/>
                  </a:cubicBezTo>
                  <a:cubicBezTo>
                    <a:pt x="5" y="26"/>
                    <a:pt x="0" y="26"/>
                    <a:pt x="0" y="23"/>
                  </a:cubicBezTo>
                  <a:cubicBezTo>
                    <a:pt x="0" y="19"/>
                    <a:pt x="0" y="16"/>
                    <a:pt x="2" y="12"/>
                  </a:cubicBezTo>
                  <a:cubicBezTo>
                    <a:pt x="3" y="9"/>
                    <a:pt x="6" y="7"/>
                    <a:pt x="9" y="5"/>
                  </a:cubicBezTo>
                  <a:cubicBezTo>
                    <a:pt x="11" y="3"/>
                    <a:pt x="13" y="3"/>
                    <a:pt x="16" y="2"/>
                  </a:cubicBezTo>
                  <a:cubicBezTo>
                    <a:pt x="18" y="2"/>
                    <a:pt x="24" y="0"/>
                    <a:pt x="25" y="3"/>
                  </a:cubicBezTo>
                  <a:cubicBezTo>
                    <a:pt x="25" y="2"/>
                    <a:pt x="20" y="7"/>
                    <a:pt x="19" y="7"/>
                  </a:cubicBezTo>
                  <a:cubicBezTo>
                    <a:pt x="17" y="9"/>
                    <a:pt x="15" y="11"/>
                    <a:pt x="17" y="13"/>
                  </a:cubicBezTo>
                  <a:cubicBezTo>
                    <a:pt x="19" y="15"/>
                    <a:pt x="17" y="16"/>
                    <a:pt x="18" y="18"/>
                  </a:cubicBezTo>
                  <a:cubicBezTo>
                    <a:pt x="18" y="20"/>
                    <a:pt x="20" y="21"/>
                    <a:pt x="21" y="22"/>
                  </a:cubicBezTo>
                  <a:cubicBezTo>
                    <a:pt x="22" y="23"/>
                    <a:pt x="24" y="24"/>
                    <a:pt x="25" y="25"/>
                  </a:cubicBezTo>
                  <a:cubicBezTo>
                    <a:pt x="26" y="26"/>
                    <a:pt x="22" y="26"/>
                    <a:pt x="22" y="27"/>
                  </a:cubicBezTo>
                  <a:cubicBezTo>
                    <a:pt x="22" y="26"/>
                    <a:pt x="26" y="29"/>
                    <a:pt x="26" y="29"/>
                  </a:cubicBezTo>
                  <a:cubicBezTo>
                    <a:pt x="27" y="28"/>
                    <a:pt x="26" y="26"/>
                    <a:pt x="26" y="25"/>
                  </a:cubicBezTo>
                  <a:cubicBezTo>
                    <a:pt x="26" y="25"/>
                    <a:pt x="28" y="24"/>
                    <a:pt x="27" y="23"/>
                  </a:cubicBezTo>
                  <a:cubicBezTo>
                    <a:pt x="26" y="22"/>
                    <a:pt x="22" y="21"/>
                    <a:pt x="21" y="20"/>
                  </a:cubicBezTo>
                  <a:cubicBezTo>
                    <a:pt x="20" y="20"/>
                    <a:pt x="19" y="19"/>
                    <a:pt x="20" y="19"/>
                  </a:cubicBezTo>
                  <a:cubicBezTo>
                    <a:pt x="22" y="19"/>
                    <a:pt x="22" y="18"/>
                    <a:pt x="23" y="17"/>
                  </a:cubicBezTo>
                  <a:cubicBezTo>
                    <a:pt x="25" y="16"/>
                    <a:pt x="28" y="18"/>
                    <a:pt x="29" y="19"/>
                  </a:cubicBezTo>
                  <a:cubicBezTo>
                    <a:pt x="28" y="18"/>
                    <a:pt x="27" y="17"/>
                    <a:pt x="27" y="16"/>
                  </a:cubicBezTo>
                  <a:cubicBezTo>
                    <a:pt x="27" y="14"/>
                    <a:pt x="22" y="15"/>
                    <a:pt x="22" y="13"/>
                  </a:cubicBezTo>
                  <a:cubicBezTo>
                    <a:pt x="20" y="7"/>
                    <a:pt x="29" y="12"/>
                    <a:pt x="29" y="12"/>
                  </a:cubicBezTo>
                  <a:cubicBezTo>
                    <a:pt x="29" y="11"/>
                    <a:pt x="23" y="9"/>
                    <a:pt x="23" y="9"/>
                  </a:cubicBezTo>
                  <a:cubicBezTo>
                    <a:pt x="23" y="8"/>
                    <a:pt x="28" y="9"/>
                    <a:pt x="28" y="9"/>
                  </a:cubicBezTo>
                  <a:cubicBezTo>
                    <a:pt x="28" y="8"/>
                    <a:pt x="25" y="7"/>
                    <a:pt x="25" y="7"/>
                  </a:cubicBezTo>
                  <a:cubicBezTo>
                    <a:pt x="24" y="6"/>
                    <a:pt x="25" y="6"/>
                    <a:pt x="26" y="6"/>
                  </a:cubicBezTo>
                  <a:cubicBezTo>
                    <a:pt x="27" y="7"/>
                    <a:pt x="27" y="6"/>
                    <a:pt x="28" y="6"/>
                  </a:cubicBezTo>
                  <a:cubicBezTo>
                    <a:pt x="30" y="5"/>
                    <a:pt x="30" y="6"/>
                    <a:pt x="32" y="6"/>
                  </a:cubicBezTo>
                  <a:cubicBezTo>
                    <a:pt x="29" y="5"/>
                    <a:pt x="33" y="3"/>
                    <a:pt x="34" y="3"/>
                  </a:cubicBezTo>
                  <a:cubicBezTo>
                    <a:pt x="36" y="2"/>
                    <a:pt x="42" y="2"/>
                    <a:pt x="43" y="4"/>
                  </a:cubicBezTo>
                  <a:cubicBezTo>
                    <a:pt x="44" y="5"/>
                    <a:pt x="44" y="6"/>
                    <a:pt x="44" y="7"/>
                  </a:cubicBezTo>
                  <a:cubicBezTo>
                    <a:pt x="45" y="8"/>
                    <a:pt x="46" y="9"/>
                    <a:pt x="47" y="10"/>
                  </a:cubicBezTo>
                  <a:cubicBezTo>
                    <a:pt x="48" y="12"/>
                    <a:pt x="43" y="16"/>
                    <a:pt x="43" y="16"/>
                  </a:cubicBezTo>
                  <a:cubicBezTo>
                    <a:pt x="44" y="17"/>
                    <a:pt x="46" y="14"/>
                    <a:pt x="47" y="14"/>
                  </a:cubicBezTo>
                  <a:cubicBezTo>
                    <a:pt x="47" y="14"/>
                    <a:pt x="45" y="20"/>
                    <a:pt x="46" y="19"/>
                  </a:cubicBezTo>
                  <a:cubicBezTo>
                    <a:pt x="47" y="19"/>
                    <a:pt x="47" y="17"/>
                    <a:pt x="48" y="17"/>
                  </a:cubicBezTo>
                  <a:cubicBezTo>
                    <a:pt x="50" y="17"/>
                    <a:pt x="50" y="18"/>
                    <a:pt x="52" y="16"/>
                  </a:cubicBezTo>
                  <a:cubicBezTo>
                    <a:pt x="53" y="15"/>
                    <a:pt x="53" y="16"/>
                    <a:pt x="54" y="17"/>
                  </a:cubicBezTo>
                  <a:cubicBezTo>
                    <a:pt x="55" y="18"/>
                    <a:pt x="54" y="18"/>
                    <a:pt x="54" y="19"/>
                  </a:cubicBezTo>
                  <a:cubicBezTo>
                    <a:pt x="54" y="20"/>
                    <a:pt x="59" y="21"/>
                    <a:pt x="60" y="21"/>
                  </a:cubicBezTo>
                  <a:cubicBezTo>
                    <a:pt x="60" y="21"/>
                    <a:pt x="55" y="16"/>
                    <a:pt x="54" y="15"/>
                  </a:cubicBezTo>
                  <a:cubicBezTo>
                    <a:pt x="54" y="15"/>
                    <a:pt x="63" y="18"/>
                    <a:pt x="63" y="17"/>
                  </a:cubicBezTo>
                  <a:cubicBezTo>
                    <a:pt x="63" y="17"/>
                    <a:pt x="57" y="16"/>
                    <a:pt x="57" y="14"/>
                  </a:cubicBezTo>
                  <a:cubicBezTo>
                    <a:pt x="57" y="13"/>
                    <a:pt x="60" y="12"/>
                    <a:pt x="61" y="12"/>
                  </a:cubicBezTo>
                  <a:cubicBezTo>
                    <a:pt x="63" y="11"/>
                    <a:pt x="64" y="12"/>
                    <a:pt x="66" y="13"/>
                  </a:cubicBezTo>
                  <a:cubicBezTo>
                    <a:pt x="69" y="14"/>
                    <a:pt x="73" y="13"/>
                    <a:pt x="74" y="17"/>
                  </a:cubicBezTo>
                  <a:cubicBezTo>
                    <a:pt x="74" y="17"/>
                    <a:pt x="67" y="17"/>
                    <a:pt x="68" y="20"/>
                  </a:cubicBezTo>
                  <a:cubicBezTo>
                    <a:pt x="68" y="19"/>
                    <a:pt x="71" y="18"/>
                    <a:pt x="71" y="18"/>
                  </a:cubicBezTo>
                  <a:cubicBezTo>
                    <a:pt x="73" y="18"/>
                    <a:pt x="70" y="20"/>
                    <a:pt x="70" y="21"/>
                  </a:cubicBezTo>
                  <a:cubicBezTo>
                    <a:pt x="70" y="21"/>
                    <a:pt x="73" y="19"/>
                    <a:pt x="73" y="19"/>
                  </a:cubicBezTo>
                  <a:cubicBezTo>
                    <a:pt x="73" y="18"/>
                    <a:pt x="77" y="18"/>
                    <a:pt x="78" y="19"/>
                  </a:cubicBezTo>
                  <a:cubicBezTo>
                    <a:pt x="82" y="19"/>
                    <a:pt x="73" y="22"/>
                    <a:pt x="74" y="23"/>
                  </a:cubicBezTo>
                  <a:cubicBezTo>
                    <a:pt x="74" y="23"/>
                    <a:pt x="76" y="21"/>
                    <a:pt x="76" y="22"/>
                  </a:cubicBezTo>
                  <a:cubicBezTo>
                    <a:pt x="76" y="23"/>
                    <a:pt x="74" y="25"/>
                    <a:pt x="75" y="26"/>
                  </a:cubicBezTo>
                  <a:cubicBezTo>
                    <a:pt x="74" y="25"/>
                    <a:pt x="78" y="21"/>
                    <a:pt x="79" y="22"/>
                  </a:cubicBezTo>
                  <a:cubicBezTo>
                    <a:pt x="79" y="24"/>
                    <a:pt x="78" y="26"/>
                    <a:pt x="79" y="27"/>
                  </a:cubicBezTo>
                  <a:cubicBezTo>
                    <a:pt x="79" y="27"/>
                    <a:pt x="79" y="23"/>
                    <a:pt x="81" y="23"/>
                  </a:cubicBezTo>
                  <a:cubicBezTo>
                    <a:pt x="83" y="24"/>
                    <a:pt x="80" y="27"/>
                    <a:pt x="81" y="28"/>
                  </a:cubicBezTo>
                  <a:cubicBezTo>
                    <a:pt x="81" y="28"/>
                    <a:pt x="82" y="25"/>
                    <a:pt x="83" y="25"/>
                  </a:cubicBezTo>
                  <a:cubicBezTo>
                    <a:pt x="83" y="25"/>
                    <a:pt x="82" y="28"/>
                    <a:pt x="83" y="28"/>
                  </a:cubicBezTo>
                  <a:cubicBezTo>
                    <a:pt x="82" y="28"/>
                    <a:pt x="85" y="24"/>
                    <a:pt x="86" y="23"/>
                  </a:cubicBezTo>
                  <a:cubicBezTo>
                    <a:pt x="87" y="22"/>
                    <a:pt x="90" y="23"/>
                    <a:pt x="91" y="24"/>
                  </a:cubicBezTo>
                  <a:cubicBezTo>
                    <a:pt x="93" y="25"/>
                    <a:pt x="94" y="27"/>
                    <a:pt x="91" y="27"/>
                  </a:cubicBezTo>
                  <a:cubicBezTo>
                    <a:pt x="90" y="27"/>
                    <a:pt x="86" y="27"/>
                    <a:pt x="86" y="30"/>
                  </a:cubicBezTo>
                  <a:cubicBezTo>
                    <a:pt x="86" y="29"/>
                    <a:pt x="92" y="27"/>
                    <a:pt x="92" y="28"/>
                  </a:cubicBezTo>
                  <a:cubicBezTo>
                    <a:pt x="92" y="28"/>
                    <a:pt x="88" y="30"/>
                    <a:pt x="88" y="31"/>
                  </a:cubicBezTo>
                  <a:cubicBezTo>
                    <a:pt x="88" y="30"/>
                    <a:pt x="92" y="30"/>
                    <a:pt x="92" y="30"/>
                  </a:cubicBezTo>
                  <a:cubicBezTo>
                    <a:pt x="93" y="29"/>
                    <a:pt x="95" y="26"/>
                    <a:pt x="96" y="27"/>
                  </a:cubicBezTo>
                  <a:cubicBezTo>
                    <a:pt x="97" y="29"/>
                    <a:pt x="96" y="31"/>
                    <a:pt x="94" y="31"/>
                  </a:cubicBezTo>
                  <a:cubicBezTo>
                    <a:pt x="93" y="32"/>
                    <a:pt x="92" y="33"/>
                    <a:pt x="91" y="34"/>
                  </a:cubicBezTo>
                  <a:cubicBezTo>
                    <a:pt x="91" y="34"/>
                    <a:pt x="93" y="32"/>
                    <a:pt x="94" y="32"/>
                  </a:cubicBezTo>
                  <a:cubicBezTo>
                    <a:pt x="94" y="32"/>
                    <a:pt x="93" y="36"/>
                    <a:pt x="93" y="36"/>
                  </a:cubicBezTo>
                  <a:cubicBezTo>
                    <a:pt x="92" y="34"/>
                    <a:pt x="99" y="27"/>
                    <a:pt x="100" y="29"/>
                  </a:cubicBezTo>
                  <a:cubicBezTo>
                    <a:pt x="101" y="30"/>
                    <a:pt x="99" y="31"/>
                    <a:pt x="98" y="31"/>
                  </a:cubicBezTo>
                  <a:cubicBezTo>
                    <a:pt x="99" y="31"/>
                    <a:pt x="102" y="31"/>
                    <a:pt x="103" y="31"/>
                  </a:cubicBezTo>
                  <a:cubicBezTo>
                    <a:pt x="104" y="31"/>
                    <a:pt x="106" y="31"/>
                    <a:pt x="107" y="32"/>
                  </a:cubicBezTo>
                  <a:cubicBezTo>
                    <a:pt x="108" y="35"/>
                    <a:pt x="98" y="35"/>
                    <a:pt x="99" y="38"/>
                  </a:cubicBezTo>
                  <a:cubicBezTo>
                    <a:pt x="99" y="38"/>
                    <a:pt x="102" y="35"/>
                    <a:pt x="103" y="35"/>
                  </a:cubicBezTo>
                  <a:cubicBezTo>
                    <a:pt x="104" y="35"/>
                    <a:pt x="106" y="35"/>
                    <a:pt x="106" y="36"/>
                  </a:cubicBezTo>
                  <a:cubicBezTo>
                    <a:pt x="107" y="37"/>
                    <a:pt x="101" y="39"/>
                    <a:pt x="101" y="39"/>
                  </a:cubicBezTo>
                  <a:cubicBezTo>
                    <a:pt x="101" y="39"/>
                    <a:pt x="104" y="38"/>
                    <a:pt x="104" y="38"/>
                  </a:cubicBezTo>
                  <a:cubicBezTo>
                    <a:pt x="105" y="38"/>
                    <a:pt x="107" y="37"/>
                    <a:pt x="108" y="36"/>
                  </a:cubicBezTo>
                  <a:cubicBezTo>
                    <a:pt x="109" y="36"/>
                    <a:pt x="108" y="35"/>
                    <a:pt x="109" y="34"/>
                  </a:cubicBezTo>
                  <a:cubicBezTo>
                    <a:pt x="110" y="34"/>
                    <a:pt x="112" y="36"/>
                    <a:pt x="112" y="37"/>
                  </a:cubicBezTo>
                  <a:cubicBezTo>
                    <a:pt x="116" y="40"/>
                    <a:pt x="112" y="39"/>
                    <a:pt x="109" y="40"/>
                  </a:cubicBezTo>
                  <a:cubicBezTo>
                    <a:pt x="109" y="40"/>
                    <a:pt x="102" y="42"/>
                    <a:pt x="102" y="41"/>
                  </a:cubicBezTo>
                  <a:cubicBezTo>
                    <a:pt x="102" y="42"/>
                    <a:pt x="118" y="42"/>
                    <a:pt x="117" y="44"/>
                  </a:cubicBezTo>
                  <a:cubicBezTo>
                    <a:pt x="116" y="45"/>
                    <a:pt x="111" y="45"/>
                    <a:pt x="110" y="44"/>
                  </a:cubicBezTo>
                  <a:cubicBezTo>
                    <a:pt x="110" y="44"/>
                    <a:pt x="106" y="45"/>
                    <a:pt x="106" y="45"/>
                  </a:cubicBezTo>
                  <a:cubicBezTo>
                    <a:pt x="107" y="46"/>
                    <a:pt x="110" y="45"/>
                    <a:pt x="110" y="46"/>
                  </a:cubicBezTo>
                  <a:cubicBezTo>
                    <a:pt x="111" y="46"/>
                    <a:pt x="107" y="47"/>
                    <a:pt x="107" y="48"/>
                  </a:cubicBezTo>
                  <a:cubicBezTo>
                    <a:pt x="107" y="50"/>
                    <a:pt x="111" y="51"/>
                    <a:pt x="112" y="51"/>
                  </a:cubicBezTo>
                  <a:cubicBezTo>
                    <a:pt x="114" y="52"/>
                    <a:pt x="117" y="52"/>
                    <a:pt x="118" y="54"/>
                  </a:cubicBezTo>
                  <a:cubicBezTo>
                    <a:pt x="119" y="55"/>
                    <a:pt x="119" y="56"/>
                    <a:pt x="120" y="56"/>
                  </a:cubicBezTo>
                  <a:cubicBezTo>
                    <a:pt x="120" y="56"/>
                    <a:pt x="122" y="55"/>
                    <a:pt x="122" y="55"/>
                  </a:cubicBezTo>
                  <a:cubicBezTo>
                    <a:pt x="122" y="55"/>
                    <a:pt x="122" y="57"/>
                    <a:pt x="123" y="57"/>
                  </a:cubicBezTo>
                  <a:cubicBezTo>
                    <a:pt x="123" y="57"/>
                    <a:pt x="123" y="55"/>
                    <a:pt x="124" y="55"/>
                  </a:cubicBezTo>
                  <a:cubicBezTo>
                    <a:pt x="124" y="55"/>
                    <a:pt x="124" y="57"/>
                    <a:pt x="124" y="57"/>
                  </a:cubicBezTo>
                  <a:cubicBezTo>
                    <a:pt x="124" y="58"/>
                    <a:pt x="126" y="57"/>
                    <a:pt x="127" y="57"/>
                  </a:cubicBezTo>
                  <a:cubicBezTo>
                    <a:pt x="127" y="57"/>
                    <a:pt x="129" y="58"/>
                    <a:pt x="129" y="59"/>
                  </a:cubicBezTo>
                  <a:cubicBezTo>
                    <a:pt x="129" y="60"/>
                    <a:pt x="128" y="59"/>
                    <a:pt x="128" y="60"/>
                  </a:cubicBezTo>
                  <a:cubicBezTo>
                    <a:pt x="129" y="59"/>
                    <a:pt x="138" y="62"/>
                    <a:pt x="138" y="62"/>
                  </a:cubicBezTo>
                  <a:cubicBezTo>
                    <a:pt x="137" y="63"/>
                    <a:pt x="137" y="63"/>
                    <a:pt x="137" y="63"/>
                  </a:cubicBezTo>
                  <a:cubicBezTo>
                    <a:pt x="137" y="64"/>
                    <a:pt x="139" y="63"/>
                    <a:pt x="139" y="63"/>
                  </a:cubicBezTo>
                  <a:cubicBezTo>
                    <a:pt x="140" y="62"/>
                    <a:pt x="140" y="63"/>
                    <a:pt x="141" y="64"/>
                  </a:cubicBezTo>
                  <a:cubicBezTo>
                    <a:pt x="142" y="64"/>
                    <a:pt x="144" y="66"/>
                    <a:pt x="143" y="67"/>
                  </a:cubicBezTo>
                  <a:cubicBezTo>
                    <a:pt x="143" y="67"/>
                    <a:pt x="141" y="67"/>
                    <a:pt x="141" y="67"/>
                  </a:cubicBezTo>
                  <a:cubicBezTo>
                    <a:pt x="141" y="68"/>
                    <a:pt x="143" y="68"/>
                    <a:pt x="142" y="69"/>
                  </a:cubicBezTo>
                  <a:cubicBezTo>
                    <a:pt x="142" y="69"/>
                    <a:pt x="139" y="69"/>
                    <a:pt x="139" y="69"/>
                  </a:cubicBezTo>
                  <a:cubicBezTo>
                    <a:pt x="137" y="70"/>
                    <a:pt x="139" y="70"/>
                    <a:pt x="139" y="71"/>
                  </a:cubicBezTo>
                  <a:cubicBezTo>
                    <a:pt x="140" y="73"/>
                    <a:pt x="136" y="71"/>
                    <a:pt x="135" y="71"/>
                  </a:cubicBezTo>
                  <a:cubicBezTo>
                    <a:pt x="136" y="72"/>
                    <a:pt x="138" y="73"/>
                    <a:pt x="137" y="74"/>
                  </a:cubicBezTo>
                  <a:cubicBezTo>
                    <a:pt x="136" y="74"/>
                    <a:pt x="132" y="74"/>
                    <a:pt x="133" y="73"/>
                  </a:cubicBezTo>
                  <a:cubicBezTo>
                    <a:pt x="132" y="74"/>
                    <a:pt x="135" y="76"/>
                    <a:pt x="134" y="77"/>
                  </a:cubicBezTo>
                  <a:cubicBezTo>
                    <a:pt x="133" y="77"/>
                    <a:pt x="133" y="75"/>
                    <a:pt x="132" y="76"/>
                  </a:cubicBezTo>
                  <a:cubicBezTo>
                    <a:pt x="131" y="77"/>
                    <a:pt x="135" y="82"/>
                    <a:pt x="131" y="79"/>
                  </a:cubicBezTo>
                  <a:cubicBezTo>
                    <a:pt x="131" y="79"/>
                    <a:pt x="128" y="77"/>
                    <a:pt x="128" y="77"/>
                  </a:cubicBezTo>
                  <a:cubicBezTo>
                    <a:pt x="127" y="78"/>
                    <a:pt x="127" y="79"/>
                    <a:pt x="126" y="79"/>
                  </a:cubicBezTo>
                  <a:cubicBezTo>
                    <a:pt x="126" y="78"/>
                    <a:pt x="127" y="77"/>
                    <a:pt x="127" y="76"/>
                  </a:cubicBezTo>
                  <a:cubicBezTo>
                    <a:pt x="127" y="77"/>
                    <a:pt x="125" y="77"/>
                    <a:pt x="125" y="77"/>
                  </a:cubicBezTo>
                  <a:cubicBezTo>
                    <a:pt x="124" y="76"/>
                    <a:pt x="126" y="75"/>
                    <a:pt x="125" y="74"/>
                  </a:cubicBezTo>
                  <a:cubicBezTo>
                    <a:pt x="125" y="74"/>
                    <a:pt x="123" y="75"/>
                    <a:pt x="123" y="75"/>
                  </a:cubicBezTo>
                  <a:cubicBezTo>
                    <a:pt x="122" y="74"/>
                    <a:pt x="123" y="72"/>
                    <a:pt x="123" y="72"/>
                  </a:cubicBezTo>
                  <a:cubicBezTo>
                    <a:pt x="124" y="72"/>
                    <a:pt x="128" y="70"/>
                    <a:pt x="127" y="70"/>
                  </a:cubicBezTo>
                  <a:cubicBezTo>
                    <a:pt x="126" y="69"/>
                    <a:pt x="122" y="73"/>
                    <a:pt x="120" y="72"/>
                  </a:cubicBezTo>
                  <a:cubicBezTo>
                    <a:pt x="120" y="72"/>
                    <a:pt x="123" y="69"/>
                    <a:pt x="122" y="69"/>
                  </a:cubicBezTo>
                  <a:cubicBezTo>
                    <a:pt x="121" y="69"/>
                    <a:pt x="120" y="71"/>
                    <a:pt x="119" y="70"/>
                  </a:cubicBezTo>
                  <a:cubicBezTo>
                    <a:pt x="118" y="69"/>
                    <a:pt x="117" y="69"/>
                    <a:pt x="116" y="68"/>
                  </a:cubicBezTo>
                  <a:cubicBezTo>
                    <a:pt x="115" y="67"/>
                    <a:pt x="114" y="66"/>
                    <a:pt x="113" y="67"/>
                  </a:cubicBezTo>
                  <a:cubicBezTo>
                    <a:pt x="113" y="68"/>
                    <a:pt x="113" y="68"/>
                    <a:pt x="113" y="69"/>
                  </a:cubicBezTo>
                  <a:cubicBezTo>
                    <a:pt x="113" y="69"/>
                    <a:pt x="112" y="69"/>
                    <a:pt x="112" y="69"/>
                  </a:cubicBezTo>
                  <a:cubicBezTo>
                    <a:pt x="112" y="70"/>
                    <a:pt x="116" y="72"/>
                    <a:pt x="112" y="72"/>
                  </a:cubicBezTo>
                  <a:cubicBezTo>
                    <a:pt x="111" y="72"/>
                    <a:pt x="107" y="71"/>
                    <a:pt x="108" y="70"/>
                  </a:cubicBezTo>
                  <a:cubicBezTo>
                    <a:pt x="107" y="72"/>
                    <a:pt x="111" y="74"/>
                    <a:pt x="112" y="75"/>
                  </a:cubicBezTo>
                  <a:cubicBezTo>
                    <a:pt x="114" y="75"/>
                    <a:pt x="114" y="78"/>
                    <a:pt x="115" y="79"/>
                  </a:cubicBezTo>
                  <a:cubicBezTo>
                    <a:pt x="116" y="80"/>
                    <a:pt x="116" y="81"/>
                    <a:pt x="117" y="81"/>
                  </a:cubicBezTo>
                  <a:cubicBezTo>
                    <a:pt x="118" y="81"/>
                    <a:pt x="117" y="80"/>
                    <a:pt x="118" y="80"/>
                  </a:cubicBezTo>
                  <a:cubicBezTo>
                    <a:pt x="118" y="80"/>
                    <a:pt x="119" y="81"/>
                    <a:pt x="119" y="82"/>
                  </a:cubicBezTo>
                  <a:cubicBezTo>
                    <a:pt x="120" y="83"/>
                    <a:pt x="120" y="82"/>
                    <a:pt x="121" y="81"/>
                  </a:cubicBezTo>
                  <a:cubicBezTo>
                    <a:pt x="122" y="81"/>
                    <a:pt x="121" y="85"/>
                    <a:pt x="122" y="84"/>
                  </a:cubicBezTo>
                  <a:cubicBezTo>
                    <a:pt x="123" y="84"/>
                    <a:pt x="122" y="83"/>
                    <a:pt x="123" y="82"/>
                  </a:cubicBezTo>
                  <a:cubicBezTo>
                    <a:pt x="123" y="82"/>
                    <a:pt x="123" y="84"/>
                    <a:pt x="123" y="85"/>
                  </a:cubicBezTo>
                  <a:cubicBezTo>
                    <a:pt x="123" y="86"/>
                    <a:pt x="123" y="86"/>
                    <a:pt x="124" y="87"/>
                  </a:cubicBezTo>
                  <a:cubicBezTo>
                    <a:pt x="125" y="87"/>
                    <a:pt x="126" y="88"/>
                    <a:pt x="126" y="89"/>
                  </a:cubicBezTo>
                  <a:cubicBezTo>
                    <a:pt x="127" y="89"/>
                    <a:pt x="128" y="93"/>
                    <a:pt x="128" y="93"/>
                  </a:cubicBezTo>
                  <a:cubicBezTo>
                    <a:pt x="127" y="92"/>
                    <a:pt x="127" y="91"/>
                    <a:pt x="127" y="91"/>
                  </a:cubicBezTo>
                  <a:cubicBezTo>
                    <a:pt x="126" y="91"/>
                    <a:pt x="127" y="95"/>
                    <a:pt x="127" y="95"/>
                  </a:cubicBezTo>
                  <a:cubicBezTo>
                    <a:pt x="127" y="95"/>
                    <a:pt x="125" y="91"/>
                    <a:pt x="124" y="90"/>
                  </a:cubicBezTo>
                  <a:cubicBezTo>
                    <a:pt x="124" y="90"/>
                    <a:pt x="125" y="94"/>
                    <a:pt x="126" y="95"/>
                  </a:cubicBezTo>
                  <a:cubicBezTo>
                    <a:pt x="126" y="98"/>
                    <a:pt x="124" y="95"/>
                    <a:pt x="124" y="96"/>
                  </a:cubicBezTo>
                  <a:cubicBezTo>
                    <a:pt x="123" y="97"/>
                    <a:pt x="128" y="99"/>
                    <a:pt x="128" y="100"/>
                  </a:cubicBezTo>
                  <a:cubicBezTo>
                    <a:pt x="128" y="101"/>
                    <a:pt x="119" y="95"/>
                    <a:pt x="118" y="95"/>
                  </a:cubicBezTo>
                  <a:cubicBezTo>
                    <a:pt x="118" y="95"/>
                    <a:pt x="118" y="96"/>
                    <a:pt x="118" y="96"/>
                  </a:cubicBezTo>
                  <a:cubicBezTo>
                    <a:pt x="118" y="97"/>
                    <a:pt x="116" y="93"/>
                    <a:pt x="115" y="93"/>
                  </a:cubicBezTo>
                  <a:cubicBezTo>
                    <a:pt x="115" y="93"/>
                    <a:pt x="116" y="95"/>
                    <a:pt x="116" y="95"/>
                  </a:cubicBezTo>
                  <a:cubicBezTo>
                    <a:pt x="115" y="96"/>
                    <a:pt x="113" y="92"/>
                    <a:pt x="112" y="91"/>
                  </a:cubicBezTo>
                  <a:cubicBezTo>
                    <a:pt x="111" y="90"/>
                    <a:pt x="111" y="92"/>
                    <a:pt x="110" y="93"/>
                  </a:cubicBezTo>
                  <a:cubicBezTo>
                    <a:pt x="110" y="94"/>
                    <a:pt x="108" y="90"/>
                    <a:pt x="108" y="90"/>
                  </a:cubicBezTo>
                  <a:cubicBezTo>
                    <a:pt x="108" y="90"/>
                    <a:pt x="105" y="90"/>
                    <a:pt x="105" y="90"/>
                  </a:cubicBezTo>
                  <a:cubicBezTo>
                    <a:pt x="105" y="91"/>
                    <a:pt x="106" y="92"/>
                    <a:pt x="107" y="92"/>
                  </a:cubicBezTo>
                  <a:cubicBezTo>
                    <a:pt x="108" y="93"/>
                    <a:pt x="108" y="93"/>
                    <a:pt x="109" y="94"/>
                  </a:cubicBezTo>
                  <a:cubicBezTo>
                    <a:pt x="110" y="95"/>
                    <a:pt x="112" y="96"/>
                    <a:pt x="114" y="97"/>
                  </a:cubicBezTo>
                  <a:cubicBezTo>
                    <a:pt x="116" y="99"/>
                    <a:pt x="117" y="100"/>
                    <a:pt x="118" y="102"/>
                  </a:cubicBezTo>
                  <a:cubicBezTo>
                    <a:pt x="120" y="105"/>
                    <a:pt x="120" y="105"/>
                    <a:pt x="117" y="104"/>
                  </a:cubicBezTo>
                  <a:cubicBezTo>
                    <a:pt x="113" y="102"/>
                    <a:pt x="106" y="103"/>
                    <a:pt x="103" y="99"/>
                  </a:cubicBezTo>
                  <a:cubicBezTo>
                    <a:pt x="102" y="97"/>
                    <a:pt x="99" y="99"/>
                    <a:pt x="97" y="97"/>
                  </a:cubicBezTo>
                  <a:cubicBezTo>
                    <a:pt x="96" y="96"/>
                    <a:pt x="90" y="94"/>
                    <a:pt x="90" y="93"/>
                  </a:cubicBezTo>
                  <a:cubicBezTo>
                    <a:pt x="90" y="92"/>
                    <a:pt x="93" y="93"/>
                    <a:pt x="93" y="92"/>
                  </a:cubicBezTo>
                  <a:cubicBezTo>
                    <a:pt x="94" y="91"/>
                    <a:pt x="91" y="90"/>
                    <a:pt x="91" y="90"/>
                  </a:cubicBezTo>
                  <a:cubicBezTo>
                    <a:pt x="88" y="89"/>
                    <a:pt x="86" y="87"/>
                    <a:pt x="84" y="86"/>
                  </a:cubicBezTo>
                  <a:cubicBezTo>
                    <a:pt x="83" y="85"/>
                    <a:pt x="84" y="84"/>
                    <a:pt x="82" y="84"/>
                  </a:cubicBezTo>
                  <a:cubicBezTo>
                    <a:pt x="82" y="83"/>
                    <a:pt x="77" y="83"/>
                    <a:pt x="77" y="83"/>
                  </a:cubicBezTo>
                  <a:cubicBezTo>
                    <a:pt x="77" y="84"/>
                    <a:pt x="78" y="82"/>
                    <a:pt x="77" y="8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17" name="Freeform 549"/>
            <p:cNvSpPr>
              <a:spLocks/>
            </p:cNvSpPr>
            <p:nvPr/>
          </p:nvSpPr>
          <p:spPr bwMode="auto">
            <a:xfrm>
              <a:off x="8102601" y="5113338"/>
              <a:ext cx="61913" cy="20637"/>
            </a:xfrm>
            <a:custGeom>
              <a:avLst/>
              <a:gdLst>
                <a:gd name="T0" fmla="*/ 5 w 6"/>
                <a:gd name="T1" fmla="*/ 1 h 2"/>
                <a:gd name="T2" fmla="*/ 1 w 6"/>
                <a:gd name="T3" fmla="*/ 0 h 2"/>
                <a:gd name="T4" fmla="*/ 5 w 6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2">
                  <a:moveTo>
                    <a:pt x="5" y="1"/>
                  </a:moveTo>
                  <a:cubicBezTo>
                    <a:pt x="5" y="2"/>
                    <a:pt x="0" y="0"/>
                    <a:pt x="1" y="0"/>
                  </a:cubicBezTo>
                  <a:cubicBezTo>
                    <a:pt x="3" y="0"/>
                    <a:pt x="6" y="0"/>
                    <a:pt x="5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18" name="Freeform 550"/>
            <p:cNvSpPr>
              <a:spLocks/>
            </p:cNvSpPr>
            <p:nvPr/>
          </p:nvSpPr>
          <p:spPr bwMode="auto">
            <a:xfrm>
              <a:off x="7920038" y="4672012"/>
              <a:ext cx="82550" cy="20637"/>
            </a:xfrm>
            <a:custGeom>
              <a:avLst/>
              <a:gdLst>
                <a:gd name="T0" fmla="*/ 7 w 8"/>
                <a:gd name="T1" fmla="*/ 1 h 2"/>
                <a:gd name="T2" fmla="*/ 2 w 8"/>
                <a:gd name="T3" fmla="*/ 2 h 2"/>
                <a:gd name="T4" fmla="*/ 3 w 8"/>
                <a:gd name="T5" fmla="*/ 0 h 2"/>
                <a:gd name="T6" fmla="*/ 7 w 8"/>
                <a:gd name="T7" fmla="*/ 1 h 2"/>
                <a:gd name="T8" fmla="*/ 7 w 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">
                  <a:moveTo>
                    <a:pt x="7" y="1"/>
                  </a:moveTo>
                  <a:cubicBezTo>
                    <a:pt x="8" y="2"/>
                    <a:pt x="3" y="2"/>
                    <a:pt x="2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5" y="0"/>
                    <a:pt x="7" y="0"/>
                    <a:pt x="7" y="1"/>
                  </a:cubicBezTo>
                  <a:cubicBezTo>
                    <a:pt x="8" y="2"/>
                    <a:pt x="7" y="0"/>
                    <a:pt x="7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19" name="Freeform 551"/>
            <p:cNvSpPr>
              <a:spLocks/>
            </p:cNvSpPr>
            <p:nvPr/>
          </p:nvSpPr>
          <p:spPr bwMode="auto">
            <a:xfrm>
              <a:off x="7800976" y="4651376"/>
              <a:ext cx="119063" cy="100013"/>
            </a:xfrm>
            <a:custGeom>
              <a:avLst/>
              <a:gdLst>
                <a:gd name="T0" fmla="*/ 10 w 12"/>
                <a:gd name="T1" fmla="*/ 7 h 10"/>
                <a:gd name="T2" fmla="*/ 3 w 12"/>
                <a:gd name="T3" fmla="*/ 9 h 10"/>
                <a:gd name="T4" fmla="*/ 2 w 12"/>
                <a:gd name="T5" fmla="*/ 2 h 10"/>
                <a:gd name="T6" fmla="*/ 9 w 12"/>
                <a:gd name="T7" fmla="*/ 0 h 10"/>
                <a:gd name="T8" fmla="*/ 10 w 12"/>
                <a:gd name="T9" fmla="*/ 7 h 10"/>
                <a:gd name="T10" fmla="*/ 10 w 12"/>
                <a:gd name="T11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0">
                  <a:moveTo>
                    <a:pt x="10" y="7"/>
                  </a:moveTo>
                  <a:cubicBezTo>
                    <a:pt x="8" y="8"/>
                    <a:pt x="6" y="10"/>
                    <a:pt x="3" y="9"/>
                  </a:cubicBezTo>
                  <a:cubicBezTo>
                    <a:pt x="0" y="7"/>
                    <a:pt x="0" y="4"/>
                    <a:pt x="2" y="2"/>
                  </a:cubicBezTo>
                  <a:cubicBezTo>
                    <a:pt x="3" y="0"/>
                    <a:pt x="7" y="0"/>
                    <a:pt x="9" y="0"/>
                  </a:cubicBezTo>
                  <a:cubicBezTo>
                    <a:pt x="11" y="0"/>
                    <a:pt x="12" y="5"/>
                    <a:pt x="10" y="7"/>
                  </a:cubicBezTo>
                  <a:cubicBezTo>
                    <a:pt x="9" y="8"/>
                    <a:pt x="12" y="6"/>
                    <a:pt x="10" y="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20" name="Freeform 552"/>
            <p:cNvSpPr>
              <a:spLocks/>
            </p:cNvSpPr>
            <p:nvPr/>
          </p:nvSpPr>
          <p:spPr bwMode="auto">
            <a:xfrm>
              <a:off x="7691438" y="4562475"/>
              <a:ext cx="68262" cy="38100"/>
            </a:xfrm>
            <a:custGeom>
              <a:avLst/>
              <a:gdLst>
                <a:gd name="T0" fmla="*/ 1 w 7"/>
                <a:gd name="T1" fmla="*/ 4 h 4"/>
                <a:gd name="T2" fmla="*/ 5 w 7"/>
                <a:gd name="T3" fmla="*/ 0 h 4"/>
                <a:gd name="T4" fmla="*/ 1 w 7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4">
                  <a:moveTo>
                    <a:pt x="1" y="4"/>
                  </a:moveTo>
                  <a:cubicBezTo>
                    <a:pt x="0" y="4"/>
                    <a:pt x="4" y="0"/>
                    <a:pt x="5" y="0"/>
                  </a:cubicBezTo>
                  <a:cubicBezTo>
                    <a:pt x="7" y="1"/>
                    <a:pt x="3" y="4"/>
                    <a:pt x="1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21" name="Freeform 553"/>
            <p:cNvSpPr>
              <a:spLocks/>
            </p:cNvSpPr>
            <p:nvPr/>
          </p:nvSpPr>
          <p:spPr bwMode="auto">
            <a:xfrm>
              <a:off x="7789863" y="4551363"/>
              <a:ext cx="61912" cy="31750"/>
            </a:xfrm>
            <a:custGeom>
              <a:avLst/>
              <a:gdLst>
                <a:gd name="T0" fmla="*/ 2 w 6"/>
                <a:gd name="T1" fmla="*/ 3 h 3"/>
                <a:gd name="T2" fmla="*/ 2 w 6"/>
                <a:gd name="T3" fmla="*/ 1 h 3"/>
                <a:gd name="T4" fmla="*/ 2 w 6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">
                  <a:moveTo>
                    <a:pt x="2" y="3"/>
                  </a:moveTo>
                  <a:cubicBezTo>
                    <a:pt x="2" y="3"/>
                    <a:pt x="0" y="1"/>
                    <a:pt x="2" y="1"/>
                  </a:cubicBezTo>
                  <a:cubicBezTo>
                    <a:pt x="3" y="0"/>
                    <a:pt x="6" y="3"/>
                    <a:pt x="2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22" name="Freeform 554"/>
            <p:cNvSpPr>
              <a:spLocks/>
            </p:cNvSpPr>
            <p:nvPr/>
          </p:nvSpPr>
          <p:spPr bwMode="auto">
            <a:xfrm>
              <a:off x="7732714" y="4530726"/>
              <a:ext cx="47625" cy="20638"/>
            </a:xfrm>
            <a:custGeom>
              <a:avLst/>
              <a:gdLst>
                <a:gd name="T0" fmla="*/ 0 w 5"/>
                <a:gd name="T1" fmla="*/ 1 h 2"/>
                <a:gd name="T2" fmla="*/ 4 w 5"/>
                <a:gd name="T3" fmla="*/ 0 h 2"/>
                <a:gd name="T4" fmla="*/ 0 w 5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2">
                  <a:moveTo>
                    <a:pt x="0" y="1"/>
                  </a:moveTo>
                  <a:cubicBezTo>
                    <a:pt x="2" y="2"/>
                    <a:pt x="5" y="1"/>
                    <a:pt x="4" y="0"/>
                  </a:cubicBezTo>
                  <a:cubicBezTo>
                    <a:pt x="2" y="0"/>
                    <a:pt x="0" y="1"/>
                    <a:pt x="0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23" name="Freeform 555"/>
            <p:cNvSpPr>
              <a:spLocks/>
            </p:cNvSpPr>
            <p:nvPr/>
          </p:nvSpPr>
          <p:spPr bwMode="auto">
            <a:xfrm>
              <a:off x="7608888" y="4148138"/>
              <a:ext cx="263525" cy="112712"/>
            </a:xfrm>
            <a:custGeom>
              <a:avLst/>
              <a:gdLst>
                <a:gd name="T0" fmla="*/ 25 w 26"/>
                <a:gd name="T1" fmla="*/ 9 h 11"/>
                <a:gd name="T2" fmla="*/ 18 w 26"/>
                <a:gd name="T3" fmla="*/ 8 h 11"/>
                <a:gd name="T4" fmla="*/ 10 w 26"/>
                <a:gd name="T5" fmla="*/ 10 h 11"/>
                <a:gd name="T6" fmla="*/ 3 w 26"/>
                <a:gd name="T7" fmla="*/ 6 h 11"/>
                <a:gd name="T8" fmla="*/ 2 w 26"/>
                <a:gd name="T9" fmla="*/ 1 h 11"/>
                <a:gd name="T10" fmla="*/ 8 w 26"/>
                <a:gd name="T11" fmla="*/ 2 h 11"/>
                <a:gd name="T12" fmla="*/ 17 w 26"/>
                <a:gd name="T13" fmla="*/ 2 h 11"/>
                <a:gd name="T14" fmla="*/ 22 w 26"/>
                <a:gd name="T15" fmla="*/ 5 h 11"/>
                <a:gd name="T16" fmla="*/ 25 w 26"/>
                <a:gd name="T17" fmla="*/ 9 h 11"/>
                <a:gd name="T18" fmla="*/ 25 w 26"/>
                <a:gd name="T1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1">
                  <a:moveTo>
                    <a:pt x="25" y="9"/>
                  </a:moveTo>
                  <a:cubicBezTo>
                    <a:pt x="22" y="9"/>
                    <a:pt x="20" y="8"/>
                    <a:pt x="18" y="8"/>
                  </a:cubicBezTo>
                  <a:cubicBezTo>
                    <a:pt x="15" y="8"/>
                    <a:pt x="13" y="10"/>
                    <a:pt x="10" y="10"/>
                  </a:cubicBezTo>
                  <a:cubicBezTo>
                    <a:pt x="7" y="11"/>
                    <a:pt x="6" y="7"/>
                    <a:pt x="3" y="6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3" y="0"/>
                    <a:pt x="7" y="2"/>
                    <a:pt x="8" y="2"/>
                  </a:cubicBezTo>
                  <a:cubicBezTo>
                    <a:pt x="11" y="3"/>
                    <a:pt x="14" y="1"/>
                    <a:pt x="17" y="2"/>
                  </a:cubicBezTo>
                  <a:cubicBezTo>
                    <a:pt x="19" y="2"/>
                    <a:pt x="20" y="4"/>
                    <a:pt x="22" y="5"/>
                  </a:cubicBezTo>
                  <a:cubicBezTo>
                    <a:pt x="22" y="6"/>
                    <a:pt x="25" y="9"/>
                    <a:pt x="25" y="9"/>
                  </a:cubicBezTo>
                  <a:cubicBezTo>
                    <a:pt x="23" y="9"/>
                    <a:pt x="26" y="9"/>
                    <a:pt x="25" y="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24" name="Freeform 556"/>
            <p:cNvSpPr>
              <a:spLocks/>
            </p:cNvSpPr>
            <p:nvPr/>
          </p:nvSpPr>
          <p:spPr bwMode="auto">
            <a:xfrm>
              <a:off x="5238751" y="5970590"/>
              <a:ext cx="290513" cy="192087"/>
            </a:xfrm>
            <a:custGeom>
              <a:avLst/>
              <a:gdLst>
                <a:gd name="T0" fmla="*/ 27 w 29"/>
                <a:gd name="T1" fmla="*/ 16 h 19"/>
                <a:gd name="T2" fmla="*/ 24 w 29"/>
                <a:gd name="T3" fmla="*/ 12 h 19"/>
                <a:gd name="T4" fmla="*/ 19 w 29"/>
                <a:gd name="T5" fmla="*/ 10 h 19"/>
                <a:gd name="T6" fmla="*/ 14 w 29"/>
                <a:gd name="T7" fmla="*/ 3 h 19"/>
                <a:gd name="T8" fmla="*/ 8 w 29"/>
                <a:gd name="T9" fmla="*/ 2 h 19"/>
                <a:gd name="T10" fmla="*/ 2 w 29"/>
                <a:gd name="T11" fmla="*/ 0 h 19"/>
                <a:gd name="T12" fmla="*/ 3 w 29"/>
                <a:gd name="T13" fmla="*/ 2 h 19"/>
                <a:gd name="T14" fmla="*/ 5 w 29"/>
                <a:gd name="T15" fmla="*/ 3 h 19"/>
                <a:gd name="T16" fmla="*/ 6 w 29"/>
                <a:gd name="T17" fmla="*/ 4 h 19"/>
                <a:gd name="T18" fmla="*/ 4 w 29"/>
                <a:gd name="T19" fmla="*/ 2 h 19"/>
                <a:gd name="T20" fmla="*/ 4 w 29"/>
                <a:gd name="T21" fmla="*/ 4 h 19"/>
                <a:gd name="T22" fmla="*/ 7 w 29"/>
                <a:gd name="T23" fmla="*/ 6 h 19"/>
                <a:gd name="T24" fmla="*/ 12 w 29"/>
                <a:gd name="T25" fmla="*/ 9 h 19"/>
                <a:gd name="T26" fmla="*/ 10 w 29"/>
                <a:gd name="T27" fmla="*/ 10 h 19"/>
                <a:gd name="T28" fmla="*/ 14 w 29"/>
                <a:gd name="T29" fmla="*/ 10 h 19"/>
                <a:gd name="T30" fmla="*/ 14 w 29"/>
                <a:gd name="T31" fmla="*/ 12 h 19"/>
                <a:gd name="T32" fmla="*/ 19 w 29"/>
                <a:gd name="T33" fmla="*/ 12 h 19"/>
                <a:gd name="T34" fmla="*/ 27 w 29"/>
                <a:gd name="T35" fmla="*/ 16 h 19"/>
                <a:gd name="T36" fmla="*/ 27 w 29"/>
                <a:gd name="T37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" h="19">
                  <a:moveTo>
                    <a:pt x="27" y="16"/>
                  </a:moveTo>
                  <a:cubicBezTo>
                    <a:pt x="26" y="15"/>
                    <a:pt x="25" y="13"/>
                    <a:pt x="24" y="12"/>
                  </a:cubicBezTo>
                  <a:cubicBezTo>
                    <a:pt x="23" y="10"/>
                    <a:pt x="21" y="10"/>
                    <a:pt x="19" y="10"/>
                  </a:cubicBezTo>
                  <a:cubicBezTo>
                    <a:pt x="17" y="8"/>
                    <a:pt x="17" y="4"/>
                    <a:pt x="14" y="3"/>
                  </a:cubicBezTo>
                  <a:cubicBezTo>
                    <a:pt x="13" y="3"/>
                    <a:pt x="10" y="3"/>
                    <a:pt x="8" y="2"/>
                  </a:cubicBezTo>
                  <a:cubicBezTo>
                    <a:pt x="7" y="1"/>
                    <a:pt x="5" y="0"/>
                    <a:pt x="2" y="0"/>
                  </a:cubicBezTo>
                  <a:cubicBezTo>
                    <a:pt x="0" y="0"/>
                    <a:pt x="1" y="2"/>
                    <a:pt x="3" y="2"/>
                  </a:cubicBezTo>
                  <a:cubicBezTo>
                    <a:pt x="4" y="2"/>
                    <a:pt x="4" y="2"/>
                    <a:pt x="5" y="3"/>
                  </a:cubicBezTo>
                  <a:cubicBezTo>
                    <a:pt x="5" y="3"/>
                    <a:pt x="6" y="4"/>
                    <a:pt x="6" y="4"/>
                  </a:cubicBezTo>
                  <a:cubicBezTo>
                    <a:pt x="5" y="4"/>
                    <a:pt x="4" y="3"/>
                    <a:pt x="4" y="2"/>
                  </a:cubicBezTo>
                  <a:cubicBezTo>
                    <a:pt x="4" y="2"/>
                    <a:pt x="4" y="4"/>
                    <a:pt x="4" y="4"/>
                  </a:cubicBezTo>
                  <a:cubicBezTo>
                    <a:pt x="4" y="6"/>
                    <a:pt x="6" y="6"/>
                    <a:pt x="7" y="6"/>
                  </a:cubicBezTo>
                  <a:cubicBezTo>
                    <a:pt x="7" y="6"/>
                    <a:pt x="12" y="9"/>
                    <a:pt x="12" y="9"/>
                  </a:cubicBezTo>
                  <a:cubicBezTo>
                    <a:pt x="12" y="9"/>
                    <a:pt x="11" y="9"/>
                    <a:pt x="10" y="10"/>
                  </a:cubicBezTo>
                  <a:cubicBezTo>
                    <a:pt x="10" y="10"/>
                    <a:pt x="14" y="10"/>
                    <a:pt x="14" y="10"/>
                  </a:cubicBezTo>
                  <a:cubicBezTo>
                    <a:pt x="16" y="11"/>
                    <a:pt x="14" y="12"/>
                    <a:pt x="14" y="12"/>
                  </a:cubicBezTo>
                  <a:cubicBezTo>
                    <a:pt x="15" y="13"/>
                    <a:pt x="18" y="12"/>
                    <a:pt x="19" y="12"/>
                  </a:cubicBezTo>
                  <a:cubicBezTo>
                    <a:pt x="14" y="13"/>
                    <a:pt x="29" y="19"/>
                    <a:pt x="27" y="16"/>
                  </a:cubicBezTo>
                  <a:cubicBezTo>
                    <a:pt x="26" y="15"/>
                    <a:pt x="28" y="18"/>
                    <a:pt x="27" y="1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25" name="Freeform 557"/>
            <p:cNvSpPr>
              <a:spLocks/>
            </p:cNvSpPr>
            <p:nvPr/>
          </p:nvSpPr>
          <p:spPr bwMode="auto">
            <a:xfrm>
              <a:off x="5008563" y="5748338"/>
              <a:ext cx="130175" cy="139700"/>
            </a:xfrm>
            <a:custGeom>
              <a:avLst/>
              <a:gdLst>
                <a:gd name="T0" fmla="*/ 11 w 13"/>
                <a:gd name="T1" fmla="*/ 14 h 14"/>
                <a:gd name="T2" fmla="*/ 11 w 13"/>
                <a:gd name="T3" fmla="*/ 14 h 14"/>
                <a:gd name="T4" fmla="*/ 8 w 13"/>
                <a:gd name="T5" fmla="*/ 11 h 14"/>
                <a:gd name="T6" fmla="*/ 7 w 13"/>
                <a:gd name="T7" fmla="*/ 7 h 14"/>
                <a:gd name="T8" fmla="*/ 6 w 13"/>
                <a:gd name="T9" fmla="*/ 5 h 14"/>
                <a:gd name="T10" fmla="*/ 7 w 13"/>
                <a:gd name="T11" fmla="*/ 2 h 14"/>
                <a:gd name="T12" fmla="*/ 4 w 13"/>
                <a:gd name="T13" fmla="*/ 4 h 14"/>
                <a:gd name="T14" fmla="*/ 6 w 13"/>
                <a:gd name="T15" fmla="*/ 1 h 14"/>
                <a:gd name="T16" fmla="*/ 1 w 13"/>
                <a:gd name="T17" fmla="*/ 0 h 14"/>
                <a:gd name="T18" fmla="*/ 3 w 13"/>
                <a:gd name="T19" fmla="*/ 6 h 14"/>
                <a:gd name="T20" fmla="*/ 11 w 13"/>
                <a:gd name="T21" fmla="*/ 14 h 14"/>
                <a:gd name="T22" fmla="*/ 11 w 13"/>
                <a:gd name="T2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14">
                  <a:moveTo>
                    <a:pt x="11" y="14"/>
                  </a:moveTo>
                  <a:cubicBezTo>
                    <a:pt x="11" y="14"/>
                    <a:pt x="11" y="14"/>
                    <a:pt x="11" y="14"/>
                  </a:cubicBezTo>
                  <a:cubicBezTo>
                    <a:pt x="11" y="13"/>
                    <a:pt x="9" y="11"/>
                    <a:pt x="8" y="11"/>
                  </a:cubicBezTo>
                  <a:cubicBezTo>
                    <a:pt x="7" y="9"/>
                    <a:pt x="8" y="8"/>
                    <a:pt x="7" y="7"/>
                  </a:cubicBezTo>
                  <a:cubicBezTo>
                    <a:pt x="6" y="6"/>
                    <a:pt x="6" y="6"/>
                    <a:pt x="6" y="5"/>
                  </a:cubicBezTo>
                  <a:cubicBezTo>
                    <a:pt x="5" y="3"/>
                    <a:pt x="6" y="3"/>
                    <a:pt x="7" y="2"/>
                  </a:cubicBezTo>
                  <a:cubicBezTo>
                    <a:pt x="9" y="0"/>
                    <a:pt x="3" y="3"/>
                    <a:pt x="4" y="4"/>
                  </a:cubicBezTo>
                  <a:cubicBezTo>
                    <a:pt x="3" y="3"/>
                    <a:pt x="6" y="1"/>
                    <a:pt x="6" y="1"/>
                  </a:cubicBezTo>
                  <a:cubicBezTo>
                    <a:pt x="5" y="0"/>
                    <a:pt x="1" y="0"/>
                    <a:pt x="1" y="0"/>
                  </a:cubicBezTo>
                  <a:cubicBezTo>
                    <a:pt x="0" y="1"/>
                    <a:pt x="2" y="5"/>
                    <a:pt x="3" y="6"/>
                  </a:cubicBezTo>
                  <a:cubicBezTo>
                    <a:pt x="5" y="8"/>
                    <a:pt x="8" y="13"/>
                    <a:pt x="11" y="14"/>
                  </a:cubicBezTo>
                  <a:cubicBezTo>
                    <a:pt x="13" y="14"/>
                    <a:pt x="8" y="13"/>
                    <a:pt x="11" y="1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26" name="Freeform 558"/>
            <p:cNvSpPr>
              <a:spLocks/>
            </p:cNvSpPr>
            <p:nvPr/>
          </p:nvSpPr>
          <p:spPr bwMode="auto">
            <a:xfrm>
              <a:off x="5018089" y="5586413"/>
              <a:ext cx="41275" cy="41275"/>
            </a:xfrm>
            <a:custGeom>
              <a:avLst/>
              <a:gdLst>
                <a:gd name="T0" fmla="*/ 3 w 4"/>
                <a:gd name="T1" fmla="*/ 3 h 4"/>
                <a:gd name="T2" fmla="*/ 2 w 4"/>
                <a:gd name="T3" fmla="*/ 1 h 4"/>
                <a:gd name="T4" fmla="*/ 3 w 4"/>
                <a:gd name="T5" fmla="*/ 3 h 4"/>
                <a:gd name="T6" fmla="*/ 3 w 4"/>
                <a:gd name="T7" fmla="*/ 3 h 4"/>
                <a:gd name="T8" fmla="*/ 3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3"/>
                  </a:moveTo>
                  <a:cubicBezTo>
                    <a:pt x="2" y="2"/>
                    <a:pt x="0" y="2"/>
                    <a:pt x="2" y="1"/>
                  </a:cubicBezTo>
                  <a:cubicBezTo>
                    <a:pt x="3" y="0"/>
                    <a:pt x="4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2"/>
                    <a:pt x="4" y="4"/>
                    <a:pt x="3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27" name="Freeform 559"/>
            <p:cNvSpPr>
              <a:spLocks/>
            </p:cNvSpPr>
            <p:nvPr/>
          </p:nvSpPr>
          <p:spPr bwMode="auto">
            <a:xfrm>
              <a:off x="4967288" y="5538788"/>
              <a:ext cx="61912" cy="58737"/>
            </a:xfrm>
            <a:custGeom>
              <a:avLst/>
              <a:gdLst>
                <a:gd name="T0" fmla="*/ 5 w 6"/>
                <a:gd name="T1" fmla="*/ 2 h 6"/>
                <a:gd name="T2" fmla="*/ 0 w 6"/>
                <a:gd name="T3" fmla="*/ 1 h 6"/>
                <a:gd name="T4" fmla="*/ 1 w 6"/>
                <a:gd name="T5" fmla="*/ 3 h 6"/>
                <a:gd name="T6" fmla="*/ 1 w 6"/>
                <a:gd name="T7" fmla="*/ 6 h 6"/>
                <a:gd name="T8" fmla="*/ 5 w 6"/>
                <a:gd name="T9" fmla="*/ 5 h 6"/>
                <a:gd name="T10" fmla="*/ 3 w 6"/>
                <a:gd name="T11" fmla="*/ 3 h 6"/>
                <a:gd name="T12" fmla="*/ 5 w 6"/>
                <a:gd name="T13" fmla="*/ 2 h 6"/>
                <a:gd name="T14" fmla="*/ 5 w 6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6">
                  <a:moveTo>
                    <a:pt x="5" y="2"/>
                  </a:moveTo>
                  <a:cubicBezTo>
                    <a:pt x="4" y="2"/>
                    <a:pt x="1" y="0"/>
                    <a:pt x="0" y="1"/>
                  </a:cubicBezTo>
                  <a:cubicBezTo>
                    <a:pt x="1" y="0"/>
                    <a:pt x="2" y="4"/>
                    <a:pt x="1" y="3"/>
                  </a:cubicBezTo>
                  <a:cubicBezTo>
                    <a:pt x="1" y="4"/>
                    <a:pt x="1" y="5"/>
                    <a:pt x="1" y="6"/>
                  </a:cubicBezTo>
                  <a:cubicBezTo>
                    <a:pt x="1" y="5"/>
                    <a:pt x="5" y="4"/>
                    <a:pt x="5" y="5"/>
                  </a:cubicBezTo>
                  <a:cubicBezTo>
                    <a:pt x="5" y="4"/>
                    <a:pt x="4" y="4"/>
                    <a:pt x="3" y="3"/>
                  </a:cubicBezTo>
                  <a:cubicBezTo>
                    <a:pt x="4" y="4"/>
                    <a:pt x="6" y="2"/>
                    <a:pt x="5" y="2"/>
                  </a:cubicBezTo>
                  <a:cubicBezTo>
                    <a:pt x="4" y="2"/>
                    <a:pt x="6" y="2"/>
                    <a:pt x="5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28" name="Freeform 560"/>
            <p:cNvSpPr>
              <a:spLocks/>
            </p:cNvSpPr>
            <p:nvPr/>
          </p:nvSpPr>
          <p:spPr bwMode="auto">
            <a:xfrm>
              <a:off x="4940300" y="5556251"/>
              <a:ext cx="38100" cy="61913"/>
            </a:xfrm>
            <a:custGeom>
              <a:avLst/>
              <a:gdLst>
                <a:gd name="T0" fmla="*/ 2 w 4"/>
                <a:gd name="T1" fmla="*/ 0 h 6"/>
                <a:gd name="T2" fmla="*/ 2 w 4"/>
                <a:gd name="T3" fmla="*/ 2 h 6"/>
                <a:gd name="T4" fmla="*/ 2 w 4"/>
                <a:gd name="T5" fmla="*/ 5 h 6"/>
                <a:gd name="T6" fmla="*/ 3 w 4"/>
                <a:gd name="T7" fmla="*/ 3 h 6"/>
                <a:gd name="T8" fmla="*/ 2 w 4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6">
                  <a:moveTo>
                    <a:pt x="2" y="0"/>
                  </a:moveTo>
                  <a:cubicBezTo>
                    <a:pt x="0" y="0"/>
                    <a:pt x="2" y="1"/>
                    <a:pt x="2" y="2"/>
                  </a:cubicBezTo>
                  <a:cubicBezTo>
                    <a:pt x="2" y="3"/>
                    <a:pt x="1" y="5"/>
                    <a:pt x="2" y="5"/>
                  </a:cubicBezTo>
                  <a:cubicBezTo>
                    <a:pt x="3" y="6"/>
                    <a:pt x="3" y="3"/>
                    <a:pt x="3" y="3"/>
                  </a:cubicBezTo>
                  <a:cubicBezTo>
                    <a:pt x="3" y="2"/>
                    <a:pt x="4" y="0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29" name="Freeform 561"/>
            <p:cNvSpPr>
              <a:spLocks/>
            </p:cNvSpPr>
            <p:nvPr/>
          </p:nvSpPr>
          <p:spPr bwMode="auto">
            <a:xfrm>
              <a:off x="4878389" y="5497514"/>
              <a:ext cx="50800" cy="109537"/>
            </a:xfrm>
            <a:custGeom>
              <a:avLst/>
              <a:gdLst>
                <a:gd name="T0" fmla="*/ 4 w 5"/>
                <a:gd name="T1" fmla="*/ 10 h 11"/>
                <a:gd name="T2" fmla="*/ 2 w 5"/>
                <a:gd name="T3" fmla="*/ 6 h 11"/>
                <a:gd name="T4" fmla="*/ 1 w 5"/>
                <a:gd name="T5" fmla="*/ 3 h 11"/>
                <a:gd name="T6" fmla="*/ 5 w 5"/>
                <a:gd name="T7" fmla="*/ 5 h 11"/>
                <a:gd name="T8" fmla="*/ 4 w 5"/>
                <a:gd name="T9" fmla="*/ 10 h 11"/>
                <a:gd name="T10" fmla="*/ 4 w 5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1">
                  <a:moveTo>
                    <a:pt x="4" y="10"/>
                  </a:moveTo>
                  <a:cubicBezTo>
                    <a:pt x="4" y="9"/>
                    <a:pt x="2" y="6"/>
                    <a:pt x="2" y="6"/>
                  </a:cubicBezTo>
                  <a:cubicBezTo>
                    <a:pt x="4" y="4"/>
                    <a:pt x="0" y="4"/>
                    <a:pt x="1" y="3"/>
                  </a:cubicBezTo>
                  <a:cubicBezTo>
                    <a:pt x="2" y="0"/>
                    <a:pt x="5" y="5"/>
                    <a:pt x="5" y="5"/>
                  </a:cubicBezTo>
                  <a:cubicBezTo>
                    <a:pt x="5" y="6"/>
                    <a:pt x="5" y="11"/>
                    <a:pt x="4" y="10"/>
                  </a:cubicBezTo>
                  <a:cubicBezTo>
                    <a:pt x="4" y="9"/>
                    <a:pt x="5" y="11"/>
                    <a:pt x="4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30" name="Freeform 562"/>
            <p:cNvSpPr>
              <a:spLocks/>
            </p:cNvSpPr>
            <p:nvPr/>
          </p:nvSpPr>
          <p:spPr bwMode="auto">
            <a:xfrm>
              <a:off x="4837113" y="5456238"/>
              <a:ext cx="71437" cy="73025"/>
            </a:xfrm>
            <a:custGeom>
              <a:avLst/>
              <a:gdLst>
                <a:gd name="T0" fmla="*/ 4 w 7"/>
                <a:gd name="T1" fmla="*/ 6 h 7"/>
                <a:gd name="T2" fmla="*/ 2 w 7"/>
                <a:gd name="T3" fmla="*/ 3 h 7"/>
                <a:gd name="T4" fmla="*/ 0 w 7"/>
                <a:gd name="T5" fmla="*/ 2 h 7"/>
                <a:gd name="T6" fmla="*/ 5 w 7"/>
                <a:gd name="T7" fmla="*/ 1 h 7"/>
                <a:gd name="T8" fmla="*/ 4 w 7"/>
                <a:gd name="T9" fmla="*/ 3 h 7"/>
                <a:gd name="T10" fmla="*/ 7 w 7"/>
                <a:gd name="T11" fmla="*/ 4 h 7"/>
                <a:gd name="T12" fmla="*/ 5 w 7"/>
                <a:gd name="T13" fmla="*/ 5 h 7"/>
                <a:gd name="T14" fmla="*/ 4 w 7"/>
                <a:gd name="T15" fmla="*/ 6 h 7"/>
                <a:gd name="T16" fmla="*/ 4 w 7"/>
                <a:gd name="T1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7">
                  <a:moveTo>
                    <a:pt x="4" y="6"/>
                  </a:moveTo>
                  <a:cubicBezTo>
                    <a:pt x="2" y="4"/>
                    <a:pt x="1" y="4"/>
                    <a:pt x="2" y="3"/>
                  </a:cubicBezTo>
                  <a:cubicBezTo>
                    <a:pt x="2" y="2"/>
                    <a:pt x="0" y="2"/>
                    <a:pt x="0" y="2"/>
                  </a:cubicBezTo>
                  <a:cubicBezTo>
                    <a:pt x="0" y="1"/>
                    <a:pt x="4" y="0"/>
                    <a:pt x="5" y="1"/>
                  </a:cubicBezTo>
                  <a:cubicBezTo>
                    <a:pt x="5" y="1"/>
                    <a:pt x="3" y="2"/>
                    <a:pt x="4" y="3"/>
                  </a:cubicBezTo>
                  <a:cubicBezTo>
                    <a:pt x="5" y="3"/>
                    <a:pt x="7" y="4"/>
                    <a:pt x="7" y="4"/>
                  </a:cubicBezTo>
                  <a:cubicBezTo>
                    <a:pt x="7" y="5"/>
                    <a:pt x="5" y="5"/>
                    <a:pt x="5" y="5"/>
                  </a:cubicBezTo>
                  <a:cubicBezTo>
                    <a:pt x="4" y="5"/>
                    <a:pt x="5" y="7"/>
                    <a:pt x="4" y="6"/>
                  </a:cubicBezTo>
                  <a:cubicBezTo>
                    <a:pt x="2" y="5"/>
                    <a:pt x="4" y="6"/>
                    <a:pt x="4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31" name="Freeform 563"/>
            <p:cNvSpPr>
              <a:spLocks/>
            </p:cNvSpPr>
            <p:nvPr/>
          </p:nvSpPr>
          <p:spPr bwMode="auto">
            <a:xfrm>
              <a:off x="4908550" y="5456239"/>
              <a:ext cx="69850" cy="92075"/>
            </a:xfrm>
            <a:custGeom>
              <a:avLst/>
              <a:gdLst>
                <a:gd name="T0" fmla="*/ 3 w 7"/>
                <a:gd name="T1" fmla="*/ 8 h 9"/>
                <a:gd name="T2" fmla="*/ 4 w 7"/>
                <a:gd name="T3" fmla="*/ 6 h 9"/>
                <a:gd name="T4" fmla="*/ 2 w 7"/>
                <a:gd name="T5" fmla="*/ 4 h 9"/>
                <a:gd name="T6" fmla="*/ 3 w 7"/>
                <a:gd name="T7" fmla="*/ 1 h 9"/>
                <a:gd name="T8" fmla="*/ 6 w 7"/>
                <a:gd name="T9" fmla="*/ 5 h 9"/>
                <a:gd name="T10" fmla="*/ 3 w 7"/>
                <a:gd name="T11" fmla="*/ 8 h 9"/>
                <a:gd name="T12" fmla="*/ 3 w 7"/>
                <a:gd name="T13" fmla="*/ 8 h 9"/>
                <a:gd name="T14" fmla="*/ 3 w 7"/>
                <a:gd name="T1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9">
                  <a:moveTo>
                    <a:pt x="3" y="8"/>
                  </a:moveTo>
                  <a:cubicBezTo>
                    <a:pt x="4" y="7"/>
                    <a:pt x="5" y="7"/>
                    <a:pt x="4" y="6"/>
                  </a:cubicBezTo>
                  <a:cubicBezTo>
                    <a:pt x="4" y="5"/>
                    <a:pt x="2" y="5"/>
                    <a:pt x="2" y="4"/>
                  </a:cubicBezTo>
                  <a:cubicBezTo>
                    <a:pt x="3" y="3"/>
                    <a:pt x="0" y="0"/>
                    <a:pt x="3" y="1"/>
                  </a:cubicBezTo>
                  <a:cubicBezTo>
                    <a:pt x="6" y="2"/>
                    <a:pt x="6" y="3"/>
                    <a:pt x="6" y="5"/>
                  </a:cubicBezTo>
                  <a:cubicBezTo>
                    <a:pt x="7" y="7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7"/>
                    <a:pt x="2" y="9"/>
                    <a:pt x="3" y="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32" name="Freeform 564"/>
            <p:cNvSpPr>
              <a:spLocks/>
            </p:cNvSpPr>
            <p:nvPr/>
          </p:nvSpPr>
          <p:spPr bwMode="auto">
            <a:xfrm>
              <a:off x="4887913" y="5476874"/>
              <a:ext cx="31750" cy="11114"/>
            </a:xfrm>
            <a:custGeom>
              <a:avLst/>
              <a:gdLst>
                <a:gd name="T0" fmla="*/ 2 w 3"/>
                <a:gd name="T1" fmla="*/ 1 h 1"/>
                <a:gd name="T2" fmla="*/ 0 w 3"/>
                <a:gd name="T3" fmla="*/ 0 h 1"/>
                <a:gd name="T4" fmla="*/ 3 w 3"/>
                <a:gd name="T5" fmla="*/ 0 h 1"/>
                <a:gd name="T6" fmla="*/ 2 w 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2" y="1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2" y="0"/>
                    <a:pt x="3" y="0"/>
                  </a:cubicBezTo>
                  <a:cubicBezTo>
                    <a:pt x="3" y="0"/>
                    <a:pt x="2" y="1"/>
                    <a:pt x="2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33" name="Freeform 565"/>
            <p:cNvSpPr>
              <a:spLocks/>
            </p:cNvSpPr>
            <p:nvPr/>
          </p:nvSpPr>
          <p:spPr bwMode="auto">
            <a:xfrm>
              <a:off x="3922714" y="5487988"/>
              <a:ext cx="133350" cy="68262"/>
            </a:xfrm>
            <a:custGeom>
              <a:avLst/>
              <a:gdLst>
                <a:gd name="T0" fmla="*/ 10 w 13"/>
                <a:gd name="T1" fmla="*/ 1 h 7"/>
                <a:gd name="T2" fmla="*/ 7 w 13"/>
                <a:gd name="T3" fmla="*/ 1 h 7"/>
                <a:gd name="T4" fmla="*/ 5 w 13"/>
                <a:gd name="T5" fmla="*/ 1 h 7"/>
                <a:gd name="T6" fmla="*/ 5 w 13"/>
                <a:gd name="T7" fmla="*/ 4 h 7"/>
                <a:gd name="T8" fmla="*/ 1 w 13"/>
                <a:gd name="T9" fmla="*/ 3 h 7"/>
                <a:gd name="T10" fmla="*/ 1 w 13"/>
                <a:gd name="T11" fmla="*/ 6 h 7"/>
                <a:gd name="T12" fmla="*/ 11 w 13"/>
                <a:gd name="T13" fmla="*/ 4 h 7"/>
                <a:gd name="T14" fmla="*/ 9 w 13"/>
                <a:gd name="T15" fmla="*/ 3 h 7"/>
                <a:gd name="T16" fmla="*/ 12 w 13"/>
                <a:gd name="T17" fmla="*/ 3 h 7"/>
                <a:gd name="T18" fmla="*/ 10 w 13"/>
                <a:gd name="T19" fmla="*/ 1 h 7"/>
                <a:gd name="T20" fmla="*/ 10 w 13"/>
                <a:gd name="T2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7">
                  <a:moveTo>
                    <a:pt x="10" y="1"/>
                  </a:moveTo>
                  <a:cubicBezTo>
                    <a:pt x="9" y="1"/>
                    <a:pt x="8" y="1"/>
                    <a:pt x="7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3" y="2"/>
                    <a:pt x="4" y="4"/>
                    <a:pt x="5" y="4"/>
                  </a:cubicBezTo>
                  <a:cubicBezTo>
                    <a:pt x="4" y="4"/>
                    <a:pt x="2" y="1"/>
                    <a:pt x="1" y="3"/>
                  </a:cubicBezTo>
                  <a:cubicBezTo>
                    <a:pt x="0" y="4"/>
                    <a:pt x="0" y="5"/>
                    <a:pt x="1" y="6"/>
                  </a:cubicBezTo>
                  <a:cubicBezTo>
                    <a:pt x="2" y="7"/>
                    <a:pt x="10" y="5"/>
                    <a:pt x="11" y="4"/>
                  </a:cubicBezTo>
                  <a:cubicBezTo>
                    <a:pt x="11" y="4"/>
                    <a:pt x="10" y="3"/>
                    <a:pt x="9" y="3"/>
                  </a:cubicBezTo>
                  <a:cubicBezTo>
                    <a:pt x="10" y="3"/>
                    <a:pt x="12" y="3"/>
                    <a:pt x="12" y="3"/>
                  </a:cubicBezTo>
                  <a:cubicBezTo>
                    <a:pt x="13" y="2"/>
                    <a:pt x="11" y="0"/>
                    <a:pt x="10" y="1"/>
                  </a:cubicBezTo>
                  <a:cubicBezTo>
                    <a:pt x="9" y="1"/>
                    <a:pt x="11" y="0"/>
                    <a:pt x="10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34" name="Freeform 566"/>
            <p:cNvSpPr>
              <a:spLocks/>
            </p:cNvSpPr>
            <p:nvPr/>
          </p:nvSpPr>
          <p:spPr bwMode="auto">
            <a:xfrm>
              <a:off x="3973513" y="5426075"/>
              <a:ext cx="82550" cy="71437"/>
            </a:xfrm>
            <a:custGeom>
              <a:avLst/>
              <a:gdLst>
                <a:gd name="T0" fmla="*/ 2 w 8"/>
                <a:gd name="T1" fmla="*/ 6 h 7"/>
                <a:gd name="T2" fmla="*/ 5 w 8"/>
                <a:gd name="T3" fmla="*/ 4 h 7"/>
                <a:gd name="T4" fmla="*/ 8 w 8"/>
                <a:gd name="T5" fmla="*/ 4 h 7"/>
                <a:gd name="T6" fmla="*/ 5 w 8"/>
                <a:gd name="T7" fmla="*/ 2 h 7"/>
                <a:gd name="T8" fmla="*/ 2 w 8"/>
                <a:gd name="T9" fmla="*/ 6 h 7"/>
                <a:gd name="T10" fmla="*/ 2 w 8"/>
                <a:gd name="T11" fmla="*/ 6 h 7"/>
                <a:gd name="T12" fmla="*/ 2 w 8"/>
                <a:gd name="T13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7">
                  <a:moveTo>
                    <a:pt x="2" y="6"/>
                  </a:moveTo>
                  <a:cubicBezTo>
                    <a:pt x="3" y="5"/>
                    <a:pt x="4" y="5"/>
                    <a:pt x="5" y="4"/>
                  </a:cubicBezTo>
                  <a:cubicBezTo>
                    <a:pt x="6" y="4"/>
                    <a:pt x="8" y="4"/>
                    <a:pt x="8" y="4"/>
                  </a:cubicBezTo>
                  <a:cubicBezTo>
                    <a:pt x="8" y="4"/>
                    <a:pt x="7" y="0"/>
                    <a:pt x="5" y="2"/>
                  </a:cubicBezTo>
                  <a:cubicBezTo>
                    <a:pt x="5" y="2"/>
                    <a:pt x="1" y="5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5"/>
                    <a:pt x="0" y="7"/>
                    <a:pt x="2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35" name="Freeform 567"/>
            <p:cNvSpPr>
              <a:spLocks/>
            </p:cNvSpPr>
            <p:nvPr/>
          </p:nvSpPr>
          <p:spPr bwMode="auto">
            <a:xfrm>
              <a:off x="3402014" y="5699125"/>
              <a:ext cx="98425" cy="38100"/>
            </a:xfrm>
            <a:custGeom>
              <a:avLst/>
              <a:gdLst>
                <a:gd name="T0" fmla="*/ 9 w 10"/>
                <a:gd name="T1" fmla="*/ 2 h 4"/>
                <a:gd name="T2" fmla="*/ 9 w 10"/>
                <a:gd name="T3" fmla="*/ 1 h 4"/>
                <a:gd name="T4" fmla="*/ 6 w 10"/>
                <a:gd name="T5" fmla="*/ 0 h 4"/>
                <a:gd name="T6" fmla="*/ 2 w 10"/>
                <a:gd name="T7" fmla="*/ 2 h 4"/>
                <a:gd name="T8" fmla="*/ 3 w 10"/>
                <a:gd name="T9" fmla="*/ 4 h 4"/>
                <a:gd name="T10" fmla="*/ 9 w 10"/>
                <a:gd name="T11" fmla="*/ 2 h 4"/>
                <a:gd name="T12" fmla="*/ 9 w 10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4">
                  <a:moveTo>
                    <a:pt x="9" y="2"/>
                  </a:moveTo>
                  <a:cubicBezTo>
                    <a:pt x="10" y="2"/>
                    <a:pt x="8" y="1"/>
                    <a:pt x="9" y="1"/>
                  </a:cubicBezTo>
                  <a:cubicBezTo>
                    <a:pt x="8" y="0"/>
                    <a:pt x="7" y="0"/>
                    <a:pt x="6" y="0"/>
                  </a:cubicBezTo>
                  <a:cubicBezTo>
                    <a:pt x="5" y="1"/>
                    <a:pt x="3" y="1"/>
                    <a:pt x="2" y="2"/>
                  </a:cubicBezTo>
                  <a:cubicBezTo>
                    <a:pt x="0" y="3"/>
                    <a:pt x="2" y="4"/>
                    <a:pt x="3" y="4"/>
                  </a:cubicBezTo>
                  <a:cubicBezTo>
                    <a:pt x="5" y="4"/>
                    <a:pt x="7" y="1"/>
                    <a:pt x="9" y="2"/>
                  </a:cubicBezTo>
                  <a:cubicBezTo>
                    <a:pt x="10" y="2"/>
                    <a:pt x="7" y="1"/>
                    <a:pt x="9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36" name="Freeform 568"/>
            <p:cNvSpPr>
              <a:spLocks/>
            </p:cNvSpPr>
            <p:nvPr/>
          </p:nvSpPr>
          <p:spPr bwMode="auto">
            <a:xfrm>
              <a:off x="3281363" y="5757864"/>
              <a:ext cx="58737" cy="52387"/>
            </a:xfrm>
            <a:custGeom>
              <a:avLst/>
              <a:gdLst>
                <a:gd name="T0" fmla="*/ 6 w 6"/>
                <a:gd name="T1" fmla="*/ 2 h 5"/>
                <a:gd name="T2" fmla="*/ 3 w 6"/>
                <a:gd name="T3" fmla="*/ 2 h 5"/>
                <a:gd name="T4" fmla="*/ 3 w 6"/>
                <a:gd name="T5" fmla="*/ 4 h 5"/>
                <a:gd name="T6" fmla="*/ 0 w 6"/>
                <a:gd name="T7" fmla="*/ 5 h 5"/>
                <a:gd name="T8" fmla="*/ 6 w 6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">
                  <a:moveTo>
                    <a:pt x="6" y="2"/>
                  </a:moveTo>
                  <a:cubicBezTo>
                    <a:pt x="6" y="0"/>
                    <a:pt x="4" y="1"/>
                    <a:pt x="3" y="2"/>
                  </a:cubicBezTo>
                  <a:cubicBezTo>
                    <a:pt x="3" y="2"/>
                    <a:pt x="3" y="3"/>
                    <a:pt x="3" y="4"/>
                  </a:cubicBezTo>
                  <a:cubicBezTo>
                    <a:pt x="2" y="4"/>
                    <a:pt x="0" y="5"/>
                    <a:pt x="0" y="5"/>
                  </a:cubicBezTo>
                  <a:cubicBezTo>
                    <a:pt x="0" y="5"/>
                    <a:pt x="6" y="5"/>
                    <a:pt x="6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37" name="Freeform 569"/>
            <p:cNvSpPr>
              <a:spLocks/>
            </p:cNvSpPr>
            <p:nvPr/>
          </p:nvSpPr>
          <p:spPr bwMode="auto">
            <a:xfrm>
              <a:off x="6697663" y="4510089"/>
              <a:ext cx="209550" cy="131761"/>
            </a:xfrm>
            <a:custGeom>
              <a:avLst/>
              <a:gdLst>
                <a:gd name="T0" fmla="*/ 19 w 21"/>
                <a:gd name="T1" fmla="*/ 9 h 13"/>
                <a:gd name="T2" fmla="*/ 18 w 21"/>
                <a:gd name="T3" fmla="*/ 7 h 13"/>
                <a:gd name="T4" fmla="*/ 14 w 21"/>
                <a:gd name="T5" fmla="*/ 4 h 13"/>
                <a:gd name="T6" fmla="*/ 8 w 21"/>
                <a:gd name="T7" fmla="*/ 1 h 13"/>
                <a:gd name="T8" fmla="*/ 5 w 21"/>
                <a:gd name="T9" fmla="*/ 6 h 13"/>
                <a:gd name="T10" fmla="*/ 0 w 21"/>
                <a:gd name="T11" fmla="*/ 8 h 13"/>
                <a:gd name="T12" fmla="*/ 7 w 21"/>
                <a:gd name="T13" fmla="*/ 11 h 13"/>
                <a:gd name="T14" fmla="*/ 15 w 21"/>
                <a:gd name="T15" fmla="*/ 12 h 13"/>
                <a:gd name="T16" fmla="*/ 20 w 21"/>
                <a:gd name="T17" fmla="*/ 9 h 13"/>
                <a:gd name="T18" fmla="*/ 19 w 21"/>
                <a:gd name="T19" fmla="*/ 9 h 13"/>
                <a:gd name="T20" fmla="*/ 19 w 21"/>
                <a:gd name="T21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" h="13">
                  <a:moveTo>
                    <a:pt x="19" y="9"/>
                  </a:moveTo>
                  <a:cubicBezTo>
                    <a:pt x="15" y="10"/>
                    <a:pt x="19" y="8"/>
                    <a:pt x="18" y="7"/>
                  </a:cubicBezTo>
                  <a:cubicBezTo>
                    <a:pt x="17" y="7"/>
                    <a:pt x="15" y="4"/>
                    <a:pt x="14" y="4"/>
                  </a:cubicBezTo>
                  <a:cubicBezTo>
                    <a:pt x="12" y="4"/>
                    <a:pt x="10" y="1"/>
                    <a:pt x="8" y="1"/>
                  </a:cubicBezTo>
                  <a:cubicBezTo>
                    <a:pt x="6" y="0"/>
                    <a:pt x="6" y="5"/>
                    <a:pt x="5" y="6"/>
                  </a:cubicBezTo>
                  <a:cubicBezTo>
                    <a:pt x="4" y="6"/>
                    <a:pt x="0" y="6"/>
                    <a:pt x="0" y="8"/>
                  </a:cubicBezTo>
                  <a:cubicBezTo>
                    <a:pt x="1" y="10"/>
                    <a:pt x="6" y="11"/>
                    <a:pt x="7" y="11"/>
                  </a:cubicBezTo>
                  <a:cubicBezTo>
                    <a:pt x="9" y="12"/>
                    <a:pt x="13" y="13"/>
                    <a:pt x="15" y="12"/>
                  </a:cubicBezTo>
                  <a:cubicBezTo>
                    <a:pt x="15" y="12"/>
                    <a:pt x="20" y="10"/>
                    <a:pt x="20" y="9"/>
                  </a:cubicBezTo>
                  <a:cubicBezTo>
                    <a:pt x="20" y="9"/>
                    <a:pt x="19" y="9"/>
                    <a:pt x="19" y="9"/>
                  </a:cubicBezTo>
                  <a:cubicBezTo>
                    <a:pt x="18" y="10"/>
                    <a:pt x="21" y="9"/>
                    <a:pt x="19" y="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38" name="Freeform 570"/>
            <p:cNvSpPr>
              <a:spLocks/>
            </p:cNvSpPr>
            <p:nvPr/>
          </p:nvSpPr>
          <p:spPr bwMode="auto">
            <a:xfrm>
              <a:off x="6626225" y="4572000"/>
              <a:ext cx="50800" cy="38100"/>
            </a:xfrm>
            <a:custGeom>
              <a:avLst/>
              <a:gdLst>
                <a:gd name="T0" fmla="*/ 2 w 5"/>
                <a:gd name="T1" fmla="*/ 4 h 4"/>
                <a:gd name="T2" fmla="*/ 4 w 5"/>
                <a:gd name="T3" fmla="*/ 1 h 4"/>
                <a:gd name="T4" fmla="*/ 2 w 5"/>
                <a:gd name="T5" fmla="*/ 4 h 4"/>
                <a:gd name="T6" fmla="*/ 2 w 5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2" y="4"/>
                  </a:moveTo>
                  <a:cubicBezTo>
                    <a:pt x="0" y="4"/>
                    <a:pt x="4" y="0"/>
                    <a:pt x="4" y="1"/>
                  </a:cubicBezTo>
                  <a:cubicBezTo>
                    <a:pt x="5" y="1"/>
                    <a:pt x="3" y="4"/>
                    <a:pt x="2" y="4"/>
                  </a:cubicBezTo>
                  <a:cubicBezTo>
                    <a:pt x="1" y="4"/>
                    <a:pt x="4" y="4"/>
                    <a:pt x="2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39" name="Freeform 571"/>
            <p:cNvSpPr>
              <a:spLocks/>
            </p:cNvSpPr>
            <p:nvPr/>
          </p:nvSpPr>
          <p:spPr bwMode="auto">
            <a:xfrm>
              <a:off x="6564314" y="4610101"/>
              <a:ext cx="20637" cy="20638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0 h 2"/>
                <a:gd name="T4" fmla="*/ 1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2" y="2"/>
                    <a:pt x="1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40" name="Freeform 572"/>
            <p:cNvSpPr>
              <a:spLocks/>
            </p:cNvSpPr>
            <p:nvPr/>
          </p:nvSpPr>
          <p:spPr bwMode="auto">
            <a:xfrm>
              <a:off x="5700714" y="4189414"/>
              <a:ext cx="925511" cy="452437"/>
            </a:xfrm>
            <a:custGeom>
              <a:avLst/>
              <a:gdLst>
                <a:gd name="T0" fmla="*/ 76 w 92"/>
                <a:gd name="T1" fmla="*/ 41 h 45"/>
                <a:gd name="T2" fmla="*/ 71 w 92"/>
                <a:gd name="T3" fmla="*/ 39 h 45"/>
                <a:gd name="T4" fmla="*/ 61 w 92"/>
                <a:gd name="T5" fmla="*/ 38 h 45"/>
                <a:gd name="T6" fmla="*/ 45 w 92"/>
                <a:gd name="T7" fmla="*/ 43 h 45"/>
                <a:gd name="T8" fmla="*/ 29 w 92"/>
                <a:gd name="T9" fmla="*/ 41 h 45"/>
                <a:gd name="T10" fmla="*/ 21 w 92"/>
                <a:gd name="T11" fmla="*/ 38 h 45"/>
                <a:gd name="T12" fmla="*/ 10 w 92"/>
                <a:gd name="T13" fmla="*/ 31 h 45"/>
                <a:gd name="T14" fmla="*/ 40 w 92"/>
                <a:gd name="T15" fmla="*/ 29 h 45"/>
                <a:gd name="T16" fmla="*/ 9 w 92"/>
                <a:gd name="T17" fmla="*/ 26 h 45"/>
                <a:gd name="T18" fmla="*/ 16 w 92"/>
                <a:gd name="T19" fmla="*/ 19 h 45"/>
                <a:gd name="T20" fmla="*/ 14 w 92"/>
                <a:gd name="T21" fmla="*/ 18 h 45"/>
                <a:gd name="T22" fmla="*/ 7 w 92"/>
                <a:gd name="T23" fmla="*/ 17 h 45"/>
                <a:gd name="T24" fmla="*/ 4 w 92"/>
                <a:gd name="T25" fmla="*/ 11 h 45"/>
                <a:gd name="T26" fmla="*/ 8 w 92"/>
                <a:gd name="T27" fmla="*/ 7 h 45"/>
                <a:gd name="T28" fmla="*/ 24 w 92"/>
                <a:gd name="T29" fmla="*/ 1 h 45"/>
                <a:gd name="T30" fmla="*/ 29 w 92"/>
                <a:gd name="T31" fmla="*/ 7 h 45"/>
                <a:gd name="T32" fmla="*/ 39 w 92"/>
                <a:gd name="T33" fmla="*/ 6 h 45"/>
                <a:gd name="T34" fmla="*/ 43 w 92"/>
                <a:gd name="T35" fmla="*/ 8 h 45"/>
                <a:gd name="T36" fmla="*/ 47 w 92"/>
                <a:gd name="T37" fmla="*/ 9 h 45"/>
                <a:gd name="T38" fmla="*/ 43 w 92"/>
                <a:gd name="T39" fmla="*/ 4 h 45"/>
                <a:gd name="T40" fmla="*/ 54 w 92"/>
                <a:gd name="T41" fmla="*/ 10 h 45"/>
                <a:gd name="T42" fmla="*/ 60 w 92"/>
                <a:gd name="T43" fmla="*/ 14 h 45"/>
                <a:gd name="T44" fmla="*/ 59 w 92"/>
                <a:gd name="T45" fmla="*/ 1 h 45"/>
                <a:gd name="T46" fmla="*/ 69 w 92"/>
                <a:gd name="T47" fmla="*/ 6 h 45"/>
                <a:gd name="T48" fmla="*/ 74 w 92"/>
                <a:gd name="T49" fmla="*/ 19 h 45"/>
                <a:gd name="T50" fmla="*/ 82 w 92"/>
                <a:gd name="T51" fmla="*/ 26 h 45"/>
                <a:gd name="T52" fmla="*/ 92 w 92"/>
                <a:gd name="T53" fmla="*/ 33 h 45"/>
                <a:gd name="T54" fmla="*/ 83 w 92"/>
                <a:gd name="T55" fmla="*/ 35 h 45"/>
                <a:gd name="T56" fmla="*/ 81 w 92"/>
                <a:gd name="T57" fmla="*/ 36 h 45"/>
                <a:gd name="T58" fmla="*/ 85 w 92"/>
                <a:gd name="T59" fmla="*/ 36 h 45"/>
                <a:gd name="T60" fmla="*/ 89 w 92"/>
                <a:gd name="T61" fmla="*/ 39 h 45"/>
                <a:gd name="T62" fmla="*/ 83 w 92"/>
                <a:gd name="T63" fmla="*/ 4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2" h="45">
                  <a:moveTo>
                    <a:pt x="83" y="41"/>
                  </a:moveTo>
                  <a:cubicBezTo>
                    <a:pt x="81" y="41"/>
                    <a:pt x="79" y="41"/>
                    <a:pt x="76" y="41"/>
                  </a:cubicBezTo>
                  <a:cubicBezTo>
                    <a:pt x="75" y="41"/>
                    <a:pt x="74" y="41"/>
                    <a:pt x="73" y="41"/>
                  </a:cubicBezTo>
                  <a:cubicBezTo>
                    <a:pt x="72" y="41"/>
                    <a:pt x="72" y="40"/>
                    <a:pt x="71" y="39"/>
                  </a:cubicBezTo>
                  <a:cubicBezTo>
                    <a:pt x="70" y="39"/>
                    <a:pt x="66" y="40"/>
                    <a:pt x="65" y="38"/>
                  </a:cubicBezTo>
                  <a:cubicBezTo>
                    <a:pt x="65" y="35"/>
                    <a:pt x="63" y="37"/>
                    <a:pt x="61" y="38"/>
                  </a:cubicBezTo>
                  <a:cubicBezTo>
                    <a:pt x="58" y="40"/>
                    <a:pt x="56" y="39"/>
                    <a:pt x="54" y="40"/>
                  </a:cubicBezTo>
                  <a:cubicBezTo>
                    <a:pt x="51" y="41"/>
                    <a:pt x="48" y="42"/>
                    <a:pt x="45" y="43"/>
                  </a:cubicBezTo>
                  <a:cubicBezTo>
                    <a:pt x="41" y="43"/>
                    <a:pt x="35" y="45"/>
                    <a:pt x="31" y="43"/>
                  </a:cubicBezTo>
                  <a:cubicBezTo>
                    <a:pt x="31" y="43"/>
                    <a:pt x="29" y="42"/>
                    <a:pt x="29" y="41"/>
                  </a:cubicBezTo>
                  <a:cubicBezTo>
                    <a:pt x="29" y="40"/>
                    <a:pt x="29" y="38"/>
                    <a:pt x="27" y="38"/>
                  </a:cubicBezTo>
                  <a:cubicBezTo>
                    <a:pt x="25" y="38"/>
                    <a:pt x="23" y="38"/>
                    <a:pt x="21" y="38"/>
                  </a:cubicBezTo>
                  <a:cubicBezTo>
                    <a:pt x="19" y="38"/>
                    <a:pt x="17" y="38"/>
                    <a:pt x="15" y="36"/>
                  </a:cubicBezTo>
                  <a:cubicBezTo>
                    <a:pt x="14" y="36"/>
                    <a:pt x="9" y="32"/>
                    <a:pt x="10" y="31"/>
                  </a:cubicBezTo>
                  <a:cubicBezTo>
                    <a:pt x="16" y="28"/>
                    <a:pt x="23" y="29"/>
                    <a:pt x="28" y="29"/>
                  </a:cubicBezTo>
                  <a:cubicBezTo>
                    <a:pt x="29" y="29"/>
                    <a:pt x="40" y="29"/>
                    <a:pt x="40" y="29"/>
                  </a:cubicBezTo>
                  <a:cubicBezTo>
                    <a:pt x="40" y="27"/>
                    <a:pt x="26" y="25"/>
                    <a:pt x="25" y="25"/>
                  </a:cubicBezTo>
                  <a:cubicBezTo>
                    <a:pt x="20" y="25"/>
                    <a:pt x="14" y="28"/>
                    <a:pt x="9" y="26"/>
                  </a:cubicBezTo>
                  <a:cubicBezTo>
                    <a:pt x="7" y="25"/>
                    <a:pt x="3" y="23"/>
                    <a:pt x="7" y="21"/>
                  </a:cubicBezTo>
                  <a:cubicBezTo>
                    <a:pt x="10" y="20"/>
                    <a:pt x="13" y="19"/>
                    <a:pt x="16" y="19"/>
                  </a:cubicBezTo>
                  <a:cubicBezTo>
                    <a:pt x="18" y="18"/>
                    <a:pt x="20" y="18"/>
                    <a:pt x="21" y="18"/>
                  </a:cubicBezTo>
                  <a:cubicBezTo>
                    <a:pt x="19" y="19"/>
                    <a:pt x="16" y="18"/>
                    <a:pt x="14" y="18"/>
                  </a:cubicBezTo>
                  <a:cubicBezTo>
                    <a:pt x="13" y="18"/>
                    <a:pt x="7" y="19"/>
                    <a:pt x="6" y="18"/>
                  </a:cubicBezTo>
                  <a:cubicBezTo>
                    <a:pt x="6" y="18"/>
                    <a:pt x="7" y="17"/>
                    <a:pt x="7" y="17"/>
                  </a:cubicBezTo>
                  <a:cubicBezTo>
                    <a:pt x="7" y="16"/>
                    <a:pt x="0" y="17"/>
                    <a:pt x="1" y="15"/>
                  </a:cubicBezTo>
                  <a:cubicBezTo>
                    <a:pt x="2" y="14"/>
                    <a:pt x="3" y="12"/>
                    <a:pt x="4" y="11"/>
                  </a:cubicBezTo>
                  <a:cubicBezTo>
                    <a:pt x="8" y="10"/>
                    <a:pt x="4" y="10"/>
                    <a:pt x="4" y="9"/>
                  </a:cubicBezTo>
                  <a:cubicBezTo>
                    <a:pt x="4" y="9"/>
                    <a:pt x="7" y="7"/>
                    <a:pt x="8" y="7"/>
                  </a:cubicBezTo>
                  <a:cubicBezTo>
                    <a:pt x="10" y="6"/>
                    <a:pt x="11" y="5"/>
                    <a:pt x="13" y="4"/>
                  </a:cubicBezTo>
                  <a:cubicBezTo>
                    <a:pt x="17" y="2"/>
                    <a:pt x="20" y="1"/>
                    <a:pt x="24" y="1"/>
                  </a:cubicBezTo>
                  <a:cubicBezTo>
                    <a:pt x="29" y="1"/>
                    <a:pt x="24" y="7"/>
                    <a:pt x="24" y="7"/>
                  </a:cubicBezTo>
                  <a:cubicBezTo>
                    <a:pt x="26" y="8"/>
                    <a:pt x="28" y="8"/>
                    <a:pt x="29" y="7"/>
                  </a:cubicBezTo>
                  <a:cubicBezTo>
                    <a:pt x="30" y="7"/>
                    <a:pt x="30" y="4"/>
                    <a:pt x="31" y="4"/>
                  </a:cubicBezTo>
                  <a:cubicBezTo>
                    <a:pt x="33" y="4"/>
                    <a:pt x="37" y="4"/>
                    <a:pt x="39" y="6"/>
                  </a:cubicBezTo>
                  <a:cubicBezTo>
                    <a:pt x="42" y="8"/>
                    <a:pt x="35" y="11"/>
                    <a:pt x="40" y="10"/>
                  </a:cubicBezTo>
                  <a:cubicBezTo>
                    <a:pt x="41" y="10"/>
                    <a:pt x="42" y="9"/>
                    <a:pt x="43" y="8"/>
                  </a:cubicBezTo>
                  <a:cubicBezTo>
                    <a:pt x="44" y="8"/>
                    <a:pt x="44" y="8"/>
                    <a:pt x="45" y="8"/>
                  </a:cubicBezTo>
                  <a:cubicBezTo>
                    <a:pt x="46" y="8"/>
                    <a:pt x="46" y="8"/>
                    <a:pt x="47" y="9"/>
                  </a:cubicBezTo>
                  <a:cubicBezTo>
                    <a:pt x="48" y="9"/>
                    <a:pt x="48" y="7"/>
                    <a:pt x="48" y="6"/>
                  </a:cubicBezTo>
                  <a:cubicBezTo>
                    <a:pt x="47" y="6"/>
                    <a:pt x="44" y="4"/>
                    <a:pt x="43" y="4"/>
                  </a:cubicBezTo>
                  <a:cubicBezTo>
                    <a:pt x="45" y="3"/>
                    <a:pt x="49" y="5"/>
                    <a:pt x="50" y="6"/>
                  </a:cubicBezTo>
                  <a:cubicBezTo>
                    <a:pt x="53" y="7"/>
                    <a:pt x="53" y="8"/>
                    <a:pt x="54" y="10"/>
                  </a:cubicBezTo>
                  <a:cubicBezTo>
                    <a:pt x="54" y="11"/>
                    <a:pt x="54" y="16"/>
                    <a:pt x="56" y="16"/>
                  </a:cubicBezTo>
                  <a:cubicBezTo>
                    <a:pt x="57" y="16"/>
                    <a:pt x="61" y="16"/>
                    <a:pt x="60" y="14"/>
                  </a:cubicBezTo>
                  <a:cubicBezTo>
                    <a:pt x="59" y="10"/>
                    <a:pt x="57" y="7"/>
                    <a:pt x="56" y="3"/>
                  </a:cubicBezTo>
                  <a:cubicBezTo>
                    <a:pt x="55" y="0"/>
                    <a:pt x="58" y="1"/>
                    <a:pt x="59" y="1"/>
                  </a:cubicBezTo>
                  <a:cubicBezTo>
                    <a:pt x="62" y="2"/>
                    <a:pt x="62" y="0"/>
                    <a:pt x="64" y="1"/>
                  </a:cubicBezTo>
                  <a:cubicBezTo>
                    <a:pt x="66" y="3"/>
                    <a:pt x="69" y="4"/>
                    <a:pt x="69" y="6"/>
                  </a:cubicBezTo>
                  <a:cubicBezTo>
                    <a:pt x="70" y="9"/>
                    <a:pt x="71" y="11"/>
                    <a:pt x="73" y="13"/>
                  </a:cubicBezTo>
                  <a:cubicBezTo>
                    <a:pt x="74" y="16"/>
                    <a:pt x="75" y="17"/>
                    <a:pt x="74" y="19"/>
                  </a:cubicBezTo>
                  <a:cubicBezTo>
                    <a:pt x="73" y="22"/>
                    <a:pt x="76" y="25"/>
                    <a:pt x="78" y="26"/>
                  </a:cubicBezTo>
                  <a:cubicBezTo>
                    <a:pt x="79" y="26"/>
                    <a:pt x="81" y="26"/>
                    <a:pt x="82" y="26"/>
                  </a:cubicBezTo>
                  <a:cubicBezTo>
                    <a:pt x="83" y="27"/>
                    <a:pt x="84" y="28"/>
                    <a:pt x="85" y="28"/>
                  </a:cubicBezTo>
                  <a:cubicBezTo>
                    <a:pt x="88" y="29"/>
                    <a:pt x="92" y="29"/>
                    <a:pt x="92" y="33"/>
                  </a:cubicBezTo>
                  <a:cubicBezTo>
                    <a:pt x="92" y="35"/>
                    <a:pt x="83" y="32"/>
                    <a:pt x="83" y="32"/>
                  </a:cubicBezTo>
                  <a:cubicBezTo>
                    <a:pt x="83" y="33"/>
                    <a:pt x="83" y="34"/>
                    <a:pt x="83" y="35"/>
                  </a:cubicBezTo>
                  <a:cubicBezTo>
                    <a:pt x="83" y="35"/>
                    <a:pt x="80" y="35"/>
                    <a:pt x="80" y="35"/>
                  </a:cubicBezTo>
                  <a:cubicBezTo>
                    <a:pt x="81" y="35"/>
                    <a:pt x="81" y="36"/>
                    <a:pt x="81" y="36"/>
                  </a:cubicBezTo>
                  <a:cubicBezTo>
                    <a:pt x="81" y="37"/>
                    <a:pt x="81" y="38"/>
                    <a:pt x="81" y="38"/>
                  </a:cubicBezTo>
                  <a:cubicBezTo>
                    <a:pt x="81" y="38"/>
                    <a:pt x="85" y="36"/>
                    <a:pt x="85" y="36"/>
                  </a:cubicBezTo>
                  <a:cubicBezTo>
                    <a:pt x="87" y="36"/>
                    <a:pt x="86" y="37"/>
                    <a:pt x="86" y="38"/>
                  </a:cubicBezTo>
                  <a:cubicBezTo>
                    <a:pt x="86" y="38"/>
                    <a:pt x="88" y="38"/>
                    <a:pt x="89" y="39"/>
                  </a:cubicBezTo>
                  <a:cubicBezTo>
                    <a:pt x="89" y="39"/>
                    <a:pt x="83" y="41"/>
                    <a:pt x="83" y="41"/>
                  </a:cubicBezTo>
                  <a:cubicBezTo>
                    <a:pt x="81" y="41"/>
                    <a:pt x="86" y="41"/>
                    <a:pt x="83" y="4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41" name="Freeform 573"/>
            <p:cNvSpPr>
              <a:spLocks/>
            </p:cNvSpPr>
            <p:nvPr/>
          </p:nvSpPr>
          <p:spPr bwMode="auto">
            <a:xfrm>
              <a:off x="6313489" y="4148139"/>
              <a:ext cx="141287" cy="92075"/>
            </a:xfrm>
            <a:custGeom>
              <a:avLst/>
              <a:gdLst>
                <a:gd name="T0" fmla="*/ 9 w 14"/>
                <a:gd name="T1" fmla="*/ 8 h 9"/>
                <a:gd name="T2" fmla="*/ 5 w 14"/>
                <a:gd name="T3" fmla="*/ 5 h 9"/>
                <a:gd name="T4" fmla="*/ 0 w 14"/>
                <a:gd name="T5" fmla="*/ 3 h 9"/>
                <a:gd name="T6" fmla="*/ 4 w 14"/>
                <a:gd name="T7" fmla="*/ 0 h 9"/>
                <a:gd name="T8" fmla="*/ 10 w 14"/>
                <a:gd name="T9" fmla="*/ 1 h 9"/>
                <a:gd name="T10" fmla="*/ 12 w 14"/>
                <a:gd name="T11" fmla="*/ 4 h 9"/>
                <a:gd name="T12" fmla="*/ 9 w 14"/>
                <a:gd name="T13" fmla="*/ 8 h 9"/>
                <a:gd name="T14" fmla="*/ 9 w 14"/>
                <a:gd name="T1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9">
                  <a:moveTo>
                    <a:pt x="9" y="8"/>
                  </a:moveTo>
                  <a:cubicBezTo>
                    <a:pt x="7" y="8"/>
                    <a:pt x="6" y="5"/>
                    <a:pt x="5" y="5"/>
                  </a:cubicBezTo>
                  <a:cubicBezTo>
                    <a:pt x="4" y="4"/>
                    <a:pt x="0" y="3"/>
                    <a:pt x="0" y="3"/>
                  </a:cubicBezTo>
                  <a:cubicBezTo>
                    <a:pt x="1" y="2"/>
                    <a:pt x="3" y="1"/>
                    <a:pt x="4" y="0"/>
                  </a:cubicBezTo>
                  <a:cubicBezTo>
                    <a:pt x="6" y="0"/>
                    <a:pt x="8" y="0"/>
                    <a:pt x="10" y="1"/>
                  </a:cubicBezTo>
                  <a:cubicBezTo>
                    <a:pt x="12" y="2"/>
                    <a:pt x="14" y="2"/>
                    <a:pt x="12" y="4"/>
                  </a:cubicBezTo>
                  <a:cubicBezTo>
                    <a:pt x="11" y="5"/>
                    <a:pt x="10" y="9"/>
                    <a:pt x="9" y="8"/>
                  </a:cubicBezTo>
                  <a:cubicBezTo>
                    <a:pt x="8" y="8"/>
                    <a:pt x="9" y="8"/>
                    <a:pt x="9" y="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42" name="Freeform 574"/>
            <p:cNvSpPr>
              <a:spLocks/>
            </p:cNvSpPr>
            <p:nvPr/>
          </p:nvSpPr>
          <p:spPr bwMode="auto">
            <a:xfrm>
              <a:off x="6537326" y="4106864"/>
              <a:ext cx="317500" cy="293687"/>
            </a:xfrm>
            <a:custGeom>
              <a:avLst/>
              <a:gdLst>
                <a:gd name="T0" fmla="*/ 18 w 32"/>
                <a:gd name="T1" fmla="*/ 27 h 29"/>
                <a:gd name="T2" fmla="*/ 10 w 32"/>
                <a:gd name="T3" fmla="*/ 19 h 29"/>
                <a:gd name="T4" fmla="*/ 1 w 32"/>
                <a:gd name="T5" fmla="*/ 15 h 29"/>
                <a:gd name="T6" fmla="*/ 0 w 32"/>
                <a:gd name="T7" fmla="*/ 13 h 29"/>
                <a:gd name="T8" fmla="*/ 4 w 32"/>
                <a:gd name="T9" fmla="*/ 12 h 29"/>
                <a:gd name="T10" fmla="*/ 11 w 32"/>
                <a:gd name="T11" fmla="*/ 14 h 29"/>
                <a:gd name="T12" fmla="*/ 11 w 32"/>
                <a:gd name="T13" fmla="*/ 12 h 29"/>
                <a:gd name="T14" fmla="*/ 13 w 32"/>
                <a:gd name="T15" fmla="*/ 11 h 29"/>
                <a:gd name="T16" fmla="*/ 7 w 32"/>
                <a:gd name="T17" fmla="*/ 8 h 29"/>
                <a:gd name="T18" fmla="*/ 7 w 32"/>
                <a:gd name="T19" fmla="*/ 6 h 29"/>
                <a:gd name="T20" fmla="*/ 10 w 32"/>
                <a:gd name="T21" fmla="*/ 7 h 29"/>
                <a:gd name="T22" fmla="*/ 11 w 32"/>
                <a:gd name="T23" fmla="*/ 5 h 29"/>
                <a:gd name="T24" fmla="*/ 8 w 32"/>
                <a:gd name="T25" fmla="*/ 4 h 29"/>
                <a:gd name="T26" fmla="*/ 10 w 32"/>
                <a:gd name="T27" fmla="*/ 3 h 29"/>
                <a:gd name="T28" fmla="*/ 14 w 32"/>
                <a:gd name="T29" fmla="*/ 4 h 29"/>
                <a:gd name="T30" fmla="*/ 13 w 32"/>
                <a:gd name="T31" fmla="*/ 3 h 29"/>
                <a:gd name="T32" fmla="*/ 19 w 32"/>
                <a:gd name="T33" fmla="*/ 5 h 29"/>
                <a:gd name="T34" fmla="*/ 18 w 32"/>
                <a:gd name="T35" fmla="*/ 3 h 29"/>
                <a:gd name="T36" fmla="*/ 19 w 32"/>
                <a:gd name="T37" fmla="*/ 3 h 29"/>
                <a:gd name="T38" fmla="*/ 17 w 32"/>
                <a:gd name="T39" fmla="*/ 2 h 29"/>
                <a:gd name="T40" fmla="*/ 25 w 32"/>
                <a:gd name="T41" fmla="*/ 1 h 29"/>
                <a:gd name="T42" fmla="*/ 23 w 32"/>
                <a:gd name="T43" fmla="*/ 3 h 29"/>
                <a:gd name="T44" fmla="*/ 28 w 32"/>
                <a:gd name="T45" fmla="*/ 4 h 29"/>
                <a:gd name="T46" fmla="*/ 27 w 32"/>
                <a:gd name="T47" fmla="*/ 7 h 29"/>
                <a:gd name="T48" fmla="*/ 26 w 32"/>
                <a:gd name="T49" fmla="*/ 8 h 29"/>
                <a:gd name="T50" fmla="*/ 23 w 32"/>
                <a:gd name="T51" fmla="*/ 10 h 29"/>
                <a:gd name="T52" fmla="*/ 21 w 32"/>
                <a:gd name="T53" fmla="*/ 13 h 29"/>
                <a:gd name="T54" fmla="*/ 24 w 32"/>
                <a:gd name="T55" fmla="*/ 11 h 29"/>
                <a:gd name="T56" fmla="*/ 26 w 32"/>
                <a:gd name="T57" fmla="*/ 13 h 29"/>
                <a:gd name="T58" fmla="*/ 29 w 32"/>
                <a:gd name="T59" fmla="*/ 13 h 29"/>
                <a:gd name="T60" fmla="*/ 28 w 32"/>
                <a:gd name="T61" fmla="*/ 10 h 29"/>
                <a:gd name="T62" fmla="*/ 30 w 32"/>
                <a:gd name="T63" fmla="*/ 11 h 29"/>
                <a:gd name="T64" fmla="*/ 30 w 32"/>
                <a:gd name="T65" fmla="*/ 14 h 29"/>
                <a:gd name="T66" fmla="*/ 31 w 32"/>
                <a:gd name="T67" fmla="*/ 17 h 29"/>
                <a:gd name="T68" fmla="*/ 28 w 32"/>
                <a:gd name="T69" fmla="*/ 23 h 29"/>
                <a:gd name="T70" fmla="*/ 22 w 32"/>
                <a:gd name="T71" fmla="*/ 23 h 29"/>
                <a:gd name="T72" fmla="*/ 21 w 32"/>
                <a:gd name="T73" fmla="*/ 23 h 29"/>
                <a:gd name="T74" fmla="*/ 23 w 32"/>
                <a:gd name="T75" fmla="*/ 26 h 29"/>
                <a:gd name="T76" fmla="*/ 18 w 32"/>
                <a:gd name="T77" fmla="*/ 27 h 29"/>
                <a:gd name="T78" fmla="*/ 18 w 32"/>
                <a:gd name="T79" fmla="*/ 2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2" h="29">
                  <a:moveTo>
                    <a:pt x="18" y="27"/>
                  </a:moveTo>
                  <a:cubicBezTo>
                    <a:pt x="15" y="25"/>
                    <a:pt x="13" y="21"/>
                    <a:pt x="10" y="19"/>
                  </a:cubicBezTo>
                  <a:cubicBezTo>
                    <a:pt x="7" y="18"/>
                    <a:pt x="4" y="16"/>
                    <a:pt x="1" y="15"/>
                  </a:cubicBezTo>
                  <a:cubicBezTo>
                    <a:pt x="0" y="14"/>
                    <a:pt x="0" y="14"/>
                    <a:pt x="0" y="13"/>
                  </a:cubicBezTo>
                  <a:cubicBezTo>
                    <a:pt x="0" y="10"/>
                    <a:pt x="2" y="11"/>
                    <a:pt x="4" y="12"/>
                  </a:cubicBezTo>
                  <a:cubicBezTo>
                    <a:pt x="6" y="13"/>
                    <a:pt x="8" y="15"/>
                    <a:pt x="11" y="14"/>
                  </a:cubicBezTo>
                  <a:cubicBezTo>
                    <a:pt x="12" y="14"/>
                    <a:pt x="11" y="12"/>
                    <a:pt x="11" y="12"/>
                  </a:cubicBezTo>
                  <a:cubicBezTo>
                    <a:pt x="11" y="11"/>
                    <a:pt x="13" y="12"/>
                    <a:pt x="13" y="11"/>
                  </a:cubicBezTo>
                  <a:cubicBezTo>
                    <a:pt x="14" y="10"/>
                    <a:pt x="7" y="8"/>
                    <a:pt x="7" y="8"/>
                  </a:cubicBezTo>
                  <a:cubicBezTo>
                    <a:pt x="5" y="7"/>
                    <a:pt x="6" y="6"/>
                    <a:pt x="7" y="6"/>
                  </a:cubicBezTo>
                  <a:cubicBezTo>
                    <a:pt x="9" y="5"/>
                    <a:pt x="9" y="6"/>
                    <a:pt x="10" y="7"/>
                  </a:cubicBezTo>
                  <a:cubicBezTo>
                    <a:pt x="10" y="7"/>
                    <a:pt x="11" y="5"/>
                    <a:pt x="11" y="5"/>
                  </a:cubicBezTo>
                  <a:cubicBezTo>
                    <a:pt x="12" y="5"/>
                    <a:pt x="8" y="4"/>
                    <a:pt x="8" y="4"/>
                  </a:cubicBezTo>
                  <a:cubicBezTo>
                    <a:pt x="8" y="4"/>
                    <a:pt x="10" y="3"/>
                    <a:pt x="10" y="3"/>
                  </a:cubicBezTo>
                  <a:cubicBezTo>
                    <a:pt x="11" y="3"/>
                    <a:pt x="13" y="4"/>
                    <a:pt x="14" y="4"/>
                  </a:cubicBezTo>
                  <a:cubicBezTo>
                    <a:pt x="14" y="4"/>
                    <a:pt x="13" y="3"/>
                    <a:pt x="13" y="3"/>
                  </a:cubicBezTo>
                  <a:cubicBezTo>
                    <a:pt x="14" y="2"/>
                    <a:pt x="18" y="5"/>
                    <a:pt x="19" y="5"/>
                  </a:cubicBezTo>
                  <a:cubicBezTo>
                    <a:pt x="20" y="4"/>
                    <a:pt x="18" y="4"/>
                    <a:pt x="18" y="3"/>
                  </a:cubicBezTo>
                  <a:cubicBezTo>
                    <a:pt x="18" y="3"/>
                    <a:pt x="19" y="3"/>
                    <a:pt x="19" y="3"/>
                  </a:cubicBezTo>
                  <a:cubicBezTo>
                    <a:pt x="19" y="3"/>
                    <a:pt x="17" y="3"/>
                    <a:pt x="17" y="2"/>
                  </a:cubicBezTo>
                  <a:cubicBezTo>
                    <a:pt x="17" y="2"/>
                    <a:pt x="24" y="0"/>
                    <a:pt x="25" y="1"/>
                  </a:cubicBezTo>
                  <a:cubicBezTo>
                    <a:pt x="26" y="1"/>
                    <a:pt x="23" y="2"/>
                    <a:pt x="23" y="3"/>
                  </a:cubicBezTo>
                  <a:cubicBezTo>
                    <a:pt x="24" y="4"/>
                    <a:pt x="27" y="3"/>
                    <a:pt x="28" y="4"/>
                  </a:cubicBezTo>
                  <a:cubicBezTo>
                    <a:pt x="28" y="5"/>
                    <a:pt x="24" y="7"/>
                    <a:pt x="27" y="7"/>
                  </a:cubicBezTo>
                  <a:cubicBezTo>
                    <a:pt x="28" y="7"/>
                    <a:pt x="27" y="8"/>
                    <a:pt x="26" y="8"/>
                  </a:cubicBezTo>
                  <a:cubicBezTo>
                    <a:pt x="25" y="8"/>
                    <a:pt x="24" y="8"/>
                    <a:pt x="23" y="10"/>
                  </a:cubicBezTo>
                  <a:cubicBezTo>
                    <a:pt x="23" y="10"/>
                    <a:pt x="21" y="13"/>
                    <a:pt x="21" y="13"/>
                  </a:cubicBezTo>
                  <a:cubicBezTo>
                    <a:pt x="22" y="13"/>
                    <a:pt x="23" y="11"/>
                    <a:pt x="24" y="11"/>
                  </a:cubicBezTo>
                  <a:cubicBezTo>
                    <a:pt x="25" y="11"/>
                    <a:pt x="25" y="12"/>
                    <a:pt x="26" y="13"/>
                  </a:cubicBezTo>
                  <a:cubicBezTo>
                    <a:pt x="27" y="13"/>
                    <a:pt x="30" y="17"/>
                    <a:pt x="29" y="13"/>
                  </a:cubicBezTo>
                  <a:cubicBezTo>
                    <a:pt x="29" y="12"/>
                    <a:pt x="27" y="11"/>
                    <a:pt x="28" y="10"/>
                  </a:cubicBezTo>
                  <a:cubicBezTo>
                    <a:pt x="29" y="10"/>
                    <a:pt x="30" y="10"/>
                    <a:pt x="30" y="11"/>
                  </a:cubicBezTo>
                  <a:cubicBezTo>
                    <a:pt x="30" y="12"/>
                    <a:pt x="29" y="13"/>
                    <a:pt x="30" y="14"/>
                  </a:cubicBezTo>
                  <a:cubicBezTo>
                    <a:pt x="31" y="15"/>
                    <a:pt x="32" y="16"/>
                    <a:pt x="31" y="17"/>
                  </a:cubicBezTo>
                  <a:cubicBezTo>
                    <a:pt x="29" y="19"/>
                    <a:pt x="32" y="22"/>
                    <a:pt x="28" y="23"/>
                  </a:cubicBezTo>
                  <a:cubicBezTo>
                    <a:pt x="28" y="23"/>
                    <a:pt x="21" y="25"/>
                    <a:pt x="22" y="23"/>
                  </a:cubicBezTo>
                  <a:cubicBezTo>
                    <a:pt x="22" y="22"/>
                    <a:pt x="21" y="22"/>
                    <a:pt x="21" y="23"/>
                  </a:cubicBezTo>
                  <a:cubicBezTo>
                    <a:pt x="22" y="24"/>
                    <a:pt x="22" y="25"/>
                    <a:pt x="23" y="26"/>
                  </a:cubicBezTo>
                  <a:cubicBezTo>
                    <a:pt x="23" y="28"/>
                    <a:pt x="19" y="27"/>
                    <a:pt x="18" y="27"/>
                  </a:cubicBezTo>
                  <a:cubicBezTo>
                    <a:pt x="17" y="26"/>
                    <a:pt x="22" y="29"/>
                    <a:pt x="18" y="2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43" name="Freeform 575"/>
            <p:cNvSpPr>
              <a:spLocks/>
            </p:cNvSpPr>
            <p:nvPr/>
          </p:nvSpPr>
          <p:spPr bwMode="auto">
            <a:xfrm>
              <a:off x="6875464" y="4106863"/>
              <a:ext cx="280987" cy="222250"/>
            </a:xfrm>
            <a:custGeom>
              <a:avLst/>
              <a:gdLst>
                <a:gd name="T0" fmla="*/ 7 w 28"/>
                <a:gd name="T1" fmla="*/ 22 h 22"/>
                <a:gd name="T2" fmla="*/ 3 w 28"/>
                <a:gd name="T3" fmla="*/ 19 h 22"/>
                <a:gd name="T4" fmla="*/ 1 w 28"/>
                <a:gd name="T5" fmla="*/ 11 h 22"/>
                <a:gd name="T6" fmla="*/ 1 w 28"/>
                <a:gd name="T7" fmla="*/ 4 h 22"/>
                <a:gd name="T8" fmla="*/ 6 w 28"/>
                <a:gd name="T9" fmla="*/ 4 h 22"/>
                <a:gd name="T10" fmla="*/ 5 w 28"/>
                <a:gd name="T11" fmla="*/ 1 h 22"/>
                <a:gd name="T12" fmla="*/ 16 w 28"/>
                <a:gd name="T13" fmla="*/ 2 h 22"/>
                <a:gd name="T14" fmla="*/ 25 w 28"/>
                <a:gd name="T15" fmla="*/ 3 h 22"/>
                <a:gd name="T16" fmla="*/ 23 w 28"/>
                <a:gd name="T17" fmla="*/ 8 h 22"/>
                <a:gd name="T18" fmla="*/ 19 w 28"/>
                <a:gd name="T19" fmla="*/ 13 h 22"/>
                <a:gd name="T20" fmla="*/ 12 w 28"/>
                <a:gd name="T21" fmla="*/ 13 h 22"/>
                <a:gd name="T22" fmla="*/ 10 w 28"/>
                <a:gd name="T23" fmla="*/ 14 h 22"/>
                <a:gd name="T24" fmla="*/ 11 w 28"/>
                <a:gd name="T25" fmla="*/ 17 h 22"/>
                <a:gd name="T26" fmla="*/ 7 w 28"/>
                <a:gd name="T27" fmla="*/ 22 h 22"/>
                <a:gd name="T28" fmla="*/ 7 w 28"/>
                <a:gd name="T2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22">
                  <a:moveTo>
                    <a:pt x="7" y="22"/>
                  </a:moveTo>
                  <a:cubicBezTo>
                    <a:pt x="5" y="21"/>
                    <a:pt x="3" y="21"/>
                    <a:pt x="3" y="19"/>
                  </a:cubicBezTo>
                  <a:cubicBezTo>
                    <a:pt x="3" y="16"/>
                    <a:pt x="0" y="14"/>
                    <a:pt x="1" y="11"/>
                  </a:cubicBezTo>
                  <a:cubicBezTo>
                    <a:pt x="1" y="9"/>
                    <a:pt x="0" y="6"/>
                    <a:pt x="1" y="4"/>
                  </a:cubicBezTo>
                  <a:cubicBezTo>
                    <a:pt x="2" y="4"/>
                    <a:pt x="6" y="5"/>
                    <a:pt x="6" y="4"/>
                  </a:cubicBezTo>
                  <a:cubicBezTo>
                    <a:pt x="6" y="3"/>
                    <a:pt x="0" y="3"/>
                    <a:pt x="5" y="1"/>
                  </a:cubicBezTo>
                  <a:cubicBezTo>
                    <a:pt x="9" y="0"/>
                    <a:pt x="12" y="1"/>
                    <a:pt x="16" y="2"/>
                  </a:cubicBezTo>
                  <a:cubicBezTo>
                    <a:pt x="19" y="2"/>
                    <a:pt x="22" y="2"/>
                    <a:pt x="25" y="3"/>
                  </a:cubicBezTo>
                  <a:cubicBezTo>
                    <a:pt x="28" y="4"/>
                    <a:pt x="25" y="6"/>
                    <a:pt x="23" y="8"/>
                  </a:cubicBezTo>
                  <a:cubicBezTo>
                    <a:pt x="22" y="10"/>
                    <a:pt x="21" y="12"/>
                    <a:pt x="19" y="13"/>
                  </a:cubicBezTo>
                  <a:cubicBezTo>
                    <a:pt x="18" y="15"/>
                    <a:pt x="14" y="13"/>
                    <a:pt x="12" y="13"/>
                  </a:cubicBezTo>
                  <a:cubicBezTo>
                    <a:pt x="12" y="13"/>
                    <a:pt x="9" y="13"/>
                    <a:pt x="10" y="14"/>
                  </a:cubicBezTo>
                  <a:cubicBezTo>
                    <a:pt x="10" y="15"/>
                    <a:pt x="12" y="15"/>
                    <a:pt x="11" y="17"/>
                  </a:cubicBezTo>
                  <a:cubicBezTo>
                    <a:pt x="10" y="17"/>
                    <a:pt x="8" y="22"/>
                    <a:pt x="7" y="22"/>
                  </a:cubicBezTo>
                  <a:cubicBezTo>
                    <a:pt x="5" y="21"/>
                    <a:pt x="8" y="22"/>
                    <a:pt x="7" y="2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44" name="Freeform 576"/>
            <p:cNvSpPr>
              <a:spLocks/>
            </p:cNvSpPr>
            <p:nvPr/>
          </p:nvSpPr>
          <p:spPr bwMode="auto">
            <a:xfrm>
              <a:off x="5372100" y="4079875"/>
              <a:ext cx="541338" cy="331788"/>
            </a:xfrm>
            <a:custGeom>
              <a:avLst/>
              <a:gdLst>
                <a:gd name="T0" fmla="*/ 52 w 54"/>
                <a:gd name="T1" fmla="*/ 10 h 33"/>
                <a:gd name="T2" fmla="*/ 45 w 54"/>
                <a:gd name="T3" fmla="*/ 4 h 33"/>
                <a:gd name="T4" fmla="*/ 41 w 54"/>
                <a:gd name="T5" fmla="*/ 3 h 33"/>
                <a:gd name="T6" fmla="*/ 35 w 54"/>
                <a:gd name="T7" fmla="*/ 4 h 33"/>
                <a:gd name="T8" fmla="*/ 32 w 54"/>
                <a:gd name="T9" fmla="*/ 3 h 33"/>
                <a:gd name="T10" fmla="*/ 27 w 54"/>
                <a:gd name="T11" fmla="*/ 1 h 33"/>
                <a:gd name="T12" fmla="*/ 20 w 54"/>
                <a:gd name="T13" fmla="*/ 0 h 33"/>
                <a:gd name="T14" fmla="*/ 11 w 54"/>
                <a:gd name="T15" fmla="*/ 1 h 33"/>
                <a:gd name="T16" fmla="*/ 8 w 54"/>
                <a:gd name="T17" fmla="*/ 3 h 33"/>
                <a:gd name="T18" fmla="*/ 7 w 54"/>
                <a:gd name="T19" fmla="*/ 11 h 33"/>
                <a:gd name="T20" fmla="*/ 7 w 54"/>
                <a:gd name="T21" fmla="*/ 15 h 33"/>
                <a:gd name="T22" fmla="*/ 4 w 54"/>
                <a:gd name="T23" fmla="*/ 18 h 33"/>
                <a:gd name="T24" fmla="*/ 0 w 54"/>
                <a:gd name="T25" fmla="*/ 24 h 33"/>
                <a:gd name="T26" fmla="*/ 7 w 54"/>
                <a:gd name="T27" fmla="*/ 26 h 33"/>
                <a:gd name="T28" fmla="*/ 15 w 54"/>
                <a:gd name="T29" fmla="*/ 32 h 33"/>
                <a:gd name="T30" fmla="*/ 19 w 54"/>
                <a:gd name="T31" fmla="*/ 30 h 33"/>
                <a:gd name="T32" fmla="*/ 25 w 54"/>
                <a:gd name="T33" fmla="*/ 29 h 33"/>
                <a:gd name="T34" fmla="*/ 28 w 54"/>
                <a:gd name="T35" fmla="*/ 26 h 33"/>
                <a:gd name="T36" fmla="*/ 31 w 54"/>
                <a:gd name="T37" fmla="*/ 21 h 33"/>
                <a:gd name="T38" fmla="*/ 37 w 54"/>
                <a:gd name="T39" fmla="*/ 17 h 33"/>
                <a:gd name="T40" fmla="*/ 46 w 54"/>
                <a:gd name="T41" fmla="*/ 13 h 33"/>
                <a:gd name="T42" fmla="*/ 52 w 54"/>
                <a:gd name="T43" fmla="*/ 10 h 33"/>
                <a:gd name="T44" fmla="*/ 52 w 54"/>
                <a:gd name="T45" fmla="*/ 1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4" h="33">
                  <a:moveTo>
                    <a:pt x="52" y="10"/>
                  </a:moveTo>
                  <a:cubicBezTo>
                    <a:pt x="50" y="8"/>
                    <a:pt x="48" y="6"/>
                    <a:pt x="45" y="4"/>
                  </a:cubicBezTo>
                  <a:cubicBezTo>
                    <a:pt x="44" y="4"/>
                    <a:pt x="42" y="3"/>
                    <a:pt x="41" y="3"/>
                  </a:cubicBezTo>
                  <a:cubicBezTo>
                    <a:pt x="38" y="2"/>
                    <a:pt x="37" y="3"/>
                    <a:pt x="35" y="4"/>
                  </a:cubicBezTo>
                  <a:cubicBezTo>
                    <a:pt x="34" y="4"/>
                    <a:pt x="33" y="3"/>
                    <a:pt x="32" y="3"/>
                  </a:cubicBezTo>
                  <a:cubicBezTo>
                    <a:pt x="31" y="2"/>
                    <a:pt x="29" y="2"/>
                    <a:pt x="27" y="1"/>
                  </a:cubicBezTo>
                  <a:cubicBezTo>
                    <a:pt x="25" y="1"/>
                    <a:pt x="22" y="0"/>
                    <a:pt x="20" y="0"/>
                  </a:cubicBezTo>
                  <a:cubicBezTo>
                    <a:pt x="17" y="0"/>
                    <a:pt x="14" y="1"/>
                    <a:pt x="11" y="1"/>
                  </a:cubicBezTo>
                  <a:cubicBezTo>
                    <a:pt x="9" y="2"/>
                    <a:pt x="6" y="1"/>
                    <a:pt x="8" y="3"/>
                  </a:cubicBezTo>
                  <a:cubicBezTo>
                    <a:pt x="10" y="7"/>
                    <a:pt x="10" y="8"/>
                    <a:pt x="7" y="11"/>
                  </a:cubicBezTo>
                  <a:cubicBezTo>
                    <a:pt x="5" y="13"/>
                    <a:pt x="7" y="14"/>
                    <a:pt x="7" y="15"/>
                  </a:cubicBezTo>
                  <a:cubicBezTo>
                    <a:pt x="6" y="16"/>
                    <a:pt x="4" y="16"/>
                    <a:pt x="4" y="18"/>
                  </a:cubicBezTo>
                  <a:cubicBezTo>
                    <a:pt x="3" y="20"/>
                    <a:pt x="1" y="22"/>
                    <a:pt x="0" y="24"/>
                  </a:cubicBezTo>
                  <a:cubicBezTo>
                    <a:pt x="0" y="25"/>
                    <a:pt x="6" y="26"/>
                    <a:pt x="7" y="26"/>
                  </a:cubicBezTo>
                  <a:cubicBezTo>
                    <a:pt x="10" y="28"/>
                    <a:pt x="12" y="32"/>
                    <a:pt x="15" y="32"/>
                  </a:cubicBezTo>
                  <a:cubicBezTo>
                    <a:pt x="16" y="33"/>
                    <a:pt x="18" y="31"/>
                    <a:pt x="19" y="30"/>
                  </a:cubicBezTo>
                  <a:cubicBezTo>
                    <a:pt x="21" y="29"/>
                    <a:pt x="23" y="30"/>
                    <a:pt x="25" y="29"/>
                  </a:cubicBezTo>
                  <a:cubicBezTo>
                    <a:pt x="27" y="29"/>
                    <a:pt x="27" y="28"/>
                    <a:pt x="28" y="26"/>
                  </a:cubicBezTo>
                  <a:cubicBezTo>
                    <a:pt x="28" y="24"/>
                    <a:pt x="28" y="23"/>
                    <a:pt x="31" y="21"/>
                  </a:cubicBezTo>
                  <a:cubicBezTo>
                    <a:pt x="33" y="20"/>
                    <a:pt x="34" y="18"/>
                    <a:pt x="37" y="17"/>
                  </a:cubicBezTo>
                  <a:cubicBezTo>
                    <a:pt x="40" y="15"/>
                    <a:pt x="43" y="14"/>
                    <a:pt x="46" y="13"/>
                  </a:cubicBezTo>
                  <a:cubicBezTo>
                    <a:pt x="46" y="13"/>
                    <a:pt x="53" y="10"/>
                    <a:pt x="52" y="10"/>
                  </a:cubicBezTo>
                  <a:cubicBezTo>
                    <a:pt x="51" y="9"/>
                    <a:pt x="54" y="11"/>
                    <a:pt x="52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45" name="Freeform 577"/>
            <p:cNvSpPr>
              <a:spLocks/>
            </p:cNvSpPr>
            <p:nvPr/>
          </p:nvSpPr>
          <p:spPr bwMode="auto">
            <a:xfrm>
              <a:off x="6423026" y="3986213"/>
              <a:ext cx="73025" cy="41275"/>
            </a:xfrm>
            <a:custGeom>
              <a:avLst/>
              <a:gdLst>
                <a:gd name="T0" fmla="*/ 4 w 7"/>
                <a:gd name="T1" fmla="*/ 4 h 4"/>
                <a:gd name="T2" fmla="*/ 1 w 7"/>
                <a:gd name="T3" fmla="*/ 3 h 4"/>
                <a:gd name="T4" fmla="*/ 3 w 7"/>
                <a:gd name="T5" fmla="*/ 0 h 4"/>
                <a:gd name="T6" fmla="*/ 4 w 7"/>
                <a:gd name="T7" fmla="*/ 4 h 4"/>
                <a:gd name="T8" fmla="*/ 4 w 7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4" y="4"/>
                  </a:moveTo>
                  <a:cubicBezTo>
                    <a:pt x="3" y="4"/>
                    <a:pt x="1" y="4"/>
                    <a:pt x="1" y="3"/>
                  </a:cubicBezTo>
                  <a:cubicBezTo>
                    <a:pt x="0" y="2"/>
                    <a:pt x="3" y="0"/>
                    <a:pt x="3" y="0"/>
                  </a:cubicBezTo>
                  <a:cubicBezTo>
                    <a:pt x="6" y="0"/>
                    <a:pt x="7" y="4"/>
                    <a:pt x="4" y="4"/>
                  </a:cubicBezTo>
                  <a:cubicBezTo>
                    <a:pt x="1" y="3"/>
                    <a:pt x="6" y="4"/>
                    <a:pt x="4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46" name="Freeform 578"/>
            <p:cNvSpPr>
              <a:spLocks/>
            </p:cNvSpPr>
            <p:nvPr/>
          </p:nvSpPr>
          <p:spPr bwMode="auto">
            <a:xfrm>
              <a:off x="5803900" y="3805238"/>
              <a:ext cx="601663" cy="284162"/>
            </a:xfrm>
            <a:custGeom>
              <a:avLst/>
              <a:gdLst>
                <a:gd name="T0" fmla="*/ 50 w 60"/>
                <a:gd name="T1" fmla="*/ 22 h 28"/>
                <a:gd name="T2" fmla="*/ 48 w 60"/>
                <a:gd name="T3" fmla="*/ 21 h 28"/>
                <a:gd name="T4" fmla="*/ 46 w 60"/>
                <a:gd name="T5" fmla="*/ 23 h 28"/>
                <a:gd name="T6" fmla="*/ 43 w 60"/>
                <a:gd name="T7" fmla="*/ 22 h 28"/>
                <a:gd name="T8" fmla="*/ 40 w 60"/>
                <a:gd name="T9" fmla="*/ 23 h 28"/>
                <a:gd name="T10" fmla="*/ 24 w 60"/>
                <a:gd name="T11" fmla="*/ 27 h 28"/>
                <a:gd name="T12" fmla="*/ 19 w 60"/>
                <a:gd name="T13" fmla="*/ 28 h 28"/>
                <a:gd name="T14" fmla="*/ 17 w 60"/>
                <a:gd name="T15" fmla="*/ 24 h 28"/>
                <a:gd name="T16" fmla="*/ 24 w 60"/>
                <a:gd name="T17" fmla="*/ 22 h 28"/>
                <a:gd name="T18" fmla="*/ 29 w 60"/>
                <a:gd name="T19" fmla="*/ 22 h 28"/>
                <a:gd name="T20" fmla="*/ 31 w 60"/>
                <a:gd name="T21" fmla="*/ 20 h 28"/>
                <a:gd name="T22" fmla="*/ 24 w 60"/>
                <a:gd name="T23" fmla="*/ 20 h 28"/>
                <a:gd name="T24" fmla="*/ 19 w 60"/>
                <a:gd name="T25" fmla="*/ 21 h 28"/>
                <a:gd name="T26" fmla="*/ 19 w 60"/>
                <a:gd name="T27" fmla="*/ 19 h 28"/>
                <a:gd name="T28" fmla="*/ 12 w 60"/>
                <a:gd name="T29" fmla="*/ 21 h 28"/>
                <a:gd name="T30" fmla="*/ 11 w 60"/>
                <a:gd name="T31" fmla="*/ 22 h 28"/>
                <a:gd name="T32" fmla="*/ 9 w 60"/>
                <a:gd name="T33" fmla="*/ 23 h 28"/>
                <a:gd name="T34" fmla="*/ 5 w 60"/>
                <a:gd name="T35" fmla="*/ 21 h 28"/>
                <a:gd name="T36" fmla="*/ 0 w 60"/>
                <a:gd name="T37" fmla="*/ 20 h 28"/>
                <a:gd name="T38" fmla="*/ 4 w 60"/>
                <a:gd name="T39" fmla="*/ 18 h 28"/>
                <a:gd name="T40" fmla="*/ 9 w 60"/>
                <a:gd name="T41" fmla="*/ 17 h 28"/>
                <a:gd name="T42" fmla="*/ 11 w 60"/>
                <a:gd name="T43" fmla="*/ 16 h 28"/>
                <a:gd name="T44" fmla="*/ 5 w 60"/>
                <a:gd name="T45" fmla="*/ 16 h 28"/>
                <a:gd name="T46" fmla="*/ 4 w 60"/>
                <a:gd name="T47" fmla="*/ 14 h 28"/>
                <a:gd name="T48" fmla="*/ 12 w 60"/>
                <a:gd name="T49" fmla="*/ 13 h 28"/>
                <a:gd name="T50" fmla="*/ 4 w 60"/>
                <a:gd name="T51" fmla="*/ 12 h 28"/>
                <a:gd name="T52" fmla="*/ 13 w 60"/>
                <a:gd name="T53" fmla="*/ 10 h 28"/>
                <a:gd name="T54" fmla="*/ 9 w 60"/>
                <a:gd name="T55" fmla="*/ 8 h 28"/>
                <a:gd name="T56" fmla="*/ 14 w 60"/>
                <a:gd name="T57" fmla="*/ 6 h 28"/>
                <a:gd name="T58" fmla="*/ 17 w 60"/>
                <a:gd name="T59" fmla="*/ 10 h 28"/>
                <a:gd name="T60" fmla="*/ 25 w 60"/>
                <a:gd name="T61" fmla="*/ 11 h 28"/>
                <a:gd name="T62" fmla="*/ 29 w 60"/>
                <a:gd name="T63" fmla="*/ 14 h 28"/>
                <a:gd name="T64" fmla="*/ 32 w 60"/>
                <a:gd name="T65" fmla="*/ 17 h 28"/>
                <a:gd name="T66" fmla="*/ 39 w 60"/>
                <a:gd name="T67" fmla="*/ 16 h 28"/>
                <a:gd name="T68" fmla="*/ 37 w 60"/>
                <a:gd name="T69" fmla="*/ 13 h 28"/>
                <a:gd name="T70" fmla="*/ 38 w 60"/>
                <a:gd name="T71" fmla="*/ 9 h 28"/>
                <a:gd name="T72" fmla="*/ 36 w 60"/>
                <a:gd name="T73" fmla="*/ 8 h 28"/>
                <a:gd name="T74" fmla="*/ 38 w 60"/>
                <a:gd name="T75" fmla="*/ 5 h 28"/>
                <a:gd name="T76" fmla="*/ 43 w 60"/>
                <a:gd name="T77" fmla="*/ 3 h 28"/>
                <a:gd name="T78" fmla="*/ 44 w 60"/>
                <a:gd name="T79" fmla="*/ 7 h 28"/>
                <a:gd name="T80" fmla="*/ 45 w 60"/>
                <a:gd name="T81" fmla="*/ 9 h 28"/>
                <a:gd name="T82" fmla="*/ 44 w 60"/>
                <a:gd name="T83" fmla="*/ 10 h 28"/>
                <a:gd name="T84" fmla="*/ 47 w 60"/>
                <a:gd name="T85" fmla="*/ 11 h 28"/>
                <a:gd name="T86" fmla="*/ 51 w 60"/>
                <a:gd name="T87" fmla="*/ 14 h 28"/>
                <a:gd name="T88" fmla="*/ 53 w 60"/>
                <a:gd name="T89" fmla="*/ 13 h 28"/>
                <a:gd name="T90" fmla="*/ 57 w 60"/>
                <a:gd name="T91" fmla="*/ 12 h 28"/>
                <a:gd name="T92" fmla="*/ 59 w 60"/>
                <a:gd name="T93" fmla="*/ 15 h 28"/>
                <a:gd name="T94" fmla="*/ 58 w 60"/>
                <a:gd name="T95" fmla="*/ 20 h 28"/>
                <a:gd name="T96" fmla="*/ 50 w 60"/>
                <a:gd name="T97" fmla="*/ 22 h 28"/>
                <a:gd name="T98" fmla="*/ 50 w 60"/>
                <a:gd name="T99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0" h="28">
                  <a:moveTo>
                    <a:pt x="50" y="22"/>
                  </a:moveTo>
                  <a:cubicBezTo>
                    <a:pt x="49" y="22"/>
                    <a:pt x="49" y="21"/>
                    <a:pt x="48" y="21"/>
                  </a:cubicBezTo>
                  <a:cubicBezTo>
                    <a:pt x="48" y="21"/>
                    <a:pt x="46" y="22"/>
                    <a:pt x="46" y="23"/>
                  </a:cubicBezTo>
                  <a:cubicBezTo>
                    <a:pt x="45" y="23"/>
                    <a:pt x="44" y="23"/>
                    <a:pt x="43" y="22"/>
                  </a:cubicBezTo>
                  <a:cubicBezTo>
                    <a:pt x="42" y="22"/>
                    <a:pt x="41" y="22"/>
                    <a:pt x="40" y="23"/>
                  </a:cubicBezTo>
                  <a:cubicBezTo>
                    <a:pt x="35" y="25"/>
                    <a:pt x="30" y="26"/>
                    <a:pt x="24" y="27"/>
                  </a:cubicBezTo>
                  <a:cubicBezTo>
                    <a:pt x="23" y="27"/>
                    <a:pt x="20" y="28"/>
                    <a:pt x="19" y="28"/>
                  </a:cubicBezTo>
                  <a:cubicBezTo>
                    <a:pt x="17" y="27"/>
                    <a:pt x="13" y="26"/>
                    <a:pt x="17" y="24"/>
                  </a:cubicBezTo>
                  <a:cubicBezTo>
                    <a:pt x="19" y="24"/>
                    <a:pt x="22" y="22"/>
                    <a:pt x="24" y="22"/>
                  </a:cubicBezTo>
                  <a:cubicBezTo>
                    <a:pt x="26" y="22"/>
                    <a:pt x="28" y="22"/>
                    <a:pt x="29" y="22"/>
                  </a:cubicBezTo>
                  <a:cubicBezTo>
                    <a:pt x="29" y="22"/>
                    <a:pt x="32" y="20"/>
                    <a:pt x="31" y="20"/>
                  </a:cubicBezTo>
                  <a:cubicBezTo>
                    <a:pt x="30" y="19"/>
                    <a:pt x="25" y="20"/>
                    <a:pt x="24" y="20"/>
                  </a:cubicBezTo>
                  <a:cubicBezTo>
                    <a:pt x="22" y="21"/>
                    <a:pt x="21" y="21"/>
                    <a:pt x="19" y="21"/>
                  </a:cubicBezTo>
                  <a:cubicBezTo>
                    <a:pt x="17" y="21"/>
                    <a:pt x="19" y="20"/>
                    <a:pt x="19" y="19"/>
                  </a:cubicBezTo>
                  <a:cubicBezTo>
                    <a:pt x="19" y="16"/>
                    <a:pt x="13" y="21"/>
                    <a:pt x="12" y="21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9" y="20"/>
                    <a:pt x="9" y="22"/>
                    <a:pt x="9" y="23"/>
                  </a:cubicBezTo>
                  <a:cubicBezTo>
                    <a:pt x="9" y="23"/>
                    <a:pt x="6" y="21"/>
                    <a:pt x="5" y="21"/>
                  </a:cubicBezTo>
                  <a:cubicBezTo>
                    <a:pt x="4" y="21"/>
                    <a:pt x="0" y="22"/>
                    <a:pt x="0" y="20"/>
                  </a:cubicBezTo>
                  <a:cubicBezTo>
                    <a:pt x="0" y="18"/>
                    <a:pt x="2" y="19"/>
                    <a:pt x="4" y="18"/>
                  </a:cubicBezTo>
                  <a:cubicBezTo>
                    <a:pt x="6" y="18"/>
                    <a:pt x="8" y="18"/>
                    <a:pt x="9" y="17"/>
                  </a:cubicBezTo>
                  <a:cubicBezTo>
                    <a:pt x="9" y="17"/>
                    <a:pt x="12" y="16"/>
                    <a:pt x="11" y="16"/>
                  </a:cubicBezTo>
                  <a:cubicBezTo>
                    <a:pt x="9" y="15"/>
                    <a:pt x="6" y="16"/>
                    <a:pt x="5" y="16"/>
                  </a:cubicBezTo>
                  <a:cubicBezTo>
                    <a:pt x="2" y="16"/>
                    <a:pt x="0" y="14"/>
                    <a:pt x="4" y="14"/>
                  </a:cubicBezTo>
                  <a:cubicBezTo>
                    <a:pt x="6" y="14"/>
                    <a:pt x="10" y="13"/>
                    <a:pt x="12" y="13"/>
                  </a:cubicBezTo>
                  <a:cubicBezTo>
                    <a:pt x="11" y="13"/>
                    <a:pt x="4" y="14"/>
                    <a:pt x="4" y="12"/>
                  </a:cubicBezTo>
                  <a:cubicBezTo>
                    <a:pt x="3" y="10"/>
                    <a:pt x="12" y="11"/>
                    <a:pt x="13" y="10"/>
                  </a:cubicBezTo>
                  <a:cubicBezTo>
                    <a:pt x="13" y="10"/>
                    <a:pt x="9" y="9"/>
                    <a:pt x="9" y="8"/>
                  </a:cubicBezTo>
                  <a:cubicBezTo>
                    <a:pt x="8" y="7"/>
                    <a:pt x="14" y="6"/>
                    <a:pt x="14" y="6"/>
                  </a:cubicBezTo>
                  <a:cubicBezTo>
                    <a:pt x="17" y="6"/>
                    <a:pt x="15" y="10"/>
                    <a:pt x="17" y="10"/>
                  </a:cubicBezTo>
                  <a:cubicBezTo>
                    <a:pt x="20" y="10"/>
                    <a:pt x="22" y="10"/>
                    <a:pt x="25" y="11"/>
                  </a:cubicBezTo>
                  <a:cubicBezTo>
                    <a:pt x="26" y="12"/>
                    <a:pt x="28" y="13"/>
                    <a:pt x="29" y="14"/>
                  </a:cubicBezTo>
                  <a:cubicBezTo>
                    <a:pt x="31" y="16"/>
                    <a:pt x="30" y="17"/>
                    <a:pt x="32" y="17"/>
                  </a:cubicBezTo>
                  <a:cubicBezTo>
                    <a:pt x="35" y="17"/>
                    <a:pt x="37" y="17"/>
                    <a:pt x="39" y="16"/>
                  </a:cubicBezTo>
                  <a:cubicBezTo>
                    <a:pt x="43" y="15"/>
                    <a:pt x="37" y="14"/>
                    <a:pt x="37" y="13"/>
                  </a:cubicBezTo>
                  <a:cubicBezTo>
                    <a:pt x="37" y="13"/>
                    <a:pt x="45" y="12"/>
                    <a:pt x="38" y="9"/>
                  </a:cubicBezTo>
                  <a:cubicBezTo>
                    <a:pt x="37" y="9"/>
                    <a:pt x="35" y="9"/>
                    <a:pt x="36" y="8"/>
                  </a:cubicBezTo>
                  <a:cubicBezTo>
                    <a:pt x="37" y="7"/>
                    <a:pt x="38" y="6"/>
                    <a:pt x="38" y="5"/>
                  </a:cubicBezTo>
                  <a:cubicBezTo>
                    <a:pt x="39" y="4"/>
                    <a:pt x="43" y="0"/>
                    <a:pt x="43" y="3"/>
                  </a:cubicBezTo>
                  <a:cubicBezTo>
                    <a:pt x="43" y="4"/>
                    <a:pt x="44" y="5"/>
                    <a:pt x="44" y="7"/>
                  </a:cubicBezTo>
                  <a:cubicBezTo>
                    <a:pt x="45" y="7"/>
                    <a:pt x="45" y="8"/>
                    <a:pt x="45" y="9"/>
                  </a:cubicBezTo>
                  <a:cubicBezTo>
                    <a:pt x="46" y="10"/>
                    <a:pt x="44" y="9"/>
                    <a:pt x="44" y="10"/>
                  </a:cubicBezTo>
                  <a:cubicBezTo>
                    <a:pt x="44" y="12"/>
                    <a:pt x="47" y="10"/>
                    <a:pt x="47" y="11"/>
                  </a:cubicBezTo>
                  <a:cubicBezTo>
                    <a:pt x="47" y="13"/>
                    <a:pt x="50" y="14"/>
                    <a:pt x="51" y="14"/>
                  </a:cubicBezTo>
                  <a:cubicBezTo>
                    <a:pt x="53" y="14"/>
                    <a:pt x="53" y="15"/>
                    <a:pt x="53" y="13"/>
                  </a:cubicBezTo>
                  <a:cubicBezTo>
                    <a:pt x="53" y="11"/>
                    <a:pt x="55" y="11"/>
                    <a:pt x="57" y="12"/>
                  </a:cubicBezTo>
                  <a:cubicBezTo>
                    <a:pt x="58" y="12"/>
                    <a:pt x="60" y="14"/>
                    <a:pt x="59" y="15"/>
                  </a:cubicBezTo>
                  <a:cubicBezTo>
                    <a:pt x="59" y="16"/>
                    <a:pt x="58" y="19"/>
                    <a:pt x="58" y="20"/>
                  </a:cubicBezTo>
                  <a:cubicBezTo>
                    <a:pt x="57" y="21"/>
                    <a:pt x="51" y="22"/>
                    <a:pt x="50" y="22"/>
                  </a:cubicBezTo>
                  <a:cubicBezTo>
                    <a:pt x="48" y="21"/>
                    <a:pt x="51" y="22"/>
                    <a:pt x="50" y="2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47" name="Freeform 579"/>
            <p:cNvSpPr>
              <a:spLocks/>
            </p:cNvSpPr>
            <p:nvPr/>
          </p:nvSpPr>
          <p:spPr bwMode="auto">
            <a:xfrm>
              <a:off x="5700714" y="3917951"/>
              <a:ext cx="103187" cy="68263"/>
            </a:xfrm>
            <a:custGeom>
              <a:avLst/>
              <a:gdLst>
                <a:gd name="T0" fmla="*/ 9 w 10"/>
                <a:gd name="T1" fmla="*/ 1 h 7"/>
                <a:gd name="T2" fmla="*/ 0 w 10"/>
                <a:gd name="T3" fmla="*/ 5 h 7"/>
                <a:gd name="T4" fmla="*/ 6 w 10"/>
                <a:gd name="T5" fmla="*/ 5 h 7"/>
                <a:gd name="T6" fmla="*/ 9 w 10"/>
                <a:gd name="T7" fmla="*/ 1 h 7"/>
                <a:gd name="T8" fmla="*/ 9 w 10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9" y="1"/>
                  </a:moveTo>
                  <a:cubicBezTo>
                    <a:pt x="8" y="1"/>
                    <a:pt x="0" y="5"/>
                    <a:pt x="0" y="5"/>
                  </a:cubicBezTo>
                  <a:cubicBezTo>
                    <a:pt x="2" y="6"/>
                    <a:pt x="5" y="7"/>
                    <a:pt x="6" y="5"/>
                  </a:cubicBezTo>
                  <a:cubicBezTo>
                    <a:pt x="7" y="4"/>
                    <a:pt x="9" y="0"/>
                    <a:pt x="9" y="1"/>
                  </a:cubicBezTo>
                  <a:cubicBezTo>
                    <a:pt x="7" y="1"/>
                    <a:pt x="10" y="0"/>
                    <a:pt x="9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48" name="Freeform 580"/>
            <p:cNvSpPr>
              <a:spLocks/>
            </p:cNvSpPr>
            <p:nvPr/>
          </p:nvSpPr>
          <p:spPr bwMode="auto">
            <a:xfrm>
              <a:off x="5522914" y="3767139"/>
              <a:ext cx="369887" cy="171450"/>
            </a:xfrm>
            <a:custGeom>
              <a:avLst/>
              <a:gdLst>
                <a:gd name="T0" fmla="*/ 30 w 37"/>
                <a:gd name="T1" fmla="*/ 12 h 17"/>
                <a:gd name="T2" fmla="*/ 27 w 37"/>
                <a:gd name="T3" fmla="*/ 13 h 17"/>
                <a:gd name="T4" fmla="*/ 26 w 37"/>
                <a:gd name="T5" fmla="*/ 10 h 17"/>
                <a:gd name="T6" fmla="*/ 23 w 37"/>
                <a:gd name="T7" fmla="*/ 8 h 17"/>
                <a:gd name="T8" fmla="*/ 22 w 37"/>
                <a:gd name="T9" fmla="*/ 10 h 17"/>
                <a:gd name="T10" fmla="*/ 21 w 37"/>
                <a:gd name="T11" fmla="*/ 9 h 17"/>
                <a:gd name="T12" fmla="*/ 20 w 37"/>
                <a:gd name="T13" fmla="*/ 13 h 17"/>
                <a:gd name="T14" fmla="*/ 17 w 37"/>
                <a:gd name="T15" fmla="*/ 14 h 17"/>
                <a:gd name="T16" fmla="*/ 16 w 37"/>
                <a:gd name="T17" fmla="*/ 16 h 17"/>
                <a:gd name="T18" fmla="*/ 12 w 37"/>
                <a:gd name="T19" fmla="*/ 17 h 17"/>
                <a:gd name="T20" fmla="*/ 10 w 37"/>
                <a:gd name="T21" fmla="*/ 15 h 17"/>
                <a:gd name="T22" fmla="*/ 5 w 37"/>
                <a:gd name="T23" fmla="*/ 16 h 17"/>
                <a:gd name="T24" fmla="*/ 1 w 37"/>
                <a:gd name="T25" fmla="*/ 17 h 17"/>
                <a:gd name="T26" fmla="*/ 2 w 37"/>
                <a:gd name="T27" fmla="*/ 13 h 17"/>
                <a:gd name="T28" fmla="*/ 0 w 37"/>
                <a:gd name="T29" fmla="*/ 14 h 17"/>
                <a:gd name="T30" fmla="*/ 6 w 37"/>
                <a:gd name="T31" fmla="*/ 12 h 17"/>
                <a:gd name="T32" fmla="*/ 9 w 37"/>
                <a:gd name="T33" fmla="*/ 10 h 17"/>
                <a:gd name="T34" fmla="*/ 13 w 37"/>
                <a:gd name="T35" fmla="*/ 7 h 17"/>
                <a:gd name="T36" fmla="*/ 18 w 37"/>
                <a:gd name="T37" fmla="*/ 3 h 17"/>
                <a:gd name="T38" fmla="*/ 24 w 37"/>
                <a:gd name="T39" fmla="*/ 3 h 17"/>
                <a:gd name="T40" fmla="*/ 30 w 37"/>
                <a:gd name="T41" fmla="*/ 3 h 17"/>
                <a:gd name="T42" fmla="*/ 32 w 37"/>
                <a:gd name="T43" fmla="*/ 0 h 17"/>
                <a:gd name="T44" fmla="*/ 36 w 37"/>
                <a:gd name="T45" fmla="*/ 2 h 17"/>
                <a:gd name="T46" fmla="*/ 34 w 37"/>
                <a:gd name="T47" fmla="*/ 4 h 17"/>
                <a:gd name="T48" fmla="*/ 34 w 37"/>
                <a:gd name="T49" fmla="*/ 7 h 17"/>
                <a:gd name="T50" fmla="*/ 35 w 37"/>
                <a:gd name="T51" fmla="*/ 9 h 17"/>
                <a:gd name="T52" fmla="*/ 31 w 37"/>
                <a:gd name="T53" fmla="*/ 10 h 17"/>
                <a:gd name="T54" fmla="*/ 30 w 37"/>
                <a:gd name="T55" fmla="*/ 12 h 17"/>
                <a:gd name="T56" fmla="*/ 30 w 37"/>
                <a:gd name="T57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7" h="17">
                  <a:moveTo>
                    <a:pt x="30" y="12"/>
                  </a:moveTo>
                  <a:cubicBezTo>
                    <a:pt x="29" y="13"/>
                    <a:pt x="27" y="13"/>
                    <a:pt x="27" y="13"/>
                  </a:cubicBezTo>
                  <a:cubicBezTo>
                    <a:pt x="24" y="13"/>
                    <a:pt x="25" y="11"/>
                    <a:pt x="26" y="10"/>
                  </a:cubicBezTo>
                  <a:cubicBezTo>
                    <a:pt x="27" y="8"/>
                    <a:pt x="24" y="7"/>
                    <a:pt x="23" y="8"/>
                  </a:cubicBezTo>
                  <a:cubicBezTo>
                    <a:pt x="23" y="9"/>
                    <a:pt x="23" y="10"/>
                    <a:pt x="22" y="10"/>
                  </a:cubicBezTo>
                  <a:cubicBezTo>
                    <a:pt x="22" y="10"/>
                    <a:pt x="21" y="10"/>
                    <a:pt x="21" y="9"/>
                  </a:cubicBezTo>
                  <a:cubicBezTo>
                    <a:pt x="20" y="10"/>
                    <a:pt x="21" y="12"/>
                    <a:pt x="20" y="13"/>
                  </a:cubicBezTo>
                  <a:cubicBezTo>
                    <a:pt x="19" y="15"/>
                    <a:pt x="18" y="13"/>
                    <a:pt x="17" y="14"/>
                  </a:cubicBezTo>
                  <a:cubicBezTo>
                    <a:pt x="16" y="14"/>
                    <a:pt x="17" y="16"/>
                    <a:pt x="16" y="16"/>
                  </a:cubicBezTo>
                  <a:cubicBezTo>
                    <a:pt x="16" y="17"/>
                    <a:pt x="13" y="17"/>
                    <a:pt x="12" y="17"/>
                  </a:cubicBezTo>
                  <a:cubicBezTo>
                    <a:pt x="11" y="16"/>
                    <a:pt x="11" y="14"/>
                    <a:pt x="10" y="15"/>
                  </a:cubicBezTo>
                  <a:cubicBezTo>
                    <a:pt x="8" y="16"/>
                    <a:pt x="7" y="16"/>
                    <a:pt x="5" y="16"/>
                  </a:cubicBezTo>
                  <a:cubicBezTo>
                    <a:pt x="4" y="16"/>
                    <a:pt x="2" y="17"/>
                    <a:pt x="1" y="17"/>
                  </a:cubicBezTo>
                  <a:cubicBezTo>
                    <a:pt x="0" y="17"/>
                    <a:pt x="3" y="14"/>
                    <a:pt x="2" y="13"/>
                  </a:cubicBezTo>
                  <a:cubicBezTo>
                    <a:pt x="2" y="13"/>
                    <a:pt x="1" y="14"/>
                    <a:pt x="0" y="14"/>
                  </a:cubicBezTo>
                  <a:cubicBezTo>
                    <a:pt x="0" y="13"/>
                    <a:pt x="5" y="12"/>
                    <a:pt x="6" y="12"/>
                  </a:cubicBezTo>
                  <a:cubicBezTo>
                    <a:pt x="8" y="12"/>
                    <a:pt x="8" y="11"/>
                    <a:pt x="9" y="10"/>
                  </a:cubicBezTo>
                  <a:cubicBezTo>
                    <a:pt x="11" y="8"/>
                    <a:pt x="12" y="8"/>
                    <a:pt x="13" y="7"/>
                  </a:cubicBezTo>
                  <a:cubicBezTo>
                    <a:pt x="15" y="5"/>
                    <a:pt x="16" y="3"/>
                    <a:pt x="18" y="3"/>
                  </a:cubicBezTo>
                  <a:cubicBezTo>
                    <a:pt x="20" y="2"/>
                    <a:pt x="22" y="2"/>
                    <a:pt x="24" y="3"/>
                  </a:cubicBezTo>
                  <a:cubicBezTo>
                    <a:pt x="26" y="3"/>
                    <a:pt x="29" y="4"/>
                    <a:pt x="30" y="3"/>
                  </a:cubicBezTo>
                  <a:cubicBezTo>
                    <a:pt x="31" y="2"/>
                    <a:pt x="30" y="0"/>
                    <a:pt x="32" y="0"/>
                  </a:cubicBezTo>
                  <a:cubicBezTo>
                    <a:pt x="32" y="0"/>
                    <a:pt x="36" y="1"/>
                    <a:pt x="36" y="2"/>
                  </a:cubicBezTo>
                  <a:cubicBezTo>
                    <a:pt x="37" y="2"/>
                    <a:pt x="34" y="3"/>
                    <a:pt x="34" y="4"/>
                  </a:cubicBezTo>
                  <a:cubicBezTo>
                    <a:pt x="34" y="5"/>
                    <a:pt x="37" y="6"/>
                    <a:pt x="34" y="7"/>
                  </a:cubicBezTo>
                  <a:cubicBezTo>
                    <a:pt x="33" y="8"/>
                    <a:pt x="36" y="9"/>
                    <a:pt x="35" y="9"/>
                  </a:cubicBezTo>
                  <a:cubicBezTo>
                    <a:pt x="33" y="10"/>
                    <a:pt x="32" y="10"/>
                    <a:pt x="31" y="10"/>
                  </a:cubicBezTo>
                  <a:cubicBezTo>
                    <a:pt x="31" y="11"/>
                    <a:pt x="31" y="11"/>
                    <a:pt x="30" y="12"/>
                  </a:cubicBezTo>
                  <a:cubicBezTo>
                    <a:pt x="29" y="13"/>
                    <a:pt x="31" y="11"/>
                    <a:pt x="30" y="1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49" name="Freeform 581"/>
            <p:cNvSpPr>
              <a:spLocks/>
            </p:cNvSpPr>
            <p:nvPr/>
          </p:nvSpPr>
          <p:spPr bwMode="auto">
            <a:xfrm>
              <a:off x="5922963" y="3835401"/>
              <a:ext cx="79375" cy="20638"/>
            </a:xfrm>
            <a:custGeom>
              <a:avLst/>
              <a:gdLst>
                <a:gd name="T0" fmla="*/ 6 w 8"/>
                <a:gd name="T1" fmla="*/ 2 h 2"/>
                <a:gd name="T2" fmla="*/ 3 w 8"/>
                <a:gd name="T3" fmla="*/ 0 h 2"/>
                <a:gd name="T4" fmla="*/ 6 w 8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2">
                  <a:moveTo>
                    <a:pt x="6" y="2"/>
                  </a:moveTo>
                  <a:cubicBezTo>
                    <a:pt x="4" y="2"/>
                    <a:pt x="0" y="1"/>
                    <a:pt x="3" y="0"/>
                  </a:cubicBezTo>
                  <a:cubicBezTo>
                    <a:pt x="5" y="0"/>
                    <a:pt x="8" y="2"/>
                    <a:pt x="6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50" name="Freeform 582"/>
            <p:cNvSpPr>
              <a:spLocks/>
            </p:cNvSpPr>
            <p:nvPr/>
          </p:nvSpPr>
          <p:spPr bwMode="auto">
            <a:xfrm>
              <a:off x="5991225" y="3695701"/>
              <a:ext cx="212725" cy="98425"/>
            </a:xfrm>
            <a:custGeom>
              <a:avLst/>
              <a:gdLst>
                <a:gd name="T0" fmla="*/ 7 w 21"/>
                <a:gd name="T1" fmla="*/ 9 h 10"/>
                <a:gd name="T2" fmla="*/ 2 w 21"/>
                <a:gd name="T3" fmla="*/ 4 h 10"/>
                <a:gd name="T4" fmla="*/ 9 w 21"/>
                <a:gd name="T5" fmla="*/ 2 h 10"/>
                <a:gd name="T6" fmla="*/ 17 w 21"/>
                <a:gd name="T7" fmla="*/ 0 h 10"/>
                <a:gd name="T8" fmla="*/ 19 w 21"/>
                <a:gd name="T9" fmla="*/ 2 h 10"/>
                <a:gd name="T10" fmla="*/ 14 w 21"/>
                <a:gd name="T11" fmla="*/ 4 h 10"/>
                <a:gd name="T12" fmla="*/ 15 w 21"/>
                <a:gd name="T13" fmla="*/ 7 h 10"/>
                <a:gd name="T14" fmla="*/ 7 w 21"/>
                <a:gd name="T15" fmla="*/ 9 h 10"/>
                <a:gd name="T16" fmla="*/ 7 w 21"/>
                <a:gd name="T17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">
                  <a:moveTo>
                    <a:pt x="7" y="9"/>
                  </a:moveTo>
                  <a:cubicBezTo>
                    <a:pt x="6" y="9"/>
                    <a:pt x="0" y="6"/>
                    <a:pt x="2" y="4"/>
                  </a:cubicBezTo>
                  <a:cubicBezTo>
                    <a:pt x="4" y="2"/>
                    <a:pt x="7" y="2"/>
                    <a:pt x="9" y="2"/>
                  </a:cubicBezTo>
                  <a:cubicBezTo>
                    <a:pt x="12" y="1"/>
                    <a:pt x="15" y="0"/>
                    <a:pt x="17" y="0"/>
                  </a:cubicBezTo>
                  <a:cubicBezTo>
                    <a:pt x="18" y="0"/>
                    <a:pt x="21" y="1"/>
                    <a:pt x="19" y="2"/>
                  </a:cubicBezTo>
                  <a:cubicBezTo>
                    <a:pt x="18" y="3"/>
                    <a:pt x="15" y="2"/>
                    <a:pt x="14" y="4"/>
                  </a:cubicBezTo>
                  <a:cubicBezTo>
                    <a:pt x="14" y="4"/>
                    <a:pt x="19" y="6"/>
                    <a:pt x="15" y="7"/>
                  </a:cubicBezTo>
                  <a:cubicBezTo>
                    <a:pt x="13" y="8"/>
                    <a:pt x="10" y="10"/>
                    <a:pt x="7" y="9"/>
                  </a:cubicBezTo>
                  <a:cubicBezTo>
                    <a:pt x="5" y="9"/>
                    <a:pt x="9" y="10"/>
                    <a:pt x="7" y="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51" name="Freeform 583"/>
            <p:cNvSpPr>
              <a:spLocks/>
            </p:cNvSpPr>
            <p:nvPr/>
          </p:nvSpPr>
          <p:spPr bwMode="auto">
            <a:xfrm>
              <a:off x="5902326" y="3716338"/>
              <a:ext cx="79375" cy="41275"/>
            </a:xfrm>
            <a:custGeom>
              <a:avLst/>
              <a:gdLst>
                <a:gd name="T0" fmla="*/ 6 w 8"/>
                <a:gd name="T1" fmla="*/ 4 h 4"/>
                <a:gd name="T2" fmla="*/ 3 w 8"/>
                <a:gd name="T3" fmla="*/ 0 h 4"/>
                <a:gd name="T4" fmla="*/ 6 w 8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4">
                  <a:moveTo>
                    <a:pt x="6" y="4"/>
                  </a:moveTo>
                  <a:cubicBezTo>
                    <a:pt x="4" y="4"/>
                    <a:pt x="0" y="0"/>
                    <a:pt x="3" y="0"/>
                  </a:cubicBezTo>
                  <a:cubicBezTo>
                    <a:pt x="6" y="0"/>
                    <a:pt x="8" y="3"/>
                    <a:pt x="6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52" name="Freeform 584"/>
            <p:cNvSpPr>
              <a:spLocks/>
            </p:cNvSpPr>
            <p:nvPr/>
          </p:nvSpPr>
          <p:spPr bwMode="auto">
            <a:xfrm>
              <a:off x="6011864" y="3622676"/>
              <a:ext cx="212725" cy="73025"/>
            </a:xfrm>
            <a:custGeom>
              <a:avLst/>
              <a:gdLst>
                <a:gd name="T0" fmla="*/ 1 w 21"/>
                <a:gd name="T1" fmla="*/ 5 h 7"/>
                <a:gd name="T2" fmla="*/ 4 w 21"/>
                <a:gd name="T3" fmla="*/ 4 h 7"/>
                <a:gd name="T4" fmla="*/ 9 w 21"/>
                <a:gd name="T5" fmla="*/ 1 h 7"/>
                <a:gd name="T6" fmla="*/ 18 w 21"/>
                <a:gd name="T7" fmla="*/ 3 h 7"/>
                <a:gd name="T8" fmla="*/ 11 w 21"/>
                <a:gd name="T9" fmla="*/ 6 h 7"/>
                <a:gd name="T10" fmla="*/ 6 w 21"/>
                <a:gd name="T11" fmla="*/ 6 h 7"/>
                <a:gd name="T12" fmla="*/ 1 w 21"/>
                <a:gd name="T13" fmla="*/ 5 h 7"/>
                <a:gd name="T14" fmla="*/ 1 w 21"/>
                <a:gd name="T1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7">
                  <a:moveTo>
                    <a:pt x="1" y="5"/>
                  </a:moveTo>
                  <a:cubicBezTo>
                    <a:pt x="0" y="5"/>
                    <a:pt x="3" y="4"/>
                    <a:pt x="4" y="4"/>
                  </a:cubicBezTo>
                  <a:cubicBezTo>
                    <a:pt x="6" y="3"/>
                    <a:pt x="7" y="2"/>
                    <a:pt x="9" y="1"/>
                  </a:cubicBezTo>
                  <a:cubicBezTo>
                    <a:pt x="12" y="0"/>
                    <a:pt x="15" y="1"/>
                    <a:pt x="18" y="3"/>
                  </a:cubicBezTo>
                  <a:cubicBezTo>
                    <a:pt x="21" y="6"/>
                    <a:pt x="12" y="6"/>
                    <a:pt x="11" y="6"/>
                  </a:cubicBezTo>
                  <a:cubicBezTo>
                    <a:pt x="9" y="6"/>
                    <a:pt x="8" y="7"/>
                    <a:pt x="6" y="6"/>
                  </a:cubicBezTo>
                  <a:cubicBezTo>
                    <a:pt x="4" y="5"/>
                    <a:pt x="2" y="6"/>
                    <a:pt x="1" y="5"/>
                  </a:cubicBezTo>
                  <a:cubicBezTo>
                    <a:pt x="0" y="4"/>
                    <a:pt x="2" y="6"/>
                    <a:pt x="1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53" name="Freeform 585"/>
            <p:cNvSpPr>
              <a:spLocks/>
            </p:cNvSpPr>
            <p:nvPr/>
          </p:nvSpPr>
          <p:spPr bwMode="auto">
            <a:xfrm>
              <a:off x="6526214" y="3835400"/>
              <a:ext cx="280987" cy="192088"/>
            </a:xfrm>
            <a:custGeom>
              <a:avLst/>
              <a:gdLst>
                <a:gd name="T0" fmla="*/ 22 w 28"/>
                <a:gd name="T1" fmla="*/ 19 h 19"/>
                <a:gd name="T2" fmla="*/ 15 w 28"/>
                <a:gd name="T3" fmla="*/ 19 h 19"/>
                <a:gd name="T4" fmla="*/ 15 w 28"/>
                <a:gd name="T5" fmla="*/ 17 h 19"/>
                <a:gd name="T6" fmla="*/ 12 w 28"/>
                <a:gd name="T7" fmla="*/ 15 h 19"/>
                <a:gd name="T8" fmla="*/ 17 w 28"/>
                <a:gd name="T9" fmla="*/ 13 h 19"/>
                <a:gd name="T10" fmla="*/ 16 w 28"/>
                <a:gd name="T11" fmla="*/ 12 h 19"/>
                <a:gd name="T12" fmla="*/ 9 w 28"/>
                <a:gd name="T13" fmla="*/ 13 h 19"/>
                <a:gd name="T14" fmla="*/ 2 w 28"/>
                <a:gd name="T15" fmla="*/ 13 h 19"/>
                <a:gd name="T16" fmla="*/ 1 w 28"/>
                <a:gd name="T17" fmla="*/ 12 h 19"/>
                <a:gd name="T18" fmla="*/ 7 w 28"/>
                <a:gd name="T19" fmla="*/ 10 h 19"/>
                <a:gd name="T20" fmla="*/ 4 w 28"/>
                <a:gd name="T21" fmla="*/ 8 h 19"/>
                <a:gd name="T22" fmla="*/ 7 w 28"/>
                <a:gd name="T23" fmla="*/ 6 h 19"/>
                <a:gd name="T24" fmla="*/ 3 w 28"/>
                <a:gd name="T25" fmla="*/ 6 h 19"/>
                <a:gd name="T26" fmla="*/ 7 w 28"/>
                <a:gd name="T27" fmla="*/ 4 h 19"/>
                <a:gd name="T28" fmla="*/ 13 w 28"/>
                <a:gd name="T29" fmla="*/ 8 h 19"/>
                <a:gd name="T30" fmla="*/ 16 w 28"/>
                <a:gd name="T31" fmla="*/ 9 h 19"/>
                <a:gd name="T32" fmla="*/ 13 w 28"/>
                <a:gd name="T33" fmla="*/ 7 h 19"/>
                <a:gd name="T34" fmla="*/ 14 w 28"/>
                <a:gd name="T35" fmla="*/ 5 h 19"/>
                <a:gd name="T36" fmla="*/ 11 w 28"/>
                <a:gd name="T37" fmla="*/ 4 h 19"/>
                <a:gd name="T38" fmla="*/ 11 w 28"/>
                <a:gd name="T39" fmla="*/ 2 h 19"/>
                <a:gd name="T40" fmla="*/ 7 w 28"/>
                <a:gd name="T41" fmla="*/ 3 h 19"/>
                <a:gd name="T42" fmla="*/ 13 w 28"/>
                <a:gd name="T43" fmla="*/ 1 h 19"/>
                <a:gd name="T44" fmla="*/ 12 w 28"/>
                <a:gd name="T45" fmla="*/ 2 h 19"/>
                <a:gd name="T46" fmla="*/ 15 w 28"/>
                <a:gd name="T47" fmla="*/ 3 h 19"/>
                <a:gd name="T48" fmla="*/ 21 w 28"/>
                <a:gd name="T49" fmla="*/ 2 h 19"/>
                <a:gd name="T50" fmla="*/ 26 w 28"/>
                <a:gd name="T51" fmla="*/ 8 h 19"/>
                <a:gd name="T52" fmla="*/ 27 w 28"/>
                <a:gd name="T53" fmla="*/ 12 h 19"/>
                <a:gd name="T54" fmla="*/ 26 w 28"/>
                <a:gd name="T55" fmla="*/ 14 h 19"/>
                <a:gd name="T56" fmla="*/ 26 w 28"/>
                <a:gd name="T57" fmla="*/ 17 h 19"/>
                <a:gd name="T58" fmla="*/ 22 w 28"/>
                <a:gd name="T5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" h="19">
                  <a:moveTo>
                    <a:pt x="22" y="19"/>
                  </a:moveTo>
                  <a:cubicBezTo>
                    <a:pt x="20" y="19"/>
                    <a:pt x="17" y="19"/>
                    <a:pt x="15" y="19"/>
                  </a:cubicBezTo>
                  <a:cubicBezTo>
                    <a:pt x="12" y="19"/>
                    <a:pt x="15" y="18"/>
                    <a:pt x="15" y="17"/>
                  </a:cubicBezTo>
                  <a:cubicBezTo>
                    <a:pt x="16" y="16"/>
                    <a:pt x="11" y="16"/>
                    <a:pt x="12" y="15"/>
                  </a:cubicBezTo>
                  <a:cubicBezTo>
                    <a:pt x="13" y="14"/>
                    <a:pt x="15" y="13"/>
                    <a:pt x="17" y="13"/>
                  </a:cubicBezTo>
                  <a:cubicBezTo>
                    <a:pt x="18" y="12"/>
                    <a:pt x="17" y="12"/>
                    <a:pt x="16" y="12"/>
                  </a:cubicBezTo>
                  <a:cubicBezTo>
                    <a:pt x="14" y="11"/>
                    <a:pt x="12" y="12"/>
                    <a:pt x="9" y="13"/>
                  </a:cubicBezTo>
                  <a:cubicBezTo>
                    <a:pt x="7" y="13"/>
                    <a:pt x="5" y="13"/>
                    <a:pt x="2" y="13"/>
                  </a:cubicBezTo>
                  <a:cubicBezTo>
                    <a:pt x="2" y="14"/>
                    <a:pt x="0" y="14"/>
                    <a:pt x="1" y="12"/>
                  </a:cubicBezTo>
                  <a:cubicBezTo>
                    <a:pt x="3" y="10"/>
                    <a:pt x="5" y="11"/>
                    <a:pt x="7" y="10"/>
                  </a:cubicBezTo>
                  <a:cubicBezTo>
                    <a:pt x="11" y="9"/>
                    <a:pt x="4" y="9"/>
                    <a:pt x="4" y="8"/>
                  </a:cubicBezTo>
                  <a:cubicBezTo>
                    <a:pt x="3" y="8"/>
                    <a:pt x="7" y="6"/>
                    <a:pt x="7" y="6"/>
                  </a:cubicBezTo>
                  <a:cubicBezTo>
                    <a:pt x="7" y="6"/>
                    <a:pt x="4" y="6"/>
                    <a:pt x="3" y="6"/>
                  </a:cubicBezTo>
                  <a:cubicBezTo>
                    <a:pt x="3" y="5"/>
                    <a:pt x="6" y="4"/>
                    <a:pt x="7" y="4"/>
                  </a:cubicBezTo>
                  <a:cubicBezTo>
                    <a:pt x="9" y="4"/>
                    <a:pt x="11" y="7"/>
                    <a:pt x="13" y="8"/>
                  </a:cubicBezTo>
                  <a:cubicBezTo>
                    <a:pt x="14" y="8"/>
                    <a:pt x="15" y="10"/>
                    <a:pt x="16" y="9"/>
                  </a:cubicBezTo>
                  <a:cubicBezTo>
                    <a:pt x="19" y="7"/>
                    <a:pt x="13" y="7"/>
                    <a:pt x="13" y="7"/>
                  </a:cubicBezTo>
                  <a:cubicBezTo>
                    <a:pt x="14" y="7"/>
                    <a:pt x="18" y="6"/>
                    <a:pt x="14" y="5"/>
                  </a:cubicBezTo>
                  <a:cubicBezTo>
                    <a:pt x="13" y="5"/>
                    <a:pt x="12" y="5"/>
                    <a:pt x="11" y="4"/>
                  </a:cubicBezTo>
                  <a:cubicBezTo>
                    <a:pt x="9" y="3"/>
                    <a:pt x="11" y="3"/>
                    <a:pt x="11" y="2"/>
                  </a:cubicBezTo>
                  <a:cubicBezTo>
                    <a:pt x="10" y="2"/>
                    <a:pt x="7" y="3"/>
                    <a:pt x="7" y="3"/>
                  </a:cubicBezTo>
                  <a:cubicBezTo>
                    <a:pt x="6" y="2"/>
                    <a:pt x="13" y="1"/>
                    <a:pt x="13" y="1"/>
                  </a:cubicBezTo>
                  <a:cubicBezTo>
                    <a:pt x="13" y="1"/>
                    <a:pt x="12" y="2"/>
                    <a:pt x="12" y="2"/>
                  </a:cubicBezTo>
                  <a:cubicBezTo>
                    <a:pt x="11" y="3"/>
                    <a:pt x="14" y="3"/>
                    <a:pt x="15" y="3"/>
                  </a:cubicBezTo>
                  <a:cubicBezTo>
                    <a:pt x="18" y="4"/>
                    <a:pt x="19" y="4"/>
                    <a:pt x="21" y="2"/>
                  </a:cubicBezTo>
                  <a:cubicBezTo>
                    <a:pt x="24" y="0"/>
                    <a:pt x="27" y="6"/>
                    <a:pt x="26" y="8"/>
                  </a:cubicBezTo>
                  <a:cubicBezTo>
                    <a:pt x="26" y="10"/>
                    <a:pt x="26" y="11"/>
                    <a:pt x="27" y="12"/>
                  </a:cubicBezTo>
                  <a:cubicBezTo>
                    <a:pt x="28" y="14"/>
                    <a:pt x="28" y="15"/>
                    <a:pt x="26" y="14"/>
                  </a:cubicBezTo>
                  <a:cubicBezTo>
                    <a:pt x="24" y="12"/>
                    <a:pt x="25" y="16"/>
                    <a:pt x="26" y="17"/>
                  </a:cubicBezTo>
                  <a:cubicBezTo>
                    <a:pt x="27" y="18"/>
                    <a:pt x="23" y="19"/>
                    <a:pt x="22" y="1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54" name="Freeform 586"/>
            <p:cNvSpPr>
              <a:spLocks/>
            </p:cNvSpPr>
            <p:nvPr/>
          </p:nvSpPr>
          <p:spPr bwMode="auto">
            <a:xfrm>
              <a:off x="6496050" y="3929064"/>
              <a:ext cx="88900" cy="26987"/>
            </a:xfrm>
            <a:custGeom>
              <a:avLst/>
              <a:gdLst>
                <a:gd name="T0" fmla="*/ 1 w 9"/>
                <a:gd name="T1" fmla="*/ 3 h 3"/>
                <a:gd name="T2" fmla="*/ 7 w 9"/>
                <a:gd name="T3" fmla="*/ 0 h 3"/>
                <a:gd name="T4" fmla="*/ 1 w 9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1" y="3"/>
                  </a:moveTo>
                  <a:cubicBezTo>
                    <a:pt x="4" y="2"/>
                    <a:pt x="9" y="0"/>
                    <a:pt x="7" y="0"/>
                  </a:cubicBezTo>
                  <a:cubicBezTo>
                    <a:pt x="4" y="0"/>
                    <a:pt x="0" y="3"/>
                    <a:pt x="1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55" name="Freeform 587"/>
            <p:cNvSpPr>
              <a:spLocks/>
            </p:cNvSpPr>
            <p:nvPr/>
          </p:nvSpPr>
          <p:spPr bwMode="auto">
            <a:xfrm>
              <a:off x="6475414" y="3917950"/>
              <a:ext cx="80962" cy="20638"/>
            </a:xfrm>
            <a:custGeom>
              <a:avLst/>
              <a:gdLst>
                <a:gd name="T0" fmla="*/ 1 w 8"/>
                <a:gd name="T1" fmla="*/ 2 h 2"/>
                <a:gd name="T2" fmla="*/ 6 w 8"/>
                <a:gd name="T3" fmla="*/ 0 h 2"/>
                <a:gd name="T4" fmla="*/ 1 w 8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2">
                  <a:moveTo>
                    <a:pt x="1" y="2"/>
                  </a:moveTo>
                  <a:cubicBezTo>
                    <a:pt x="0" y="2"/>
                    <a:pt x="4" y="0"/>
                    <a:pt x="6" y="0"/>
                  </a:cubicBezTo>
                  <a:cubicBezTo>
                    <a:pt x="8" y="0"/>
                    <a:pt x="4" y="2"/>
                    <a:pt x="1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56" name="Freeform 588"/>
            <p:cNvSpPr>
              <a:spLocks/>
            </p:cNvSpPr>
            <p:nvPr/>
          </p:nvSpPr>
          <p:spPr bwMode="auto">
            <a:xfrm>
              <a:off x="6434138" y="3887788"/>
              <a:ext cx="103187" cy="50800"/>
            </a:xfrm>
            <a:custGeom>
              <a:avLst/>
              <a:gdLst>
                <a:gd name="T0" fmla="*/ 2 w 10"/>
                <a:gd name="T1" fmla="*/ 3 h 5"/>
                <a:gd name="T2" fmla="*/ 10 w 10"/>
                <a:gd name="T3" fmla="*/ 1 h 5"/>
                <a:gd name="T4" fmla="*/ 2 w 10"/>
                <a:gd name="T5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5">
                  <a:moveTo>
                    <a:pt x="2" y="3"/>
                  </a:moveTo>
                  <a:cubicBezTo>
                    <a:pt x="0" y="2"/>
                    <a:pt x="10" y="0"/>
                    <a:pt x="10" y="1"/>
                  </a:cubicBezTo>
                  <a:cubicBezTo>
                    <a:pt x="10" y="2"/>
                    <a:pt x="6" y="5"/>
                    <a:pt x="2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57" name="Freeform 589"/>
            <p:cNvSpPr>
              <a:spLocks/>
            </p:cNvSpPr>
            <p:nvPr/>
          </p:nvSpPr>
          <p:spPr bwMode="auto">
            <a:xfrm>
              <a:off x="6443663" y="3846514"/>
              <a:ext cx="73025" cy="50800"/>
            </a:xfrm>
            <a:custGeom>
              <a:avLst/>
              <a:gdLst>
                <a:gd name="T0" fmla="*/ 1 w 7"/>
                <a:gd name="T1" fmla="*/ 5 h 5"/>
                <a:gd name="T2" fmla="*/ 0 w 7"/>
                <a:gd name="T3" fmla="*/ 1 h 5"/>
                <a:gd name="T4" fmla="*/ 4 w 7"/>
                <a:gd name="T5" fmla="*/ 2 h 5"/>
                <a:gd name="T6" fmla="*/ 7 w 7"/>
                <a:gd name="T7" fmla="*/ 4 h 5"/>
                <a:gd name="T8" fmla="*/ 1 w 7"/>
                <a:gd name="T9" fmla="*/ 5 h 5"/>
                <a:gd name="T10" fmla="*/ 1 w 7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5">
                  <a:moveTo>
                    <a:pt x="1" y="5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3" y="1"/>
                    <a:pt x="4" y="2"/>
                  </a:cubicBezTo>
                  <a:cubicBezTo>
                    <a:pt x="4" y="2"/>
                    <a:pt x="7" y="3"/>
                    <a:pt x="7" y="4"/>
                  </a:cubicBezTo>
                  <a:cubicBezTo>
                    <a:pt x="7" y="4"/>
                    <a:pt x="2" y="5"/>
                    <a:pt x="1" y="5"/>
                  </a:cubicBezTo>
                  <a:cubicBezTo>
                    <a:pt x="0" y="4"/>
                    <a:pt x="4" y="5"/>
                    <a:pt x="1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58" name="Freeform 590"/>
            <p:cNvSpPr>
              <a:spLocks/>
            </p:cNvSpPr>
            <p:nvPr/>
          </p:nvSpPr>
          <p:spPr bwMode="auto">
            <a:xfrm>
              <a:off x="6345239" y="3725863"/>
              <a:ext cx="119062" cy="88900"/>
            </a:xfrm>
            <a:custGeom>
              <a:avLst/>
              <a:gdLst>
                <a:gd name="T0" fmla="*/ 8 w 12"/>
                <a:gd name="T1" fmla="*/ 8 h 9"/>
                <a:gd name="T2" fmla="*/ 3 w 12"/>
                <a:gd name="T3" fmla="*/ 1 h 9"/>
                <a:gd name="T4" fmla="*/ 8 w 12"/>
                <a:gd name="T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9">
                  <a:moveTo>
                    <a:pt x="8" y="8"/>
                  </a:moveTo>
                  <a:cubicBezTo>
                    <a:pt x="6" y="9"/>
                    <a:pt x="0" y="0"/>
                    <a:pt x="3" y="1"/>
                  </a:cubicBezTo>
                  <a:cubicBezTo>
                    <a:pt x="6" y="3"/>
                    <a:pt x="12" y="8"/>
                    <a:pt x="8" y="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59" name="Freeform 591"/>
            <p:cNvSpPr>
              <a:spLocks/>
            </p:cNvSpPr>
            <p:nvPr/>
          </p:nvSpPr>
          <p:spPr bwMode="auto">
            <a:xfrm>
              <a:off x="6537326" y="3716338"/>
              <a:ext cx="88900" cy="30162"/>
            </a:xfrm>
            <a:custGeom>
              <a:avLst/>
              <a:gdLst>
                <a:gd name="T0" fmla="*/ 2 w 9"/>
                <a:gd name="T1" fmla="*/ 1 h 3"/>
                <a:gd name="T2" fmla="*/ 8 w 9"/>
                <a:gd name="T3" fmla="*/ 2 h 3"/>
                <a:gd name="T4" fmla="*/ 2 w 9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2" y="1"/>
                  </a:moveTo>
                  <a:cubicBezTo>
                    <a:pt x="5" y="0"/>
                    <a:pt x="9" y="2"/>
                    <a:pt x="8" y="2"/>
                  </a:cubicBezTo>
                  <a:cubicBezTo>
                    <a:pt x="3" y="3"/>
                    <a:pt x="0" y="2"/>
                    <a:pt x="2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60" name="Freeform 592"/>
            <p:cNvSpPr>
              <a:spLocks/>
            </p:cNvSpPr>
            <p:nvPr/>
          </p:nvSpPr>
          <p:spPr bwMode="auto">
            <a:xfrm>
              <a:off x="6365876" y="3554414"/>
              <a:ext cx="358775" cy="192087"/>
            </a:xfrm>
            <a:custGeom>
              <a:avLst/>
              <a:gdLst>
                <a:gd name="T0" fmla="*/ 28 w 36"/>
                <a:gd name="T1" fmla="*/ 17 h 19"/>
                <a:gd name="T2" fmla="*/ 27 w 36"/>
                <a:gd name="T3" fmla="*/ 15 h 19"/>
                <a:gd name="T4" fmla="*/ 22 w 36"/>
                <a:gd name="T5" fmla="*/ 13 h 19"/>
                <a:gd name="T6" fmla="*/ 14 w 36"/>
                <a:gd name="T7" fmla="*/ 14 h 19"/>
                <a:gd name="T8" fmla="*/ 18 w 36"/>
                <a:gd name="T9" fmla="*/ 12 h 19"/>
                <a:gd name="T10" fmla="*/ 8 w 36"/>
                <a:gd name="T11" fmla="*/ 12 h 19"/>
                <a:gd name="T12" fmla="*/ 13 w 36"/>
                <a:gd name="T13" fmla="*/ 10 h 19"/>
                <a:gd name="T14" fmla="*/ 12 w 36"/>
                <a:gd name="T15" fmla="*/ 9 h 19"/>
                <a:gd name="T16" fmla="*/ 13 w 36"/>
                <a:gd name="T17" fmla="*/ 8 h 19"/>
                <a:gd name="T18" fmla="*/ 11 w 36"/>
                <a:gd name="T19" fmla="*/ 8 h 19"/>
                <a:gd name="T20" fmla="*/ 10 w 36"/>
                <a:gd name="T21" fmla="*/ 6 h 19"/>
                <a:gd name="T22" fmla="*/ 6 w 36"/>
                <a:gd name="T23" fmla="*/ 6 h 19"/>
                <a:gd name="T24" fmla="*/ 3 w 36"/>
                <a:gd name="T25" fmla="*/ 5 h 19"/>
                <a:gd name="T26" fmla="*/ 9 w 36"/>
                <a:gd name="T27" fmla="*/ 2 h 19"/>
                <a:gd name="T28" fmla="*/ 16 w 36"/>
                <a:gd name="T29" fmla="*/ 1 h 19"/>
                <a:gd name="T30" fmla="*/ 18 w 36"/>
                <a:gd name="T31" fmla="*/ 5 h 19"/>
                <a:gd name="T32" fmla="*/ 22 w 36"/>
                <a:gd name="T33" fmla="*/ 4 h 19"/>
                <a:gd name="T34" fmla="*/ 25 w 36"/>
                <a:gd name="T35" fmla="*/ 7 h 19"/>
                <a:gd name="T36" fmla="*/ 30 w 36"/>
                <a:gd name="T37" fmla="*/ 7 h 19"/>
                <a:gd name="T38" fmla="*/ 33 w 36"/>
                <a:gd name="T39" fmla="*/ 12 h 19"/>
                <a:gd name="T40" fmla="*/ 34 w 36"/>
                <a:gd name="T41" fmla="*/ 16 h 19"/>
                <a:gd name="T42" fmla="*/ 28 w 36"/>
                <a:gd name="T43" fmla="*/ 17 h 19"/>
                <a:gd name="T44" fmla="*/ 28 w 36"/>
                <a:gd name="T45" fmla="*/ 1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" h="19">
                  <a:moveTo>
                    <a:pt x="28" y="17"/>
                  </a:moveTo>
                  <a:cubicBezTo>
                    <a:pt x="27" y="17"/>
                    <a:pt x="27" y="16"/>
                    <a:pt x="27" y="15"/>
                  </a:cubicBezTo>
                  <a:cubicBezTo>
                    <a:pt x="26" y="14"/>
                    <a:pt x="23" y="13"/>
                    <a:pt x="22" y="13"/>
                  </a:cubicBezTo>
                  <a:cubicBezTo>
                    <a:pt x="21" y="13"/>
                    <a:pt x="14" y="15"/>
                    <a:pt x="14" y="14"/>
                  </a:cubicBezTo>
                  <a:cubicBezTo>
                    <a:pt x="14" y="14"/>
                    <a:pt x="18" y="12"/>
                    <a:pt x="18" y="12"/>
                  </a:cubicBezTo>
                  <a:cubicBezTo>
                    <a:pt x="15" y="11"/>
                    <a:pt x="11" y="14"/>
                    <a:pt x="8" y="12"/>
                  </a:cubicBezTo>
                  <a:cubicBezTo>
                    <a:pt x="2" y="9"/>
                    <a:pt x="13" y="10"/>
                    <a:pt x="13" y="10"/>
                  </a:cubicBezTo>
                  <a:cubicBezTo>
                    <a:pt x="13" y="10"/>
                    <a:pt x="12" y="9"/>
                    <a:pt x="12" y="9"/>
                  </a:cubicBezTo>
                  <a:cubicBezTo>
                    <a:pt x="12" y="9"/>
                    <a:pt x="13" y="8"/>
                    <a:pt x="13" y="8"/>
                  </a:cubicBezTo>
                  <a:cubicBezTo>
                    <a:pt x="14" y="7"/>
                    <a:pt x="11" y="8"/>
                    <a:pt x="11" y="8"/>
                  </a:cubicBezTo>
                  <a:cubicBezTo>
                    <a:pt x="10" y="7"/>
                    <a:pt x="12" y="6"/>
                    <a:pt x="10" y="6"/>
                  </a:cubicBezTo>
                  <a:cubicBezTo>
                    <a:pt x="9" y="6"/>
                    <a:pt x="7" y="7"/>
                    <a:pt x="6" y="6"/>
                  </a:cubicBezTo>
                  <a:cubicBezTo>
                    <a:pt x="6" y="5"/>
                    <a:pt x="4" y="6"/>
                    <a:pt x="3" y="5"/>
                  </a:cubicBezTo>
                  <a:cubicBezTo>
                    <a:pt x="0" y="0"/>
                    <a:pt x="7" y="2"/>
                    <a:pt x="9" y="2"/>
                  </a:cubicBezTo>
                  <a:cubicBezTo>
                    <a:pt x="11" y="1"/>
                    <a:pt x="14" y="0"/>
                    <a:pt x="16" y="1"/>
                  </a:cubicBezTo>
                  <a:cubicBezTo>
                    <a:pt x="19" y="2"/>
                    <a:pt x="14" y="7"/>
                    <a:pt x="18" y="5"/>
                  </a:cubicBezTo>
                  <a:cubicBezTo>
                    <a:pt x="19" y="5"/>
                    <a:pt x="21" y="3"/>
                    <a:pt x="22" y="4"/>
                  </a:cubicBezTo>
                  <a:cubicBezTo>
                    <a:pt x="23" y="5"/>
                    <a:pt x="24" y="7"/>
                    <a:pt x="25" y="7"/>
                  </a:cubicBezTo>
                  <a:cubicBezTo>
                    <a:pt x="26" y="7"/>
                    <a:pt x="29" y="6"/>
                    <a:pt x="30" y="7"/>
                  </a:cubicBezTo>
                  <a:cubicBezTo>
                    <a:pt x="32" y="8"/>
                    <a:pt x="32" y="11"/>
                    <a:pt x="33" y="12"/>
                  </a:cubicBezTo>
                  <a:cubicBezTo>
                    <a:pt x="34" y="14"/>
                    <a:pt x="36" y="15"/>
                    <a:pt x="34" y="16"/>
                  </a:cubicBezTo>
                  <a:cubicBezTo>
                    <a:pt x="33" y="18"/>
                    <a:pt x="30" y="18"/>
                    <a:pt x="28" y="17"/>
                  </a:cubicBezTo>
                  <a:cubicBezTo>
                    <a:pt x="27" y="16"/>
                    <a:pt x="31" y="19"/>
                    <a:pt x="28" y="1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61" name="Freeform 593"/>
            <p:cNvSpPr>
              <a:spLocks/>
            </p:cNvSpPr>
            <p:nvPr/>
          </p:nvSpPr>
          <p:spPr bwMode="auto">
            <a:xfrm>
              <a:off x="6646864" y="3462339"/>
              <a:ext cx="109537" cy="50800"/>
            </a:xfrm>
            <a:custGeom>
              <a:avLst/>
              <a:gdLst>
                <a:gd name="T0" fmla="*/ 8 w 11"/>
                <a:gd name="T1" fmla="*/ 5 h 5"/>
                <a:gd name="T2" fmla="*/ 4 w 11"/>
                <a:gd name="T3" fmla="*/ 4 h 5"/>
                <a:gd name="T4" fmla="*/ 2 w 11"/>
                <a:gd name="T5" fmla="*/ 3 h 5"/>
                <a:gd name="T6" fmla="*/ 7 w 11"/>
                <a:gd name="T7" fmla="*/ 2 h 5"/>
                <a:gd name="T8" fmla="*/ 8 w 11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8" y="5"/>
                  </a:moveTo>
                  <a:cubicBezTo>
                    <a:pt x="6" y="5"/>
                    <a:pt x="6" y="4"/>
                    <a:pt x="4" y="4"/>
                  </a:cubicBezTo>
                  <a:cubicBezTo>
                    <a:pt x="4" y="4"/>
                    <a:pt x="0" y="4"/>
                    <a:pt x="2" y="3"/>
                  </a:cubicBezTo>
                  <a:cubicBezTo>
                    <a:pt x="3" y="1"/>
                    <a:pt x="6" y="0"/>
                    <a:pt x="7" y="2"/>
                  </a:cubicBezTo>
                  <a:cubicBezTo>
                    <a:pt x="9" y="3"/>
                    <a:pt x="11" y="5"/>
                    <a:pt x="8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62" name="Freeform 594"/>
            <p:cNvSpPr>
              <a:spLocks/>
            </p:cNvSpPr>
            <p:nvPr/>
          </p:nvSpPr>
          <p:spPr bwMode="auto">
            <a:xfrm>
              <a:off x="6735764" y="3622675"/>
              <a:ext cx="201613" cy="114300"/>
            </a:xfrm>
            <a:custGeom>
              <a:avLst/>
              <a:gdLst>
                <a:gd name="T0" fmla="*/ 8 w 20"/>
                <a:gd name="T1" fmla="*/ 7 h 11"/>
                <a:gd name="T2" fmla="*/ 3 w 20"/>
                <a:gd name="T3" fmla="*/ 5 h 11"/>
                <a:gd name="T4" fmla="*/ 4 w 20"/>
                <a:gd name="T5" fmla="*/ 3 h 11"/>
                <a:gd name="T6" fmla="*/ 1 w 20"/>
                <a:gd name="T7" fmla="*/ 1 h 11"/>
                <a:gd name="T8" fmla="*/ 6 w 20"/>
                <a:gd name="T9" fmla="*/ 1 h 11"/>
                <a:gd name="T10" fmla="*/ 12 w 20"/>
                <a:gd name="T11" fmla="*/ 3 h 11"/>
                <a:gd name="T12" fmla="*/ 16 w 20"/>
                <a:gd name="T13" fmla="*/ 3 h 11"/>
                <a:gd name="T14" fmla="*/ 19 w 20"/>
                <a:gd name="T15" fmla="*/ 4 h 11"/>
                <a:gd name="T16" fmla="*/ 18 w 20"/>
                <a:gd name="T17" fmla="*/ 8 h 11"/>
                <a:gd name="T18" fmla="*/ 15 w 20"/>
                <a:gd name="T19" fmla="*/ 10 h 11"/>
                <a:gd name="T20" fmla="*/ 9 w 20"/>
                <a:gd name="T21" fmla="*/ 11 h 11"/>
                <a:gd name="T22" fmla="*/ 4 w 20"/>
                <a:gd name="T23" fmla="*/ 8 h 11"/>
                <a:gd name="T24" fmla="*/ 8 w 20"/>
                <a:gd name="T25" fmla="*/ 7 h 11"/>
                <a:gd name="T26" fmla="*/ 8 w 20"/>
                <a:gd name="T2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11">
                  <a:moveTo>
                    <a:pt x="8" y="7"/>
                  </a:moveTo>
                  <a:cubicBezTo>
                    <a:pt x="6" y="7"/>
                    <a:pt x="4" y="6"/>
                    <a:pt x="3" y="5"/>
                  </a:cubicBezTo>
                  <a:cubicBezTo>
                    <a:pt x="0" y="4"/>
                    <a:pt x="4" y="3"/>
                    <a:pt x="4" y="3"/>
                  </a:cubicBezTo>
                  <a:cubicBezTo>
                    <a:pt x="4" y="2"/>
                    <a:pt x="2" y="1"/>
                    <a:pt x="1" y="1"/>
                  </a:cubicBezTo>
                  <a:cubicBezTo>
                    <a:pt x="1" y="0"/>
                    <a:pt x="6" y="1"/>
                    <a:pt x="6" y="1"/>
                  </a:cubicBezTo>
                  <a:cubicBezTo>
                    <a:pt x="8" y="1"/>
                    <a:pt x="10" y="2"/>
                    <a:pt x="12" y="3"/>
                  </a:cubicBezTo>
                  <a:cubicBezTo>
                    <a:pt x="14" y="3"/>
                    <a:pt x="15" y="3"/>
                    <a:pt x="16" y="3"/>
                  </a:cubicBezTo>
                  <a:cubicBezTo>
                    <a:pt x="17" y="3"/>
                    <a:pt x="20" y="4"/>
                    <a:pt x="19" y="4"/>
                  </a:cubicBezTo>
                  <a:cubicBezTo>
                    <a:pt x="17" y="6"/>
                    <a:pt x="16" y="5"/>
                    <a:pt x="18" y="8"/>
                  </a:cubicBezTo>
                  <a:cubicBezTo>
                    <a:pt x="19" y="9"/>
                    <a:pt x="16" y="9"/>
                    <a:pt x="15" y="10"/>
                  </a:cubicBezTo>
                  <a:cubicBezTo>
                    <a:pt x="13" y="10"/>
                    <a:pt x="11" y="11"/>
                    <a:pt x="9" y="11"/>
                  </a:cubicBezTo>
                  <a:cubicBezTo>
                    <a:pt x="8" y="10"/>
                    <a:pt x="4" y="9"/>
                    <a:pt x="4" y="8"/>
                  </a:cubicBezTo>
                  <a:cubicBezTo>
                    <a:pt x="4" y="8"/>
                    <a:pt x="10" y="7"/>
                    <a:pt x="8" y="7"/>
                  </a:cubicBezTo>
                  <a:cubicBezTo>
                    <a:pt x="5" y="6"/>
                    <a:pt x="10" y="7"/>
                    <a:pt x="8" y="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63" name="Freeform 595"/>
            <p:cNvSpPr>
              <a:spLocks/>
            </p:cNvSpPr>
            <p:nvPr/>
          </p:nvSpPr>
          <p:spPr bwMode="auto">
            <a:xfrm>
              <a:off x="6848475" y="3725864"/>
              <a:ext cx="177800" cy="52387"/>
            </a:xfrm>
            <a:custGeom>
              <a:avLst/>
              <a:gdLst>
                <a:gd name="T0" fmla="*/ 14 w 18"/>
                <a:gd name="T1" fmla="*/ 5 h 5"/>
                <a:gd name="T2" fmla="*/ 16 w 18"/>
                <a:gd name="T3" fmla="*/ 2 h 5"/>
                <a:gd name="T4" fmla="*/ 13 w 18"/>
                <a:gd name="T5" fmla="*/ 1 h 5"/>
                <a:gd name="T6" fmla="*/ 3 w 18"/>
                <a:gd name="T7" fmla="*/ 1 h 5"/>
                <a:gd name="T8" fmla="*/ 4 w 18"/>
                <a:gd name="T9" fmla="*/ 4 h 5"/>
                <a:gd name="T10" fmla="*/ 14 w 18"/>
                <a:gd name="T11" fmla="*/ 5 h 5"/>
                <a:gd name="T12" fmla="*/ 14 w 18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5">
                  <a:moveTo>
                    <a:pt x="14" y="5"/>
                  </a:moveTo>
                  <a:cubicBezTo>
                    <a:pt x="14" y="4"/>
                    <a:pt x="18" y="2"/>
                    <a:pt x="16" y="2"/>
                  </a:cubicBezTo>
                  <a:cubicBezTo>
                    <a:pt x="15" y="1"/>
                    <a:pt x="14" y="1"/>
                    <a:pt x="13" y="1"/>
                  </a:cubicBezTo>
                  <a:cubicBezTo>
                    <a:pt x="10" y="1"/>
                    <a:pt x="6" y="0"/>
                    <a:pt x="3" y="1"/>
                  </a:cubicBezTo>
                  <a:cubicBezTo>
                    <a:pt x="0" y="1"/>
                    <a:pt x="1" y="4"/>
                    <a:pt x="4" y="4"/>
                  </a:cubicBezTo>
                  <a:cubicBezTo>
                    <a:pt x="7" y="4"/>
                    <a:pt x="11" y="5"/>
                    <a:pt x="14" y="5"/>
                  </a:cubicBezTo>
                  <a:cubicBezTo>
                    <a:pt x="16" y="4"/>
                    <a:pt x="12" y="5"/>
                    <a:pt x="14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64" name="Freeform 596"/>
            <p:cNvSpPr>
              <a:spLocks/>
            </p:cNvSpPr>
            <p:nvPr/>
          </p:nvSpPr>
          <p:spPr bwMode="auto">
            <a:xfrm>
              <a:off x="6837364" y="3956051"/>
              <a:ext cx="168275" cy="112713"/>
            </a:xfrm>
            <a:custGeom>
              <a:avLst/>
              <a:gdLst>
                <a:gd name="T0" fmla="*/ 7 w 17"/>
                <a:gd name="T1" fmla="*/ 1 h 11"/>
                <a:gd name="T2" fmla="*/ 1 w 17"/>
                <a:gd name="T3" fmla="*/ 6 h 11"/>
                <a:gd name="T4" fmla="*/ 10 w 17"/>
                <a:gd name="T5" fmla="*/ 10 h 11"/>
                <a:gd name="T6" fmla="*/ 15 w 17"/>
                <a:gd name="T7" fmla="*/ 10 h 11"/>
                <a:gd name="T8" fmla="*/ 15 w 17"/>
                <a:gd name="T9" fmla="*/ 8 h 11"/>
                <a:gd name="T10" fmla="*/ 16 w 17"/>
                <a:gd name="T11" fmla="*/ 6 h 11"/>
                <a:gd name="T12" fmla="*/ 7 w 17"/>
                <a:gd name="T13" fmla="*/ 1 h 11"/>
                <a:gd name="T14" fmla="*/ 7 w 17"/>
                <a:gd name="T15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1">
                  <a:moveTo>
                    <a:pt x="7" y="1"/>
                  </a:moveTo>
                  <a:cubicBezTo>
                    <a:pt x="5" y="0"/>
                    <a:pt x="2" y="4"/>
                    <a:pt x="1" y="6"/>
                  </a:cubicBezTo>
                  <a:cubicBezTo>
                    <a:pt x="0" y="8"/>
                    <a:pt x="8" y="10"/>
                    <a:pt x="10" y="10"/>
                  </a:cubicBezTo>
                  <a:cubicBezTo>
                    <a:pt x="11" y="11"/>
                    <a:pt x="14" y="11"/>
                    <a:pt x="15" y="10"/>
                  </a:cubicBezTo>
                  <a:cubicBezTo>
                    <a:pt x="16" y="10"/>
                    <a:pt x="15" y="9"/>
                    <a:pt x="15" y="8"/>
                  </a:cubicBezTo>
                  <a:cubicBezTo>
                    <a:pt x="15" y="7"/>
                    <a:pt x="15" y="6"/>
                    <a:pt x="16" y="6"/>
                  </a:cubicBezTo>
                  <a:cubicBezTo>
                    <a:pt x="17" y="4"/>
                    <a:pt x="9" y="1"/>
                    <a:pt x="7" y="1"/>
                  </a:cubicBezTo>
                  <a:cubicBezTo>
                    <a:pt x="5" y="0"/>
                    <a:pt x="8" y="1"/>
                    <a:pt x="7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65" name="Freeform 597"/>
            <p:cNvSpPr>
              <a:spLocks/>
            </p:cNvSpPr>
            <p:nvPr/>
          </p:nvSpPr>
          <p:spPr bwMode="auto">
            <a:xfrm>
              <a:off x="6916738" y="3929064"/>
              <a:ext cx="41275" cy="26987"/>
            </a:xfrm>
            <a:custGeom>
              <a:avLst/>
              <a:gdLst>
                <a:gd name="T0" fmla="*/ 3 w 4"/>
                <a:gd name="T1" fmla="*/ 2 h 3"/>
                <a:gd name="T2" fmla="*/ 1 w 4"/>
                <a:gd name="T3" fmla="*/ 1 h 3"/>
                <a:gd name="T4" fmla="*/ 3 w 4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3" y="2"/>
                  </a:moveTo>
                  <a:cubicBezTo>
                    <a:pt x="1" y="3"/>
                    <a:pt x="0" y="1"/>
                    <a:pt x="1" y="1"/>
                  </a:cubicBezTo>
                  <a:cubicBezTo>
                    <a:pt x="2" y="0"/>
                    <a:pt x="4" y="2"/>
                    <a:pt x="3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566" name="Freeform 598"/>
            <p:cNvSpPr>
              <a:spLocks/>
            </p:cNvSpPr>
            <p:nvPr/>
          </p:nvSpPr>
          <p:spPr bwMode="auto">
            <a:xfrm>
              <a:off x="7097714" y="3746501"/>
              <a:ext cx="90487" cy="58738"/>
            </a:xfrm>
            <a:custGeom>
              <a:avLst/>
              <a:gdLst>
                <a:gd name="T0" fmla="*/ 1 w 9"/>
                <a:gd name="T1" fmla="*/ 5 h 6"/>
                <a:gd name="T2" fmla="*/ 1 w 9"/>
                <a:gd name="T3" fmla="*/ 1 h 6"/>
                <a:gd name="T4" fmla="*/ 5 w 9"/>
                <a:gd name="T5" fmla="*/ 1 h 6"/>
                <a:gd name="T6" fmla="*/ 9 w 9"/>
                <a:gd name="T7" fmla="*/ 3 h 6"/>
                <a:gd name="T8" fmla="*/ 5 w 9"/>
                <a:gd name="T9" fmla="*/ 5 h 6"/>
                <a:gd name="T10" fmla="*/ 1 w 9"/>
                <a:gd name="T11" fmla="*/ 5 h 6"/>
                <a:gd name="T12" fmla="*/ 1 w 9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6">
                  <a:moveTo>
                    <a:pt x="1" y="5"/>
                  </a:moveTo>
                  <a:cubicBezTo>
                    <a:pt x="1" y="5"/>
                    <a:pt x="2" y="2"/>
                    <a:pt x="1" y="1"/>
                  </a:cubicBezTo>
                  <a:cubicBezTo>
                    <a:pt x="1" y="0"/>
                    <a:pt x="4" y="1"/>
                    <a:pt x="5" y="1"/>
                  </a:cubicBezTo>
                  <a:cubicBezTo>
                    <a:pt x="6" y="1"/>
                    <a:pt x="9" y="2"/>
                    <a:pt x="9" y="3"/>
                  </a:cubicBezTo>
                  <a:cubicBezTo>
                    <a:pt x="8" y="4"/>
                    <a:pt x="6" y="5"/>
                    <a:pt x="5" y="5"/>
                  </a:cubicBezTo>
                  <a:cubicBezTo>
                    <a:pt x="3" y="6"/>
                    <a:pt x="3" y="6"/>
                    <a:pt x="1" y="5"/>
                  </a:cubicBezTo>
                  <a:cubicBezTo>
                    <a:pt x="0" y="4"/>
                    <a:pt x="2" y="6"/>
                    <a:pt x="1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07" name="Freeform 599"/>
            <p:cNvSpPr>
              <a:spLocks/>
            </p:cNvSpPr>
            <p:nvPr/>
          </p:nvSpPr>
          <p:spPr bwMode="auto">
            <a:xfrm>
              <a:off x="7146926" y="3835400"/>
              <a:ext cx="30163" cy="41275"/>
            </a:xfrm>
            <a:custGeom>
              <a:avLst/>
              <a:gdLst>
                <a:gd name="T0" fmla="*/ 2 w 3"/>
                <a:gd name="T1" fmla="*/ 1 h 4"/>
                <a:gd name="T2" fmla="*/ 1 w 3"/>
                <a:gd name="T3" fmla="*/ 3 h 4"/>
                <a:gd name="T4" fmla="*/ 2 w 3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4">
                  <a:moveTo>
                    <a:pt x="2" y="1"/>
                  </a:moveTo>
                  <a:cubicBezTo>
                    <a:pt x="0" y="0"/>
                    <a:pt x="0" y="3"/>
                    <a:pt x="1" y="3"/>
                  </a:cubicBezTo>
                  <a:cubicBezTo>
                    <a:pt x="2" y="4"/>
                    <a:pt x="3" y="2"/>
                    <a:pt x="2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08" name="Freeform 600"/>
            <p:cNvSpPr>
              <a:spLocks/>
            </p:cNvSpPr>
            <p:nvPr/>
          </p:nvSpPr>
          <p:spPr bwMode="auto">
            <a:xfrm>
              <a:off x="6816726" y="3805238"/>
              <a:ext cx="895350" cy="274636"/>
            </a:xfrm>
            <a:custGeom>
              <a:avLst/>
              <a:gdLst>
                <a:gd name="T0" fmla="*/ 17 w 89"/>
                <a:gd name="T1" fmla="*/ 7 h 27"/>
                <a:gd name="T2" fmla="*/ 19 w 89"/>
                <a:gd name="T3" fmla="*/ 4 h 27"/>
                <a:gd name="T4" fmla="*/ 15 w 89"/>
                <a:gd name="T5" fmla="*/ 2 h 27"/>
                <a:gd name="T6" fmla="*/ 12 w 89"/>
                <a:gd name="T7" fmla="*/ 2 h 27"/>
                <a:gd name="T8" fmla="*/ 4 w 89"/>
                <a:gd name="T9" fmla="*/ 1 h 27"/>
                <a:gd name="T10" fmla="*/ 4 w 89"/>
                <a:gd name="T11" fmla="*/ 3 h 27"/>
                <a:gd name="T12" fmla="*/ 0 w 89"/>
                <a:gd name="T13" fmla="*/ 4 h 27"/>
                <a:gd name="T14" fmla="*/ 5 w 89"/>
                <a:gd name="T15" fmla="*/ 5 h 27"/>
                <a:gd name="T16" fmla="*/ 7 w 89"/>
                <a:gd name="T17" fmla="*/ 6 h 27"/>
                <a:gd name="T18" fmla="*/ 6 w 89"/>
                <a:gd name="T19" fmla="*/ 7 h 27"/>
                <a:gd name="T20" fmla="*/ 24 w 89"/>
                <a:gd name="T21" fmla="*/ 13 h 27"/>
                <a:gd name="T22" fmla="*/ 25 w 89"/>
                <a:gd name="T23" fmla="*/ 16 h 27"/>
                <a:gd name="T24" fmla="*/ 24 w 89"/>
                <a:gd name="T25" fmla="*/ 21 h 27"/>
                <a:gd name="T26" fmla="*/ 27 w 89"/>
                <a:gd name="T27" fmla="*/ 25 h 27"/>
                <a:gd name="T28" fmla="*/ 30 w 89"/>
                <a:gd name="T29" fmla="*/ 24 h 27"/>
                <a:gd name="T30" fmla="*/ 33 w 89"/>
                <a:gd name="T31" fmla="*/ 26 h 27"/>
                <a:gd name="T32" fmla="*/ 38 w 89"/>
                <a:gd name="T33" fmla="*/ 26 h 27"/>
                <a:gd name="T34" fmla="*/ 42 w 89"/>
                <a:gd name="T35" fmla="*/ 23 h 27"/>
                <a:gd name="T36" fmla="*/ 45 w 89"/>
                <a:gd name="T37" fmla="*/ 26 h 27"/>
                <a:gd name="T38" fmla="*/ 52 w 89"/>
                <a:gd name="T39" fmla="*/ 27 h 27"/>
                <a:gd name="T40" fmla="*/ 62 w 89"/>
                <a:gd name="T41" fmla="*/ 27 h 27"/>
                <a:gd name="T42" fmla="*/ 65 w 89"/>
                <a:gd name="T43" fmla="*/ 27 h 27"/>
                <a:gd name="T44" fmla="*/ 67 w 89"/>
                <a:gd name="T45" fmla="*/ 24 h 27"/>
                <a:gd name="T46" fmla="*/ 70 w 89"/>
                <a:gd name="T47" fmla="*/ 25 h 27"/>
                <a:gd name="T48" fmla="*/ 76 w 89"/>
                <a:gd name="T49" fmla="*/ 27 h 27"/>
                <a:gd name="T50" fmla="*/ 82 w 89"/>
                <a:gd name="T51" fmla="*/ 26 h 27"/>
                <a:gd name="T52" fmla="*/ 85 w 89"/>
                <a:gd name="T53" fmla="*/ 24 h 27"/>
                <a:gd name="T54" fmla="*/ 85 w 89"/>
                <a:gd name="T55" fmla="*/ 22 h 27"/>
                <a:gd name="T56" fmla="*/ 82 w 89"/>
                <a:gd name="T57" fmla="*/ 22 h 27"/>
                <a:gd name="T58" fmla="*/ 85 w 89"/>
                <a:gd name="T59" fmla="*/ 17 h 27"/>
                <a:gd name="T60" fmla="*/ 80 w 89"/>
                <a:gd name="T61" fmla="*/ 16 h 27"/>
                <a:gd name="T62" fmla="*/ 78 w 89"/>
                <a:gd name="T63" fmla="*/ 14 h 27"/>
                <a:gd name="T64" fmla="*/ 70 w 89"/>
                <a:gd name="T65" fmla="*/ 14 h 27"/>
                <a:gd name="T66" fmla="*/ 65 w 89"/>
                <a:gd name="T67" fmla="*/ 14 h 27"/>
                <a:gd name="T68" fmla="*/ 55 w 89"/>
                <a:gd name="T69" fmla="*/ 17 h 27"/>
                <a:gd name="T70" fmla="*/ 56 w 89"/>
                <a:gd name="T71" fmla="*/ 18 h 27"/>
                <a:gd name="T72" fmla="*/ 52 w 89"/>
                <a:gd name="T73" fmla="*/ 18 h 27"/>
                <a:gd name="T74" fmla="*/ 49 w 89"/>
                <a:gd name="T75" fmla="*/ 16 h 27"/>
                <a:gd name="T76" fmla="*/ 46 w 89"/>
                <a:gd name="T77" fmla="*/ 17 h 27"/>
                <a:gd name="T78" fmla="*/ 42 w 89"/>
                <a:gd name="T79" fmla="*/ 16 h 27"/>
                <a:gd name="T80" fmla="*/ 41 w 89"/>
                <a:gd name="T81" fmla="*/ 18 h 27"/>
                <a:gd name="T82" fmla="*/ 38 w 89"/>
                <a:gd name="T83" fmla="*/ 16 h 27"/>
                <a:gd name="T84" fmla="*/ 39 w 89"/>
                <a:gd name="T85" fmla="*/ 14 h 27"/>
                <a:gd name="T86" fmla="*/ 34 w 89"/>
                <a:gd name="T87" fmla="*/ 12 h 27"/>
                <a:gd name="T88" fmla="*/ 30 w 89"/>
                <a:gd name="T89" fmla="*/ 13 h 27"/>
                <a:gd name="T90" fmla="*/ 32 w 89"/>
                <a:gd name="T91" fmla="*/ 12 h 27"/>
                <a:gd name="T92" fmla="*/ 28 w 89"/>
                <a:gd name="T93" fmla="*/ 9 h 27"/>
                <a:gd name="T94" fmla="*/ 38 w 89"/>
                <a:gd name="T95" fmla="*/ 10 h 27"/>
                <a:gd name="T96" fmla="*/ 33 w 89"/>
                <a:gd name="T97" fmla="*/ 7 h 27"/>
                <a:gd name="T98" fmla="*/ 28 w 89"/>
                <a:gd name="T99" fmla="*/ 7 h 27"/>
                <a:gd name="T100" fmla="*/ 32 w 89"/>
                <a:gd name="T101" fmla="*/ 6 h 27"/>
                <a:gd name="T102" fmla="*/ 27 w 89"/>
                <a:gd name="T103" fmla="*/ 5 h 27"/>
                <a:gd name="T104" fmla="*/ 17 w 89"/>
                <a:gd name="T105" fmla="*/ 7 h 27"/>
                <a:gd name="T106" fmla="*/ 17 w 89"/>
                <a:gd name="T107" fmla="*/ 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9" h="27">
                  <a:moveTo>
                    <a:pt x="17" y="7"/>
                  </a:moveTo>
                  <a:cubicBezTo>
                    <a:pt x="18" y="7"/>
                    <a:pt x="20" y="5"/>
                    <a:pt x="19" y="4"/>
                  </a:cubicBezTo>
                  <a:cubicBezTo>
                    <a:pt x="18" y="3"/>
                    <a:pt x="16" y="2"/>
                    <a:pt x="15" y="2"/>
                  </a:cubicBezTo>
                  <a:cubicBezTo>
                    <a:pt x="14" y="2"/>
                    <a:pt x="13" y="2"/>
                    <a:pt x="12" y="2"/>
                  </a:cubicBezTo>
                  <a:cubicBezTo>
                    <a:pt x="9" y="1"/>
                    <a:pt x="7" y="0"/>
                    <a:pt x="4" y="1"/>
                  </a:cubicBezTo>
                  <a:cubicBezTo>
                    <a:pt x="0" y="2"/>
                    <a:pt x="3" y="2"/>
                    <a:pt x="4" y="3"/>
                  </a:cubicBezTo>
                  <a:cubicBezTo>
                    <a:pt x="4" y="3"/>
                    <a:pt x="0" y="3"/>
                    <a:pt x="0" y="4"/>
                  </a:cubicBezTo>
                  <a:cubicBezTo>
                    <a:pt x="0" y="5"/>
                    <a:pt x="4" y="5"/>
                    <a:pt x="5" y="5"/>
                  </a:cubicBezTo>
                  <a:cubicBezTo>
                    <a:pt x="5" y="6"/>
                    <a:pt x="7" y="6"/>
                    <a:pt x="7" y="6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12" y="11"/>
                    <a:pt x="21" y="5"/>
                    <a:pt x="24" y="13"/>
                  </a:cubicBezTo>
                  <a:cubicBezTo>
                    <a:pt x="24" y="14"/>
                    <a:pt x="26" y="15"/>
                    <a:pt x="25" y="16"/>
                  </a:cubicBezTo>
                  <a:cubicBezTo>
                    <a:pt x="24" y="18"/>
                    <a:pt x="23" y="19"/>
                    <a:pt x="24" y="21"/>
                  </a:cubicBezTo>
                  <a:cubicBezTo>
                    <a:pt x="24" y="21"/>
                    <a:pt x="26" y="25"/>
                    <a:pt x="27" y="25"/>
                  </a:cubicBezTo>
                  <a:cubicBezTo>
                    <a:pt x="28" y="26"/>
                    <a:pt x="30" y="23"/>
                    <a:pt x="30" y="24"/>
                  </a:cubicBezTo>
                  <a:cubicBezTo>
                    <a:pt x="31" y="24"/>
                    <a:pt x="32" y="26"/>
                    <a:pt x="33" y="26"/>
                  </a:cubicBezTo>
                  <a:cubicBezTo>
                    <a:pt x="35" y="27"/>
                    <a:pt x="37" y="26"/>
                    <a:pt x="38" y="26"/>
                  </a:cubicBezTo>
                  <a:cubicBezTo>
                    <a:pt x="39" y="25"/>
                    <a:pt x="41" y="23"/>
                    <a:pt x="42" y="23"/>
                  </a:cubicBezTo>
                  <a:cubicBezTo>
                    <a:pt x="42" y="23"/>
                    <a:pt x="44" y="26"/>
                    <a:pt x="45" y="26"/>
                  </a:cubicBezTo>
                  <a:cubicBezTo>
                    <a:pt x="47" y="27"/>
                    <a:pt x="50" y="27"/>
                    <a:pt x="52" y="27"/>
                  </a:cubicBezTo>
                  <a:cubicBezTo>
                    <a:pt x="56" y="27"/>
                    <a:pt x="59" y="27"/>
                    <a:pt x="62" y="27"/>
                  </a:cubicBezTo>
                  <a:cubicBezTo>
                    <a:pt x="63" y="27"/>
                    <a:pt x="64" y="27"/>
                    <a:pt x="65" y="27"/>
                  </a:cubicBezTo>
                  <a:cubicBezTo>
                    <a:pt x="67" y="26"/>
                    <a:pt x="66" y="24"/>
                    <a:pt x="67" y="24"/>
                  </a:cubicBezTo>
                  <a:cubicBezTo>
                    <a:pt x="68" y="23"/>
                    <a:pt x="69" y="24"/>
                    <a:pt x="70" y="25"/>
                  </a:cubicBezTo>
                  <a:cubicBezTo>
                    <a:pt x="71" y="26"/>
                    <a:pt x="74" y="27"/>
                    <a:pt x="76" y="27"/>
                  </a:cubicBezTo>
                  <a:cubicBezTo>
                    <a:pt x="78" y="27"/>
                    <a:pt x="80" y="27"/>
                    <a:pt x="82" y="26"/>
                  </a:cubicBezTo>
                  <a:cubicBezTo>
                    <a:pt x="84" y="26"/>
                    <a:pt x="83" y="24"/>
                    <a:pt x="85" y="24"/>
                  </a:cubicBezTo>
                  <a:cubicBezTo>
                    <a:pt x="86" y="24"/>
                    <a:pt x="87" y="21"/>
                    <a:pt x="85" y="22"/>
                  </a:cubicBezTo>
                  <a:cubicBezTo>
                    <a:pt x="85" y="22"/>
                    <a:pt x="83" y="22"/>
                    <a:pt x="82" y="22"/>
                  </a:cubicBezTo>
                  <a:cubicBezTo>
                    <a:pt x="82" y="22"/>
                    <a:pt x="89" y="18"/>
                    <a:pt x="85" y="17"/>
                  </a:cubicBezTo>
                  <a:cubicBezTo>
                    <a:pt x="84" y="17"/>
                    <a:pt x="82" y="16"/>
                    <a:pt x="80" y="16"/>
                  </a:cubicBezTo>
                  <a:cubicBezTo>
                    <a:pt x="78" y="16"/>
                    <a:pt x="80" y="14"/>
                    <a:pt x="78" y="14"/>
                  </a:cubicBezTo>
                  <a:cubicBezTo>
                    <a:pt x="75" y="14"/>
                    <a:pt x="73" y="14"/>
                    <a:pt x="70" y="14"/>
                  </a:cubicBezTo>
                  <a:cubicBezTo>
                    <a:pt x="68" y="14"/>
                    <a:pt x="67" y="13"/>
                    <a:pt x="65" y="14"/>
                  </a:cubicBezTo>
                  <a:cubicBezTo>
                    <a:pt x="64" y="14"/>
                    <a:pt x="55" y="16"/>
                    <a:pt x="55" y="17"/>
                  </a:cubicBezTo>
                  <a:cubicBezTo>
                    <a:pt x="55" y="17"/>
                    <a:pt x="56" y="17"/>
                    <a:pt x="56" y="18"/>
                  </a:cubicBezTo>
                  <a:cubicBezTo>
                    <a:pt x="56" y="18"/>
                    <a:pt x="53" y="18"/>
                    <a:pt x="52" y="18"/>
                  </a:cubicBezTo>
                  <a:cubicBezTo>
                    <a:pt x="51" y="18"/>
                    <a:pt x="50" y="17"/>
                    <a:pt x="49" y="16"/>
                  </a:cubicBezTo>
                  <a:cubicBezTo>
                    <a:pt x="48" y="16"/>
                    <a:pt x="47" y="17"/>
                    <a:pt x="46" y="17"/>
                  </a:cubicBezTo>
                  <a:cubicBezTo>
                    <a:pt x="45" y="17"/>
                    <a:pt x="43" y="16"/>
                    <a:pt x="42" y="16"/>
                  </a:cubicBezTo>
                  <a:cubicBezTo>
                    <a:pt x="41" y="16"/>
                    <a:pt x="42" y="18"/>
                    <a:pt x="41" y="18"/>
                  </a:cubicBezTo>
                  <a:cubicBezTo>
                    <a:pt x="40" y="18"/>
                    <a:pt x="39" y="16"/>
                    <a:pt x="38" y="16"/>
                  </a:cubicBezTo>
                  <a:cubicBezTo>
                    <a:pt x="35" y="16"/>
                    <a:pt x="39" y="15"/>
                    <a:pt x="39" y="14"/>
                  </a:cubicBezTo>
                  <a:cubicBezTo>
                    <a:pt x="39" y="13"/>
                    <a:pt x="35" y="12"/>
                    <a:pt x="34" y="12"/>
                  </a:cubicBezTo>
                  <a:cubicBezTo>
                    <a:pt x="34" y="12"/>
                    <a:pt x="30" y="13"/>
                    <a:pt x="30" y="13"/>
                  </a:cubicBezTo>
                  <a:cubicBezTo>
                    <a:pt x="30" y="12"/>
                    <a:pt x="32" y="12"/>
                    <a:pt x="32" y="12"/>
                  </a:cubicBezTo>
                  <a:cubicBezTo>
                    <a:pt x="32" y="11"/>
                    <a:pt x="27" y="10"/>
                    <a:pt x="28" y="9"/>
                  </a:cubicBezTo>
                  <a:cubicBezTo>
                    <a:pt x="28" y="9"/>
                    <a:pt x="38" y="10"/>
                    <a:pt x="38" y="10"/>
                  </a:cubicBezTo>
                  <a:cubicBezTo>
                    <a:pt x="38" y="9"/>
                    <a:pt x="34" y="8"/>
                    <a:pt x="33" y="7"/>
                  </a:cubicBezTo>
                  <a:cubicBezTo>
                    <a:pt x="32" y="7"/>
                    <a:pt x="30" y="7"/>
                    <a:pt x="28" y="7"/>
                  </a:cubicBezTo>
                  <a:cubicBezTo>
                    <a:pt x="29" y="7"/>
                    <a:pt x="31" y="7"/>
                    <a:pt x="32" y="6"/>
                  </a:cubicBezTo>
                  <a:cubicBezTo>
                    <a:pt x="32" y="5"/>
                    <a:pt x="27" y="5"/>
                    <a:pt x="27" y="5"/>
                  </a:cubicBezTo>
                  <a:cubicBezTo>
                    <a:pt x="23" y="5"/>
                    <a:pt x="21" y="6"/>
                    <a:pt x="17" y="7"/>
                  </a:cubicBezTo>
                  <a:cubicBezTo>
                    <a:pt x="17" y="7"/>
                    <a:pt x="18" y="7"/>
                    <a:pt x="17" y="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09" name="Freeform 601"/>
            <p:cNvSpPr>
              <a:spLocks/>
            </p:cNvSpPr>
            <p:nvPr/>
          </p:nvSpPr>
          <p:spPr bwMode="auto">
            <a:xfrm>
              <a:off x="6837363" y="3332164"/>
              <a:ext cx="593725" cy="373062"/>
            </a:xfrm>
            <a:custGeom>
              <a:avLst/>
              <a:gdLst>
                <a:gd name="T0" fmla="*/ 55 w 59"/>
                <a:gd name="T1" fmla="*/ 21 h 37"/>
                <a:gd name="T2" fmla="*/ 46 w 59"/>
                <a:gd name="T3" fmla="*/ 20 h 37"/>
                <a:gd name="T4" fmla="*/ 46 w 59"/>
                <a:gd name="T5" fmla="*/ 18 h 37"/>
                <a:gd name="T6" fmla="*/ 44 w 59"/>
                <a:gd name="T7" fmla="*/ 15 h 37"/>
                <a:gd name="T8" fmla="*/ 44 w 59"/>
                <a:gd name="T9" fmla="*/ 11 h 37"/>
                <a:gd name="T10" fmla="*/ 43 w 59"/>
                <a:gd name="T11" fmla="*/ 15 h 37"/>
                <a:gd name="T12" fmla="*/ 35 w 59"/>
                <a:gd name="T13" fmla="*/ 10 h 37"/>
                <a:gd name="T14" fmla="*/ 24 w 59"/>
                <a:gd name="T15" fmla="*/ 2 h 37"/>
                <a:gd name="T16" fmla="*/ 12 w 59"/>
                <a:gd name="T17" fmla="*/ 1 h 37"/>
                <a:gd name="T18" fmla="*/ 12 w 59"/>
                <a:gd name="T19" fmla="*/ 3 h 37"/>
                <a:gd name="T20" fmla="*/ 6 w 59"/>
                <a:gd name="T21" fmla="*/ 5 h 37"/>
                <a:gd name="T22" fmla="*/ 11 w 59"/>
                <a:gd name="T23" fmla="*/ 9 h 37"/>
                <a:gd name="T24" fmla="*/ 6 w 59"/>
                <a:gd name="T25" fmla="*/ 9 h 37"/>
                <a:gd name="T26" fmla="*/ 5 w 59"/>
                <a:gd name="T27" fmla="*/ 11 h 37"/>
                <a:gd name="T28" fmla="*/ 6 w 59"/>
                <a:gd name="T29" fmla="*/ 14 h 37"/>
                <a:gd name="T30" fmla="*/ 10 w 59"/>
                <a:gd name="T31" fmla="*/ 14 h 37"/>
                <a:gd name="T32" fmla="*/ 0 w 59"/>
                <a:gd name="T33" fmla="*/ 15 h 37"/>
                <a:gd name="T34" fmla="*/ 7 w 59"/>
                <a:gd name="T35" fmla="*/ 20 h 37"/>
                <a:gd name="T36" fmla="*/ 8 w 59"/>
                <a:gd name="T37" fmla="*/ 23 h 37"/>
                <a:gd name="T38" fmla="*/ 14 w 59"/>
                <a:gd name="T39" fmla="*/ 23 h 37"/>
                <a:gd name="T40" fmla="*/ 26 w 59"/>
                <a:gd name="T41" fmla="*/ 23 h 37"/>
                <a:gd name="T42" fmla="*/ 28 w 59"/>
                <a:gd name="T43" fmla="*/ 24 h 37"/>
                <a:gd name="T44" fmla="*/ 16 w 59"/>
                <a:gd name="T45" fmla="*/ 25 h 37"/>
                <a:gd name="T46" fmla="*/ 16 w 59"/>
                <a:gd name="T47" fmla="*/ 30 h 37"/>
                <a:gd name="T48" fmla="*/ 19 w 59"/>
                <a:gd name="T49" fmla="*/ 33 h 37"/>
                <a:gd name="T50" fmla="*/ 32 w 59"/>
                <a:gd name="T51" fmla="*/ 35 h 37"/>
                <a:gd name="T52" fmla="*/ 34 w 59"/>
                <a:gd name="T53" fmla="*/ 36 h 37"/>
                <a:gd name="T54" fmla="*/ 40 w 59"/>
                <a:gd name="T55" fmla="*/ 35 h 37"/>
                <a:gd name="T56" fmla="*/ 41 w 59"/>
                <a:gd name="T57" fmla="*/ 35 h 37"/>
                <a:gd name="T58" fmla="*/ 41 w 59"/>
                <a:gd name="T59" fmla="*/ 29 h 37"/>
                <a:gd name="T60" fmla="*/ 46 w 59"/>
                <a:gd name="T61" fmla="*/ 30 h 37"/>
                <a:gd name="T62" fmla="*/ 51 w 59"/>
                <a:gd name="T63" fmla="*/ 28 h 37"/>
                <a:gd name="T64" fmla="*/ 54 w 59"/>
                <a:gd name="T65" fmla="*/ 26 h 37"/>
                <a:gd name="T66" fmla="*/ 58 w 59"/>
                <a:gd name="T67" fmla="*/ 2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9" h="37">
                  <a:moveTo>
                    <a:pt x="58" y="24"/>
                  </a:moveTo>
                  <a:cubicBezTo>
                    <a:pt x="58" y="22"/>
                    <a:pt x="56" y="22"/>
                    <a:pt x="55" y="21"/>
                  </a:cubicBezTo>
                  <a:cubicBezTo>
                    <a:pt x="54" y="20"/>
                    <a:pt x="53" y="22"/>
                    <a:pt x="52" y="21"/>
                  </a:cubicBezTo>
                  <a:cubicBezTo>
                    <a:pt x="50" y="19"/>
                    <a:pt x="48" y="21"/>
                    <a:pt x="46" y="20"/>
                  </a:cubicBezTo>
                  <a:cubicBezTo>
                    <a:pt x="46" y="20"/>
                    <a:pt x="48" y="19"/>
                    <a:pt x="48" y="18"/>
                  </a:cubicBezTo>
                  <a:cubicBezTo>
                    <a:pt x="48" y="18"/>
                    <a:pt x="46" y="18"/>
                    <a:pt x="46" y="18"/>
                  </a:cubicBezTo>
                  <a:cubicBezTo>
                    <a:pt x="46" y="17"/>
                    <a:pt x="47" y="17"/>
                    <a:pt x="47" y="16"/>
                  </a:cubicBezTo>
                  <a:cubicBezTo>
                    <a:pt x="47" y="15"/>
                    <a:pt x="44" y="16"/>
                    <a:pt x="44" y="15"/>
                  </a:cubicBezTo>
                  <a:cubicBezTo>
                    <a:pt x="43" y="15"/>
                    <a:pt x="45" y="14"/>
                    <a:pt x="45" y="14"/>
                  </a:cubicBezTo>
                  <a:cubicBezTo>
                    <a:pt x="46" y="13"/>
                    <a:pt x="44" y="12"/>
                    <a:pt x="44" y="11"/>
                  </a:cubicBezTo>
                  <a:cubicBezTo>
                    <a:pt x="43" y="10"/>
                    <a:pt x="38" y="11"/>
                    <a:pt x="38" y="11"/>
                  </a:cubicBezTo>
                  <a:cubicBezTo>
                    <a:pt x="38" y="12"/>
                    <a:pt x="43" y="14"/>
                    <a:pt x="43" y="15"/>
                  </a:cubicBezTo>
                  <a:cubicBezTo>
                    <a:pt x="42" y="16"/>
                    <a:pt x="39" y="14"/>
                    <a:pt x="38" y="13"/>
                  </a:cubicBezTo>
                  <a:cubicBezTo>
                    <a:pt x="36" y="12"/>
                    <a:pt x="39" y="10"/>
                    <a:pt x="35" y="10"/>
                  </a:cubicBezTo>
                  <a:cubicBezTo>
                    <a:pt x="33" y="10"/>
                    <a:pt x="30" y="10"/>
                    <a:pt x="29" y="8"/>
                  </a:cubicBezTo>
                  <a:cubicBezTo>
                    <a:pt x="28" y="6"/>
                    <a:pt x="26" y="3"/>
                    <a:pt x="24" y="2"/>
                  </a:cubicBezTo>
                  <a:cubicBezTo>
                    <a:pt x="21" y="1"/>
                    <a:pt x="18" y="0"/>
                    <a:pt x="16" y="0"/>
                  </a:cubicBezTo>
                  <a:cubicBezTo>
                    <a:pt x="15" y="0"/>
                    <a:pt x="10" y="0"/>
                    <a:pt x="12" y="1"/>
                  </a:cubicBezTo>
                  <a:cubicBezTo>
                    <a:pt x="13" y="1"/>
                    <a:pt x="17" y="2"/>
                    <a:pt x="17" y="2"/>
                  </a:cubicBezTo>
                  <a:cubicBezTo>
                    <a:pt x="17" y="4"/>
                    <a:pt x="13" y="3"/>
                    <a:pt x="12" y="3"/>
                  </a:cubicBezTo>
                  <a:cubicBezTo>
                    <a:pt x="12" y="3"/>
                    <a:pt x="13" y="4"/>
                    <a:pt x="13" y="4"/>
                  </a:cubicBezTo>
                  <a:cubicBezTo>
                    <a:pt x="13" y="5"/>
                    <a:pt x="7" y="2"/>
                    <a:pt x="6" y="5"/>
                  </a:cubicBezTo>
                  <a:cubicBezTo>
                    <a:pt x="6" y="5"/>
                    <a:pt x="11" y="7"/>
                    <a:pt x="12" y="7"/>
                  </a:cubicBezTo>
                  <a:cubicBezTo>
                    <a:pt x="10" y="6"/>
                    <a:pt x="11" y="9"/>
                    <a:pt x="11" y="9"/>
                  </a:cubicBezTo>
                  <a:cubicBezTo>
                    <a:pt x="11" y="10"/>
                    <a:pt x="4" y="7"/>
                    <a:pt x="3" y="8"/>
                  </a:cubicBezTo>
                  <a:cubicBezTo>
                    <a:pt x="3" y="7"/>
                    <a:pt x="6" y="8"/>
                    <a:pt x="6" y="9"/>
                  </a:cubicBezTo>
                  <a:cubicBezTo>
                    <a:pt x="6" y="8"/>
                    <a:pt x="4" y="9"/>
                    <a:pt x="4" y="9"/>
                  </a:cubicBezTo>
                  <a:cubicBezTo>
                    <a:pt x="3" y="10"/>
                    <a:pt x="5" y="11"/>
                    <a:pt x="5" y="11"/>
                  </a:cubicBezTo>
                  <a:cubicBezTo>
                    <a:pt x="6" y="12"/>
                    <a:pt x="2" y="12"/>
                    <a:pt x="1" y="12"/>
                  </a:cubicBezTo>
                  <a:cubicBezTo>
                    <a:pt x="2" y="12"/>
                    <a:pt x="4" y="13"/>
                    <a:pt x="6" y="14"/>
                  </a:cubicBezTo>
                  <a:cubicBezTo>
                    <a:pt x="8" y="14"/>
                    <a:pt x="10" y="13"/>
                    <a:pt x="12" y="13"/>
                  </a:cubicBezTo>
                  <a:cubicBezTo>
                    <a:pt x="12" y="13"/>
                    <a:pt x="10" y="14"/>
                    <a:pt x="10" y="14"/>
                  </a:cubicBezTo>
                  <a:cubicBezTo>
                    <a:pt x="10" y="15"/>
                    <a:pt x="11" y="15"/>
                    <a:pt x="11" y="15"/>
                  </a:cubicBezTo>
                  <a:cubicBezTo>
                    <a:pt x="11" y="16"/>
                    <a:pt x="0" y="15"/>
                    <a:pt x="0" y="15"/>
                  </a:cubicBezTo>
                  <a:cubicBezTo>
                    <a:pt x="0" y="15"/>
                    <a:pt x="2" y="18"/>
                    <a:pt x="2" y="18"/>
                  </a:cubicBezTo>
                  <a:cubicBezTo>
                    <a:pt x="3" y="19"/>
                    <a:pt x="7" y="21"/>
                    <a:pt x="7" y="20"/>
                  </a:cubicBezTo>
                  <a:cubicBezTo>
                    <a:pt x="7" y="21"/>
                    <a:pt x="5" y="20"/>
                    <a:pt x="6" y="22"/>
                  </a:cubicBezTo>
                  <a:cubicBezTo>
                    <a:pt x="6" y="22"/>
                    <a:pt x="7" y="23"/>
                    <a:pt x="8" y="23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2" y="22"/>
                    <a:pt x="13" y="24"/>
                    <a:pt x="14" y="23"/>
                  </a:cubicBezTo>
                  <a:cubicBezTo>
                    <a:pt x="17" y="22"/>
                    <a:pt x="19" y="21"/>
                    <a:pt x="21" y="22"/>
                  </a:cubicBezTo>
                  <a:cubicBezTo>
                    <a:pt x="23" y="23"/>
                    <a:pt x="24" y="23"/>
                    <a:pt x="26" y="23"/>
                  </a:cubicBezTo>
                  <a:cubicBezTo>
                    <a:pt x="25" y="23"/>
                    <a:pt x="23" y="23"/>
                    <a:pt x="21" y="23"/>
                  </a:cubicBezTo>
                  <a:cubicBezTo>
                    <a:pt x="23" y="23"/>
                    <a:pt x="27" y="23"/>
                    <a:pt x="28" y="24"/>
                  </a:cubicBezTo>
                  <a:cubicBezTo>
                    <a:pt x="28" y="24"/>
                    <a:pt x="23" y="25"/>
                    <a:pt x="23" y="25"/>
                  </a:cubicBezTo>
                  <a:cubicBezTo>
                    <a:pt x="21" y="25"/>
                    <a:pt x="18" y="25"/>
                    <a:pt x="16" y="25"/>
                  </a:cubicBezTo>
                  <a:cubicBezTo>
                    <a:pt x="16" y="26"/>
                    <a:pt x="12" y="27"/>
                    <a:pt x="13" y="27"/>
                  </a:cubicBezTo>
                  <a:cubicBezTo>
                    <a:pt x="14" y="28"/>
                    <a:pt x="15" y="28"/>
                    <a:pt x="16" y="30"/>
                  </a:cubicBezTo>
                  <a:cubicBezTo>
                    <a:pt x="16" y="32"/>
                    <a:pt x="22" y="30"/>
                    <a:pt x="23" y="32"/>
                  </a:cubicBezTo>
                  <a:cubicBezTo>
                    <a:pt x="23" y="32"/>
                    <a:pt x="19" y="32"/>
                    <a:pt x="19" y="33"/>
                  </a:cubicBezTo>
                  <a:cubicBezTo>
                    <a:pt x="20" y="34"/>
                    <a:pt x="25" y="36"/>
                    <a:pt x="26" y="36"/>
                  </a:cubicBezTo>
                  <a:cubicBezTo>
                    <a:pt x="26" y="36"/>
                    <a:pt x="32" y="36"/>
                    <a:pt x="32" y="35"/>
                  </a:cubicBezTo>
                  <a:cubicBezTo>
                    <a:pt x="32" y="35"/>
                    <a:pt x="31" y="35"/>
                    <a:pt x="31" y="35"/>
                  </a:cubicBezTo>
                  <a:cubicBezTo>
                    <a:pt x="31" y="33"/>
                    <a:pt x="35" y="36"/>
                    <a:pt x="34" y="36"/>
                  </a:cubicBezTo>
                  <a:cubicBezTo>
                    <a:pt x="35" y="36"/>
                    <a:pt x="33" y="33"/>
                    <a:pt x="33" y="32"/>
                  </a:cubicBezTo>
                  <a:cubicBezTo>
                    <a:pt x="35" y="31"/>
                    <a:pt x="37" y="37"/>
                    <a:pt x="40" y="35"/>
                  </a:cubicBezTo>
                  <a:cubicBezTo>
                    <a:pt x="41" y="34"/>
                    <a:pt x="39" y="32"/>
                    <a:pt x="40" y="32"/>
                  </a:cubicBezTo>
                  <a:cubicBezTo>
                    <a:pt x="41" y="32"/>
                    <a:pt x="41" y="34"/>
                    <a:pt x="41" y="35"/>
                  </a:cubicBezTo>
                  <a:cubicBezTo>
                    <a:pt x="42" y="35"/>
                    <a:pt x="43" y="31"/>
                    <a:pt x="42" y="31"/>
                  </a:cubicBezTo>
                  <a:cubicBezTo>
                    <a:pt x="42" y="30"/>
                    <a:pt x="42" y="29"/>
                    <a:pt x="41" y="29"/>
                  </a:cubicBezTo>
                  <a:cubicBezTo>
                    <a:pt x="41" y="28"/>
                    <a:pt x="42" y="26"/>
                    <a:pt x="43" y="27"/>
                  </a:cubicBezTo>
                  <a:cubicBezTo>
                    <a:pt x="44" y="28"/>
                    <a:pt x="43" y="32"/>
                    <a:pt x="46" y="30"/>
                  </a:cubicBezTo>
                  <a:cubicBezTo>
                    <a:pt x="47" y="29"/>
                    <a:pt x="50" y="25"/>
                    <a:pt x="52" y="27"/>
                  </a:cubicBezTo>
                  <a:cubicBezTo>
                    <a:pt x="53" y="27"/>
                    <a:pt x="51" y="28"/>
                    <a:pt x="51" y="28"/>
                  </a:cubicBezTo>
                  <a:cubicBezTo>
                    <a:pt x="51" y="28"/>
                    <a:pt x="56" y="27"/>
                    <a:pt x="56" y="27"/>
                  </a:cubicBezTo>
                  <a:cubicBezTo>
                    <a:pt x="56" y="27"/>
                    <a:pt x="54" y="27"/>
                    <a:pt x="54" y="26"/>
                  </a:cubicBezTo>
                  <a:cubicBezTo>
                    <a:pt x="54" y="25"/>
                    <a:pt x="59" y="25"/>
                    <a:pt x="58" y="24"/>
                  </a:cubicBezTo>
                  <a:cubicBezTo>
                    <a:pt x="58" y="22"/>
                    <a:pt x="58" y="25"/>
                    <a:pt x="58" y="2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10" name="Freeform 602"/>
            <p:cNvSpPr>
              <a:spLocks/>
            </p:cNvSpPr>
            <p:nvPr/>
          </p:nvSpPr>
          <p:spPr bwMode="auto">
            <a:xfrm>
              <a:off x="7077075" y="3101976"/>
              <a:ext cx="1566864" cy="815975"/>
            </a:xfrm>
            <a:custGeom>
              <a:avLst/>
              <a:gdLst>
                <a:gd name="T0" fmla="*/ 15 w 156"/>
                <a:gd name="T1" fmla="*/ 77 h 81"/>
                <a:gd name="T2" fmla="*/ 27 w 156"/>
                <a:gd name="T3" fmla="*/ 76 h 81"/>
                <a:gd name="T4" fmla="*/ 37 w 156"/>
                <a:gd name="T5" fmla="*/ 78 h 81"/>
                <a:gd name="T6" fmla="*/ 48 w 156"/>
                <a:gd name="T7" fmla="*/ 77 h 81"/>
                <a:gd name="T8" fmla="*/ 65 w 156"/>
                <a:gd name="T9" fmla="*/ 76 h 81"/>
                <a:gd name="T10" fmla="*/ 59 w 156"/>
                <a:gd name="T11" fmla="*/ 70 h 81"/>
                <a:gd name="T12" fmla="*/ 50 w 156"/>
                <a:gd name="T13" fmla="*/ 65 h 81"/>
                <a:gd name="T14" fmla="*/ 73 w 156"/>
                <a:gd name="T15" fmla="*/ 61 h 81"/>
                <a:gd name="T16" fmla="*/ 76 w 156"/>
                <a:gd name="T17" fmla="*/ 55 h 81"/>
                <a:gd name="T18" fmla="*/ 71 w 156"/>
                <a:gd name="T19" fmla="*/ 50 h 81"/>
                <a:gd name="T20" fmla="*/ 72 w 156"/>
                <a:gd name="T21" fmla="*/ 48 h 81"/>
                <a:gd name="T22" fmla="*/ 78 w 156"/>
                <a:gd name="T23" fmla="*/ 45 h 81"/>
                <a:gd name="T24" fmla="*/ 90 w 156"/>
                <a:gd name="T25" fmla="*/ 44 h 81"/>
                <a:gd name="T26" fmla="*/ 105 w 156"/>
                <a:gd name="T27" fmla="*/ 37 h 81"/>
                <a:gd name="T28" fmla="*/ 105 w 156"/>
                <a:gd name="T29" fmla="*/ 32 h 81"/>
                <a:gd name="T30" fmla="*/ 136 w 156"/>
                <a:gd name="T31" fmla="*/ 21 h 81"/>
                <a:gd name="T32" fmla="*/ 115 w 156"/>
                <a:gd name="T33" fmla="*/ 23 h 81"/>
                <a:gd name="T34" fmla="*/ 134 w 156"/>
                <a:gd name="T35" fmla="*/ 18 h 81"/>
                <a:gd name="T36" fmla="*/ 146 w 156"/>
                <a:gd name="T37" fmla="*/ 10 h 81"/>
                <a:gd name="T38" fmla="*/ 133 w 156"/>
                <a:gd name="T39" fmla="*/ 5 h 81"/>
                <a:gd name="T40" fmla="*/ 121 w 156"/>
                <a:gd name="T41" fmla="*/ 5 h 81"/>
                <a:gd name="T42" fmla="*/ 100 w 156"/>
                <a:gd name="T43" fmla="*/ 2 h 81"/>
                <a:gd name="T44" fmla="*/ 91 w 156"/>
                <a:gd name="T45" fmla="*/ 5 h 81"/>
                <a:gd name="T46" fmla="*/ 80 w 156"/>
                <a:gd name="T47" fmla="*/ 8 h 81"/>
                <a:gd name="T48" fmla="*/ 58 w 156"/>
                <a:gd name="T49" fmla="*/ 4 h 81"/>
                <a:gd name="T50" fmla="*/ 52 w 156"/>
                <a:gd name="T51" fmla="*/ 5 h 81"/>
                <a:gd name="T52" fmla="*/ 46 w 156"/>
                <a:gd name="T53" fmla="*/ 10 h 81"/>
                <a:gd name="T54" fmla="*/ 45 w 156"/>
                <a:gd name="T55" fmla="*/ 12 h 81"/>
                <a:gd name="T56" fmla="*/ 31 w 156"/>
                <a:gd name="T57" fmla="*/ 10 h 81"/>
                <a:gd name="T58" fmla="*/ 34 w 156"/>
                <a:gd name="T59" fmla="*/ 16 h 81"/>
                <a:gd name="T60" fmla="*/ 23 w 156"/>
                <a:gd name="T61" fmla="*/ 16 h 81"/>
                <a:gd name="T62" fmla="*/ 5 w 156"/>
                <a:gd name="T63" fmla="*/ 17 h 81"/>
                <a:gd name="T64" fmla="*/ 11 w 156"/>
                <a:gd name="T65" fmla="*/ 21 h 81"/>
                <a:gd name="T66" fmla="*/ 13 w 156"/>
                <a:gd name="T67" fmla="*/ 26 h 81"/>
                <a:gd name="T68" fmla="*/ 23 w 156"/>
                <a:gd name="T69" fmla="*/ 27 h 81"/>
                <a:gd name="T70" fmla="*/ 20 w 156"/>
                <a:gd name="T71" fmla="*/ 31 h 81"/>
                <a:gd name="T72" fmla="*/ 26 w 156"/>
                <a:gd name="T73" fmla="*/ 30 h 81"/>
                <a:gd name="T74" fmla="*/ 42 w 156"/>
                <a:gd name="T75" fmla="*/ 30 h 81"/>
                <a:gd name="T76" fmla="*/ 52 w 156"/>
                <a:gd name="T77" fmla="*/ 31 h 81"/>
                <a:gd name="T78" fmla="*/ 73 w 156"/>
                <a:gd name="T79" fmla="*/ 21 h 81"/>
                <a:gd name="T80" fmla="*/ 60 w 156"/>
                <a:gd name="T81" fmla="*/ 31 h 81"/>
                <a:gd name="T82" fmla="*/ 44 w 156"/>
                <a:gd name="T83" fmla="*/ 35 h 81"/>
                <a:gd name="T84" fmla="*/ 58 w 156"/>
                <a:gd name="T85" fmla="*/ 42 h 81"/>
                <a:gd name="T86" fmla="*/ 32 w 156"/>
                <a:gd name="T87" fmla="*/ 39 h 81"/>
                <a:gd name="T88" fmla="*/ 42 w 156"/>
                <a:gd name="T89" fmla="*/ 50 h 81"/>
                <a:gd name="T90" fmla="*/ 44 w 156"/>
                <a:gd name="T91" fmla="*/ 52 h 81"/>
                <a:gd name="T92" fmla="*/ 30 w 156"/>
                <a:gd name="T93" fmla="*/ 52 h 81"/>
                <a:gd name="T94" fmla="*/ 27 w 156"/>
                <a:gd name="T95" fmla="*/ 59 h 81"/>
                <a:gd name="T96" fmla="*/ 36 w 156"/>
                <a:gd name="T97" fmla="*/ 57 h 81"/>
                <a:gd name="T98" fmla="*/ 34 w 156"/>
                <a:gd name="T99" fmla="*/ 60 h 81"/>
                <a:gd name="T100" fmla="*/ 37 w 156"/>
                <a:gd name="T101" fmla="*/ 65 h 81"/>
                <a:gd name="T102" fmla="*/ 38 w 156"/>
                <a:gd name="T103" fmla="*/ 68 h 81"/>
                <a:gd name="T104" fmla="*/ 19 w 156"/>
                <a:gd name="T105" fmla="*/ 6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6" h="81">
                  <a:moveTo>
                    <a:pt x="26" y="70"/>
                  </a:moveTo>
                  <a:cubicBezTo>
                    <a:pt x="22" y="70"/>
                    <a:pt x="17" y="70"/>
                    <a:pt x="13" y="71"/>
                  </a:cubicBezTo>
                  <a:cubicBezTo>
                    <a:pt x="11" y="72"/>
                    <a:pt x="11" y="75"/>
                    <a:pt x="12" y="76"/>
                  </a:cubicBezTo>
                  <a:cubicBezTo>
                    <a:pt x="13" y="77"/>
                    <a:pt x="15" y="78"/>
                    <a:pt x="15" y="77"/>
                  </a:cubicBezTo>
                  <a:cubicBezTo>
                    <a:pt x="17" y="77"/>
                    <a:pt x="16" y="76"/>
                    <a:pt x="17" y="75"/>
                  </a:cubicBezTo>
                  <a:cubicBezTo>
                    <a:pt x="17" y="75"/>
                    <a:pt x="17" y="78"/>
                    <a:pt x="17" y="78"/>
                  </a:cubicBezTo>
                  <a:cubicBezTo>
                    <a:pt x="19" y="78"/>
                    <a:pt x="22" y="78"/>
                    <a:pt x="24" y="78"/>
                  </a:cubicBezTo>
                  <a:cubicBezTo>
                    <a:pt x="26" y="78"/>
                    <a:pt x="26" y="76"/>
                    <a:pt x="27" y="76"/>
                  </a:cubicBezTo>
                  <a:cubicBezTo>
                    <a:pt x="29" y="76"/>
                    <a:pt x="27" y="78"/>
                    <a:pt x="27" y="78"/>
                  </a:cubicBezTo>
                  <a:cubicBezTo>
                    <a:pt x="27" y="78"/>
                    <a:pt x="37" y="79"/>
                    <a:pt x="37" y="78"/>
                  </a:cubicBezTo>
                  <a:cubicBezTo>
                    <a:pt x="37" y="78"/>
                    <a:pt x="35" y="77"/>
                    <a:pt x="34" y="76"/>
                  </a:cubicBezTo>
                  <a:cubicBezTo>
                    <a:pt x="34" y="76"/>
                    <a:pt x="38" y="77"/>
                    <a:pt x="37" y="78"/>
                  </a:cubicBezTo>
                  <a:cubicBezTo>
                    <a:pt x="38" y="77"/>
                    <a:pt x="37" y="76"/>
                    <a:pt x="38" y="76"/>
                  </a:cubicBezTo>
                  <a:cubicBezTo>
                    <a:pt x="38" y="76"/>
                    <a:pt x="40" y="77"/>
                    <a:pt x="41" y="77"/>
                  </a:cubicBezTo>
                  <a:cubicBezTo>
                    <a:pt x="43" y="79"/>
                    <a:pt x="41" y="76"/>
                    <a:pt x="42" y="75"/>
                  </a:cubicBezTo>
                  <a:cubicBezTo>
                    <a:pt x="42" y="75"/>
                    <a:pt x="48" y="78"/>
                    <a:pt x="48" y="77"/>
                  </a:cubicBezTo>
                  <a:cubicBezTo>
                    <a:pt x="48" y="76"/>
                    <a:pt x="46" y="76"/>
                    <a:pt x="46" y="75"/>
                  </a:cubicBezTo>
                  <a:cubicBezTo>
                    <a:pt x="46" y="75"/>
                    <a:pt x="53" y="76"/>
                    <a:pt x="53" y="76"/>
                  </a:cubicBezTo>
                  <a:cubicBezTo>
                    <a:pt x="57" y="76"/>
                    <a:pt x="52" y="79"/>
                    <a:pt x="52" y="80"/>
                  </a:cubicBezTo>
                  <a:cubicBezTo>
                    <a:pt x="52" y="81"/>
                    <a:pt x="64" y="76"/>
                    <a:pt x="65" y="76"/>
                  </a:cubicBezTo>
                  <a:cubicBezTo>
                    <a:pt x="67" y="76"/>
                    <a:pt x="72" y="73"/>
                    <a:pt x="68" y="72"/>
                  </a:cubicBezTo>
                  <a:cubicBezTo>
                    <a:pt x="66" y="71"/>
                    <a:pt x="63" y="73"/>
                    <a:pt x="61" y="72"/>
                  </a:cubicBezTo>
                  <a:cubicBezTo>
                    <a:pt x="61" y="72"/>
                    <a:pt x="63" y="70"/>
                    <a:pt x="63" y="70"/>
                  </a:cubicBezTo>
                  <a:cubicBezTo>
                    <a:pt x="63" y="69"/>
                    <a:pt x="60" y="70"/>
                    <a:pt x="59" y="70"/>
                  </a:cubicBezTo>
                  <a:cubicBezTo>
                    <a:pt x="57" y="70"/>
                    <a:pt x="56" y="68"/>
                    <a:pt x="54" y="68"/>
                  </a:cubicBezTo>
                  <a:cubicBezTo>
                    <a:pt x="53" y="69"/>
                    <a:pt x="50" y="70"/>
                    <a:pt x="48" y="69"/>
                  </a:cubicBezTo>
                  <a:cubicBezTo>
                    <a:pt x="49" y="69"/>
                    <a:pt x="50" y="69"/>
                    <a:pt x="51" y="69"/>
                  </a:cubicBezTo>
                  <a:cubicBezTo>
                    <a:pt x="52" y="68"/>
                    <a:pt x="50" y="66"/>
                    <a:pt x="50" y="65"/>
                  </a:cubicBezTo>
                  <a:cubicBezTo>
                    <a:pt x="50" y="67"/>
                    <a:pt x="59" y="68"/>
                    <a:pt x="60" y="68"/>
                  </a:cubicBezTo>
                  <a:cubicBezTo>
                    <a:pt x="61" y="68"/>
                    <a:pt x="63" y="68"/>
                    <a:pt x="65" y="68"/>
                  </a:cubicBezTo>
                  <a:cubicBezTo>
                    <a:pt x="67" y="68"/>
                    <a:pt x="69" y="65"/>
                    <a:pt x="68" y="64"/>
                  </a:cubicBezTo>
                  <a:cubicBezTo>
                    <a:pt x="65" y="61"/>
                    <a:pt x="71" y="61"/>
                    <a:pt x="73" y="61"/>
                  </a:cubicBezTo>
                  <a:cubicBezTo>
                    <a:pt x="74" y="61"/>
                    <a:pt x="79" y="61"/>
                    <a:pt x="80" y="60"/>
                  </a:cubicBezTo>
                  <a:cubicBezTo>
                    <a:pt x="80" y="60"/>
                    <a:pt x="75" y="58"/>
                    <a:pt x="75" y="58"/>
                  </a:cubicBezTo>
                  <a:cubicBezTo>
                    <a:pt x="77" y="57"/>
                    <a:pt x="81" y="59"/>
                    <a:pt x="82" y="57"/>
                  </a:cubicBezTo>
                  <a:cubicBezTo>
                    <a:pt x="83" y="56"/>
                    <a:pt x="77" y="55"/>
                    <a:pt x="76" y="55"/>
                  </a:cubicBezTo>
                  <a:cubicBezTo>
                    <a:pt x="77" y="55"/>
                    <a:pt x="84" y="54"/>
                    <a:pt x="85" y="53"/>
                  </a:cubicBezTo>
                  <a:cubicBezTo>
                    <a:pt x="87" y="52"/>
                    <a:pt x="77" y="50"/>
                    <a:pt x="77" y="51"/>
                  </a:cubicBezTo>
                  <a:cubicBezTo>
                    <a:pt x="77" y="50"/>
                    <a:pt x="79" y="50"/>
                    <a:pt x="79" y="50"/>
                  </a:cubicBezTo>
                  <a:cubicBezTo>
                    <a:pt x="79" y="49"/>
                    <a:pt x="72" y="50"/>
                    <a:pt x="71" y="50"/>
                  </a:cubicBezTo>
                  <a:cubicBezTo>
                    <a:pt x="69" y="50"/>
                    <a:pt x="68" y="51"/>
                    <a:pt x="66" y="52"/>
                  </a:cubicBezTo>
                  <a:cubicBezTo>
                    <a:pt x="67" y="52"/>
                    <a:pt x="70" y="49"/>
                    <a:pt x="68" y="49"/>
                  </a:cubicBezTo>
                  <a:cubicBezTo>
                    <a:pt x="68" y="49"/>
                    <a:pt x="64" y="49"/>
                    <a:pt x="64" y="48"/>
                  </a:cubicBezTo>
                  <a:cubicBezTo>
                    <a:pt x="64" y="48"/>
                    <a:pt x="71" y="48"/>
                    <a:pt x="72" y="48"/>
                  </a:cubicBezTo>
                  <a:cubicBezTo>
                    <a:pt x="71" y="48"/>
                    <a:pt x="68" y="47"/>
                    <a:pt x="68" y="47"/>
                  </a:cubicBezTo>
                  <a:cubicBezTo>
                    <a:pt x="69" y="46"/>
                    <a:pt x="72" y="48"/>
                    <a:pt x="74" y="47"/>
                  </a:cubicBezTo>
                  <a:cubicBezTo>
                    <a:pt x="73" y="47"/>
                    <a:pt x="69" y="46"/>
                    <a:pt x="69" y="46"/>
                  </a:cubicBezTo>
                  <a:cubicBezTo>
                    <a:pt x="69" y="45"/>
                    <a:pt x="77" y="46"/>
                    <a:pt x="78" y="45"/>
                  </a:cubicBezTo>
                  <a:cubicBezTo>
                    <a:pt x="78" y="45"/>
                    <a:pt x="75" y="44"/>
                    <a:pt x="75" y="44"/>
                  </a:cubicBezTo>
                  <a:cubicBezTo>
                    <a:pt x="74" y="44"/>
                    <a:pt x="77" y="44"/>
                    <a:pt x="77" y="44"/>
                  </a:cubicBezTo>
                  <a:cubicBezTo>
                    <a:pt x="79" y="45"/>
                    <a:pt x="80" y="46"/>
                    <a:pt x="82" y="46"/>
                  </a:cubicBezTo>
                  <a:cubicBezTo>
                    <a:pt x="84" y="46"/>
                    <a:pt x="87" y="45"/>
                    <a:pt x="90" y="44"/>
                  </a:cubicBezTo>
                  <a:cubicBezTo>
                    <a:pt x="98" y="43"/>
                    <a:pt x="85" y="42"/>
                    <a:pt x="84" y="40"/>
                  </a:cubicBezTo>
                  <a:cubicBezTo>
                    <a:pt x="84" y="39"/>
                    <a:pt x="93" y="40"/>
                    <a:pt x="94" y="41"/>
                  </a:cubicBezTo>
                  <a:cubicBezTo>
                    <a:pt x="96" y="42"/>
                    <a:pt x="97" y="42"/>
                    <a:pt x="100" y="41"/>
                  </a:cubicBezTo>
                  <a:cubicBezTo>
                    <a:pt x="101" y="41"/>
                    <a:pt x="106" y="39"/>
                    <a:pt x="105" y="37"/>
                  </a:cubicBezTo>
                  <a:cubicBezTo>
                    <a:pt x="105" y="36"/>
                    <a:pt x="94" y="41"/>
                    <a:pt x="97" y="36"/>
                  </a:cubicBezTo>
                  <a:cubicBezTo>
                    <a:pt x="96" y="37"/>
                    <a:pt x="101" y="37"/>
                    <a:pt x="101" y="37"/>
                  </a:cubicBezTo>
                  <a:cubicBezTo>
                    <a:pt x="104" y="37"/>
                    <a:pt x="106" y="36"/>
                    <a:pt x="108" y="36"/>
                  </a:cubicBezTo>
                  <a:cubicBezTo>
                    <a:pt x="108" y="35"/>
                    <a:pt x="105" y="32"/>
                    <a:pt x="105" y="32"/>
                  </a:cubicBezTo>
                  <a:cubicBezTo>
                    <a:pt x="106" y="32"/>
                    <a:pt x="107" y="33"/>
                    <a:pt x="107" y="34"/>
                  </a:cubicBezTo>
                  <a:cubicBezTo>
                    <a:pt x="108" y="35"/>
                    <a:pt x="110" y="34"/>
                    <a:pt x="111" y="34"/>
                  </a:cubicBezTo>
                  <a:cubicBezTo>
                    <a:pt x="114" y="32"/>
                    <a:pt x="116" y="30"/>
                    <a:pt x="119" y="29"/>
                  </a:cubicBezTo>
                  <a:cubicBezTo>
                    <a:pt x="121" y="28"/>
                    <a:pt x="136" y="22"/>
                    <a:pt x="136" y="21"/>
                  </a:cubicBezTo>
                  <a:cubicBezTo>
                    <a:pt x="136" y="20"/>
                    <a:pt x="123" y="23"/>
                    <a:pt x="122" y="23"/>
                  </a:cubicBezTo>
                  <a:cubicBezTo>
                    <a:pt x="119" y="24"/>
                    <a:pt x="116" y="24"/>
                    <a:pt x="112" y="25"/>
                  </a:cubicBezTo>
                  <a:cubicBezTo>
                    <a:pt x="112" y="25"/>
                    <a:pt x="108" y="25"/>
                    <a:pt x="108" y="25"/>
                  </a:cubicBezTo>
                  <a:cubicBezTo>
                    <a:pt x="108" y="24"/>
                    <a:pt x="114" y="24"/>
                    <a:pt x="115" y="23"/>
                  </a:cubicBezTo>
                  <a:cubicBezTo>
                    <a:pt x="116" y="23"/>
                    <a:pt x="123" y="22"/>
                    <a:pt x="123" y="21"/>
                  </a:cubicBezTo>
                  <a:cubicBezTo>
                    <a:pt x="123" y="22"/>
                    <a:pt x="113" y="20"/>
                    <a:pt x="114" y="19"/>
                  </a:cubicBezTo>
                  <a:cubicBezTo>
                    <a:pt x="114" y="19"/>
                    <a:pt x="126" y="20"/>
                    <a:pt x="127" y="19"/>
                  </a:cubicBezTo>
                  <a:cubicBezTo>
                    <a:pt x="129" y="19"/>
                    <a:pt x="132" y="18"/>
                    <a:pt x="134" y="18"/>
                  </a:cubicBezTo>
                  <a:cubicBezTo>
                    <a:pt x="135" y="18"/>
                    <a:pt x="137" y="18"/>
                    <a:pt x="138" y="18"/>
                  </a:cubicBezTo>
                  <a:cubicBezTo>
                    <a:pt x="142" y="17"/>
                    <a:pt x="146" y="16"/>
                    <a:pt x="149" y="15"/>
                  </a:cubicBezTo>
                  <a:cubicBezTo>
                    <a:pt x="149" y="15"/>
                    <a:pt x="156" y="11"/>
                    <a:pt x="153" y="10"/>
                  </a:cubicBezTo>
                  <a:cubicBezTo>
                    <a:pt x="151" y="10"/>
                    <a:pt x="148" y="10"/>
                    <a:pt x="146" y="10"/>
                  </a:cubicBezTo>
                  <a:cubicBezTo>
                    <a:pt x="145" y="9"/>
                    <a:pt x="143" y="10"/>
                    <a:pt x="143" y="9"/>
                  </a:cubicBezTo>
                  <a:cubicBezTo>
                    <a:pt x="143" y="7"/>
                    <a:pt x="141" y="7"/>
                    <a:pt x="141" y="5"/>
                  </a:cubicBezTo>
                  <a:cubicBezTo>
                    <a:pt x="141" y="5"/>
                    <a:pt x="137" y="6"/>
                    <a:pt x="136" y="6"/>
                  </a:cubicBezTo>
                  <a:cubicBezTo>
                    <a:pt x="135" y="5"/>
                    <a:pt x="134" y="3"/>
                    <a:pt x="133" y="5"/>
                  </a:cubicBezTo>
                  <a:cubicBezTo>
                    <a:pt x="133" y="5"/>
                    <a:pt x="127" y="6"/>
                    <a:pt x="126" y="6"/>
                  </a:cubicBezTo>
                  <a:cubicBezTo>
                    <a:pt x="124" y="7"/>
                    <a:pt x="122" y="7"/>
                    <a:pt x="120" y="7"/>
                  </a:cubicBezTo>
                  <a:cubicBezTo>
                    <a:pt x="120" y="7"/>
                    <a:pt x="116" y="7"/>
                    <a:pt x="116" y="7"/>
                  </a:cubicBezTo>
                  <a:cubicBezTo>
                    <a:pt x="116" y="6"/>
                    <a:pt x="120" y="6"/>
                    <a:pt x="121" y="5"/>
                  </a:cubicBezTo>
                  <a:cubicBezTo>
                    <a:pt x="123" y="5"/>
                    <a:pt x="125" y="4"/>
                    <a:pt x="126" y="3"/>
                  </a:cubicBezTo>
                  <a:cubicBezTo>
                    <a:pt x="124" y="6"/>
                    <a:pt x="103" y="0"/>
                    <a:pt x="102" y="2"/>
                  </a:cubicBezTo>
                  <a:cubicBezTo>
                    <a:pt x="102" y="3"/>
                    <a:pt x="104" y="3"/>
                    <a:pt x="105" y="4"/>
                  </a:cubicBezTo>
                  <a:cubicBezTo>
                    <a:pt x="105" y="5"/>
                    <a:pt x="100" y="2"/>
                    <a:pt x="100" y="2"/>
                  </a:cubicBezTo>
                  <a:cubicBezTo>
                    <a:pt x="98" y="1"/>
                    <a:pt x="95" y="2"/>
                    <a:pt x="94" y="2"/>
                  </a:cubicBezTo>
                  <a:cubicBezTo>
                    <a:pt x="93" y="2"/>
                    <a:pt x="90" y="2"/>
                    <a:pt x="91" y="3"/>
                  </a:cubicBezTo>
                  <a:cubicBezTo>
                    <a:pt x="92" y="4"/>
                    <a:pt x="94" y="7"/>
                    <a:pt x="95" y="6"/>
                  </a:cubicBezTo>
                  <a:cubicBezTo>
                    <a:pt x="95" y="7"/>
                    <a:pt x="91" y="6"/>
                    <a:pt x="91" y="5"/>
                  </a:cubicBezTo>
                  <a:cubicBezTo>
                    <a:pt x="88" y="5"/>
                    <a:pt x="87" y="2"/>
                    <a:pt x="85" y="2"/>
                  </a:cubicBezTo>
                  <a:cubicBezTo>
                    <a:pt x="81" y="2"/>
                    <a:pt x="78" y="2"/>
                    <a:pt x="75" y="2"/>
                  </a:cubicBezTo>
                  <a:cubicBezTo>
                    <a:pt x="70" y="3"/>
                    <a:pt x="73" y="4"/>
                    <a:pt x="76" y="5"/>
                  </a:cubicBezTo>
                  <a:cubicBezTo>
                    <a:pt x="77" y="6"/>
                    <a:pt x="79" y="7"/>
                    <a:pt x="80" y="8"/>
                  </a:cubicBezTo>
                  <a:cubicBezTo>
                    <a:pt x="80" y="8"/>
                    <a:pt x="77" y="10"/>
                    <a:pt x="77" y="10"/>
                  </a:cubicBezTo>
                  <a:cubicBezTo>
                    <a:pt x="76" y="10"/>
                    <a:pt x="78" y="9"/>
                    <a:pt x="78" y="9"/>
                  </a:cubicBezTo>
                  <a:cubicBezTo>
                    <a:pt x="78" y="8"/>
                    <a:pt x="71" y="4"/>
                    <a:pt x="70" y="4"/>
                  </a:cubicBezTo>
                  <a:cubicBezTo>
                    <a:pt x="66" y="4"/>
                    <a:pt x="62" y="3"/>
                    <a:pt x="58" y="4"/>
                  </a:cubicBezTo>
                  <a:cubicBezTo>
                    <a:pt x="58" y="4"/>
                    <a:pt x="60" y="6"/>
                    <a:pt x="61" y="6"/>
                  </a:cubicBezTo>
                  <a:cubicBezTo>
                    <a:pt x="62" y="6"/>
                    <a:pt x="64" y="7"/>
                    <a:pt x="66" y="6"/>
                  </a:cubicBezTo>
                  <a:cubicBezTo>
                    <a:pt x="64" y="7"/>
                    <a:pt x="61" y="8"/>
                    <a:pt x="59" y="7"/>
                  </a:cubicBezTo>
                  <a:cubicBezTo>
                    <a:pt x="58" y="7"/>
                    <a:pt x="51" y="4"/>
                    <a:pt x="52" y="5"/>
                  </a:cubicBezTo>
                  <a:cubicBezTo>
                    <a:pt x="52" y="4"/>
                    <a:pt x="57" y="10"/>
                    <a:pt x="53" y="9"/>
                  </a:cubicBezTo>
                  <a:cubicBezTo>
                    <a:pt x="52" y="8"/>
                    <a:pt x="49" y="7"/>
                    <a:pt x="47" y="8"/>
                  </a:cubicBezTo>
                  <a:cubicBezTo>
                    <a:pt x="48" y="8"/>
                    <a:pt x="51" y="9"/>
                    <a:pt x="51" y="9"/>
                  </a:cubicBezTo>
                  <a:cubicBezTo>
                    <a:pt x="50" y="10"/>
                    <a:pt x="46" y="8"/>
                    <a:pt x="46" y="10"/>
                  </a:cubicBezTo>
                  <a:cubicBezTo>
                    <a:pt x="46" y="11"/>
                    <a:pt x="50" y="12"/>
                    <a:pt x="51" y="13"/>
                  </a:cubicBezTo>
                  <a:cubicBezTo>
                    <a:pt x="54" y="13"/>
                    <a:pt x="61" y="14"/>
                    <a:pt x="61" y="17"/>
                  </a:cubicBezTo>
                  <a:cubicBezTo>
                    <a:pt x="61" y="16"/>
                    <a:pt x="54" y="15"/>
                    <a:pt x="52" y="14"/>
                  </a:cubicBezTo>
                  <a:cubicBezTo>
                    <a:pt x="50" y="14"/>
                    <a:pt x="47" y="11"/>
                    <a:pt x="45" y="12"/>
                  </a:cubicBezTo>
                  <a:cubicBezTo>
                    <a:pt x="45" y="12"/>
                    <a:pt x="48" y="14"/>
                    <a:pt x="48" y="14"/>
                  </a:cubicBezTo>
                  <a:cubicBezTo>
                    <a:pt x="48" y="14"/>
                    <a:pt x="45" y="15"/>
                    <a:pt x="45" y="14"/>
                  </a:cubicBezTo>
                  <a:cubicBezTo>
                    <a:pt x="43" y="13"/>
                    <a:pt x="42" y="12"/>
                    <a:pt x="40" y="11"/>
                  </a:cubicBezTo>
                  <a:cubicBezTo>
                    <a:pt x="39" y="10"/>
                    <a:pt x="31" y="10"/>
                    <a:pt x="31" y="10"/>
                  </a:cubicBezTo>
                  <a:cubicBezTo>
                    <a:pt x="31" y="11"/>
                    <a:pt x="34" y="11"/>
                    <a:pt x="31" y="12"/>
                  </a:cubicBezTo>
                  <a:cubicBezTo>
                    <a:pt x="30" y="12"/>
                    <a:pt x="25" y="14"/>
                    <a:pt x="25" y="14"/>
                  </a:cubicBezTo>
                  <a:cubicBezTo>
                    <a:pt x="26" y="14"/>
                    <a:pt x="29" y="13"/>
                    <a:pt x="29" y="13"/>
                  </a:cubicBezTo>
                  <a:cubicBezTo>
                    <a:pt x="30" y="14"/>
                    <a:pt x="34" y="16"/>
                    <a:pt x="34" y="16"/>
                  </a:cubicBezTo>
                  <a:cubicBezTo>
                    <a:pt x="34" y="16"/>
                    <a:pt x="31" y="15"/>
                    <a:pt x="31" y="16"/>
                  </a:cubicBezTo>
                  <a:cubicBezTo>
                    <a:pt x="31" y="16"/>
                    <a:pt x="32" y="19"/>
                    <a:pt x="30" y="17"/>
                  </a:cubicBezTo>
                  <a:cubicBezTo>
                    <a:pt x="29" y="16"/>
                    <a:pt x="28" y="14"/>
                    <a:pt x="26" y="15"/>
                  </a:cubicBezTo>
                  <a:cubicBezTo>
                    <a:pt x="25" y="15"/>
                    <a:pt x="24" y="17"/>
                    <a:pt x="23" y="16"/>
                  </a:cubicBezTo>
                  <a:cubicBezTo>
                    <a:pt x="22" y="15"/>
                    <a:pt x="21" y="14"/>
                    <a:pt x="19" y="14"/>
                  </a:cubicBezTo>
                  <a:cubicBezTo>
                    <a:pt x="18" y="14"/>
                    <a:pt x="15" y="15"/>
                    <a:pt x="14" y="16"/>
                  </a:cubicBezTo>
                  <a:cubicBezTo>
                    <a:pt x="12" y="17"/>
                    <a:pt x="13" y="18"/>
                    <a:pt x="10" y="17"/>
                  </a:cubicBezTo>
                  <a:cubicBezTo>
                    <a:pt x="8" y="16"/>
                    <a:pt x="7" y="17"/>
                    <a:pt x="5" y="17"/>
                  </a:cubicBezTo>
                  <a:cubicBezTo>
                    <a:pt x="4" y="18"/>
                    <a:pt x="0" y="18"/>
                    <a:pt x="0" y="19"/>
                  </a:cubicBezTo>
                  <a:cubicBezTo>
                    <a:pt x="0" y="21"/>
                    <a:pt x="9" y="19"/>
                    <a:pt x="9" y="20"/>
                  </a:cubicBezTo>
                  <a:cubicBezTo>
                    <a:pt x="9" y="21"/>
                    <a:pt x="6" y="21"/>
                    <a:pt x="5" y="22"/>
                  </a:cubicBezTo>
                  <a:cubicBezTo>
                    <a:pt x="5" y="21"/>
                    <a:pt x="10" y="21"/>
                    <a:pt x="11" y="21"/>
                  </a:cubicBezTo>
                  <a:cubicBezTo>
                    <a:pt x="12" y="21"/>
                    <a:pt x="17" y="21"/>
                    <a:pt x="17" y="21"/>
                  </a:cubicBezTo>
                  <a:cubicBezTo>
                    <a:pt x="17" y="21"/>
                    <a:pt x="15" y="22"/>
                    <a:pt x="14" y="22"/>
                  </a:cubicBezTo>
                  <a:cubicBezTo>
                    <a:pt x="12" y="22"/>
                    <a:pt x="11" y="22"/>
                    <a:pt x="9" y="24"/>
                  </a:cubicBezTo>
                  <a:cubicBezTo>
                    <a:pt x="5" y="26"/>
                    <a:pt x="12" y="26"/>
                    <a:pt x="13" y="26"/>
                  </a:cubicBezTo>
                  <a:cubicBezTo>
                    <a:pt x="17" y="27"/>
                    <a:pt x="20" y="27"/>
                    <a:pt x="24" y="26"/>
                  </a:cubicBezTo>
                  <a:cubicBezTo>
                    <a:pt x="26" y="25"/>
                    <a:pt x="31" y="22"/>
                    <a:pt x="34" y="24"/>
                  </a:cubicBezTo>
                  <a:cubicBezTo>
                    <a:pt x="34" y="24"/>
                    <a:pt x="29" y="26"/>
                    <a:pt x="29" y="26"/>
                  </a:cubicBezTo>
                  <a:cubicBezTo>
                    <a:pt x="27" y="26"/>
                    <a:pt x="25" y="26"/>
                    <a:pt x="23" y="27"/>
                  </a:cubicBezTo>
                  <a:cubicBezTo>
                    <a:pt x="22" y="27"/>
                    <a:pt x="20" y="27"/>
                    <a:pt x="18" y="27"/>
                  </a:cubicBezTo>
                  <a:cubicBezTo>
                    <a:pt x="16" y="28"/>
                    <a:pt x="14" y="27"/>
                    <a:pt x="12" y="28"/>
                  </a:cubicBezTo>
                  <a:cubicBezTo>
                    <a:pt x="13" y="28"/>
                    <a:pt x="16" y="29"/>
                    <a:pt x="16" y="29"/>
                  </a:cubicBezTo>
                  <a:cubicBezTo>
                    <a:pt x="17" y="30"/>
                    <a:pt x="18" y="31"/>
                    <a:pt x="20" y="31"/>
                  </a:cubicBezTo>
                  <a:cubicBezTo>
                    <a:pt x="24" y="31"/>
                    <a:pt x="26" y="28"/>
                    <a:pt x="30" y="27"/>
                  </a:cubicBezTo>
                  <a:cubicBezTo>
                    <a:pt x="31" y="27"/>
                    <a:pt x="44" y="26"/>
                    <a:pt x="44" y="25"/>
                  </a:cubicBezTo>
                  <a:cubicBezTo>
                    <a:pt x="44" y="26"/>
                    <a:pt x="38" y="26"/>
                    <a:pt x="37" y="26"/>
                  </a:cubicBezTo>
                  <a:cubicBezTo>
                    <a:pt x="34" y="27"/>
                    <a:pt x="29" y="28"/>
                    <a:pt x="26" y="30"/>
                  </a:cubicBezTo>
                  <a:cubicBezTo>
                    <a:pt x="23" y="33"/>
                    <a:pt x="32" y="32"/>
                    <a:pt x="33" y="32"/>
                  </a:cubicBezTo>
                  <a:cubicBezTo>
                    <a:pt x="35" y="32"/>
                    <a:pt x="37" y="33"/>
                    <a:pt x="39" y="31"/>
                  </a:cubicBezTo>
                  <a:cubicBezTo>
                    <a:pt x="40" y="31"/>
                    <a:pt x="40" y="30"/>
                    <a:pt x="40" y="29"/>
                  </a:cubicBezTo>
                  <a:cubicBezTo>
                    <a:pt x="41" y="29"/>
                    <a:pt x="42" y="29"/>
                    <a:pt x="42" y="30"/>
                  </a:cubicBezTo>
                  <a:cubicBezTo>
                    <a:pt x="42" y="30"/>
                    <a:pt x="42" y="30"/>
                    <a:pt x="41" y="30"/>
                  </a:cubicBezTo>
                  <a:cubicBezTo>
                    <a:pt x="43" y="30"/>
                    <a:pt x="48" y="28"/>
                    <a:pt x="50" y="29"/>
                  </a:cubicBezTo>
                  <a:cubicBezTo>
                    <a:pt x="49" y="28"/>
                    <a:pt x="44" y="32"/>
                    <a:pt x="43" y="32"/>
                  </a:cubicBezTo>
                  <a:cubicBezTo>
                    <a:pt x="44" y="33"/>
                    <a:pt x="50" y="31"/>
                    <a:pt x="52" y="31"/>
                  </a:cubicBezTo>
                  <a:cubicBezTo>
                    <a:pt x="55" y="31"/>
                    <a:pt x="58" y="30"/>
                    <a:pt x="61" y="28"/>
                  </a:cubicBezTo>
                  <a:cubicBezTo>
                    <a:pt x="62" y="27"/>
                    <a:pt x="62" y="25"/>
                    <a:pt x="62" y="25"/>
                  </a:cubicBezTo>
                  <a:cubicBezTo>
                    <a:pt x="64" y="25"/>
                    <a:pt x="64" y="25"/>
                    <a:pt x="65" y="24"/>
                  </a:cubicBezTo>
                  <a:cubicBezTo>
                    <a:pt x="66" y="24"/>
                    <a:pt x="73" y="20"/>
                    <a:pt x="73" y="21"/>
                  </a:cubicBezTo>
                  <a:cubicBezTo>
                    <a:pt x="73" y="21"/>
                    <a:pt x="69" y="24"/>
                    <a:pt x="69" y="24"/>
                  </a:cubicBezTo>
                  <a:cubicBezTo>
                    <a:pt x="68" y="25"/>
                    <a:pt x="64" y="27"/>
                    <a:pt x="64" y="28"/>
                  </a:cubicBezTo>
                  <a:cubicBezTo>
                    <a:pt x="64" y="29"/>
                    <a:pt x="75" y="28"/>
                    <a:pt x="75" y="29"/>
                  </a:cubicBezTo>
                  <a:cubicBezTo>
                    <a:pt x="75" y="28"/>
                    <a:pt x="60" y="32"/>
                    <a:pt x="60" y="31"/>
                  </a:cubicBezTo>
                  <a:cubicBezTo>
                    <a:pt x="60" y="31"/>
                    <a:pt x="69" y="32"/>
                    <a:pt x="68" y="32"/>
                  </a:cubicBezTo>
                  <a:cubicBezTo>
                    <a:pt x="68" y="33"/>
                    <a:pt x="64" y="33"/>
                    <a:pt x="63" y="33"/>
                  </a:cubicBezTo>
                  <a:cubicBezTo>
                    <a:pt x="61" y="33"/>
                    <a:pt x="58" y="33"/>
                    <a:pt x="56" y="34"/>
                  </a:cubicBezTo>
                  <a:cubicBezTo>
                    <a:pt x="52" y="34"/>
                    <a:pt x="48" y="34"/>
                    <a:pt x="44" y="35"/>
                  </a:cubicBezTo>
                  <a:cubicBezTo>
                    <a:pt x="43" y="35"/>
                    <a:pt x="43" y="36"/>
                    <a:pt x="45" y="36"/>
                  </a:cubicBezTo>
                  <a:cubicBezTo>
                    <a:pt x="46" y="37"/>
                    <a:pt x="49" y="38"/>
                    <a:pt x="50" y="39"/>
                  </a:cubicBezTo>
                  <a:cubicBezTo>
                    <a:pt x="52" y="41"/>
                    <a:pt x="50" y="43"/>
                    <a:pt x="53" y="43"/>
                  </a:cubicBezTo>
                  <a:cubicBezTo>
                    <a:pt x="54" y="42"/>
                    <a:pt x="57" y="43"/>
                    <a:pt x="58" y="42"/>
                  </a:cubicBezTo>
                  <a:cubicBezTo>
                    <a:pt x="49" y="47"/>
                    <a:pt x="44" y="36"/>
                    <a:pt x="37" y="36"/>
                  </a:cubicBezTo>
                  <a:cubicBezTo>
                    <a:pt x="35" y="36"/>
                    <a:pt x="26" y="34"/>
                    <a:pt x="26" y="36"/>
                  </a:cubicBezTo>
                  <a:cubicBezTo>
                    <a:pt x="26" y="36"/>
                    <a:pt x="25" y="38"/>
                    <a:pt x="25" y="38"/>
                  </a:cubicBezTo>
                  <a:cubicBezTo>
                    <a:pt x="26" y="38"/>
                    <a:pt x="32" y="38"/>
                    <a:pt x="32" y="39"/>
                  </a:cubicBezTo>
                  <a:cubicBezTo>
                    <a:pt x="32" y="39"/>
                    <a:pt x="26" y="39"/>
                    <a:pt x="26" y="41"/>
                  </a:cubicBezTo>
                  <a:cubicBezTo>
                    <a:pt x="26" y="42"/>
                    <a:pt x="32" y="42"/>
                    <a:pt x="34" y="43"/>
                  </a:cubicBezTo>
                  <a:cubicBezTo>
                    <a:pt x="35" y="44"/>
                    <a:pt x="36" y="45"/>
                    <a:pt x="37" y="46"/>
                  </a:cubicBezTo>
                  <a:cubicBezTo>
                    <a:pt x="38" y="48"/>
                    <a:pt x="40" y="49"/>
                    <a:pt x="42" y="50"/>
                  </a:cubicBezTo>
                  <a:cubicBezTo>
                    <a:pt x="44" y="51"/>
                    <a:pt x="45" y="51"/>
                    <a:pt x="47" y="50"/>
                  </a:cubicBezTo>
                  <a:cubicBezTo>
                    <a:pt x="48" y="50"/>
                    <a:pt x="50" y="49"/>
                    <a:pt x="51" y="50"/>
                  </a:cubicBezTo>
                  <a:cubicBezTo>
                    <a:pt x="51" y="50"/>
                    <a:pt x="50" y="52"/>
                    <a:pt x="50" y="52"/>
                  </a:cubicBezTo>
                  <a:cubicBezTo>
                    <a:pt x="48" y="52"/>
                    <a:pt x="45" y="51"/>
                    <a:pt x="44" y="52"/>
                  </a:cubicBezTo>
                  <a:cubicBezTo>
                    <a:pt x="44" y="51"/>
                    <a:pt x="48" y="54"/>
                    <a:pt x="48" y="54"/>
                  </a:cubicBezTo>
                  <a:cubicBezTo>
                    <a:pt x="48" y="55"/>
                    <a:pt x="43" y="53"/>
                    <a:pt x="43" y="53"/>
                  </a:cubicBezTo>
                  <a:cubicBezTo>
                    <a:pt x="40" y="51"/>
                    <a:pt x="38" y="51"/>
                    <a:pt x="35" y="51"/>
                  </a:cubicBezTo>
                  <a:cubicBezTo>
                    <a:pt x="33" y="51"/>
                    <a:pt x="32" y="51"/>
                    <a:pt x="30" y="52"/>
                  </a:cubicBezTo>
                  <a:cubicBezTo>
                    <a:pt x="28" y="53"/>
                    <a:pt x="27" y="52"/>
                    <a:pt x="26" y="53"/>
                  </a:cubicBezTo>
                  <a:cubicBezTo>
                    <a:pt x="25" y="54"/>
                    <a:pt x="25" y="55"/>
                    <a:pt x="23" y="55"/>
                  </a:cubicBezTo>
                  <a:cubicBezTo>
                    <a:pt x="22" y="56"/>
                    <a:pt x="21" y="59"/>
                    <a:pt x="23" y="59"/>
                  </a:cubicBezTo>
                  <a:cubicBezTo>
                    <a:pt x="25" y="59"/>
                    <a:pt x="27" y="58"/>
                    <a:pt x="27" y="59"/>
                  </a:cubicBezTo>
                  <a:cubicBezTo>
                    <a:pt x="28" y="61"/>
                    <a:pt x="32" y="60"/>
                    <a:pt x="32" y="59"/>
                  </a:cubicBezTo>
                  <a:cubicBezTo>
                    <a:pt x="33" y="59"/>
                    <a:pt x="35" y="56"/>
                    <a:pt x="35" y="55"/>
                  </a:cubicBezTo>
                  <a:cubicBezTo>
                    <a:pt x="35" y="56"/>
                    <a:pt x="35" y="56"/>
                    <a:pt x="35" y="57"/>
                  </a:cubicBezTo>
                  <a:cubicBezTo>
                    <a:pt x="35" y="57"/>
                    <a:pt x="36" y="57"/>
                    <a:pt x="36" y="57"/>
                  </a:cubicBezTo>
                  <a:cubicBezTo>
                    <a:pt x="36" y="57"/>
                    <a:pt x="35" y="58"/>
                    <a:pt x="35" y="59"/>
                  </a:cubicBezTo>
                  <a:cubicBezTo>
                    <a:pt x="35" y="59"/>
                    <a:pt x="35" y="59"/>
                    <a:pt x="36" y="59"/>
                  </a:cubicBezTo>
                  <a:cubicBezTo>
                    <a:pt x="36" y="59"/>
                    <a:pt x="33" y="60"/>
                    <a:pt x="3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4" y="61"/>
                    <a:pt x="31" y="60"/>
                    <a:pt x="30" y="61"/>
                  </a:cubicBezTo>
                  <a:cubicBezTo>
                    <a:pt x="31" y="61"/>
                    <a:pt x="35" y="61"/>
                    <a:pt x="36" y="62"/>
                  </a:cubicBezTo>
                  <a:cubicBezTo>
                    <a:pt x="36" y="62"/>
                    <a:pt x="31" y="65"/>
                    <a:pt x="32" y="65"/>
                  </a:cubicBezTo>
                  <a:cubicBezTo>
                    <a:pt x="32" y="66"/>
                    <a:pt x="37" y="65"/>
                    <a:pt x="37" y="65"/>
                  </a:cubicBezTo>
                  <a:cubicBezTo>
                    <a:pt x="37" y="65"/>
                    <a:pt x="36" y="65"/>
                    <a:pt x="36" y="65"/>
                  </a:cubicBezTo>
                  <a:cubicBezTo>
                    <a:pt x="36" y="66"/>
                    <a:pt x="41" y="65"/>
                    <a:pt x="42" y="64"/>
                  </a:cubicBezTo>
                  <a:cubicBezTo>
                    <a:pt x="42" y="64"/>
                    <a:pt x="46" y="59"/>
                    <a:pt x="47" y="60"/>
                  </a:cubicBezTo>
                  <a:cubicBezTo>
                    <a:pt x="48" y="61"/>
                    <a:pt x="40" y="67"/>
                    <a:pt x="38" y="68"/>
                  </a:cubicBezTo>
                  <a:cubicBezTo>
                    <a:pt x="35" y="68"/>
                    <a:pt x="33" y="68"/>
                    <a:pt x="30" y="66"/>
                  </a:cubicBezTo>
                  <a:cubicBezTo>
                    <a:pt x="28" y="65"/>
                    <a:pt x="28" y="63"/>
                    <a:pt x="26" y="63"/>
                  </a:cubicBezTo>
                  <a:cubicBezTo>
                    <a:pt x="24" y="62"/>
                    <a:pt x="22" y="62"/>
                    <a:pt x="20" y="62"/>
                  </a:cubicBezTo>
                  <a:cubicBezTo>
                    <a:pt x="17" y="62"/>
                    <a:pt x="17" y="63"/>
                    <a:pt x="19" y="65"/>
                  </a:cubicBezTo>
                  <a:cubicBezTo>
                    <a:pt x="20" y="66"/>
                    <a:pt x="20" y="67"/>
                    <a:pt x="22" y="67"/>
                  </a:cubicBezTo>
                  <a:cubicBezTo>
                    <a:pt x="25" y="67"/>
                    <a:pt x="22" y="67"/>
                    <a:pt x="22" y="68"/>
                  </a:cubicBezTo>
                  <a:cubicBezTo>
                    <a:pt x="22" y="68"/>
                    <a:pt x="26" y="70"/>
                    <a:pt x="26" y="7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11" name="Freeform 604"/>
            <p:cNvSpPr>
              <a:spLocks/>
            </p:cNvSpPr>
            <p:nvPr/>
          </p:nvSpPr>
          <p:spPr bwMode="auto">
            <a:xfrm>
              <a:off x="7810500" y="3554414"/>
              <a:ext cx="141288" cy="52387"/>
            </a:xfrm>
            <a:custGeom>
              <a:avLst/>
              <a:gdLst>
                <a:gd name="T0" fmla="*/ 13 w 14"/>
                <a:gd name="T1" fmla="*/ 4 h 5"/>
                <a:gd name="T2" fmla="*/ 11 w 14"/>
                <a:gd name="T3" fmla="*/ 2 h 5"/>
                <a:gd name="T4" fmla="*/ 8 w 14"/>
                <a:gd name="T5" fmla="*/ 2 h 5"/>
                <a:gd name="T6" fmla="*/ 1 w 14"/>
                <a:gd name="T7" fmla="*/ 1 h 5"/>
                <a:gd name="T8" fmla="*/ 2 w 14"/>
                <a:gd name="T9" fmla="*/ 2 h 5"/>
                <a:gd name="T10" fmla="*/ 0 w 14"/>
                <a:gd name="T11" fmla="*/ 3 h 5"/>
                <a:gd name="T12" fmla="*/ 3 w 14"/>
                <a:gd name="T13" fmla="*/ 3 h 5"/>
                <a:gd name="T14" fmla="*/ 8 w 14"/>
                <a:gd name="T15" fmla="*/ 4 h 5"/>
                <a:gd name="T16" fmla="*/ 13 w 14"/>
                <a:gd name="T17" fmla="*/ 4 h 5"/>
                <a:gd name="T18" fmla="*/ 13 w 14"/>
                <a:gd name="T1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5">
                  <a:moveTo>
                    <a:pt x="13" y="4"/>
                  </a:moveTo>
                  <a:cubicBezTo>
                    <a:pt x="12" y="3"/>
                    <a:pt x="13" y="3"/>
                    <a:pt x="11" y="2"/>
                  </a:cubicBezTo>
                  <a:cubicBezTo>
                    <a:pt x="10" y="2"/>
                    <a:pt x="9" y="2"/>
                    <a:pt x="8" y="2"/>
                  </a:cubicBezTo>
                  <a:cubicBezTo>
                    <a:pt x="7" y="2"/>
                    <a:pt x="2" y="0"/>
                    <a:pt x="1" y="1"/>
                  </a:cubicBezTo>
                  <a:cubicBezTo>
                    <a:pt x="1" y="1"/>
                    <a:pt x="3" y="2"/>
                    <a:pt x="2" y="2"/>
                  </a:cubicBezTo>
                  <a:cubicBezTo>
                    <a:pt x="2" y="3"/>
                    <a:pt x="0" y="4"/>
                    <a:pt x="0" y="3"/>
                  </a:cubicBezTo>
                  <a:cubicBezTo>
                    <a:pt x="0" y="4"/>
                    <a:pt x="2" y="3"/>
                    <a:pt x="3" y="3"/>
                  </a:cubicBezTo>
                  <a:cubicBezTo>
                    <a:pt x="4" y="3"/>
                    <a:pt x="6" y="4"/>
                    <a:pt x="8" y="4"/>
                  </a:cubicBezTo>
                  <a:cubicBezTo>
                    <a:pt x="9" y="4"/>
                    <a:pt x="13" y="4"/>
                    <a:pt x="13" y="4"/>
                  </a:cubicBezTo>
                  <a:cubicBezTo>
                    <a:pt x="12" y="3"/>
                    <a:pt x="14" y="5"/>
                    <a:pt x="13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12" name="Freeform 605"/>
            <p:cNvSpPr>
              <a:spLocks/>
            </p:cNvSpPr>
            <p:nvPr/>
          </p:nvSpPr>
          <p:spPr bwMode="auto">
            <a:xfrm>
              <a:off x="7419976" y="3595689"/>
              <a:ext cx="58738" cy="20637"/>
            </a:xfrm>
            <a:custGeom>
              <a:avLst/>
              <a:gdLst>
                <a:gd name="T0" fmla="*/ 5 w 6"/>
                <a:gd name="T1" fmla="*/ 1 h 2"/>
                <a:gd name="T2" fmla="*/ 2 w 6"/>
                <a:gd name="T3" fmla="*/ 0 h 2"/>
                <a:gd name="T4" fmla="*/ 5 w 6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2">
                  <a:moveTo>
                    <a:pt x="5" y="1"/>
                  </a:moveTo>
                  <a:cubicBezTo>
                    <a:pt x="4" y="2"/>
                    <a:pt x="0" y="0"/>
                    <a:pt x="2" y="0"/>
                  </a:cubicBezTo>
                  <a:cubicBezTo>
                    <a:pt x="3" y="0"/>
                    <a:pt x="6" y="1"/>
                    <a:pt x="5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13" name="Freeform 606"/>
            <p:cNvSpPr>
              <a:spLocks/>
            </p:cNvSpPr>
            <p:nvPr/>
          </p:nvSpPr>
          <p:spPr bwMode="auto">
            <a:xfrm>
              <a:off x="7680327" y="3908426"/>
              <a:ext cx="58738" cy="30163"/>
            </a:xfrm>
            <a:custGeom>
              <a:avLst/>
              <a:gdLst>
                <a:gd name="T0" fmla="*/ 4 w 6"/>
                <a:gd name="T1" fmla="*/ 1 h 3"/>
                <a:gd name="T2" fmla="*/ 1 w 6"/>
                <a:gd name="T3" fmla="*/ 2 h 3"/>
                <a:gd name="T4" fmla="*/ 4 w 6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">
                  <a:moveTo>
                    <a:pt x="4" y="1"/>
                  </a:moveTo>
                  <a:cubicBezTo>
                    <a:pt x="3" y="0"/>
                    <a:pt x="0" y="2"/>
                    <a:pt x="1" y="2"/>
                  </a:cubicBezTo>
                  <a:cubicBezTo>
                    <a:pt x="2" y="3"/>
                    <a:pt x="6" y="1"/>
                    <a:pt x="4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14" name="Freeform 607"/>
            <p:cNvSpPr>
              <a:spLocks/>
            </p:cNvSpPr>
            <p:nvPr/>
          </p:nvSpPr>
          <p:spPr bwMode="auto">
            <a:xfrm>
              <a:off x="4265613" y="5305426"/>
              <a:ext cx="50800" cy="41275"/>
            </a:xfrm>
            <a:custGeom>
              <a:avLst/>
              <a:gdLst>
                <a:gd name="T0" fmla="*/ 4 w 5"/>
                <a:gd name="T1" fmla="*/ 1 h 4"/>
                <a:gd name="T2" fmla="*/ 1 w 5"/>
                <a:gd name="T3" fmla="*/ 4 h 4"/>
                <a:gd name="T4" fmla="*/ 4 w 5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4">
                  <a:moveTo>
                    <a:pt x="4" y="1"/>
                  </a:moveTo>
                  <a:cubicBezTo>
                    <a:pt x="3" y="0"/>
                    <a:pt x="0" y="4"/>
                    <a:pt x="1" y="4"/>
                  </a:cubicBezTo>
                  <a:cubicBezTo>
                    <a:pt x="1" y="4"/>
                    <a:pt x="5" y="1"/>
                    <a:pt x="4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15" name="Freeform 608"/>
            <p:cNvSpPr>
              <a:spLocks/>
            </p:cNvSpPr>
            <p:nvPr/>
          </p:nvSpPr>
          <p:spPr bwMode="auto">
            <a:xfrm>
              <a:off x="4337050" y="5295901"/>
              <a:ext cx="11113" cy="9525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16" name="Freeform 609"/>
            <p:cNvSpPr>
              <a:spLocks/>
            </p:cNvSpPr>
            <p:nvPr/>
          </p:nvSpPr>
          <p:spPr bwMode="auto">
            <a:xfrm>
              <a:off x="3313113" y="5305426"/>
              <a:ext cx="68262" cy="61913"/>
            </a:xfrm>
            <a:custGeom>
              <a:avLst/>
              <a:gdLst>
                <a:gd name="T0" fmla="*/ 5 w 7"/>
                <a:gd name="T1" fmla="*/ 2 h 6"/>
                <a:gd name="T2" fmla="*/ 1 w 7"/>
                <a:gd name="T3" fmla="*/ 2 h 6"/>
                <a:gd name="T4" fmla="*/ 5 w 7"/>
                <a:gd name="T5" fmla="*/ 2 h 6"/>
                <a:gd name="T6" fmla="*/ 5 w 7"/>
                <a:gd name="T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6">
                  <a:moveTo>
                    <a:pt x="5" y="2"/>
                  </a:moveTo>
                  <a:cubicBezTo>
                    <a:pt x="7" y="0"/>
                    <a:pt x="2" y="0"/>
                    <a:pt x="1" y="2"/>
                  </a:cubicBezTo>
                  <a:cubicBezTo>
                    <a:pt x="0" y="3"/>
                    <a:pt x="4" y="5"/>
                    <a:pt x="5" y="2"/>
                  </a:cubicBezTo>
                  <a:cubicBezTo>
                    <a:pt x="6" y="1"/>
                    <a:pt x="3" y="6"/>
                    <a:pt x="5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17" name="Freeform 614"/>
            <p:cNvSpPr>
              <a:spLocks/>
            </p:cNvSpPr>
            <p:nvPr/>
          </p:nvSpPr>
          <p:spPr bwMode="auto">
            <a:xfrm>
              <a:off x="9055100" y="10348914"/>
              <a:ext cx="101600" cy="90487"/>
            </a:xfrm>
            <a:custGeom>
              <a:avLst/>
              <a:gdLst>
                <a:gd name="T0" fmla="*/ 4 w 10"/>
                <a:gd name="T1" fmla="*/ 4 h 9"/>
                <a:gd name="T2" fmla="*/ 0 w 10"/>
                <a:gd name="T3" fmla="*/ 8 h 9"/>
                <a:gd name="T4" fmla="*/ 2 w 10"/>
                <a:gd name="T5" fmla="*/ 8 h 9"/>
                <a:gd name="T6" fmla="*/ 5 w 10"/>
                <a:gd name="T7" fmla="*/ 5 h 9"/>
                <a:gd name="T8" fmla="*/ 8 w 10"/>
                <a:gd name="T9" fmla="*/ 0 h 9"/>
                <a:gd name="T10" fmla="*/ 4 w 10"/>
                <a:gd name="T11" fmla="*/ 4 h 9"/>
                <a:gd name="T12" fmla="*/ 4 w 10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9">
                  <a:moveTo>
                    <a:pt x="4" y="4"/>
                  </a:moveTo>
                  <a:cubicBezTo>
                    <a:pt x="4" y="5"/>
                    <a:pt x="1" y="7"/>
                    <a:pt x="0" y="8"/>
                  </a:cubicBezTo>
                  <a:cubicBezTo>
                    <a:pt x="0" y="9"/>
                    <a:pt x="2" y="8"/>
                    <a:pt x="2" y="8"/>
                  </a:cubicBezTo>
                  <a:cubicBezTo>
                    <a:pt x="3" y="7"/>
                    <a:pt x="4" y="6"/>
                    <a:pt x="5" y="5"/>
                  </a:cubicBezTo>
                  <a:cubicBezTo>
                    <a:pt x="6" y="4"/>
                    <a:pt x="10" y="0"/>
                    <a:pt x="8" y="0"/>
                  </a:cubicBezTo>
                  <a:cubicBezTo>
                    <a:pt x="7" y="0"/>
                    <a:pt x="4" y="3"/>
                    <a:pt x="4" y="4"/>
                  </a:cubicBezTo>
                  <a:cubicBezTo>
                    <a:pt x="4" y="5"/>
                    <a:pt x="4" y="3"/>
                    <a:pt x="4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18" name="Freeform 615"/>
            <p:cNvSpPr>
              <a:spLocks/>
            </p:cNvSpPr>
            <p:nvPr/>
          </p:nvSpPr>
          <p:spPr bwMode="auto">
            <a:xfrm>
              <a:off x="7508875" y="6292851"/>
              <a:ext cx="73025" cy="30163"/>
            </a:xfrm>
            <a:custGeom>
              <a:avLst/>
              <a:gdLst>
                <a:gd name="T0" fmla="*/ 7 w 7"/>
                <a:gd name="T1" fmla="*/ 1 h 3"/>
                <a:gd name="T2" fmla="*/ 1 w 7"/>
                <a:gd name="T3" fmla="*/ 0 h 3"/>
                <a:gd name="T4" fmla="*/ 7 w 7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">
                  <a:moveTo>
                    <a:pt x="7" y="1"/>
                  </a:moveTo>
                  <a:cubicBezTo>
                    <a:pt x="7" y="0"/>
                    <a:pt x="0" y="0"/>
                    <a:pt x="1" y="0"/>
                  </a:cubicBezTo>
                  <a:cubicBezTo>
                    <a:pt x="2" y="0"/>
                    <a:pt x="6" y="3"/>
                    <a:pt x="7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19" name="Freeform 616"/>
            <p:cNvSpPr>
              <a:spLocks/>
            </p:cNvSpPr>
            <p:nvPr/>
          </p:nvSpPr>
          <p:spPr bwMode="auto">
            <a:xfrm>
              <a:off x="8221664" y="11706226"/>
              <a:ext cx="182563" cy="161925"/>
            </a:xfrm>
            <a:custGeom>
              <a:avLst/>
              <a:gdLst>
                <a:gd name="T0" fmla="*/ 17 w 18"/>
                <a:gd name="T1" fmla="*/ 14 h 16"/>
                <a:gd name="T2" fmla="*/ 8 w 18"/>
                <a:gd name="T3" fmla="*/ 9 h 16"/>
                <a:gd name="T4" fmla="*/ 4 w 18"/>
                <a:gd name="T5" fmla="*/ 5 h 16"/>
                <a:gd name="T6" fmla="*/ 1 w 18"/>
                <a:gd name="T7" fmla="*/ 3 h 16"/>
                <a:gd name="T8" fmla="*/ 2 w 18"/>
                <a:gd name="T9" fmla="*/ 2 h 16"/>
                <a:gd name="T10" fmla="*/ 0 w 18"/>
                <a:gd name="T11" fmla="*/ 0 h 16"/>
                <a:gd name="T12" fmla="*/ 0 w 18"/>
                <a:gd name="T13" fmla="*/ 14 h 16"/>
                <a:gd name="T14" fmla="*/ 7 w 18"/>
                <a:gd name="T15" fmla="*/ 15 h 16"/>
                <a:gd name="T16" fmla="*/ 10 w 18"/>
                <a:gd name="T17" fmla="*/ 16 h 16"/>
                <a:gd name="T18" fmla="*/ 13 w 18"/>
                <a:gd name="T19" fmla="*/ 15 h 16"/>
                <a:gd name="T20" fmla="*/ 18 w 18"/>
                <a:gd name="T21" fmla="*/ 14 h 16"/>
                <a:gd name="T22" fmla="*/ 17 w 18"/>
                <a:gd name="T23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" h="16">
                  <a:moveTo>
                    <a:pt x="17" y="14"/>
                  </a:moveTo>
                  <a:cubicBezTo>
                    <a:pt x="13" y="14"/>
                    <a:pt x="11" y="11"/>
                    <a:pt x="8" y="9"/>
                  </a:cubicBezTo>
                  <a:cubicBezTo>
                    <a:pt x="7" y="7"/>
                    <a:pt x="5" y="6"/>
                    <a:pt x="4" y="5"/>
                  </a:cubicBezTo>
                  <a:cubicBezTo>
                    <a:pt x="3" y="5"/>
                    <a:pt x="1" y="4"/>
                    <a:pt x="1" y="3"/>
                  </a:cubicBezTo>
                  <a:cubicBezTo>
                    <a:pt x="1" y="3"/>
                    <a:pt x="2" y="3"/>
                    <a:pt x="2" y="2"/>
                  </a:cubicBezTo>
                  <a:cubicBezTo>
                    <a:pt x="3" y="2"/>
                    <a:pt x="1" y="0"/>
                    <a:pt x="0" y="0"/>
                  </a:cubicBezTo>
                  <a:cubicBezTo>
                    <a:pt x="0" y="5"/>
                    <a:pt x="0" y="10"/>
                    <a:pt x="0" y="14"/>
                  </a:cubicBezTo>
                  <a:cubicBezTo>
                    <a:pt x="0" y="15"/>
                    <a:pt x="6" y="15"/>
                    <a:pt x="7" y="15"/>
                  </a:cubicBezTo>
                  <a:cubicBezTo>
                    <a:pt x="8" y="15"/>
                    <a:pt x="9" y="15"/>
                    <a:pt x="10" y="16"/>
                  </a:cubicBezTo>
                  <a:cubicBezTo>
                    <a:pt x="12" y="16"/>
                    <a:pt x="12" y="16"/>
                    <a:pt x="13" y="15"/>
                  </a:cubicBezTo>
                  <a:cubicBezTo>
                    <a:pt x="14" y="15"/>
                    <a:pt x="18" y="15"/>
                    <a:pt x="18" y="14"/>
                  </a:cubicBezTo>
                  <a:cubicBezTo>
                    <a:pt x="18" y="14"/>
                    <a:pt x="18" y="13"/>
                    <a:pt x="17" y="1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20" name="Freeform 617"/>
            <p:cNvSpPr>
              <a:spLocks/>
            </p:cNvSpPr>
            <p:nvPr/>
          </p:nvSpPr>
          <p:spPr bwMode="auto">
            <a:xfrm>
              <a:off x="8029576" y="11685588"/>
              <a:ext cx="301625" cy="233362"/>
            </a:xfrm>
            <a:custGeom>
              <a:avLst/>
              <a:gdLst>
                <a:gd name="T0" fmla="*/ 19 w 30"/>
                <a:gd name="T1" fmla="*/ 17 h 23"/>
                <a:gd name="T2" fmla="*/ 19 w 30"/>
                <a:gd name="T3" fmla="*/ 7 h 23"/>
                <a:gd name="T4" fmla="*/ 19 w 30"/>
                <a:gd name="T5" fmla="*/ 3 h 23"/>
                <a:gd name="T6" fmla="*/ 15 w 30"/>
                <a:gd name="T7" fmla="*/ 1 h 23"/>
                <a:gd name="T8" fmla="*/ 12 w 30"/>
                <a:gd name="T9" fmla="*/ 3 h 23"/>
                <a:gd name="T10" fmla="*/ 13 w 30"/>
                <a:gd name="T11" fmla="*/ 6 h 23"/>
                <a:gd name="T12" fmla="*/ 15 w 30"/>
                <a:gd name="T13" fmla="*/ 6 h 23"/>
                <a:gd name="T14" fmla="*/ 14 w 30"/>
                <a:gd name="T15" fmla="*/ 8 h 23"/>
                <a:gd name="T16" fmla="*/ 13 w 30"/>
                <a:gd name="T17" fmla="*/ 11 h 23"/>
                <a:gd name="T18" fmla="*/ 16 w 30"/>
                <a:gd name="T19" fmla="*/ 13 h 23"/>
                <a:gd name="T20" fmla="*/ 12 w 30"/>
                <a:gd name="T21" fmla="*/ 13 h 23"/>
                <a:gd name="T22" fmla="*/ 9 w 30"/>
                <a:gd name="T23" fmla="*/ 12 h 23"/>
                <a:gd name="T24" fmla="*/ 10 w 30"/>
                <a:gd name="T25" fmla="*/ 12 h 23"/>
                <a:gd name="T26" fmla="*/ 10 w 30"/>
                <a:gd name="T27" fmla="*/ 9 h 23"/>
                <a:gd name="T28" fmla="*/ 8 w 30"/>
                <a:gd name="T29" fmla="*/ 11 h 23"/>
                <a:gd name="T30" fmla="*/ 5 w 30"/>
                <a:gd name="T31" fmla="*/ 11 h 23"/>
                <a:gd name="T32" fmla="*/ 0 w 30"/>
                <a:gd name="T33" fmla="*/ 12 h 23"/>
                <a:gd name="T34" fmla="*/ 2 w 30"/>
                <a:gd name="T35" fmla="*/ 12 h 23"/>
                <a:gd name="T36" fmla="*/ 3 w 30"/>
                <a:gd name="T37" fmla="*/ 12 h 23"/>
                <a:gd name="T38" fmla="*/ 5 w 30"/>
                <a:gd name="T39" fmla="*/ 12 h 23"/>
                <a:gd name="T40" fmla="*/ 6 w 30"/>
                <a:gd name="T41" fmla="*/ 13 h 23"/>
                <a:gd name="T42" fmla="*/ 4 w 30"/>
                <a:gd name="T43" fmla="*/ 15 h 23"/>
                <a:gd name="T44" fmla="*/ 6 w 30"/>
                <a:gd name="T45" fmla="*/ 15 h 23"/>
                <a:gd name="T46" fmla="*/ 8 w 30"/>
                <a:gd name="T47" fmla="*/ 16 h 23"/>
                <a:gd name="T48" fmla="*/ 7 w 30"/>
                <a:gd name="T49" fmla="*/ 16 h 23"/>
                <a:gd name="T50" fmla="*/ 10 w 30"/>
                <a:gd name="T51" fmla="*/ 17 h 23"/>
                <a:gd name="T52" fmla="*/ 12 w 30"/>
                <a:gd name="T53" fmla="*/ 17 h 23"/>
                <a:gd name="T54" fmla="*/ 17 w 30"/>
                <a:gd name="T55" fmla="*/ 21 h 23"/>
                <a:gd name="T56" fmla="*/ 16 w 30"/>
                <a:gd name="T57" fmla="*/ 20 h 23"/>
                <a:gd name="T58" fmla="*/ 23 w 30"/>
                <a:gd name="T59" fmla="*/ 23 h 23"/>
                <a:gd name="T60" fmla="*/ 19 w 30"/>
                <a:gd name="T61" fmla="*/ 18 h 23"/>
                <a:gd name="T62" fmla="*/ 24 w 30"/>
                <a:gd name="T63" fmla="*/ 19 h 23"/>
                <a:gd name="T64" fmla="*/ 30 w 30"/>
                <a:gd name="T65" fmla="*/ 18 h 23"/>
                <a:gd name="T66" fmla="*/ 19 w 30"/>
                <a:gd name="T67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" h="23">
                  <a:moveTo>
                    <a:pt x="19" y="17"/>
                  </a:moveTo>
                  <a:cubicBezTo>
                    <a:pt x="19" y="13"/>
                    <a:pt x="19" y="10"/>
                    <a:pt x="19" y="7"/>
                  </a:cubicBezTo>
                  <a:cubicBezTo>
                    <a:pt x="19" y="6"/>
                    <a:pt x="19" y="4"/>
                    <a:pt x="19" y="3"/>
                  </a:cubicBezTo>
                  <a:cubicBezTo>
                    <a:pt x="19" y="2"/>
                    <a:pt x="16" y="0"/>
                    <a:pt x="15" y="1"/>
                  </a:cubicBezTo>
                  <a:cubicBezTo>
                    <a:pt x="14" y="2"/>
                    <a:pt x="12" y="1"/>
                    <a:pt x="12" y="3"/>
                  </a:cubicBezTo>
                  <a:cubicBezTo>
                    <a:pt x="11" y="5"/>
                    <a:pt x="9" y="7"/>
                    <a:pt x="13" y="6"/>
                  </a:cubicBezTo>
                  <a:cubicBezTo>
                    <a:pt x="13" y="6"/>
                    <a:pt x="15" y="6"/>
                    <a:pt x="15" y="6"/>
                  </a:cubicBezTo>
                  <a:cubicBezTo>
                    <a:pt x="16" y="6"/>
                    <a:pt x="14" y="8"/>
                    <a:pt x="14" y="8"/>
                  </a:cubicBezTo>
                  <a:cubicBezTo>
                    <a:pt x="13" y="8"/>
                    <a:pt x="11" y="10"/>
                    <a:pt x="13" y="11"/>
                  </a:cubicBezTo>
                  <a:cubicBezTo>
                    <a:pt x="13" y="12"/>
                    <a:pt x="16" y="12"/>
                    <a:pt x="16" y="13"/>
                  </a:cubicBezTo>
                  <a:cubicBezTo>
                    <a:pt x="16" y="13"/>
                    <a:pt x="12" y="13"/>
                    <a:pt x="12" y="13"/>
                  </a:cubicBezTo>
                  <a:cubicBezTo>
                    <a:pt x="11" y="13"/>
                    <a:pt x="9" y="12"/>
                    <a:pt x="9" y="12"/>
                  </a:cubicBezTo>
                  <a:cubicBezTo>
                    <a:pt x="9" y="12"/>
                    <a:pt x="10" y="13"/>
                    <a:pt x="10" y="12"/>
                  </a:cubicBezTo>
                  <a:cubicBezTo>
                    <a:pt x="10" y="11"/>
                    <a:pt x="11" y="10"/>
                    <a:pt x="10" y="9"/>
                  </a:cubicBezTo>
                  <a:cubicBezTo>
                    <a:pt x="10" y="9"/>
                    <a:pt x="8" y="11"/>
                    <a:pt x="8" y="11"/>
                  </a:cubicBezTo>
                  <a:cubicBezTo>
                    <a:pt x="7" y="12"/>
                    <a:pt x="6" y="11"/>
                    <a:pt x="5" y="11"/>
                  </a:cubicBezTo>
                  <a:cubicBezTo>
                    <a:pt x="4" y="11"/>
                    <a:pt x="0" y="10"/>
                    <a:pt x="0" y="12"/>
                  </a:cubicBezTo>
                  <a:cubicBezTo>
                    <a:pt x="0" y="13"/>
                    <a:pt x="2" y="12"/>
                    <a:pt x="2" y="12"/>
                  </a:cubicBezTo>
                  <a:cubicBezTo>
                    <a:pt x="3" y="11"/>
                    <a:pt x="2" y="12"/>
                    <a:pt x="3" y="12"/>
                  </a:cubicBezTo>
                  <a:cubicBezTo>
                    <a:pt x="4" y="13"/>
                    <a:pt x="4" y="11"/>
                    <a:pt x="5" y="12"/>
                  </a:cubicBezTo>
                  <a:cubicBezTo>
                    <a:pt x="5" y="12"/>
                    <a:pt x="6" y="13"/>
                    <a:pt x="6" y="13"/>
                  </a:cubicBezTo>
                  <a:cubicBezTo>
                    <a:pt x="6" y="13"/>
                    <a:pt x="2" y="14"/>
                    <a:pt x="4" y="15"/>
                  </a:cubicBezTo>
                  <a:cubicBezTo>
                    <a:pt x="5" y="16"/>
                    <a:pt x="6" y="14"/>
                    <a:pt x="6" y="15"/>
                  </a:cubicBezTo>
                  <a:cubicBezTo>
                    <a:pt x="7" y="15"/>
                    <a:pt x="8" y="16"/>
                    <a:pt x="8" y="16"/>
                  </a:cubicBezTo>
                  <a:cubicBezTo>
                    <a:pt x="8" y="16"/>
                    <a:pt x="8" y="16"/>
                    <a:pt x="7" y="16"/>
                  </a:cubicBezTo>
                  <a:cubicBezTo>
                    <a:pt x="7" y="17"/>
                    <a:pt x="9" y="17"/>
                    <a:pt x="10" y="17"/>
                  </a:cubicBezTo>
                  <a:cubicBezTo>
                    <a:pt x="11" y="17"/>
                    <a:pt x="11" y="15"/>
                    <a:pt x="12" y="17"/>
                  </a:cubicBezTo>
                  <a:cubicBezTo>
                    <a:pt x="12" y="17"/>
                    <a:pt x="16" y="22"/>
                    <a:pt x="17" y="21"/>
                  </a:cubicBezTo>
                  <a:cubicBezTo>
                    <a:pt x="17" y="21"/>
                    <a:pt x="16" y="20"/>
                    <a:pt x="16" y="20"/>
                  </a:cubicBezTo>
                  <a:cubicBezTo>
                    <a:pt x="16" y="19"/>
                    <a:pt x="22" y="23"/>
                    <a:pt x="23" y="23"/>
                  </a:cubicBezTo>
                  <a:cubicBezTo>
                    <a:pt x="23" y="22"/>
                    <a:pt x="19" y="19"/>
                    <a:pt x="19" y="18"/>
                  </a:cubicBezTo>
                  <a:cubicBezTo>
                    <a:pt x="20" y="18"/>
                    <a:pt x="24" y="19"/>
                    <a:pt x="24" y="19"/>
                  </a:cubicBezTo>
                  <a:cubicBezTo>
                    <a:pt x="26" y="19"/>
                    <a:pt x="28" y="19"/>
                    <a:pt x="30" y="18"/>
                  </a:cubicBezTo>
                  <a:cubicBezTo>
                    <a:pt x="27" y="16"/>
                    <a:pt x="23" y="17"/>
                    <a:pt x="19" y="1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21" name="Freeform 618"/>
            <p:cNvSpPr>
              <a:spLocks/>
            </p:cNvSpPr>
            <p:nvPr/>
          </p:nvSpPr>
          <p:spPr bwMode="auto">
            <a:xfrm>
              <a:off x="7981950" y="8194675"/>
              <a:ext cx="763588" cy="554038"/>
            </a:xfrm>
            <a:custGeom>
              <a:avLst/>
              <a:gdLst>
                <a:gd name="T0" fmla="*/ 63 w 76"/>
                <a:gd name="T1" fmla="*/ 28 h 55"/>
                <a:gd name="T2" fmla="*/ 66 w 76"/>
                <a:gd name="T3" fmla="*/ 24 h 55"/>
                <a:gd name="T4" fmla="*/ 67 w 76"/>
                <a:gd name="T5" fmla="*/ 22 h 55"/>
                <a:gd name="T6" fmla="*/ 67 w 76"/>
                <a:gd name="T7" fmla="*/ 18 h 55"/>
                <a:gd name="T8" fmla="*/ 61 w 76"/>
                <a:gd name="T9" fmla="*/ 15 h 55"/>
                <a:gd name="T10" fmla="*/ 63 w 76"/>
                <a:gd name="T11" fmla="*/ 14 h 55"/>
                <a:gd name="T12" fmla="*/ 64 w 76"/>
                <a:gd name="T13" fmla="*/ 11 h 55"/>
                <a:gd name="T14" fmla="*/ 60 w 76"/>
                <a:gd name="T15" fmla="*/ 9 h 55"/>
                <a:gd name="T16" fmla="*/ 59 w 76"/>
                <a:gd name="T17" fmla="*/ 8 h 55"/>
                <a:gd name="T18" fmla="*/ 57 w 76"/>
                <a:gd name="T19" fmla="*/ 9 h 55"/>
                <a:gd name="T20" fmla="*/ 57 w 76"/>
                <a:gd name="T21" fmla="*/ 7 h 55"/>
                <a:gd name="T22" fmla="*/ 54 w 76"/>
                <a:gd name="T23" fmla="*/ 8 h 55"/>
                <a:gd name="T24" fmla="*/ 54 w 76"/>
                <a:gd name="T25" fmla="*/ 6 h 55"/>
                <a:gd name="T26" fmla="*/ 58 w 76"/>
                <a:gd name="T27" fmla="*/ 5 h 55"/>
                <a:gd name="T28" fmla="*/ 55 w 76"/>
                <a:gd name="T29" fmla="*/ 4 h 55"/>
                <a:gd name="T30" fmla="*/ 49 w 76"/>
                <a:gd name="T31" fmla="*/ 4 h 55"/>
                <a:gd name="T32" fmla="*/ 44 w 76"/>
                <a:gd name="T33" fmla="*/ 7 h 55"/>
                <a:gd name="T34" fmla="*/ 38 w 76"/>
                <a:gd name="T35" fmla="*/ 5 h 55"/>
                <a:gd name="T36" fmla="*/ 29 w 76"/>
                <a:gd name="T37" fmla="*/ 5 h 55"/>
                <a:gd name="T38" fmla="*/ 26 w 76"/>
                <a:gd name="T39" fmla="*/ 2 h 55"/>
                <a:gd name="T40" fmla="*/ 20 w 76"/>
                <a:gd name="T41" fmla="*/ 0 h 55"/>
                <a:gd name="T42" fmla="*/ 11 w 76"/>
                <a:gd name="T43" fmla="*/ 4 h 55"/>
                <a:gd name="T44" fmla="*/ 13 w 76"/>
                <a:gd name="T45" fmla="*/ 12 h 55"/>
                <a:gd name="T46" fmla="*/ 8 w 76"/>
                <a:gd name="T47" fmla="*/ 8 h 55"/>
                <a:gd name="T48" fmla="*/ 10 w 76"/>
                <a:gd name="T49" fmla="*/ 5 h 55"/>
                <a:gd name="T50" fmla="*/ 8 w 76"/>
                <a:gd name="T51" fmla="*/ 1 h 55"/>
                <a:gd name="T52" fmla="*/ 4 w 76"/>
                <a:gd name="T53" fmla="*/ 7 h 55"/>
                <a:gd name="T54" fmla="*/ 3 w 76"/>
                <a:gd name="T55" fmla="*/ 12 h 55"/>
                <a:gd name="T56" fmla="*/ 5 w 76"/>
                <a:gd name="T57" fmla="*/ 13 h 55"/>
                <a:gd name="T58" fmla="*/ 7 w 76"/>
                <a:gd name="T59" fmla="*/ 16 h 55"/>
                <a:gd name="T60" fmla="*/ 10 w 76"/>
                <a:gd name="T61" fmla="*/ 23 h 55"/>
                <a:gd name="T62" fmla="*/ 13 w 76"/>
                <a:gd name="T63" fmla="*/ 23 h 55"/>
                <a:gd name="T64" fmla="*/ 15 w 76"/>
                <a:gd name="T65" fmla="*/ 22 h 55"/>
                <a:gd name="T66" fmla="*/ 21 w 76"/>
                <a:gd name="T67" fmla="*/ 27 h 55"/>
                <a:gd name="T68" fmla="*/ 23 w 76"/>
                <a:gd name="T69" fmla="*/ 27 h 55"/>
                <a:gd name="T70" fmla="*/ 26 w 76"/>
                <a:gd name="T71" fmla="*/ 27 h 55"/>
                <a:gd name="T72" fmla="*/ 31 w 76"/>
                <a:gd name="T73" fmla="*/ 29 h 55"/>
                <a:gd name="T74" fmla="*/ 31 w 76"/>
                <a:gd name="T75" fmla="*/ 38 h 55"/>
                <a:gd name="T76" fmla="*/ 32 w 76"/>
                <a:gd name="T77" fmla="*/ 41 h 55"/>
                <a:gd name="T78" fmla="*/ 30 w 76"/>
                <a:gd name="T79" fmla="*/ 44 h 55"/>
                <a:gd name="T80" fmla="*/ 40 w 76"/>
                <a:gd name="T81" fmla="*/ 53 h 55"/>
                <a:gd name="T82" fmla="*/ 42 w 76"/>
                <a:gd name="T83" fmla="*/ 54 h 55"/>
                <a:gd name="T84" fmla="*/ 45 w 76"/>
                <a:gd name="T85" fmla="*/ 52 h 55"/>
                <a:gd name="T86" fmla="*/ 51 w 76"/>
                <a:gd name="T87" fmla="*/ 47 h 55"/>
                <a:gd name="T88" fmla="*/ 49 w 76"/>
                <a:gd name="T89" fmla="*/ 44 h 55"/>
                <a:gd name="T90" fmla="*/ 48 w 76"/>
                <a:gd name="T91" fmla="*/ 41 h 55"/>
                <a:gd name="T92" fmla="*/ 45 w 76"/>
                <a:gd name="T93" fmla="*/ 38 h 55"/>
                <a:gd name="T94" fmla="*/ 52 w 76"/>
                <a:gd name="T95" fmla="*/ 38 h 55"/>
                <a:gd name="T96" fmla="*/ 54 w 76"/>
                <a:gd name="T97" fmla="*/ 40 h 55"/>
                <a:gd name="T98" fmla="*/ 56 w 76"/>
                <a:gd name="T99" fmla="*/ 38 h 55"/>
                <a:gd name="T100" fmla="*/ 62 w 76"/>
                <a:gd name="T101" fmla="*/ 36 h 55"/>
                <a:gd name="T102" fmla="*/ 67 w 76"/>
                <a:gd name="T103" fmla="*/ 33 h 55"/>
                <a:gd name="T104" fmla="*/ 63 w 76"/>
                <a:gd name="T105" fmla="*/ 2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6" h="55">
                  <a:moveTo>
                    <a:pt x="63" y="28"/>
                  </a:moveTo>
                  <a:cubicBezTo>
                    <a:pt x="63" y="26"/>
                    <a:pt x="63" y="25"/>
                    <a:pt x="66" y="24"/>
                  </a:cubicBezTo>
                  <a:cubicBezTo>
                    <a:pt x="66" y="23"/>
                    <a:pt x="68" y="23"/>
                    <a:pt x="67" y="22"/>
                  </a:cubicBezTo>
                  <a:cubicBezTo>
                    <a:pt x="66" y="21"/>
                    <a:pt x="65" y="19"/>
                    <a:pt x="67" y="18"/>
                  </a:cubicBezTo>
                  <a:cubicBezTo>
                    <a:pt x="76" y="14"/>
                    <a:pt x="61" y="15"/>
                    <a:pt x="61" y="15"/>
                  </a:cubicBezTo>
                  <a:cubicBezTo>
                    <a:pt x="61" y="14"/>
                    <a:pt x="62" y="14"/>
                    <a:pt x="63" y="14"/>
                  </a:cubicBezTo>
                  <a:cubicBezTo>
                    <a:pt x="64" y="14"/>
                    <a:pt x="64" y="12"/>
                    <a:pt x="64" y="11"/>
                  </a:cubicBezTo>
                  <a:cubicBezTo>
                    <a:pt x="64" y="10"/>
                    <a:pt x="60" y="8"/>
                    <a:pt x="60" y="9"/>
                  </a:cubicBezTo>
                  <a:cubicBezTo>
                    <a:pt x="60" y="10"/>
                    <a:pt x="59" y="8"/>
                    <a:pt x="59" y="8"/>
                  </a:cubicBezTo>
                  <a:cubicBezTo>
                    <a:pt x="58" y="8"/>
                    <a:pt x="58" y="10"/>
                    <a:pt x="57" y="9"/>
                  </a:cubicBezTo>
                  <a:cubicBezTo>
                    <a:pt x="57" y="9"/>
                    <a:pt x="57" y="8"/>
                    <a:pt x="57" y="7"/>
                  </a:cubicBezTo>
                  <a:cubicBezTo>
                    <a:pt x="56" y="6"/>
                    <a:pt x="55" y="8"/>
                    <a:pt x="54" y="8"/>
                  </a:cubicBezTo>
                  <a:cubicBezTo>
                    <a:pt x="54" y="8"/>
                    <a:pt x="54" y="6"/>
                    <a:pt x="54" y="6"/>
                  </a:cubicBezTo>
                  <a:cubicBezTo>
                    <a:pt x="54" y="4"/>
                    <a:pt x="57" y="5"/>
                    <a:pt x="58" y="5"/>
                  </a:cubicBezTo>
                  <a:cubicBezTo>
                    <a:pt x="59" y="4"/>
                    <a:pt x="55" y="4"/>
                    <a:pt x="55" y="4"/>
                  </a:cubicBezTo>
                  <a:cubicBezTo>
                    <a:pt x="53" y="4"/>
                    <a:pt x="51" y="3"/>
                    <a:pt x="49" y="4"/>
                  </a:cubicBezTo>
                  <a:cubicBezTo>
                    <a:pt x="47" y="5"/>
                    <a:pt x="46" y="8"/>
                    <a:pt x="44" y="7"/>
                  </a:cubicBezTo>
                  <a:cubicBezTo>
                    <a:pt x="41" y="7"/>
                    <a:pt x="40" y="7"/>
                    <a:pt x="38" y="5"/>
                  </a:cubicBezTo>
                  <a:cubicBezTo>
                    <a:pt x="36" y="3"/>
                    <a:pt x="32" y="5"/>
                    <a:pt x="29" y="5"/>
                  </a:cubicBezTo>
                  <a:cubicBezTo>
                    <a:pt x="27" y="5"/>
                    <a:pt x="27" y="4"/>
                    <a:pt x="26" y="2"/>
                  </a:cubicBezTo>
                  <a:cubicBezTo>
                    <a:pt x="25" y="0"/>
                    <a:pt x="23" y="0"/>
                    <a:pt x="20" y="0"/>
                  </a:cubicBezTo>
                  <a:cubicBezTo>
                    <a:pt x="19" y="0"/>
                    <a:pt x="11" y="1"/>
                    <a:pt x="11" y="4"/>
                  </a:cubicBezTo>
                  <a:cubicBezTo>
                    <a:pt x="11" y="7"/>
                    <a:pt x="15" y="8"/>
                    <a:pt x="13" y="12"/>
                  </a:cubicBezTo>
                  <a:cubicBezTo>
                    <a:pt x="11" y="14"/>
                    <a:pt x="7" y="10"/>
                    <a:pt x="8" y="8"/>
                  </a:cubicBezTo>
                  <a:cubicBezTo>
                    <a:pt x="8" y="7"/>
                    <a:pt x="10" y="6"/>
                    <a:pt x="10" y="5"/>
                  </a:cubicBezTo>
                  <a:cubicBezTo>
                    <a:pt x="11" y="3"/>
                    <a:pt x="8" y="2"/>
                    <a:pt x="8" y="1"/>
                  </a:cubicBezTo>
                  <a:cubicBezTo>
                    <a:pt x="5" y="3"/>
                    <a:pt x="4" y="4"/>
                    <a:pt x="4" y="7"/>
                  </a:cubicBezTo>
                  <a:cubicBezTo>
                    <a:pt x="3" y="8"/>
                    <a:pt x="0" y="12"/>
                    <a:pt x="3" y="12"/>
                  </a:cubicBezTo>
                  <a:cubicBezTo>
                    <a:pt x="3" y="12"/>
                    <a:pt x="4" y="12"/>
                    <a:pt x="5" y="13"/>
                  </a:cubicBezTo>
                  <a:cubicBezTo>
                    <a:pt x="5" y="14"/>
                    <a:pt x="6" y="15"/>
                    <a:pt x="7" y="16"/>
                  </a:cubicBezTo>
                  <a:cubicBezTo>
                    <a:pt x="9" y="18"/>
                    <a:pt x="5" y="22"/>
                    <a:pt x="10" y="23"/>
                  </a:cubicBezTo>
                  <a:cubicBezTo>
                    <a:pt x="10" y="23"/>
                    <a:pt x="12" y="23"/>
                    <a:pt x="13" y="23"/>
                  </a:cubicBezTo>
                  <a:cubicBezTo>
                    <a:pt x="14" y="23"/>
                    <a:pt x="14" y="22"/>
                    <a:pt x="15" y="22"/>
                  </a:cubicBezTo>
                  <a:cubicBezTo>
                    <a:pt x="18" y="22"/>
                    <a:pt x="19" y="25"/>
                    <a:pt x="21" y="27"/>
                  </a:cubicBezTo>
                  <a:cubicBezTo>
                    <a:pt x="21" y="27"/>
                    <a:pt x="22" y="28"/>
                    <a:pt x="23" y="27"/>
                  </a:cubicBezTo>
                  <a:cubicBezTo>
                    <a:pt x="23" y="26"/>
                    <a:pt x="24" y="27"/>
                    <a:pt x="26" y="27"/>
                  </a:cubicBezTo>
                  <a:cubicBezTo>
                    <a:pt x="28" y="28"/>
                    <a:pt x="33" y="25"/>
                    <a:pt x="31" y="29"/>
                  </a:cubicBezTo>
                  <a:cubicBezTo>
                    <a:pt x="29" y="32"/>
                    <a:pt x="29" y="35"/>
                    <a:pt x="31" y="38"/>
                  </a:cubicBezTo>
                  <a:cubicBezTo>
                    <a:pt x="31" y="39"/>
                    <a:pt x="32" y="40"/>
                    <a:pt x="32" y="41"/>
                  </a:cubicBezTo>
                  <a:cubicBezTo>
                    <a:pt x="32" y="42"/>
                    <a:pt x="29" y="43"/>
                    <a:pt x="30" y="44"/>
                  </a:cubicBezTo>
                  <a:cubicBezTo>
                    <a:pt x="33" y="47"/>
                    <a:pt x="34" y="55"/>
                    <a:pt x="40" y="53"/>
                  </a:cubicBezTo>
                  <a:cubicBezTo>
                    <a:pt x="41" y="53"/>
                    <a:pt x="41" y="54"/>
                    <a:pt x="42" y="54"/>
                  </a:cubicBezTo>
                  <a:cubicBezTo>
                    <a:pt x="43" y="54"/>
                    <a:pt x="44" y="53"/>
                    <a:pt x="45" y="52"/>
                  </a:cubicBezTo>
                  <a:cubicBezTo>
                    <a:pt x="47" y="51"/>
                    <a:pt x="48" y="49"/>
                    <a:pt x="51" y="47"/>
                  </a:cubicBezTo>
                  <a:cubicBezTo>
                    <a:pt x="53" y="46"/>
                    <a:pt x="49" y="46"/>
                    <a:pt x="49" y="44"/>
                  </a:cubicBezTo>
                  <a:cubicBezTo>
                    <a:pt x="49" y="43"/>
                    <a:pt x="48" y="42"/>
                    <a:pt x="48" y="41"/>
                  </a:cubicBezTo>
                  <a:cubicBezTo>
                    <a:pt x="48" y="40"/>
                    <a:pt x="45" y="39"/>
                    <a:pt x="45" y="38"/>
                  </a:cubicBezTo>
                  <a:cubicBezTo>
                    <a:pt x="45" y="37"/>
                    <a:pt x="51" y="38"/>
                    <a:pt x="52" y="38"/>
                  </a:cubicBezTo>
                  <a:cubicBezTo>
                    <a:pt x="54" y="38"/>
                    <a:pt x="53" y="39"/>
                    <a:pt x="54" y="40"/>
                  </a:cubicBezTo>
                  <a:cubicBezTo>
                    <a:pt x="55" y="40"/>
                    <a:pt x="55" y="38"/>
                    <a:pt x="56" y="38"/>
                  </a:cubicBezTo>
                  <a:cubicBezTo>
                    <a:pt x="57" y="37"/>
                    <a:pt x="60" y="37"/>
                    <a:pt x="62" y="36"/>
                  </a:cubicBezTo>
                  <a:cubicBezTo>
                    <a:pt x="63" y="35"/>
                    <a:pt x="65" y="34"/>
                    <a:pt x="67" y="33"/>
                  </a:cubicBezTo>
                  <a:cubicBezTo>
                    <a:pt x="66" y="31"/>
                    <a:pt x="63" y="30"/>
                    <a:pt x="63" y="28"/>
                  </a:cubicBezTo>
                  <a:close/>
                </a:path>
              </a:pathLst>
            </a:custGeom>
            <a:solidFill>
              <a:srgbClr val="FF671B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900">
                  <a:latin typeface="+mn-lt"/>
                  <a:ea typeface="+mn-ea"/>
                </a:rPr>
                <a:t>  </a:t>
              </a:r>
            </a:p>
          </p:txBody>
        </p:sp>
        <p:sp>
          <p:nvSpPr>
            <p:cNvPr id="622" name="Freeform 619"/>
            <p:cNvSpPr>
              <a:spLocks/>
            </p:cNvSpPr>
            <p:nvPr/>
          </p:nvSpPr>
          <p:spPr bwMode="auto">
            <a:xfrm>
              <a:off x="8594725" y="8345489"/>
              <a:ext cx="260350" cy="384175"/>
            </a:xfrm>
            <a:custGeom>
              <a:avLst/>
              <a:gdLst>
                <a:gd name="T0" fmla="*/ 22 w 26"/>
                <a:gd name="T1" fmla="*/ 29 h 38"/>
                <a:gd name="T2" fmla="*/ 18 w 26"/>
                <a:gd name="T3" fmla="*/ 21 h 38"/>
                <a:gd name="T4" fmla="*/ 20 w 26"/>
                <a:gd name="T5" fmla="*/ 18 h 38"/>
                <a:gd name="T6" fmla="*/ 22 w 26"/>
                <a:gd name="T7" fmla="*/ 15 h 38"/>
                <a:gd name="T8" fmla="*/ 22 w 26"/>
                <a:gd name="T9" fmla="*/ 13 h 38"/>
                <a:gd name="T10" fmla="*/ 20 w 26"/>
                <a:gd name="T11" fmla="*/ 11 h 38"/>
                <a:gd name="T12" fmla="*/ 16 w 26"/>
                <a:gd name="T13" fmla="*/ 7 h 38"/>
                <a:gd name="T14" fmla="*/ 9 w 26"/>
                <a:gd name="T15" fmla="*/ 0 h 38"/>
                <a:gd name="T16" fmla="*/ 5 w 26"/>
                <a:gd name="T17" fmla="*/ 5 h 38"/>
                <a:gd name="T18" fmla="*/ 6 w 26"/>
                <a:gd name="T19" fmla="*/ 8 h 38"/>
                <a:gd name="T20" fmla="*/ 3 w 26"/>
                <a:gd name="T21" fmla="*/ 10 h 38"/>
                <a:gd name="T22" fmla="*/ 4 w 26"/>
                <a:gd name="T23" fmla="*/ 16 h 38"/>
                <a:gd name="T24" fmla="*/ 7 w 26"/>
                <a:gd name="T25" fmla="*/ 18 h 38"/>
                <a:gd name="T26" fmla="*/ 8 w 26"/>
                <a:gd name="T27" fmla="*/ 20 h 38"/>
                <a:gd name="T28" fmla="*/ 8 w 26"/>
                <a:gd name="T29" fmla="*/ 27 h 38"/>
                <a:gd name="T30" fmla="*/ 11 w 26"/>
                <a:gd name="T31" fmla="*/ 35 h 38"/>
                <a:gd name="T32" fmla="*/ 17 w 26"/>
                <a:gd name="T33" fmla="*/ 35 h 38"/>
                <a:gd name="T34" fmla="*/ 21 w 26"/>
                <a:gd name="T35" fmla="*/ 34 h 38"/>
                <a:gd name="T36" fmla="*/ 26 w 26"/>
                <a:gd name="T37" fmla="*/ 34 h 38"/>
                <a:gd name="T38" fmla="*/ 22 w 26"/>
                <a:gd name="T39" fmla="*/ 29 h 38"/>
                <a:gd name="T40" fmla="*/ 22 w 26"/>
                <a:gd name="T41" fmla="*/ 2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" h="38">
                  <a:moveTo>
                    <a:pt x="22" y="29"/>
                  </a:moveTo>
                  <a:cubicBezTo>
                    <a:pt x="22" y="28"/>
                    <a:pt x="17" y="22"/>
                    <a:pt x="18" y="21"/>
                  </a:cubicBezTo>
                  <a:cubicBezTo>
                    <a:pt x="19" y="20"/>
                    <a:pt x="18" y="19"/>
                    <a:pt x="20" y="18"/>
                  </a:cubicBezTo>
                  <a:cubicBezTo>
                    <a:pt x="23" y="18"/>
                    <a:pt x="22" y="16"/>
                    <a:pt x="22" y="15"/>
                  </a:cubicBezTo>
                  <a:cubicBezTo>
                    <a:pt x="22" y="14"/>
                    <a:pt x="22" y="13"/>
                    <a:pt x="22" y="13"/>
                  </a:cubicBezTo>
                  <a:cubicBezTo>
                    <a:pt x="22" y="12"/>
                    <a:pt x="21" y="12"/>
                    <a:pt x="20" y="11"/>
                  </a:cubicBezTo>
                  <a:cubicBezTo>
                    <a:pt x="19" y="9"/>
                    <a:pt x="16" y="9"/>
                    <a:pt x="16" y="7"/>
                  </a:cubicBezTo>
                  <a:cubicBezTo>
                    <a:pt x="15" y="4"/>
                    <a:pt x="11" y="1"/>
                    <a:pt x="9" y="0"/>
                  </a:cubicBezTo>
                  <a:cubicBezTo>
                    <a:pt x="9" y="3"/>
                    <a:pt x="4" y="3"/>
                    <a:pt x="5" y="5"/>
                  </a:cubicBezTo>
                  <a:cubicBezTo>
                    <a:pt x="5" y="6"/>
                    <a:pt x="7" y="7"/>
                    <a:pt x="6" y="8"/>
                  </a:cubicBezTo>
                  <a:cubicBezTo>
                    <a:pt x="5" y="8"/>
                    <a:pt x="3" y="9"/>
                    <a:pt x="3" y="10"/>
                  </a:cubicBezTo>
                  <a:cubicBezTo>
                    <a:pt x="0" y="11"/>
                    <a:pt x="2" y="14"/>
                    <a:pt x="4" y="16"/>
                  </a:cubicBezTo>
                  <a:cubicBezTo>
                    <a:pt x="5" y="17"/>
                    <a:pt x="5" y="18"/>
                    <a:pt x="7" y="18"/>
                  </a:cubicBezTo>
                  <a:cubicBezTo>
                    <a:pt x="8" y="18"/>
                    <a:pt x="7" y="19"/>
                    <a:pt x="8" y="20"/>
                  </a:cubicBezTo>
                  <a:cubicBezTo>
                    <a:pt x="10" y="23"/>
                    <a:pt x="9" y="24"/>
                    <a:pt x="8" y="27"/>
                  </a:cubicBezTo>
                  <a:cubicBezTo>
                    <a:pt x="8" y="30"/>
                    <a:pt x="10" y="33"/>
                    <a:pt x="11" y="35"/>
                  </a:cubicBezTo>
                  <a:cubicBezTo>
                    <a:pt x="14" y="38"/>
                    <a:pt x="15" y="35"/>
                    <a:pt x="17" y="35"/>
                  </a:cubicBezTo>
                  <a:cubicBezTo>
                    <a:pt x="19" y="35"/>
                    <a:pt x="20" y="34"/>
                    <a:pt x="21" y="34"/>
                  </a:cubicBezTo>
                  <a:cubicBezTo>
                    <a:pt x="23" y="33"/>
                    <a:pt x="24" y="33"/>
                    <a:pt x="26" y="34"/>
                  </a:cubicBezTo>
                  <a:cubicBezTo>
                    <a:pt x="25" y="32"/>
                    <a:pt x="24" y="30"/>
                    <a:pt x="22" y="29"/>
                  </a:cubicBezTo>
                  <a:cubicBezTo>
                    <a:pt x="21" y="27"/>
                    <a:pt x="23" y="29"/>
                    <a:pt x="22" y="2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23" name="Freeform 620"/>
            <p:cNvSpPr>
              <a:spLocks/>
            </p:cNvSpPr>
            <p:nvPr/>
          </p:nvSpPr>
          <p:spPr bwMode="auto">
            <a:xfrm>
              <a:off x="8762999" y="8464551"/>
              <a:ext cx="222250" cy="233363"/>
            </a:xfrm>
            <a:custGeom>
              <a:avLst/>
              <a:gdLst>
                <a:gd name="T0" fmla="*/ 19 w 22"/>
                <a:gd name="T1" fmla="*/ 7 h 23"/>
                <a:gd name="T2" fmla="*/ 22 w 22"/>
                <a:gd name="T3" fmla="*/ 2 h 23"/>
                <a:gd name="T4" fmla="*/ 12 w 22"/>
                <a:gd name="T5" fmla="*/ 2 h 23"/>
                <a:gd name="T6" fmla="*/ 9 w 22"/>
                <a:gd name="T7" fmla="*/ 0 h 23"/>
                <a:gd name="T8" fmla="*/ 5 w 22"/>
                <a:gd name="T9" fmla="*/ 1 h 23"/>
                <a:gd name="T10" fmla="*/ 4 w 22"/>
                <a:gd name="T11" fmla="*/ 6 h 23"/>
                <a:gd name="T12" fmla="*/ 1 w 22"/>
                <a:gd name="T13" fmla="*/ 10 h 23"/>
                <a:gd name="T14" fmla="*/ 4 w 22"/>
                <a:gd name="T15" fmla="*/ 15 h 23"/>
                <a:gd name="T16" fmla="*/ 9 w 22"/>
                <a:gd name="T17" fmla="*/ 22 h 23"/>
                <a:gd name="T18" fmla="*/ 12 w 22"/>
                <a:gd name="T19" fmla="*/ 19 h 23"/>
                <a:gd name="T20" fmla="*/ 16 w 22"/>
                <a:gd name="T21" fmla="*/ 18 h 23"/>
                <a:gd name="T22" fmla="*/ 19 w 22"/>
                <a:gd name="T23" fmla="*/ 19 h 23"/>
                <a:gd name="T24" fmla="*/ 20 w 22"/>
                <a:gd name="T25" fmla="*/ 14 h 23"/>
                <a:gd name="T26" fmla="*/ 19 w 22"/>
                <a:gd name="T27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3">
                  <a:moveTo>
                    <a:pt x="19" y="7"/>
                  </a:moveTo>
                  <a:cubicBezTo>
                    <a:pt x="19" y="5"/>
                    <a:pt x="21" y="3"/>
                    <a:pt x="22" y="2"/>
                  </a:cubicBezTo>
                  <a:cubicBezTo>
                    <a:pt x="19" y="1"/>
                    <a:pt x="14" y="0"/>
                    <a:pt x="12" y="2"/>
                  </a:cubicBezTo>
                  <a:cubicBezTo>
                    <a:pt x="10" y="3"/>
                    <a:pt x="9" y="1"/>
                    <a:pt x="9" y="0"/>
                  </a:cubicBezTo>
                  <a:cubicBezTo>
                    <a:pt x="8" y="0"/>
                    <a:pt x="7" y="2"/>
                    <a:pt x="5" y="1"/>
                  </a:cubicBezTo>
                  <a:cubicBezTo>
                    <a:pt x="5" y="2"/>
                    <a:pt x="7" y="6"/>
                    <a:pt x="4" y="6"/>
                  </a:cubicBezTo>
                  <a:cubicBezTo>
                    <a:pt x="2" y="7"/>
                    <a:pt x="0" y="8"/>
                    <a:pt x="1" y="10"/>
                  </a:cubicBezTo>
                  <a:cubicBezTo>
                    <a:pt x="2" y="12"/>
                    <a:pt x="3" y="13"/>
                    <a:pt x="4" y="15"/>
                  </a:cubicBezTo>
                  <a:cubicBezTo>
                    <a:pt x="5" y="17"/>
                    <a:pt x="7" y="19"/>
                    <a:pt x="9" y="22"/>
                  </a:cubicBezTo>
                  <a:cubicBezTo>
                    <a:pt x="12" y="23"/>
                    <a:pt x="10" y="19"/>
                    <a:pt x="12" y="19"/>
                  </a:cubicBezTo>
                  <a:cubicBezTo>
                    <a:pt x="14" y="19"/>
                    <a:pt x="15" y="19"/>
                    <a:pt x="16" y="18"/>
                  </a:cubicBezTo>
                  <a:cubicBezTo>
                    <a:pt x="17" y="18"/>
                    <a:pt x="17" y="20"/>
                    <a:pt x="19" y="19"/>
                  </a:cubicBezTo>
                  <a:cubicBezTo>
                    <a:pt x="20" y="17"/>
                    <a:pt x="21" y="16"/>
                    <a:pt x="20" y="14"/>
                  </a:cubicBezTo>
                  <a:cubicBezTo>
                    <a:pt x="20" y="12"/>
                    <a:pt x="19" y="9"/>
                    <a:pt x="19" y="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24" name="Freeform 621"/>
            <p:cNvSpPr>
              <a:spLocks/>
            </p:cNvSpPr>
            <p:nvPr/>
          </p:nvSpPr>
          <p:spPr bwMode="auto">
            <a:xfrm>
              <a:off x="8945564" y="8485188"/>
              <a:ext cx="160337" cy="182562"/>
            </a:xfrm>
            <a:custGeom>
              <a:avLst/>
              <a:gdLst>
                <a:gd name="T0" fmla="*/ 12 w 16"/>
                <a:gd name="T1" fmla="*/ 5 h 18"/>
                <a:gd name="T2" fmla="*/ 5 w 16"/>
                <a:gd name="T3" fmla="*/ 1 h 18"/>
                <a:gd name="T4" fmla="*/ 1 w 16"/>
                <a:gd name="T5" fmla="*/ 6 h 18"/>
                <a:gd name="T6" fmla="*/ 2 w 16"/>
                <a:gd name="T7" fmla="*/ 12 h 18"/>
                <a:gd name="T8" fmla="*/ 0 w 16"/>
                <a:gd name="T9" fmla="*/ 17 h 18"/>
                <a:gd name="T10" fmla="*/ 4 w 16"/>
                <a:gd name="T11" fmla="*/ 17 h 18"/>
                <a:gd name="T12" fmla="*/ 9 w 16"/>
                <a:gd name="T13" fmla="*/ 17 h 18"/>
                <a:gd name="T14" fmla="*/ 16 w 16"/>
                <a:gd name="T15" fmla="*/ 8 h 18"/>
                <a:gd name="T16" fmla="*/ 12 w 16"/>
                <a:gd name="T17" fmla="*/ 5 h 18"/>
                <a:gd name="T18" fmla="*/ 12 w 16"/>
                <a:gd name="T19" fmla="*/ 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8">
                  <a:moveTo>
                    <a:pt x="12" y="5"/>
                  </a:moveTo>
                  <a:cubicBezTo>
                    <a:pt x="10" y="3"/>
                    <a:pt x="8" y="1"/>
                    <a:pt x="5" y="1"/>
                  </a:cubicBezTo>
                  <a:cubicBezTo>
                    <a:pt x="3" y="0"/>
                    <a:pt x="0" y="4"/>
                    <a:pt x="1" y="6"/>
                  </a:cubicBezTo>
                  <a:cubicBezTo>
                    <a:pt x="1" y="8"/>
                    <a:pt x="2" y="10"/>
                    <a:pt x="2" y="12"/>
                  </a:cubicBezTo>
                  <a:cubicBezTo>
                    <a:pt x="3" y="14"/>
                    <a:pt x="1" y="16"/>
                    <a:pt x="0" y="17"/>
                  </a:cubicBezTo>
                  <a:cubicBezTo>
                    <a:pt x="1" y="18"/>
                    <a:pt x="3" y="17"/>
                    <a:pt x="4" y="17"/>
                  </a:cubicBezTo>
                  <a:cubicBezTo>
                    <a:pt x="6" y="17"/>
                    <a:pt x="7" y="18"/>
                    <a:pt x="9" y="17"/>
                  </a:cubicBezTo>
                  <a:cubicBezTo>
                    <a:pt x="12" y="16"/>
                    <a:pt x="13" y="10"/>
                    <a:pt x="16" y="8"/>
                  </a:cubicBezTo>
                  <a:cubicBezTo>
                    <a:pt x="14" y="7"/>
                    <a:pt x="13" y="6"/>
                    <a:pt x="12" y="5"/>
                  </a:cubicBezTo>
                  <a:cubicBezTo>
                    <a:pt x="10" y="4"/>
                    <a:pt x="13" y="6"/>
                    <a:pt x="12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25" name="Freeform 622"/>
            <p:cNvSpPr>
              <a:spLocks/>
            </p:cNvSpPr>
            <p:nvPr/>
          </p:nvSpPr>
          <p:spPr bwMode="auto">
            <a:xfrm>
              <a:off x="7508875" y="8142289"/>
              <a:ext cx="812800" cy="847725"/>
            </a:xfrm>
            <a:custGeom>
              <a:avLst/>
              <a:gdLst>
                <a:gd name="T0" fmla="*/ 76 w 81"/>
                <a:gd name="T1" fmla="*/ 39 h 84"/>
                <a:gd name="T2" fmla="*/ 74 w 81"/>
                <a:gd name="T3" fmla="*/ 32 h 84"/>
                <a:gd name="T4" fmla="*/ 69 w 81"/>
                <a:gd name="T5" fmla="*/ 33 h 84"/>
                <a:gd name="T6" fmla="*/ 58 w 81"/>
                <a:gd name="T7" fmla="*/ 28 h 84"/>
                <a:gd name="T8" fmla="*/ 53 w 81"/>
                <a:gd name="T9" fmla="*/ 20 h 84"/>
                <a:gd name="T10" fmla="*/ 50 w 81"/>
                <a:gd name="T11" fmla="*/ 15 h 84"/>
                <a:gd name="T12" fmla="*/ 56 w 81"/>
                <a:gd name="T13" fmla="*/ 5 h 84"/>
                <a:gd name="T14" fmla="*/ 56 w 81"/>
                <a:gd name="T15" fmla="*/ 1 h 84"/>
                <a:gd name="T16" fmla="*/ 44 w 81"/>
                <a:gd name="T17" fmla="*/ 8 h 84"/>
                <a:gd name="T18" fmla="*/ 36 w 81"/>
                <a:gd name="T19" fmla="*/ 16 h 84"/>
                <a:gd name="T20" fmla="*/ 31 w 81"/>
                <a:gd name="T21" fmla="*/ 23 h 84"/>
                <a:gd name="T22" fmla="*/ 25 w 81"/>
                <a:gd name="T23" fmla="*/ 17 h 84"/>
                <a:gd name="T24" fmla="*/ 7 w 81"/>
                <a:gd name="T25" fmla="*/ 18 h 84"/>
                <a:gd name="T26" fmla="*/ 1 w 81"/>
                <a:gd name="T27" fmla="*/ 16 h 84"/>
                <a:gd name="T28" fmla="*/ 1 w 81"/>
                <a:gd name="T29" fmla="*/ 21 h 84"/>
                <a:gd name="T30" fmla="*/ 8 w 81"/>
                <a:gd name="T31" fmla="*/ 24 h 84"/>
                <a:gd name="T32" fmla="*/ 11 w 81"/>
                <a:gd name="T33" fmla="*/ 26 h 84"/>
                <a:gd name="T34" fmla="*/ 13 w 81"/>
                <a:gd name="T35" fmla="*/ 23 h 84"/>
                <a:gd name="T36" fmla="*/ 20 w 81"/>
                <a:gd name="T37" fmla="*/ 18 h 84"/>
                <a:gd name="T38" fmla="*/ 24 w 81"/>
                <a:gd name="T39" fmla="*/ 20 h 84"/>
                <a:gd name="T40" fmla="*/ 25 w 81"/>
                <a:gd name="T41" fmla="*/ 26 h 84"/>
                <a:gd name="T42" fmla="*/ 28 w 81"/>
                <a:gd name="T43" fmla="*/ 42 h 84"/>
                <a:gd name="T44" fmla="*/ 28 w 81"/>
                <a:gd name="T45" fmla="*/ 47 h 84"/>
                <a:gd name="T46" fmla="*/ 22 w 81"/>
                <a:gd name="T47" fmla="*/ 53 h 84"/>
                <a:gd name="T48" fmla="*/ 26 w 81"/>
                <a:gd name="T49" fmla="*/ 58 h 84"/>
                <a:gd name="T50" fmla="*/ 34 w 81"/>
                <a:gd name="T51" fmla="*/ 61 h 84"/>
                <a:gd name="T52" fmla="*/ 41 w 81"/>
                <a:gd name="T53" fmla="*/ 64 h 84"/>
                <a:gd name="T54" fmla="*/ 54 w 81"/>
                <a:gd name="T55" fmla="*/ 76 h 84"/>
                <a:gd name="T56" fmla="*/ 60 w 81"/>
                <a:gd name="T57" fmla="*/ 75 h 84"/>
                <a:gd name="T58" fmla="*/ 64 w 81"/>
                <a:gd name="T59" fmla="*/ 80 h 84"/>
                <a:gd name="T60" fmla="*/ 65 w 81"/>
                <a:gd name="T61" fmla="*/ 84 h 84"/>
                <a:gd name="T62" fmla="*/ 65 w 81"/>
                <a:gd name="T63" fmla="*/ 63 h 84"/>
                <a:gd name="T64" fmla="*/ 70 w 81"/>
                <a:gd name="T65" fmla="*/ 58 h 84"/>
                <a:gd name="T66" fmla="*/ 66 w 81"/>
                <a:gd name="T67" fmla="*/ 55 h 84"/>
                <a:gd name="T68" fmla="*/ 79 w 81"/>
                <a:gd name="T69" fmla="*/ 53 h 84"/>
                <a:gd name="T70" fmla="*/ 77 w 81"/>
                <a:gd name="T71" fmla="*/ 4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1" h="84">
                  <a:moveTo>
                    <a:pt x="77" y="48"/>
                  </a:moveTo>
                  <a:cubicBezTo>
                    <a:pt x="81" y="45"/>
                    <a:pt x="76" y="42"/>
                    <a:pt x="76" y="39"/>
                  </a:cubicBezTo>
                  <a:cubicBezTo>
                    <a:pt x="76" y="37"/>
                    <a:pt x="78" y="35"/>
                    <a:pt x="78" y="33"/>
                  </a:cubicBezTo>
                  <a:cubicBezTo>
                    <a:pt x="79" y="30"/>
                    <a:pt x="75" y="32"/>
                    <a:pt x="74" y="32"/>
                  </a:cubicBezTo>
                  <a:cubicBezTo>
                    <a:pt x="73" y="32"/>
                    <a:pt x="72" y="32"/>
                    <a:pt x="71" y="32"/>
                  </a:cubicBezTo>
                  <a:cubicBezTo>
                    <a:pt x="70" y="32"/>
                    <a:pt x="70" y="33"/>
                    <a:pt x="69" y="33"/>
                  </a:cubicBezTo>
                  <a:cubicBezTo>
                    <a:pt x="68" y="33"/>
                    <a:pt x="67" y="30"/>
                    <a:pt x="66" y="30"/>
                  </a:cubicBezTo>
                  <a:cubicBezTo>
                    <a:pt x="64" y="26"/>
                    <a:pt x="62" y="28"/>
                    <a:pt x="58" y="28"/>
                  </a:cubicBezTo>
                  <a:cubicBezTo>
                    <a:pt x="56" y="28"/>
                    <a:pt x="55" y="28"/>
                    <a:pt x="54" y="26"/>
                  </a:cubicBezTo>
                  <a:cubicBezTo>
                    <a:pt x="53" y="24"/>
                    <a:pt x="56" y="22"/>
                    <a:pt x="53" y="20"/>
                  </a:cubicBezTo>
                  <a:cubicBezTo>
                    <a:pt x="52" y="19"/>
                    <a:pt x="52" y="17"/>
                    <a:pt x="50" y="17"/>
                  </a:cubicBezTo>
                  <a:cubicBezTo>
                    <a:pt x="48" y="17"/>
                    <a:pt x="49" y="17"/>
                    <a:pt x="50" y="15"/>
                  </a:cubicBezTo>
                  <a:cubicBezTo>
                    <a:pt x="51" y="13"/>
                    <a:pt x="50" y="11"/>
                    <a:pt x="51" y="9"/>
                  </a:cubicBezTo>
                  <a:cubicBezTo>
                    <a:pt x="52" y="7"/>
                    <a:pt x="54" y="6"/>
                    <a:pt x="56" y="5"/>
                  </a:cubicBezTo>
                  <a:cubicBezTo>
                    <a:pt x="57" y="4"/>
                    <a:pt x="59" y="4"/>
                    <a:pt x="60" y="2"/>
                  </a:cubicBezTo>
                  <a:cubicBezTo>
                    <a:pt x="60" y="0"/>
                    <a:pt x="56" y="0"/>
                    <a:pt x="56" y="1"/>
                  </a:cubicBezTo>
                  <a:cubicBezTo>
                    <a:pt x="54" y="3"/>
                    <a:pt x="51" y="6"/>
                    <a:pt x="48" y="6"/>
                  </a:cubicBezTo>
                  <a:cubicBezTo>
                    <a:pt x="45" y="6"/>
                    <a:pt x="45" y="6"/>
                    <a:pt x="44" y="8"/>
                  </a:cubicBezTo>
                  <a:cubicBezTo>
                    <a:pt x="43" y="10"/>
                    <a:pt x="43" y="7"/>
                    <a:pt x="41" y="7"/>
                  </a:cubicBezTo>
                  <a:cubicBezTo>
                    <a:pt x="37" y="8"/>
                    <a:pt x="39" y="14"/>
                    <a:pt x="36" y="16"/>
                  </a:cubicBezTo>
                  <a:cubicBezTo>
                    <a:pt x="35" y="17"/>
                    <a:pt x="33" y="18"/>
                    <a:pt x="32" y="20"/>
                  </a:cubicBezTo>
                  <a:cubicBezTo>
                    <a:pt x="32" y="20"/>
                    <a:pt x="32" y="23"/>
                    <a:pt x="31" y="23"/>
                  </a:cubicBezTo>
                  <a:cubicBezTo>
                    <a:pt x="30" y="21"/>
                    <a:pt x="29" y="20"/>
                    <a:pt x="28" y="19"/>
                  </a:cubicBezTo>
                  <a:cubicBezTo>
                    <a:pt x="27" y="17"/>
                    <a:pt x="26" y="17"/>
                    <a:pt x="25" y="17"/>
                  </a:cubicBezTo>
                  <a:cubicBezTo>
                    <a:pt x="21" y="16"/>
                    <a:pt x="19" y="13"/>
                    <a:pt x="15" y="16"/>
                  </a:cubicBezTo>
                  <a:cubicBezTo>
                    <a:pt x="13" y="17"/>
                    <a:pt x="9" y="20"/>
                    <a:pt x="7" y="18"/>
                  </a:cubicBezTo>
                  <a:cubicBezTo>
                    <a:pt x="6" y="17"/>
                    <a:pt x="5" y="17"/>
                    <a:pt x="4" y="16"/>
                  </a:cubicBezTo>
                  <a:cubicBezTo>
                    <a:pt x="2" y="16"/>
                    <a:pt x="3" y="14"/>
                    <a:pt x="1" y="16"/>
                  </a:cubicBezTo>
                  <a:cubicBezTo>
                    <a:pt x="0" y="17"/>
                    <a:pt x="1" y="17"/>
                    <a:pt x="2" y="18"/>
                  </a:cubicBezTo>
                  <a:cubicBezTo>
                    <a:pt x="2" y="19"/>
                    <a:pt x="1" y="20"/>
                    <a:pt x="1" y="21"/>
                  </a:cubicBezTo>
                  <a:cubicBezTo>
                    <a:pt x="3" y="21"/>
                    <a:pt x="5" y="22"/>
                    <a:pt x="6" y="22"/>
                  </a:cubicBezTo>
                  <a:cubicBezTo>
                    <a:pt x="7" y="23"/>
                    <a:pt x="8" y="23"/>
                    <a:pt x="8" y="24"/>
                  </a:cubicBezTo>
                  <a:cubicBezTo>
                    <a:pt x="9" y="25"/>
                    <a:pt x="9" y="24"/>
                    <a:pt x="10" y="24"/>
                  </a:cubicBezTo>
                  <a:cubicBezTo>
                    <a:pt x="10" y="23"/>
                    <a:pt x="10" y="26"/>
                    <a:pt x="11" y="26"/>
                  </a:cubicBezTo>
                  <a:cubicBezTo>
                    <a:pt x="12" y="27"/>
                    <a:pt x="13" y="26"/>
                    <a:pt x="15" y="25"/>
                  </a:cubicBezTo>
                  <a:cubicBezTo>
                    <a:pt x="16" y="25"/>
                    <a:pt x="13" y="23"/>
                    <a:pt x="13" y="23"/>
                  </a:cubicBezTo>
                  <a:cubicBezTo>
                    <a:pt x="13" y="22"/>
                    <a:pt x="16" y="20"/>
                    <a:pt x="16" y="19"/>
                  </a:cubicBezTo>
                  <a:cubicBezTo>
                    <a:pt x="17" y="18"/>
                    <a:pt x="19" y="17"/>
                    <a:pt x="20" y="18"/>
                  </a:cubicBezTo>
                  <a:cubicBezTo>
                    <a:pt x="21" y="18"/>
                    <a:pt x="23" y="19"/>
                    <a:pt x="23" y="19"/>
                  </a:cubicBezTo>
                  <a:cubicBezTo>
                    <a:pt x="23" y="20"/>
                    <a:pt x="23" y="20"/>
                    <a:pt x="24" y="20"/>
                  </a:cubicBezTo>
                  <a:cubicBezTo>
                    <a:pt x="24" y="21"/>
                    <a:pt x="23" y="22"/>
                    <a:pt x="23" y="22"/>
                  </a:cubicBezTo>
                  <a:cubicBezTo>
                    <a:pt x="23" y="23"/>
                    <a:pt x="25" y="25"/>
                    <a:pt x="25" y="26"/>
                  </a:cubicBezTo>
                  <a:cubicBezTo>
                    <a:pt x="27" y="29"/>
                    <a:pt x="29" y="29"/>
                    <a:pt x="29" y="33"/>
                  </a:cubicBezTo>
                  <a:cubicBezTo>
                    <a:pt x="29" y="36"/>
                    <a:pt x="29" y="39"/>
                    <a:pt x="28" y="42"/>
                  </a:cubicBezTo>
                  <a:cubicBezTo>
                    <a:pt x="28" y="43"/>
                    <a:pt x="30" y="43"/>
                    <a:pt x="30" y="44"/>
                  </a:cubicBezTo>
                  <a:cubicBezTo>
                    <a:pt x="29" y="45"/>
                    <a:pt x="28" y="46"/>
                    <a:pt x="28" y="47"/>
                  </a:cubicBezTo>
                  <a:cubicBezTo>
                    <a:pt x="27" y="48"/>
                    <a:pt x="27" y="50"/>
                    <a:pt x="26" y="50"/>
                  </a:cubicBezTo>
                  <a:cubicBezTo>
                    <a:pt x="24" y="51"/>
                    <a:pt x="22" y="50"/>
                    <a:pt x="22" y="53"/>
                  </a:cubicBezTo>
                  <a:cubicBezTo>
                    <a:pt x="22" y="55"/>
                    <a:pt x="19" y="55"/>
                    <a:pt x="22" y="56"/>
                  </a:cubicBezTo>
                  <a:cubicBezTo>
                    <a:pt x="23" y="57"/>
                    <a:pt x="24" y="57"/>
                    <a:pt x="26" y="58"/>
                  </a:cubicBezTo>
                  <a:cubicBezTo>
                    <a:pt x="27" y="59"/>
                    <a:pt x="28" y="60"/>
                    <a:pt x="29" y="61"/>
                  </a:cubicBezTo>
                  <a:cubicBezTo>
                    <a:pt x="31" y="62"/>
                    <a:pt x="32" y="61"/>
                    <a:pt x="34" y="61"/>
                  </a:cubicBezTo>
                  <a:cubicBezTo>
                    <a:pt x="35" y="61"/>
                    <a:pt x="36" y="62"/>
                    <a:pt x="38" y="63"/>
                  </a:cubicBezTo>
                  <a:cubicBezTo>
                    <a:pt x="39" y="63"/>
                    <a:pt x="40" y="63"/>
                    <a:pt x="41" y="64"/>
                  </a:cubicBezTo>
                  <a:cubicBezTo>
                    <a:pt x="44" y="66"/>
                    <a:pt x="46" y="68"/>
                    <a:pt x="48" y="71"/>
                  </a:cubicBezTo>
                  <a:cubicBezTo>
                    <a:pt x="49" y="74"/>
                    <a:pt x="50" y="75"/>
                    <a:pt x="54" y="76"/>
                  </a:cubicBezTo>
                  <a:cubicBezTo>
                    <a:pt x="55" y="76"/>
                    <a:pt x="56" y="75"/>
                    <a:pt x="57" y="74"/>
                  </a:cubicBezTo>
                  <a:cubicBezTo>
                    <a:pt x="58" y="74"/>
                    <a:pt x="59" y="76"/>
                    <a:pt x="60" y="75"/>
                  </a:cubicBezTo>
                  <a:cubicBezTo>
                    <a:pt x="62" y="74"/>
                    <a:pt x="64" y="75"/>
                    <a:pt x="65" y="76"/>
                  </a:cubicBezTo>
                  <a:cubicBezTo>
                    <a:pt x="65" y="77"/>
                    <a:pt x="64" y="79"/>
                    <a:pt x="64" y="80"/>
                  </a:cubicBezTo>
                  <a:cubicBezTo>
                    <a:pt x="63" y="81"/>
                    <a:pt x="62" y="81"/>
                    <a:pt x="64" y="82"/>
                  </a:cubicBezTo>
                  <a:cubicBezTo>
                    <a:pt x="64" y="82"/>
                    <a:pt x="66" y="84"/>
                    <a:pt x="65" y="84"/>
                  </a:cubicBezTo>
                  <a:cubicBezTo>
                    <a:pt x="67" y="84"/>
                    <a:pt x="68" y="73"/>
                    <a:pt x="69" y="71"/>
                  </a:cubicBezTo>
                  <a:cubicBezTo>
                    <a:pt x="69" y="67"/>
                    <a:pt x="66" y="66"/>
                    <a:pt x="65" y="63"/>
                  </a:cubicBezTo>
                  <a:cubicBezTo>
                    <a:pt x="65" y="61"/>
                    <a:pt x="65" y="60"/>
                    <a:pt x="66" y="60"/>
                  </a:cubicBezTo>
                  <a:cubicBezTo>
                    <a:pt x="67" y="60"/>
                    <a:pt x="70" y="59"/>
                    <a:pt x="70" y="58"/>
                  </a:cubicBezTo>
                  <a:cubicBezTo>
                    <a:pt x="69" y="58"/>
                    <a:pt x="67" y="58"/>
                    <a:pt x="67" y="57"/>
                  </a:cubicBezTo>
                  <a:cubicBezTo>
                    <a:pt x="66" y="57"/>
                    <a:pt x="66" y="55"/>
                    <a:pt x="66" y="55"/>
                  </a:cubicBezTo>
                  <a:cubicBezTo>
                    <a:pt x="68" y="55"/>
                    <a:pt x="70" y="55"/>
                    <a:pt x="72" y="55"/>
                  </a:cubicBezTo>
                  <a:cubicBezTo>
                    <a:pt x="73" y="55"/>
                    <a:pt x="79" y="52"/>
                    <a:pt x="79" y="53"/>
                  </a:cubicBezTo>
                  <a:cubicBezTo>
                    <a:pt x="79" y="51"/>
                    <a:pt x="76" y="48"/>
                    <a:pt x="77" y="48"/>
                  </a:cubicBezTo>
                  <a:cubicBezTo>
                    <a:pt x="78" y="47"/>
                    <a:pt x="76" y="48"/>
                    <a:pt x="77" y="4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26" name="Freeform 623"/>
            <p:cNvSpPr>
              <a:spLocks/>
            </p:cNvSpPr>
            <p:nvPr/>
          </p:nvSpPr>
          <p:spPr bwMode="auto">
            <a:xfrm>
              <a:off x="7618413" y="8709025"/>
              <a:ext cx="280987" cy="331788"/>
            </a:xfrm>
            <a:custGeom>
              <a:avLst/>
              <a:gdLst>
                <a:gd name="T0" fmla="*/ 20 w 28"/>
                <a:gd name="T1" fmla="*/ 6 h 33"/>
                <a:gd name="T2" fmla="*/ 15 w 28"/>
                <a:gd name="T3" fmla="*/ 3 h 33"/>
                <a:gd name="T4" fmla="*/ 10 w 28"/>
                <a:gd name="T5" fmla="*/ 0 h 33"/>
                <a:gd name="T6" fmla="*/ 4 w 28"/>
                <a:gd name="T7" fmla="*/ 4 h 33"/>
                <a:gd name="T8" fmla="*/ 3 w 28"/>
                <a:gd name="T9" fmla="*/ 7 h 33"/>
                <a:gd name="T10" fmla="*/ 2 w 28"/>
                <a:gd name="T11" fmla="*/ 10 h 33"/>
                <a:gd name="T12" fmla="*/ 0 w 28"/>
                <a:gd name="T13" fmla="*/ 13 h 33"/>
                <a:gd name="T14" fmla="*/ 0 w 28"/>
                <a:gd name="T15" fmla="*/ 15 h 33"/>
                <a:gd name="T16" fmla="*/ 0 w 28"/>
                <a:gd name="T17" fmla="*/ 18 h 33"/>
                <a:gd name="T18" fmla="*/ 2 w 28"/>
                <a:gd name="T19" fmla="*/ 20 h 33"/>
                <a:gd name="T20" fmla="*/ 5 w 28"/>
                <a:gd name="T21" fmla="*/ 18 h 33"/>
                <a:gd name="T22" fmla="*/ 5 w 28"/>
                <a:gd name="T23" fmla="*/ 20 h 33"/>
                <a:gd name="T24" fmla="*/ 3 w 28"/>
                <a:gd name="T25" fmla="*/ 24 h 33"/>
                <a:gd name="T26" fmla="*/ 3 w 28"/>
                <a:gd name="T27" fmla="*/ 26 h 33"/>
                <a:gd name="T28" fmla="*/ 3 w 28"/>
                <a:gd name="T29" fmla="*/ 28 h 33"/>
                <a:gd name="T30" fmla="*/ 8 w 28"/>
                <a:gd name="T31" fmla="*/ 32 h 33"/>
                <a:gd name="T32" fmla="*/ 11 w 28"/>
                <a:gd name="T33" fmla="*/ 29 h 33"/>
                <a:gd name="T34" fmla="*/ 16 w 28"/>
                <a:gd name="T35" fmla="*/ 22 h 33"/>
                <a:gd name="T36" fmla="*/ 22 w 28"/>
                <a:gd name="T37" fmla="*/ 19 h 33"/>
                <a:gd name="T38" fmla="*/ 27 w 28"/>
                <a:gd name="T39" fmla="*/ 13 h 33"/>
                <a:gd name="T40" fmla="*/ 27 w 28"/>
                <a:gd name="T41" fmla="*/ 8 h 33"/>
                <a:gd name="T42" fmla="*/ 24 w 28"/>
                <a:gd name="T43" fmla="*/ 5 h 33"/>
                <a:gd name="T44" fmla="*/ 20 w 28"/>
                <a:gd name="T45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8" h="33">
                  <a:moveTo>
                    <a:pt x="20" y="6"/>
                  </a:moveTo>
                  <a:cubicBezTo>
                    <a:pt x="18" y="6"/>
                    <a:pt x="17" y="4"/>
                    <a:pt x="15" y="3"/>
                  </a:cubicBezTo>
                  <a:cubicBezTo>
                    <a:pt x="14" y="2"/>
                    <a:pt x="12" y="0"/>
                    <a:pt x="10" y="0"/>
                  </a:cubicBezTo>
                  <a:cubicBezTo>
                    <a:pt x="10" y="3"/>
                    <a:pt x="4" y="1"/>
                    <a:pt x="4" y="4"/>
                  </a:cubicBezTo>
                  <a:cubicBezTo>
                    <a:pt x="4" y="6"/>
                    <a:pt x="4" y="6"/>
                    <a:pt x="3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2" y="11"/>
                    <a:pt x="1" y="12"/>
                    <a:pt x="0" y="13"/>
                  </a:cubicBezTo>
                  <a:cubicBezTo>
                    <a:pt x="0" y="13"/>
                    <a:pt x="0" y="14"/>
                    <a:pt x="0" y="15"/>
                  </a:cubicBezTo>
                  <a:cubicBezTo>
                    <a:pt x="1" y="16"/>
                    <a:pt x="0" y="17"/>
                    <a:pt x="0" y="18"/>
                  </a:cubicBezTo>
                  <a:cubicBezTo>
                    <a:pt x="0" y="18"/>
                    <a:pt x="1" y="21"/>
                    <a:pt x="2" y="20"/>
                  </a:cubicBezTo>
                  <a:cubicBezTo>
                    <a:pt x="4" y="20"/>
                    <a:pt x="4" y="18"/>
                    <a:pt x="5" y="18"/>
                  </a:cubicBezTo>
                  <a:cubicBezTo>
                    <a:pt x="4" y="18"/>
                    <a:pt x="6" y="20"/>
                    <a:pt x="5" y="20"/>
                  </a:cubicBezTo>
                  <a:cubicBezTo>
                    <a:pt x="5" y="22"/>
                    <a:pt x="5" y="23"/>
                    <a:pt x="3" y="24"/>
                  </a:cubicBezTo>
                  <a:cubicBezTo>
                    <a:pt x="3" y="24"/>
                    <a:pt x="4" y="26"/>
                    <a:pt x="3" y="26"/>
                  </a:cubicBezTo>
                  <a:cubicBezTo>
                    <a:pt x="3" y="27"/>
                    <a:pt x="2" y="27"/>
                    <a:pt x="3" y="28"/>
                  </a:cubicBezTo>
                  <a:cubicBezTo>
                    <a:pt x="5" y="29"/>
                    <a:pt x="6" y="29"/>
                    <a:pt x="8" y="32"/>
                  </a:cubicBezTo>
                  <a:cubicBezTo>
                    <a:pt x="9" y="33"/>
                    <a:pt x="10" y="29"/>
                    <a:pt x="11" y="29"/>
                  </a:cubicBezTo>
                  <a:cubicBezTo>
                    <a:pt x="12" y="26"/>
                    <a:pt x="13" y="23"/>
                    <a:pt x="16" y="22"/>
                  </a:cubicBezTo>
                  <a:cubicBezTo>
                    <a:pt x="18" y="21"/>
                    <a:pt x="20" y="21"/>
                    <a:pt x="22" y="19"/>
                  </a:cubicBezTo>
                  <a:cubicBezTo>
                    <a:pt x="24" y="18"/>
                    <a:pt x="26" y="16"/>
                    <a:pt x="27" y="13"/>
                  </a:cubicBezTo>
                  <a:cubicBezTo>
                    <a:pt x="27" y="11"/>
                    <a:pt x="28" y="10"/>
                    <a:pt x="27" y="8"/>
                  </a:cubicBezTo>
                  <a:cubicBezTo>
                    <a:pt x="26" y="7"/>
                    <a:pt x="25" y="6"/>
                    <a:pt x="24" y="5"/>
                  </a:cubicBezTo>
                  <a:cubicBezTo>
                    <a:pt x="23" y="5"/>
                    <a:pt x="21" y="6"/>
                    <a:pt x="20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27" name="Freeform 624"/>
            <p:cNvSpPr>
              <a:spLocks/>
            </p:cNvSpPr>
            <p:nvPr/>
          </p:nvSpPr>
          <p:spPr bwMode="auto">
            <a:xfrm>
              <a:off x="7588251" y="8769351"/>
              <a:ext cx="644525" cy="957263"/>
            </a:xfrm>
            <a:custGeom>
              <a:avLst/>
              <a:gdLst>
                <a:gd name="T0" fmla="*/ 57 w 64"/>
                <a:gd name="T1" fmla="*/ 21 h 95"/>
                <a:gd name="T2" fmla="*/ 56 w 64"/>
                <a:gd name="T3" fmla="*/ 14 h 95"/>
                <a:gd name="T4" fmla="*/ 50 w 64"/>
                <a:gd name="T5" fmla="*/ 13 h 95"/>
                <a:gd name="T6" fmla="*/ 46 w 64"/>
                <a:gd name="T7" fmla="*/ 14 h 95"/>
                <a:gd name="T8" fmla="*/ 41 w 64"/>
                <a:gd name="T9" fmla="*/ 11 h 95"/>
                <a:gd name="T10" fmla="*/ 38 w 64"/>
                <a:gd name="T11" fmla="*/ 6 h 95"/>
                <a:gd name="T12" fmla="*/ 33 w 64"/>
                <a:gd name="T13" fmla="*/ 2 h 95"/>
                <a:gd name="T14" fmla="*/ 28 w 64"/>
                <a:gd name="T15" fmla="*/ 0 h 95"/>
                <a:gd name="T16" fmla="*/ 31 w 64"/>
                <a:gd name="T17" fmla="*/ 5 h 95"/>
                <a:gd name="T18" fmla="*/ 28 w 64"/>
                <a:gd name="T19" fmla="*/ 10 h 95"/>
                <a:gd name="T20" fmla="*/ 23 w 64"/>
                <a:gd name="T21" fmla="*/ 14 h 95"/>
                <a:gd name="T22" fmla="*/ 17 w 64"/>
                <a:gd name="T23" fmla="*/ 17 h 95"/>
                <a:gd name="T24" fmla="*/ 11 w 64"/>
                <a:gd name="T25" fmla="*/ 26 h 95"/>
                <a:gd name="T26" fmla="*/ 6 w 64"/>
                <a:gd name="T27" fmla="*/ 22 h 95"/>
                <a:gd name="T28" fmla="*/ 6 w 64"/>
                <a:gd name="T29" fmla="*/ 21 h 95"/>
                <a:gd name="T30" fmla="*/ 6 w 64"/>
                <a:gd name="T31" fmla="*/ 18 h 95"/>
                <a:gd name="T32" fmla="*/ 2 w 64"/>
                <a:gd name="T33" fmla="*/ 26 h 95"/>
                <a:gd name="T34" fmla="*/ 3 w 64"/>
                <a:gd name="T35" fmla="*/ 30 h 95"/>
                <a:gd name="T36" fmla="*/ 3 w 64"/>
                <a:gd name="T37" fmla="*/ 32 h 95"/>
                <a:gd name="T38" fmla="*/ 14 w 64"/>
                <a:gd name="T39" fmla="*/ 47 h 95"/>
                <a:gd name="T40" fmla="*/ 23 w 64"/>
                <a:gd name="T41" fmla="*/ 63 h 95"/>
                <a:gd name="T42" fmla="*/ 26 w 64"/>
                <a:gd name="T43" fmla="*/ 70 h 95"/>
                <a:gd name="T44" fmla="*/ 25 w 64"/>
                <a:gd name="T45" fmla="*/ 71 h 95"/>
                <a:gd name="T46" fmla="*/ 28 w 64"/>
                <a:gd name="T47" fmla="*/ 74 h 95"/>
                <a:gd name="T48" fmla="*/ 32 w 64"/>
                <a:gd name="T49" fmla="*/ 79 h 95"/>
                <a:gd name="T50" fmla="*/ 41 w 64"/>
                <a:gd name="T51" fmla="*/ 83 h 95"/>
                <a:gd name="T52" fmla="*/ 48 w 64"/>
                <a:gd name="T53" fmla="*/ 87 h 95"/>
                <a:gd name="T54" fmla="*/ 54 w 64"/>
                <a:gd name="T55" fmla="*/ 93 h 95"/>
                <a:gd name="T56" fmla="*/ 59 w 64"/>
                <a:gd name="T57" fmla="*/ 90 h 95"/>
                <a:gd name="T58" fmla="*/ 61 w 64"/>
                <a:gd name="T59" fmla="*/ 86 h 95"/>
                <a:gd name="T60" fmla="*/ 63 w 64"/>
                <a:gd name="T61" fmla="*/ 82 h 95"/>
                <a:gd name="T62" fmla="*/ 61 w 64"/>
                <a:gd name="T63" fmla="*/ 78 h 95"/>
                <a:gd name="T64" fmla="*/ 61 w 64"/>
                <a:gd name="T65" fmla="*/ 76 h 95"/>
                <a:gd name="T66" fmla="*/ 63 w 64"/>
                <a:gd name="T67" fmla="*/ 74 h 95"/>
                <a:gd name="T68" fmla="*/ 64 w 64"/>
                <a:gd name="T69" fmla="*/ 64 h 95"/>
                <a:gd name="T70" fmla="*/ 62 w 64"/>
                <a:gd name="T71" fmla="*/ 59 h 95"/>
                <a:gd name="T72" fmla="*/ 57 w 64"/>
                <a:gd name="T73" fmla="*/ 57 h 95"/>
                <a:gd name="T74" fmla="*/ 55 w 64"/>
                <a:gd name="T75" fmla="*/ 48 h 95"/>
                <a:gd name="T76" fmla="*/ 50 w 64"/>
                <a:gd name="T77" fmla="*/ 51 h 95"/>
                <a:gd name="T78" fmla="*/ 46 w 64"/>
                <a:gd name="T79" fmla="*/ 51 h 95"/>
                <a:gd name="T80" fmla="*/ 44 w 64"/>
                <a:gd name="T81" fmla="*/ 48 h 95"/>
                <a:gd name="T82" fmla="*/ 40 w 64"/>
                <a:gd name="T83" fmla="*/ 42 h 95"/>
                <a:gd name="T84" fmla="*/ 39 w 64"/>
                <a:gd name="T85" fmla="*/ 35 h 95"/>
                <a:gd name="T86" fmla="*/ 42 w 64"/>
                <a:gd name="T87" fmla="*/ 33 h 95"/>
                <a:gd name="T88" fmla="*/ 42 w 64"/>
                <a:gd name="T89" fmla="*/ 30 h 95"/>
                <a:gd name="T90" fmla="*/ 45 w 64"/>
                <a:gd name="T91" fmla="*/ 25 h 95"/>
                <a:gd name="T92" fmla="*/ 50 w 64"/>
                <a:gd name="T93" fmla="*/ 24 h 95"/>
                <a:gd name="T94" fmla="*/ 53 w 64"/>
                <a:gd name="T95" fmla="*/ 22 h 95"/>
                <a:gd name="T96" fmla="*/ 57 w 64"/>
                <a:gd name="T97" fmla="*/ 2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4" h="95">
                  <a:moveTo>
                    <a:pt x="57" y="21"/>
                  </a:moveTo>
                  <a:cubicBezTo>
                    <a:pt x="53" y="19"/>
                    <a:pt x="59" y="15"/>
                    <a:pt x="56" y="14"/>
                  </a:cubicBezTo>
                  <a:cubicBezTo>
                    <a:pt x="54" y="12"/>
                    <a:pt x="52" y="13"/>
                    <a:pt x="50" y="13"/>
                  </a:cubicBezTo>
                  <a:cubicBezTo>
                    <a:pt x="48" y="12"/>
                    <a:pt x="48" y="14"/>
                    <a:pt x="46" y="14"/>
                  </a:cubicBezTo>
                  <a:cubicBezTo>
                    <a:pt x="44" y="13"/>
                    <a:pt x="42" y="13"/>
                    <a:pt x="41" y="11"/>
                  </a:cubicBezTo>
                  <a:cubicBezTo>
                    <a:pt x="40" y="10"/>
                    <a:pt x="39" y="7"/>
                    <a:pt x="38" y="6"/>
                  </a:cubicBezTo>
                  <a:cubicBezTo>
                    <a:pt x="36" y="5"/>
                    <a:pt x="35" y="3"/>
                    <a:pt x="33" y="2"/>
                  </a:cubicBezTo>
                  <a:cubicBezTo>
                    <a:pt x="32" y="0"/>
                    <a:pt x="30" y="1"/>
                    <a:pt x="28" y="0"/>
                  </a:cubicBezTo>
                  <a:cubicBezTo>
                    <a:pt x="30" y="2"/>
                    <a:pt x="31" y="3"/>
                    <a:pt x="31" y="5"/>
                  </a:cubicBezTo>
                  <a:cubicBezTo>
                    <a:pt x="30" y="7"/>
                    <a:pt x="30" y="9"/>
                    <a:pt x="28" y="10"/>
                  </a:cubicBezTo>
                  <a:cubicBezTo>
                    <a:pt x="26" y="12"/>
                    <a:pt x="25" y="14"/>
                    <a:pt x="23" y="14"/>
                  </a:cubicBezTo>
                  <a:cubicBezTo>
                    <a:pt x="21" y="15"/>
                    <a:pt x="19" y="15"/>
                    <a:pt x="17" y="17"/>
                  </a:cubicBezTo>
                  <a:cubicBezTo>
                    <a:pt x="16" y="18"/>
                    <a:pt x="12" y="27"/>
                    <a:pt x="11" y="26"/>
                  </a:cubicBezTo>
                  <a:cubicBezTo>
                    <a:pt x="9" y="23"/>
                    <a:pt x="8" y="23"/>
                    <a:pt x="6" y="22"/>
                  </a:cubicBezTo>
                  <a:cubicBezTo>
                    <a:pt x="5" y="22"/>
                    <a:pt x="5" y="22"/>
                    <a:pt x="6" y="21"/>
                  </a:cubicBezTo>
                  <a:cubicBezTo>
                    <a:pt x="7" y="20"/>
                    <a:pt x="7" y="19"/>
                    <a:pt x="6" y="18"/>
                  </a:cubicBezTo>
                  <a:cubicBezTo>
                    <a:pt x="4" y="19"/>
                    <a:pt x="0" y="23"/>
                    <a:pt x="2" y="26"/>
                  </a:cubicBezTo>
                  <a:cubicBezTo>
                    <a:pt x="2" y="26"/>
                    <a:pt x="4" y="29"/>
                    <a:pt x="3" y="30"/>
                  </a:cubicBezTo>
                  <a:cubicBezTo>
                    <a:pt x="2" y="30"/>
                    <a:pt x="1" y="31"/>
                    <a:pt x="3" y="32"/>
                  </a:cubicBezTo>
                  <a:cubicBezTo>
                    <a:pt x="8" y="35"/>
                    <a:pt x="12" y="41"/>
                    <a:pt x="14" y="47"/>
                  </a:cubicBezTo>
                  <a:cubicBezTo>
                    <a:pt x="17" y="52"/>
                    <a:pt x="19" y="58"/>
                    <a:pt x="23" y="63"/>
                  </a:cubicBezTo>
                  <a:cubicBezTo>
                    <a:pt x="24" y="65"/>
                    <a:pt x="26" y="67"/>
                    <a:pt x="26" y="70"/>
                  </a:cubicBezTo>
                  <a:cubicBezTo>
                    <a:pt x="26" y="71"/>
                    <a:pt x="25" y="70"/>
                    <a:pt x="25" y="71"/>
                  </a:cubicBezTo>
                  <a:cubicBezTo>
                    <a:pt x="26" y="72"/>
                    <a:pt x="27" y="73"/>
                    <a:pt x="28" y="74"/>
                  </a:cubicBezTo>
                  <a:cubicBezTo>
                    <a:pt x="29" y="76"/>
                    <a:pt x="30" y="78"/>
                    <a:pt x="32" y="79"/>
                  </a:cubicBezTo>
                  <a:cubicBezTo>
                    <a:pt x="35" y="80"/>
                    <a:pt x="38" y="82"/>
                    <a:pt x="41" y="83"/>
                  </a:cubicBezTo>
                  <a:cubicBezTo>
                    <a:pt x="43" y="84"/>
                    <a:pt x="45" y="86"/>
                    <a:pt x="48" y="87"/>
                  </a:cubicBezTo>
                  <a:cubicBezTo>
                    <a:pt x="50" y="89"/>
                    <a:pt x="52" y="91"/>
                    <a:pt x="54" y="93"/>
                  </a:cubicBezTo>
                  <a:cubicBezTo>
                    <a:pt x="58" y="95"/>
                    <a:pt x="57" y="91"/>
                    <a:pt x="59" y="90"/>
                  </a:cubicBezTo>
                  <a:cubicBezTo>
                    <a:pt x="60" y="89"/>
                    <a:pt x="60" y="87"/>
                    <a:pt x="61" y="86"/>
                  </a:cubicBezTo>
                  <a:cubicBezTo>
                    <a:pt x="61" y="85"/>
                    <a:pt x="64" y="83"/>
                    <a:pt x="63" y="82"/>
                  </a:cubicBezTo>
                  <a:cubicBezTo>
                    <a:pt x="61" y="81"/>
                    <a:pt x="60" y="81"/>
                    <a:pt x="61" y="78"/>
                  </a:cubicBezTo>
                  <a:cubicBezTo>
                    <a:pt x="61" y="77"/>
                    <a:pt x="61" y="76"/>
                    <a:pt x="61" y="76"/>
                  </a:cubicBezTo>
                  <a:cubicBezTo>
                    <a:pt x="62" y="75"/>
                    <a:pt x="63" y="74"/>
                    <a:pt x="63" y="74"/>
                  </a:cubicBezTo>
                  <a:cubicBezTo>
                    <a:pt x="64" y="71"/>
                    <a:pt x="62" y="66"/>
                    <a:pt x="64" y="64"/>
                  </a:cubicBezTo>
                  <a:cubicBezTo>
                    <a:pt x="64" y="63"/>
                    <a:pt x="63" y="61"/>
                    <a:pt x="62" y="59"/>
                  </a:cubicBezTo>
                  <a:cubicBezTo>
                    <a:pt x="61" y="56"/>
                    <a:pt x="60" y="56"/>
                    <a:pt x="57" y="57"/>
                  </a:cubicBezTo>
                  <a:cubicBezTo>
                    <a:pt x="53" y="57"/>
                    <a:pt x="55" y="50"/>
                    <a:pt x="55" y="48"/>
                  </a:cubicBezTo>
                  <a:cubicBezTo>
                    <a:pt x="53" y="49"/>
                    <a:pt x="52" y="51"/>
                    <a:pt x="50" y="51"/>
                  </a:cubicBezTo>
                  <a:cubicBezTo>
                    <a:pt x="49" y="51"/>
                    <a:pt x="47" y="51"/>
                    <a:pt x="46" y="51"/>
                  </a:cubicBezTo>
                  <a:cubicBezTo>
                    <a:pt x="45" y="50"/>
                    <a:pt x="45" y="48"/>
                    <a:pt x="44" y="48"/>
                  </a:cubicBezTo>
                  <a:cubicBezTo>
                    <a:pt x="41" y="48"/>
                    <a:pt x="41" y="44"/>
                    <a:pt x="40" y="42"/>
                  </a:cubicBezTo>
                  <a:cubicBezTo>
                    <a:pt x="38" y="40"/>
                    <a:pt x="37" y="37"/>
                    <a:pt x="39" y="35"/>
                  </a:cubicBezTo>
                  <a:cubicBezTo>
                    <a:pt x="40" y="34"/>
                    <a:pt x="42" y="34"/>
                    <a:pt x="42" y="33"/>
                  </a:cubicBezTo>
                  <a:cubicBezTo>
                    <a:pt x="42" y="32"/>
                    <a:pt x="42" y="31"/>
                    <a:pt x="42" y="30"/>
                  </a:cubicBezTo>
                  <a:cubicBezTo>
                    <a:pt x="42" y="27"/>
                    <a:pt x="42" y="26"/>
                    <a:pt x="45" y="25"/>
                  </a:cubicBezTo>
                  <a:cubicBezTo>
                    <a:pt x="47" y="24"/>
                    <a:pt x="48" y="24"/>
                    <a:pt x="50" y="24"/>
                  </a:cubicBezTo>
                  <a:cubicBezTo>
                    <a:pt x="51" y="24"/>
                    <a:pt x="52" y="23"/>
                    <a:pt x="53" y="22"/>
                  </a:cubicBezTo>
                  <a:cubicBezTo>
                    <a:pt x="54" y="22"/>
                    <a:pt x="59" y="23"/>
                    <a:pt x="57" y="21"/>
                  </a:cubicBezTo>
                  <a:close/>
                </a:path>
              </a:pathLst>
            </a:custGeom>
            <a:solidFill>
              <a:srgbClr val="FF671B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28" name="Freeform 625"/>
            <p:cNvSpPr>
              <a:spLocks/>
            </p:cNvSpPr>
            <p:nvPr/>
          </p:nvSpPr>
          <p:spPr bwMode="auto">
            <a:xfrm>
              <a:off x="7872413" y="9664700"/>
              <a:ext cx="438150" cy="2133600"/>
            </a:xfrm>
            <a:custGeom>
              <a:avLst/>
              <a:gdLst>
                <a:gd name="T0" fmla="*/ 38 w 44"/>
                <a:gd name="T1" fmla="*/ 20 h 212"/>
                <a:gd name="T2" fmla="*/ 36 w 44"/>
                <a:gd name="T3" fmla="*/ 12 h 212"/>
                <a:gd name="T4" fmla="*/ 34 w 44"/>
                <a:gd name="T5" fmla="*/ 5 h 212"/>
                <a:gd name="T6" fmla="*/ 30 w 44"/>
                <a:gd name="T7" fmla="*/ 3 h 212"/>
                <a:gd name="T8" fmla="*/ 28 w 44"/>
                <a:gd name="T9" fmla="*/ 15 h 212"/>
                <a:gd name="T10" fmla="*/ 26 w 44"/>
                <a:gd name="T11" fmla="*/ 31 h 212"/>
                <a:gd name="T12" fmla="*/ 23 w 44"/>
                <a:gd name="T13" fmla="*/ 56 h 212"/>
                <a:gd name="T14" fmla="*/ 21 w 44"/>
                <a:gd name="T15" fmla="*/ 68 h 212"/>
                <a:gd name="T16" fmla="*/ 21 w 44"/>
                <a:gd name="T17" fmla="*/ 80 h 212"/>
                <a:gd name="T18" fmla="*/ 20 w 44"/>
                <a:gd name="T19" fmla="*/ 88 h 212"/>
                <a:gd name="T20" fmla="*/ 11 w 44"/>
                <a:gd name="T21" fmla="*/ 110 h 212"/>
                <a:gd name="T22" fmla="*/ 10 w 44"/>
                <a:gd name="T23" fmla="*/ 132 h 212"/>
                <a:gd name="T24" fmla="*/ 17 w 44"/>
                <a:gd name="T25" fmla="*/ 133 h 212"/>
                <a:gd name="T26" fmla="*/ 16 w 44"/>
                <a:gd name="T27" fmla="*/ 136 h 212"/>
                <a:gd name="T28" fmla="*/ 14 w 44"/>
                <a:gd name="T29" fmla="*/ 145 h 212"/>
                <a:gd name="T30" fmla="*/ 15 w 44"/>
                <a:gd name="T31" fmla="*/ 150 h 212"/>
                <a:gd name="T32" fmla="*/ 13 w 44"/>
                <a:gd name="T33" fmla="*/ 152 h 212"/>
                <a:gd name="T34" fmla="*/ 11 w 44"/>
                <a:gd name="T35" fmla="*/ 158 h 212"/>
                <a:gd name="T36" fmla="*/ 8 w 44"/>
                <a:gd name="T37" fmla="*/ 159 h 212"/>
                <a:gd name="T38" fmla="*/ 4 w 44"/>
                <a:gd name="T39" fmla="*/ 159 h 212"/>
                <a:gd name="T40" fmla="*/ 0 w 44"/>
                <a:gd name="T41" fmla="*/ 164 h 212"/>
                <a:gd name="T42" fmla="*/ 2 w 44"/>
                <a:gd name="T43" fmla="*/ 163 h 212"/>
                <a:gd name="T44" fmla="*/ 7 w 44"/>
                <a:gd name="T45" fmla="*/ 171 h 212"/>
                <a:gd name="T46" fmla="*/ 11 w 44"/>
                <a:gd name="T47" fmla="*/ 173 h 212"/>
                <a:gd name="T48" fmla="*/ 7 w 44"/>
                <a:gd name="T49" fmla="*/ 174 h 212"/>
                <a:gd name="T50" fmla="*/ 7 w 44"/>
                <a:gd name="T51" fmla="*/ 179 h 212"/>
                <a:gd name="T52" fmla="*/ 9 w 44"/>
                <a:gd name="T53" fmla="*/ 182 h 212"/>
                <a:gd name="T54" fmla="*/ 9 w 44"/>
                <a:gd name="T55" fmla="*/ 185 h 212"/>
                <a:gd name="T56" fmla="*/ 7 w 44"/>
                <a:gd name="T57" fmla="*/ 187 h 212"/>
                <a:gd name="T58" fmla="*/ 10 w 44"/>
                <a:gd name="T59" fmla="*/ 190 h 212"/>
                <a:gd name="T60" fmla="*/ 8 w 44"/>
                <a:gd name="T61" fmla="*/ 193 h 212"/>
                <a:gd name="T62" fmla="*/ 11 w 44"/>
                <a:gd name="T63" fmla="*/ 194 h 212"/>
                <a:gd name="T64" fmla="*/ 11 w 44"/>
                <a:gd name="T65" fmla="*/ 198 h 212"/>
                <a:gd name="T66" fmla="*/ 15 w 44"/>
                <a:gd name="T67" fmla="*/ 197 h 212"/>
                <a:gd name="T68" fmla="*/ 15 w 44"/>
                <a:gd name="T69" fmla="*/ 197 h 212"/>
                <a:gd name="T70" fmla="*/ 16 w 44"/>
                <a:gd name="T71" fmla="*/ 198 h 212"/>
                <a:gd name="T72" fmla="*/ 18 w 44"/>
                <a:gd name="T73" fmla="*/ 202 h 212"/>
                <a:gd name="T74" fmla="*/ 16 w 44"/>
                <a:gd name="T75" fmla="*/ 207 h 212"/>
                <a:gd name="T76" fmla="*/ 18 w 44"/>
                <a:gd name="T77" fmla="*/ 209 h 212"/>
                <a:gd name="T78" fmla="*/ 25 w 44"/>
                <a:gd name="T79" fmla="*/ 204 h 212"/>
                <a:gd name="T80" fmla="*/ 26 w 44"/>
                <a:gd name="T81" fmla="*/ 199 h 212"/>
                <a:gd name="T82" fmla="*/ 17 w 44"/>
                <a:gd name="T83" fmla="*/ 192 h 212"/>
                <a:gd name="T84" fmla="*/ 12 w 44"/>
                <a:gd name="T85" fmla="*/ 185 h 212"/>
                <a:gd name="T86" fmla="*/ 15 w 44"/>
                <a:gd name="T87" fmla="*/ 177 h 212"/>
                <a:gd name="T88" fmla="*/ 17 w 44"/>
                <a:gd name="T89" fmla="*/ 169 h 212"/>
                <a:gd name="T90" fmla="*/ 21 w 44"/>
                <a:gd name="T91" fmla="*/ 158 h 212"/>
                <a:gd name="T92" fmla="*/ 21 w 44"/>
                <a:gd name="T93" fmla="*/ 152 h 212"/>
                <a:gd name="T94" fmla="*/ 19 w 44"/>
                <a:gd name="T95" fmla="*/ 140 h 212"/>
                <a:gd name="T96" fmla="*/ 23 w 44"/>
                <a:gd name="T97" fmla="*/ 117 h 212"/>
                <a:gd name="T98" fmla="*/ 26 w 44"/>
                <a:gd name="T99" fmla="*/ 102 h 212"/>
                <a:gd name="T100" fmla="*/ 29 w 44"/>
                <a:gd name="T101" fmla="*/ 85 h 212"/>
                <a:gd name="T102" fmla="*/ 27 w 44"/>
                <a:gd name="T103" fmla="*/ 73 h 212"/>
                <a:gd name="T104" fmla="*/ 30 w 44"/>
                <a:gd name="T105" fmla="*/ 62 h 212"/>
                <a:gd name="T106" fmla="*/ 34 w 44"/>
                <a:gd name="T107" fmla="*/ 54 h 212"/>
                <a:gd name="T108" fmla="*/ 36 w 44"/>
                <a:gd name="T109" fmla="*/ 44 h 212"/>
                <a:gd name="T110" fmla="*/ 40 w 44"/>
                <a:gd name="T111" fmla="*/ 35 h 212"/>
                <a:gd name="T112" fmla="*/ 40 w 44"/>
                <a:gd name="T113" fmla="*/ 28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" h="212">
                  <a:moveTo>
                    <a:pt x="40" y="28"/>
                  </a:moveTo>
                  <a:cubicBezTo>
                    <a:pt x="38" y="27"/>
                    <a:pt x="40" y="22"/>
                    <a:pt x="38" y="20"/>
                  </a:cubicBezTo>
                  <a:cubicBezTo>
                    <a:pt x="37" y="19"/>
                    <a:pt x="35" y="16"/>
                    <a:pt x="36" y="14"/>
                  </a:cubicBezTo>
                  <a:cubicBezTo>
                    <a:pt x="38" y="13"/>
                    <a:pt x="35" y="13"/>
                    <a:pt x="36" y="12"/>
                  </a:cubicBezTo>
                  <a:cubicBezTo>
                    <a:pt x="37" y="11"/>
                    <a:pt x="36" y="10"/>
                    <a:pt x="35" y="9"/>
                  </a:cubicBezTo>
                  <a:cubicBezTo>
                    <a:pt x="34" y="8"/>
                    <a:pt x="34" y="7"/>
                    <a:pt x="34" y="5"/>
                  </a:cubicBezTo>
                  <a:cubicBezTo>
                    <a:pt x="34" y="3"/>
                    <a:pt x="33" y="2"/>
                    <a:pt x="32" y="0"/>
                  </a:cubicBezTo>
                  <a:cubicBezTo>
                    <a:pt x="31" y="1"/>
                    <a:pt x="30" y="2"/>
                    <a:pt x="30" y="3"/>
                  </a:cubicBezTo>
                  <a:cubicBezTo>
                    <a:pt x="29" y="5"/>
                    <a:pt x="27" y="4"/>
                    <a:pt x="28" y="6"/>
                  </a:cubicBezTo>
                  <a:cubicBezTo>
                    <a:pt x="28" y="9"/>
                    <a:pt x="28" y="12"/>
                    <a:pt x="28" y="15"/>
                  </a:cubicBezTo>
                  <a:cubicBezTo>
                    <a:pt x="28" y="19"/>
                    <a:pt x="29" y="24"/>
                    <a:pt x="28" y="28"/>
                  </a:cubicBezTo>
                  <a:cubicBezTo>
                    <a:pt x="27" y="29"/>
                    <a:pt x="26" y="30"/>
                    <a:pt x="26" y="31"/>
                  </a:cubicBezTo>
                  <a:cubicBezTo>
                    <a:pt x="26" y="33"/>
                    <a:pt x="27" y="35"/>
                    <a:pt x="27" y="37"/>
                  </a:cubicBezTo>
                  <a:cubicBezTo>
                    <a:pt x="27" y="43"/>
                    <a:pt x="25" y="50"/>
                    <a:pt x="23" y="56"/>
                  </a:cubicBezTo>
                  <a:cubicBezTo>
                    <a:pt x="22" y="59"/>
                    <a:pt x="22" y="61"/>
                    <a:pt x="23" y="64"/>
                  </a:cubicBezTo>
                  <a:cubicBezTo>
                    <a:pt x="23" y="66"/>
                    <a:pt x="23" y="67"/>
                    <a:pt x="21" y="68"/>
                  </a:cubicBezTo>
                  <a:cubicBezTo>
                    <a:pt x="20" y="69"/>
                    <a:pt x="21" y="70"/>
                    <a:pt x="21" y="71"/>
                  </a:cubicBezTo>
                  <a:cubicBezTo>
                    <a:pt x="21" y="74"/>
                    <a:pt x="21" y="77"/>
                    <a:pt x="21" y="80"/>
                  </a:cubicBezTo>
                  <a:cubicBezTo>
                    <a:pt x="21" y="81"/>
                    <a:pt x="21" y="83"/>
                    <a:pt x="21" y="84"/>
                  </a:cubicBezTo>
                  <a:cubicBezTo>
                    <a:pt x="20" y="85"/>
                    <a:pt x="21" y="87"/>
                    <a:pt x="20" y="88"/>
                  </a:cubicBezTo>
                  <a:cubicBezTo>
                    <a:pt x="18" y="93"/>
                    <a:pt x="16" y="98"/>
                    <a:pt x="14" y="103"/>
                  </a:cubicBezTo>
                  <a:cubicBezTo>
                    <a:pt x="13" y="106"/>
                    <a:pt x="10" y="107"/>
                    <a:pt x="11" y="110"/>
                  </a:cubicBezTo>
                  <a:cubicBezTo>
                    <a:pt x="12" y="113"/>
                    <a:pt x="14" y="118"/>
                    <a:pt x="12" y="122"/>
                  </a:cubicBezTo>
                  <a:cubicBezTo>
                    <a:pt x="10" y="124"/>
                    <a:pt x="8" y="129"/>
                    <a:pt x="10" y="132"/>
                  </a:cubicBezTo>
                  <a:cubicBezTo>
                    <a:pt x="11" y="134"/>
                    <a:pt x="12" y="134"/>
                    <a:pt x="13" y="133"/>
                  </a:cubicBezTo>
                  <a:cubicBezTo>
                    <a:pt x="14" y="132"/>
                    <a:pt x="18" y="132"/>
                    <a:pt x="17" y="133"/>
                  </a:cubicBezTo>
                  <a:cubicBezTo>
                    <a:pt x="17" y="133"/>
                    <a:pt x="16" y="133"/>
                    <a:pt x="15" y="134"/>
                  </a:cubicBezTo>
                  <a:cubicBezTo>
                    <a:pt x="15" y="135"/>
                    <a:pt x="15" y="135"/>
                    <a:pt x="16" y="136"/>
                  </a:cubicBezTo>
                  <a:cubicBezTo>
                    <a:pt x="16" y="136"/>
                    <a:pt x="15" y="137"/>
                    <a:pt x="15" y="137"/>
                  </a:cubicBezTo>
                  <a:cubicBezTo>
                    <a:pt x="14" y="139"/>
                    <a:pt x="13" y="143"/>
                    <a:pt x="14" y="145"/>
                  </a:cubicBezTo>
                  <a:cubicBezTo>
                    <a:pt x="14" y="146"/>
                    <a:pt x="14" y="146"/>
                    <a:pt x="13" y="148"/>
                  </a:cubicBezTo>
                  <a:cubicBezTo>
                    <a:pt x="12" y="149"/>
                    <a:pt x="14" y="149"/>
                    <a:pt x="15" y="150"/>
                  </a:cubicBezTo>
                  <a:cubicBezTo>
                    <a:pt x="15" y="150"/>
                    <a:pt x="15" y="150"/>
                    <a:pt x="14" y="151"/>
                  </a:cubicBezTo>
                  <a:cubicBezTo>
                    <a:pt x="13" y="151"/>
                    <a:pt x="11" y="152"/>
                    <a:pt x="13" y="152"/>
                  </a:cubicBezTo>
                  <a:cubicBezTo>
                    <a:pt x="12" y="153"/>
                    <a:pt x="13" y="156"/>
                    <a:pt x="14" y="156"/>
                  </a:cubicBezTo>
                  <a:cubicBezTo>
                    <a:pt x="13" y="156"/>
                    <a:pt x="10" y="155"/>
                    <a:pt x="11" y="158"/>
                  </a:cubicBezTo>
                  <a:cubicBezTo>
                    <a:pt x="11" y="158"/>
                    <a:pt x="12" y="163"/>
                    <a:pt x="10" y="162"/>
                  </a:cubicBezTo>
                  <a:cubicBezTo>
                    <a:pt x="10" y="162"/>
                    <a:pt x="8" y="160"/>
                    <a:pt x="8" y="159"/>
                  </a:cubicBezTo>
                  <a:cubicBezTo>
                    <a:pt x="6" y="158"/>
                    <a:pt x="7" y="157"/>
                    <a:pt x="5" y="158"/>
                  </a:cubicBezTo>
                  <a:cubicBezTo>
                    <a:pt x="5" y="158"/>
                    <a:pt x="4" y="159"/>
                    <a:pt x="4" y="159"/>
                  </a:cubicBezTo>
                  <a:cubicBezTo>
                    <a:pt x="4" y="160"/>
                    <a:pt x="5" y="160"/>
                    <a:pt x="4" y="161"/>
                  </a:cubicBezTo>
                  <a:cubicBezTo>
                    <a:pt x="4" y="162"/>
                    <a:pt x="0" y="162"/>
                    <a:pt x="0" y="164"/>
                  </a:cubicBezTo>
                  <a:cubicBezTo>
                    <a:pt x="0" y="164"/>
                    <a:pt x="1" y="165"/>
                    <a:pt x="2" y="165"/>
                  </a:cubicBezTo>
                  <a:cubicBezTo>
                    <a:pt x="2" y="165"/>
                    <a:pt x="1" y="164"/>
                    <a:pt x="2" y="163"/>
                  </a:cubicBezTo>
                  <a:cubicBezTo>
                    <a:pt x="2" y="163"/>
                    <a:pt x="5" y="165"/>
                    <a:pt x="7" y="164"/>
                  </a:cubicBezTo>
                  <a:cubicBezTo>
                    <a:pt x="11" y="163"/>
                    <a:pt x="5" y="170"/>
                    <a:pt x="7" y="171"/>
                  </a:cubicBezTo>
                  <a:cubicBezTo>
                    <a:pt x="8" y="171"/>
                    <a:pt x="10" y="170"/>
                    <a:pt x="11" y="171"/>
                  </a:cubicBezTo>
                  <a:cubicBezTo>
                    <a:pt x="12" y="171"/>
                    <a:pt x="12" y="174"/>
                    <a:pt x="11" y="173"/>
                  </a:cubicBezTo>
                  <a:cubicBezTo>
                    <a:pt x="11" y="173"/>
                    <a:pt x="8" y="171"/>
                    <a:pt x="8" y="172"/>
                  </a:cubicBezTo>
                  <a:cubicBezTo>
                    <a:pt x="7" y="173"/>
                    <a:pt x="6" y="173"/>
                    <a:pt x="7" y="174"/>
                  </a:cubicBezTo>
                  <a:cubicBezTo>
                    <a:pt x="7" y="174"/>
                    <a:pt x="9" y="176"/>
                    <a:pt x="8" y="176"/>
                  </a:cubicBezTo>
                  <a:cubicBezTo>
                    <a:pt x="7" y="176"/>
                    <a:pt x="7" y="179"/>
                    <a:pt x="7" y="179"/>
                  </a:cubicBezTo>
                  <a:cubicBezTo>
                    <a:pt x="6" y="182"/>
                    <a:pt x="9" y="178"/>
                    <a:pt x="9" y="178"/>
                  </a:cubicBezTo>
                  <a:cubicBezTo>
                    <a:pt x="9" y="178"/>
                    <a:pt x="8" y="183"/>
                    <a:pt x="9" y="182"/>
                  </a:cubicBezTo>
                  <a:cubicBezTo>
                    <a:pt x="9" y="182"/>
                    <a:pt x="8" y="182"/>
                    <a:pt x="8" y="183"/>
                  </a:cubicBezTo>
                  <a:cubicBezTo>
                    <a:pt x="7" y="184"/>
                    <a:pt x="8" y="184"/>
                    <a:pt x="9" y="185"/>
                  </a:cubicBezTo>
                  <a:cubicBezTo>
                    <a:pt x="9" y="185"/>
                    <a:pt x="7" y="186"/>
                    <a:pt x="7" y="186"/>
                  </a:cubicBezTo>
                  <a:cubicBezTo>
                    <a:pt x="6" y="186"/>
                    <a:pt x="7" y="186"/>
                    <a:pt x="7" y="187"/>
                  </a:cubicBezTo>
                  <a:cubicBezTo>
                    <a:pt x="6" y="189"/>
                    <a:pt x="10" y="189"/>
                    <a:pt x="10" y="188"/>
                  </a:cubicBezTo>
                  <a:cubicBezTo>
                    <a:pt x="10" y="189"/>
                    <a:pt x="9" y="189"/>
                    <a:pt x="10" y="190"/>
                  </a:cubicBezTo>
                  <a:cubicBezTo>
                    <a:pt x="10" y="190"/>
                    <a:pt x="10" y="190"/>
                    <a:pt x="10" y="190"/>
                  </a:cubicBezTo>
                  <a:cubicBezTo>
                    <a:pt x="10" y="191"/>
                    <a:pt x="8" y="192"/>
                    <a:pt x="8" y="193"/>
                  </a:cubicBezTo>
                  <a:cubicBezTo>
                    <a:pt x="7" y="195"/>
                    <a:pt x="10" y="192"/>
                    <a:pt x="11" y="192"/>
                  </a:cubicBezTo>
                  <a:cubicBezTo>
                    <a:pt x="10" y="193"/>
                    <a:pt x="11" y="194"/>
                    <a:pt x="11" y="194"/>
                  </a:cubicBezTo>
                  <a:cubicBezTo>
                    <a:pt x="11" y="195"/>
                    <a:pt x="8" y="196"/>
                    <a:pt x="8" y="196"/>
                  </a:cubicBezTo>
                  <a:cubicBezTo>
                    <a:pt x="10" y="197"/>
                    <a:pt x="10" y="196"/>
                    <a:pt x="11" y="198"/>
                  </a:cubicBezTo>
                  <a:cubicBezTo>
                    <a:pt x="12" y="200"/>
                    <a:pt x="14" y="195"/>
                    <a:pt x="13" y="195"/>
                  </a:cubicBezTo>
                  <a:cubicBezTo>
                    <a:pt x="14" y="195"/>
                    <a:pt x="14" y="196"/>
                    <a:pt x="15" y="197"/>
                  </a:cubicBezTo>
                  <a:cubicBezTo>
                    <a:pt x="15" y="197"/>
                    <a:pt x="15" y="195"/>
                    <a:pt x="15" y="195"/>
                  </a:cubicBezTo>
                  <a:cubicBezTo>
                    <a:pt x="15" y="195"/>
                    <a:pt x="15" y="197"/>
                    <a:pt x="15" y="197"/>
                  </a:cubicBezTo>
                  <a:cubicBezTo>
                    <a:pt x="16" y="196"/>
                    <a:pt x="16" y="195"/>
                    <a:pt x="16" y="196"/>
                  </a:cubicBezTo>
                  <a:cubicBezTo>
                    <a:pt x="17" y="196"/>
                    <a:pt x="16" y="198"/>
                    <a:pt x="16" y="198"/>
                  </a:cubicBezTo>
                  <a:cubicBezTo>
                    <a:pt x="15" y="199"/>
                    <a:pt x="17" y="199"/>
                    <a:pt x="16" y="200"/>
                  </a:cubicBezTo>
                  <a:cubicBezTo>
                    <a:pt x="15" y="202"/>
                    <a:pt x="17" y="201"/>
                    <a:pt x="18" y="202"/>
                  </a:cubicBezTo>
                  <a:cubicBezTo>
                    <a:pt x="21" y="202"/>
                    <a:pt x="24" y="204"/>
                    <a:pt x="21" y="206"/>
                  </a:cubicBezTo>
                  <a:cubicBezTo>
                    <a:pt x="20" y="207"/>
                    <a:pt x="17" y="206"/>
                    <a:pt x="16" y="207"/>
                  </a:cubicBezTo>
                  <a:cubicBezTo>
                    <a:pt x="15" y="209"/>
                    <a:pt x="18" y="208"/>
                    <a:pt x="19" y="209"/>
                  </a:cubicBezTo>
                  <a:cubicBezTo>
                    <a:pt x="18" y="209"/>
                    <a:pt x="18" y="209"/>
                    <a:pt x="18" y="209"/>
                  </a:cubicBezTo>
                  <a:cubicBezTo>
                    <a:pt x="18" y="209"/>
                    <a:pt x="22" y="212"/>
                    <a:pt x="24" y="210"/>
                  </a:cubicBezTo>
                  <a:cubicBezTo>
                    <a:pt x="25" y="208"/>
                    <a:pt x="23" y="206"/>
                    <a:pt x="25" y="204"/>
                  </a:cubicBezTo>
                  <a:cubicBezTo>
                    <a:pt x="26" y="202"/>
                    <a:pt x="29" y="202"/>
                    <a:pt x="30" y="202"/>
                  </a:cubicBezTo>
                  <a:cubicBezTo>
                    <a:pt x="35" y="199"/>
                    <a:pt x="28" y="199"/>
                    <a:pt x="26" y="199"/>
                  </a:cubicBezTo>
                  <a:cubicBezTo>
                    <a:pt x="24" y="199"/>
                    <a:pt x="21" y="199"/>
                    <a:pt x="19" y="198"/>
                  </a:cubicBezTo>
                  <a:cubicBezTo>
                    <a:pt x="17" y="196"/>
                    <a:pt x="17" y="196"/>
                    <a:pt x="17" y="192"/>
                  </a:cubicBezTo>
                  <a:cubicBezTo>
                    <a:pt x="17" y="188"/>
                    <a:pt x="16" y="191"/>
                    <a:pt x="13" y="189"/>
                  </a:cubicBezTo>
                  <a:cubicBezTo>
                    <a:pt x="12" y="189"/>
                    <a:pt x="12" y="186"/>
                    <a:pt x="12" y="185"/>
                  </a:cubicBezTo>
                  <a:cubicBezTo>
                    <a:pt x="11" y="183"/>
                    <a:pt x="11" y="180"/>
                    <a:pt x="13" y="179"/>
                  </a:cubicBezTo>
                  <a:cubicBezTo>
                    <a:pt x="14" y="178"/>
                    <a:pt x="14" y="178"/>
                    <a:pt x="15" y="177"/>
                  </a:cubicBezTo>
                  <a:cubicBezTo>
                    <a:pt x="15" y="176"/>
                    <a:pt x="16" y="175"/>
                    <a:pt x="17" y="175"/>
                  </a:cubicBezTo>
                  <a:cubicBezTo>
                    <a:pt x="18" y="174"/>
                    <a:pt x="16" y="171"/>
                    <a:pt x="17" y="169"/>
                  </a:cubicBezTo>
                  <a:cubicBezTo>
                    <a:pt x="17" y="168"/>
                    <a:pt x="19" y="167"/>
                    <a:pt x="20" y="165"/>
                  </a:cubicBezTo>
                  <a:cubicBezTo>
                    <a:pt x="20" y="163"/>
                    <a:pt x="20" y="160"/>
                    <a:pt x="21" y="158"/>
                  </a:cubicBezTo>
                  <a:cubicBezTo>
                    <a:pt x="21" y="156"/>
                    <a:pt x="23" y="156"/>
                    <a:pt x="21" y="154"/>
                  </a:cubicBezTo>
                  <a:cubicBezTo>
                    <a:pt x="20" y="153"/>
                    <a:pt x="17" y="153"/>
                    <a:pt x="21" y="152"/>
                  </a:cubicBezTo>
                  <a:cubicBezTo>
                    <a:pt x="26" y="151"/>
                    <a:pt x="20" y="151"/>
                    <a:pt x="19" y="149"/>
                  </a:cubicBezTo>
                  <a:cubicBezTo>
                    <a:pt x="19" y="146"/>
                    <a:pt x="19" y="142"/>
                    <a:pt x="19" y="140"/>
                  </a:cubicBezTo>
                  <a:cubicBezTo>
                    <a:pt x="19" y="136"/>
                    <a:pt x="19" y="131"/>
                    <a:pt x="19" y="127"/>
                  </a:cubicBezTo>
                  <a:cubicBezTo>
                    <a:pt x="20" y="124"/>
                    <a:pt x="21" y="119"/>
                    <a:pt x="23" y="117"/>
                  </a:cubicBezTo>
                  <a:cubicBezTo>
                    <a:pt x="26" y="114"/>
                    <a:pt x="23" y="109"/>
                    <a:pt x="23" y="106"/>
                  </a:cubicBezTo>
                  <a:cubicBezTo>
                    <a:pt x="23" y="104"/>
                    <a:pt x="24" y="103"/>
                    <a:pt x="26" y="102"/>
                  </a:cubicBezTo>
                  <a:cubicBezTo>
                    <a:pt x="28" y="100"/>
                    <a:pt x="27" y="99"/>
                    <a:pt x="27" y="96"/>
                  </a:cubicBezTo>
                  <a:cubicBezTo>
                    <a:pt x="27" y="92"/>
                    <a:pt x="30" y="89"/>
                    <a:pt x="29" y="85"/>
                  </a:cubicBezTo>
                  <a:cubicBezTo>
                    <a:pt x="29" y="82"/>
                    <a:pt x="28" y="79"/>
                    <a:pt x="27" y="76"/>
                  </a:cubicBezTo>
                  <a:cubicBezTo>
                    <a:pt x="27" y="75"/>
                    <a:pt x="26" y="74"/>
                    <a:pt x="27" y="73"/>
                  </a:cubicBezTo>
                  <a:cubicBezTo>
                    <a:pt x="28" y="72"/>
                    <a:pt x="29" y="68"/>
                    <a:pt x="29" y="67"/>
                  </a:cubicBezTo>
                  <a:cubicBezTo>
                    <a:pt x="29" y="66"/>
                    <a:pt x="28" y="64"/>
                    <a:pt x="30" y="62"/>
                  </a:cubicBezTo>
                  <a:cubicBezTo>
                    <a:pt x="31" y="61"/>
                    <a:pt x="30" y="59"/>
                    <a:pt x="31" y="58"/>
                  </a:cubicBezTo>
                  <a:cubicBezTo>
                    <a:pt x="31" y="56"/>
                    <a:pt x="33" y="55"/>
                    <a:pt x="34" y="54"/>
                  </a:cubicBezTo>
                  <a:cubicBezTo>
                    <a:pt x="34" y="53"/>
                    <a:pt x="37" y="50"/>
                    <a:pt x="37" y="49"/>
                  </a:cubicBezTo>
                  <a:cubicBezTo>
                    <a:pt x="37" y="48"/>
                    <a:pt x="36" y="46"/>
                    <a:pt x="36" y="44"/>
                  </a:cubicBezTo>
                  <a:cubicBezTo>
                    <a:pt x="36" y="42"/>
                    <a:pt x="36" y="41"/>
                    <a:pt x="36" y="39"/>
                  </a:cubicBezTo>
                  <a:cubicBezTo>
                    <a:pt x="36" y="36"/>
                    <a:pt x="37" y="36"/>
                    <a:pt x="40" y="35"/>
                  </a:cubicBezTo>
                  <a:cubicBezTo>
                    <a:pt x="44" y="34"/>
                    <a:pt x="44" y="32"/>
                    <a:pt x="44" y="28"/>
                  </a:cubicBezTo>
                  <a:cubicBezTo>
                    <a:pt x="43" y="29"/>
                    <a:pt x="41" y="29"/>
                    <a:pt x="40" y="28"/>
                  </a:cubicBezTo>
                  <a:cubicBezTo>
                    <a:pt x="40" y="28"/>
                    <a:pt x="40" y="29"/>
                    <a:pt x="40" y="2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29" name="Freeform 626"/>
            <p:cNvSpPr>
              <a:spLocks/>
            </p:cNvSpPr>
            <p:nvPr/>
          </p:nvSpPr>
          <p:spPr bwMode="auto">
            <a:xfrm>
              <a:off x="8170864" y="9253538"/>
              <a:ext cx="644525" cy="701675"/>
            </a:xfrm>
            <a:custGeom>
              <a:avLst/>
              <a:gdLst>
                <a:gd name="T0" fmla="*/ 61 w 64"/>
                <a:gd name="T1" fmla="*/ 42 h 70"/>
                <a:gd name="T2" fmla="*/ 58 w 64"/>
                <a:gd name="T3" fmla="*/ 35 h 70"/>
                <a:gd name="T4" fmla="*/ 50 w 64"/>
                <a:gd name="T5" fmla="*/ 35 h 70"/>
                <a:gd name="T6" fmla="*/ 49 w 64"/>
                <a:gd name="T7" fmla="*/ 33 h 70"/>
                <a:gd name="T8" fmla="*/ 47 w 64"/>
                <a:gd name="T9" fmla="*/ 30 h 70"/>
                <a:gd name="T10" fmla="*/ 48 w 64"/>
                <a:gd name="T11" fmla="*/ 28 h 70"/>
                <a:gd name="T12" fmla="*/ 47 w 64"/>
                <a:gd name="T13" fmla="*/ 26 h 70"/>
                <a:gd name="T14" fmla="*/ 47 w 64"/>
                <a:gd name="T15" fmla="*/ 23 h 70"/>
                <a:gd name="T16" fmla="*/ 41 w 64"/>
                <a:gd name="T17" fmla="*/ 21 h 70"/>
                <a:gd name="T18" fmla="*/ 37 w 64"/>
                <a:gd name="T19" fmla="*/ 18 h 70"/>
                <a:gd name="T20" fmla="*/ 33 w 64"/>
                <a:gd name="T21" fmla="*/ 16 h 70"/>
                <a:gd name="T22" fmla="*/ 29 w 64"/>
                <a:gd name="T23" fmla="*/ 16 h 70"/>
                <a:gd name="T24" fmla="*/ 23 w 64"/>
                <a:gd name="T25" fmla="*/ 9 h 70"/>
                <a:gd name="T26" fmla="*/ 23 w 64"/>
                <a:gd name="T27" fmla="*/ 6 h 70"/>
                <a:gd name="T28" fmla="*/ 23 w 64"/>
                <a:gd name="T29" fmla="*/ 4 h 70"/>
                <a:gd name="T30" fmla="*/ 18 w 64"/>
                <a:gd name="T31" fmla="*/ 3 h 70"/>
                <a:gd name="T32" fmla="*/ 10 w 64"/>
                <a:gd name="T33" fmla="*/ 6 h 70"/>
                <a:gd name="T34" fmla="*/ 7 w 64"/>
                <a:gd name="T35" fmla="*/ 9 h 70"/>
                <a:gd name="T36" fmla="*/ 2 w 64"/>
                <a:gd name="T37" fmla="*/ 8 h 70"/>
                <a:gd name="T38" fmla="*/ 6 w 64"/>
                <a:gd name="T39" fmla="*/ 16 h 70"/>
                <a:gd name="T40" fmla="*/ 5 w 64"/>
                <a:gd name="T41" fmla="*/ 23 h 70"/>
                <a:gd name="T42" fmla="*/ 4 w 64"/>
                <a:gd name="T43" fmla="*/ 27 h 70"/>
                <a:gd name="T44" fmla="*/ 3 w 64"/>
                <a:gd name="T45" fmla="*/ 31 h 70"/>
                <a:gd name="T46" fmla="*/ 5 w 64"/>
                <a:gd name="T47" fmla="*/ 35 h 70"/>
                <a:gd name="T48" fmla="*/ 3 w 64"/>
                <a:gd name="T49" fmla="*/ 38 h 70"/>
                <a:gd name="T50" fmla="*/ 4 w 64"/>
                <a:gd name="T51" fmla="*/ 46 h 70"/>
                <a:gd name="T52" fmla="*/ 4 w 64"/>
                <a:gd name="T53" fmla="*/ 49 h 70"/>
                <a:gd name="T54" fmla="*/ 7 w 64"/>
                <a:gd name="T55" fmla="*/ 52 h 70"/>
                <a:gd name="T56" fmla="*/ 7 w 64"/>
                <a:gd name="T57" fmla="*/ 54 h 70"/>
                <a:gd name="T58" fmla="*/ 6 w 64"/>
                <a:gd name="T59" fmla="*/ 56 h 70"/>
                <a:gd name="T60" fmla="*/ 9 w 64"/>
                <a:gd name="T61" fmla="*/ 63 h 70"/>
                <a:gd name="T62" fmla="*/ 13 w 64"/>
                <a:gd name="T63" fmla="*/ 69 h 70"/>
                <a:gd name="T64" fmla="*/ 14 w 64"/>
                <a:gd name="T65" fmla="*/ 67 h 70"/>
                <a:gd name="T66" fmla="*/ 17 w 64"/>
                <a:gd name="T67" fmla="*/ 65 h 70"/>
                <a:gd name="T68" fmla="*/ 20 w 64"/>
                <a:gd name="T69" fmla="*/ 65 h 70"/>
                <a:gd name="T70" fmla="*/ 25 w 64"/>
                <a:gd name="T71" fmla="*/ 65 h 70"/>
                <a:gd name="T72" fmla="*/ 28 w 64"/>
                <a:gd name="T73" fmla="*/ 68 h 70"/>
                <a:gd name="T74" fmla="*/ 31 w 64"/>
                <a:gd name="T75" fmla="*/ 65 h 70"/>
                <a:gd name="T76" fmla="*/ 37 w 64"/>
                <a:gd name="T77" fmla="*/ 64 h 70"/>
                <a:gd name="T78" fmla="*/ 44 w 64"/>
                <a:gd name="T79" fmla="*/ 52 h 70"/>
                <a:gd name="T80" fmla="*/ 52 w 64"/>
                <a:gd name="T81" fmla="*/ 51 h 70"/>
                <a:gd name="T82" fmla="*/ 59 w 64"/>
                <a:gd name="T83" fmla="*/ 54 h 70"/>
                <a:gd name="T84" fmla="*/ 61 w 64"/>
                <a:gd name="T85" fmla="*/ 42 h 70"/>
                <a:gd name="T86" fmla="*/ 61 w 64"/>
                <a:gd name="T87" fmla="*/ 4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4" h="70">
                  <a:moveTo>
                    <a:pt x="61" y="42"/>
                  </a:moveTo>
                  <a:cubicBezTo>
                    <a:pt x="57" y="40"/>
                    <a:pt x="58" y="39"/>
                    <a:pt x="58" y="35"/>
                  </a:cubicBezTo>
                  <a:cubicBezTo>
                    <a:pt x="55" y="35"/>
                    <a:pt x="52" y="35"/>
                    <a:pt x="50" y="35"/>
                  </a:cubicBezTo>
                  <a:cubicBezTo>
                    <a:pt x="48" y="35"/>
                    <a:pt x="49" y="34"/>
                    <a:pt x="49" y="33"/>
                  </a:cubicBezTo>
                  <a:cubicBezTo>
                    <a:pt x="49" y="32"/>
                    <a:pt x="48" y="30"/>
                    <a:pt x="47" y="30"/>
                  </a:cubicBezTo>
                  <a:cubicBezTo>
                    <a:pt x="47" y="29"/>
                    <a:pt x="48" y="29"/>
                    <a:pt x="48" y="28"/>
                  </a:cubicBezTo>
                  <a:cubicBezTo>
                    <a:pt x="49" y="27"/>
                    <a:pt x="48" y="26"/>
                    <a:pt x="47" y="26"/>
                  </a:cubicBezTo>
                  <a:cubicBezTo>
                    <a:pt x="47" y="25"/>
                    <a:pt x="48" y="24"/>
                    <a:pt x="47" y="23"/>
                  </a:cubicBezTo>
                  <a:cubicBezTo>
                    <a:pt x="45" y="21"/>
                    <a:pt x="43" y="21"/>
                    <a:pt x="41" y="21"/>
                  </a:cubicBezTo>
                  <a:cubicBezTo>
                    <a:pt x="40" y="21"/>
                    <a:pt x="38" y="19"/>
                    <a:pt x="37" y="18"/>
                  </a:cubicBezTo>
                  <a:cubicBezTo>
                    <a:pt x="35" y="18"/>
                    <a:pt x="34" y="16"/>
                    <a:pt x="33" y="16"/>
                  </a:cubicBezTo>
                  <a:cubicBezTo>
                    <a:pt x="31" y="16"/>
                    <a:pt x="30" y="16"/>
                    <a:pt x="29" y="16"/>
                  </a:cubicBezTo>
                  <a:cubicBezTo>
                    <a:pt x="27" y="16"/>
                    <a:pt x="23" y="11"/>
                    <a:pt x="23" y="9"/>
                  </a:cubicBezTo>
                  <a:cubicBezTo>
                    <a:pt x="23" y="8"/>
                    <a:pt x="23" y="7"/>
                    <a:pt x="23" y="6"/>
                  </a:cubicBezTo>
                  <a:cubicBezTo>
                    <a:pt x="23" y="5"/>
                    <a:pt x="23" y="5"/>
                    <a:pt x="23" y="4"/>
                  </a:cubicBezTo>
                  <a:cubicBezTo>
                    <a:pt x="23" y="0"/>
                    <a:pt x="21" y="2"/>
                    <a:pt x="18" y="3"/>
                  </a:cubicBezTo>
                  <a:cubicBezTo>
                    <a:pt x="15" y="3"/>
                    <a:pt x="13" y="6"/>
                    <a:pt x="10" y="6"/>
                  </a:cubicBezTo>
                  <a:cubicBezTo>
                    <a:pt x="8" y="6"/>
                    <a:pt x="8" y="8"/>
                    <a:pt x="7" y="9"/>
                  </a:cubicBezTo>
                  <a:cubicBezTo>
                    <a:pt x="6" y="9"/>
                    <a:pt x="3" y="8"/>
                    <a:pt x="2" y="8"/>
                  </a:cubicBezTo>
                  <a:cubicBezTo>
                    <a:pt x="4" y="9"/>
                    <a:pt x="5" y="14"/>
                    <a:pt x="6" y="16"/>
                  </a:cubicBezTo>
                  <a:cubicBezTo>
                    <a:pt x="4" y="17"/>
                    <a:pt x="5" y="21"/>
                    <a:pt x="5" y="23"/>
                  </a:cubicBezTo>
                  <a:cubicBezTo>
                    <a:pt x="5" y="25"/>
                    <a:pt x="5" y="26"/>
                    <a:pt x="4" y="27"/>
                  </a:cubicBezTo>
                  <a:cubicBezTo>
                    <a:pt x="3" y="28"/>
                    <a:pt x="3" y="30"/>
                    <a:pt x="3" y="31"/>
                  </a:cubicBezTo>
                  <a:cubicBezTo>
                    <a:pt x="2" y="33"/>
                    <a:pt x="5" y="33"/>
                    <a:pt x="5" y="35"/>
                  </a:cubicBezTo>
                  <a:cubicBezTo>
                    <a:pt x="5" y="36"/>
                    <a:pt x="3" y="37"/>
                    <a:pt x="3" y="38"/>
                  </a:cubicBezTo>
                  <a:cubicBezTo>
                    <a:pt x="0" y="41"/>
                    <a:pt x="4" y="42"/>
                    <a:pt x="4" y="46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50"/>
                    <a:pt x="6" y="51"/>
                    <a:pt x="7" y="52"/>
                  </a:cubicBezTo>
                  <a:cubicBezTo>
                    <a:pt x="7" y="53"/>
                    <a:pt x="5" y="53"/>
                    <a:pt x="7" y="54"/>
                  </a:cubicBezTo>
                  <a:cubicBezTo>
                    <a:pt x="7" y="54"/>
                    <a:pt x="6" y="56"/>
                    <a:pt x="6" y="56"/>
                  </a:cubicBezTo>
                  <a:cubicBezTo>
                    <a:pt x="6" y="59"/>
                    <a:pt x="9" y="61"/>
                    <a:pt x="9" y="63"/>
                  </a:cubicBezTo>
                  <a:cubicBezTo>
                    <a:pt x="10" y="66"/>
                    <a:pt x="8" y="69"/>
                    <a:pt x="13" y="69"/>
                  </a:cubicBezTo>
                  <a:cubicBezTo>
                    <a:pt x="14" y="70"/>
                    <a:pt x="14" y="68"/>
                    <a:pt x="14" y="67"/>
                  </a:cubicBezTo>
                  <a:cubicBezTo>
                    <a:pt x="14" y="66"/>
                    <a:pt x="16" y="65"/>
                    <a:pt x="17" y="65"/>
                  </a:cubicBezTo>
                  <a:cubicBezTo>
                    <a:pt x="18" y="64"/>
                    <a:pt x="19" y="63"/>
                    <a:pt x="20" y="65"/>
                  </a:cubicBezTo>
                  <a:cubicBezTo>
                    <a:pt x="22" y="66"/>
                    <a:pt x="24" y="65"/>
                    <a:pt x="25" y="65"/>
                  </a:cubicBezTo>
                  <a:cubicBezTo>
                    <a:pt x="27" y="65"/>
                    <a:pt x="27" y="68"/>
                    <a:pt x="28" y="68"/>
                  </a:cubicBezTo>
                  <a:cubicBezTo>
                    <a:pt x="29" y="68"/>
                    <a:pt x="30" y="66"/>
                    <a:pt x="31" y="65"/>
                  </a:cubicBezTo>
                  <a:cubicBezTo>
                    <a:pt x="32" y="63"/>
                    <a:pt x="36" y="66"/>
                    <a:pt x="37" y="64"/>
                  </a:cubicBezTo>
                  <a:cubicBezTo>
                    <a:pt x="39" y="59"/>
                    <a:pt x="38" y="54"/>
                    <a:pt x="44" y="52"/>
                  </a:cubicBezTo>
                  <a:cubicBezTo>
                    <a:pt x="46" y="51"/>
                    <a:pt x="49" y="51"/>
                    <a:pt x="52" y="51"/>
                  </a:cubicBezTo>
                  <a:cubicBezTo>
                    <a:pt x="55" y="51"/>
                    <a:pt x="57" y="52"/>
                    <a:pt x="59" y="54"/>
                  </a:cubicBezTo>
                  <a:cubicBezTo>
                    <a:pt x="60" y="51"/>
                    <a:pt x="64" y="43"/>
                    <a:pt x="61" y="42"/>
                  </a:cubicBezTo>
                  <a:cubicBezTo>
                    <a:pt x="60" y="41"/>
                    <a:pt x="62" y="42"/>
                    <a:pt x="61" y="4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30" name="Freeform 627"/>
            <p:cNvSpPr>
              <a:spLocks/>
            </p:cNvSpPr>
            <p:nvPr/>
          </p:nvSpPr>
          <p:spPr bwMode="auto">
            <a:xfrm>
              <a:off x="8534400" y="9753600"/>
              <a:ext cx="452438" cy="444500"/>
            </a:xfrm>
            <a:custGeom>
              <a:avLst/>
              <a:gdLst>
                <a:gd name="T0" fmla="*/ 40 w 45"/>
                <a:gd name="T1" fmla="*/ 24 h 44"/>
                <a:gd name="T2" fmla="*/ 36 w 45"/>
                <a:gd name="T3" fmla="*/ 24 h 44"/>
                <a:gd name="T4" fmla="*/ 36 w 45"/>
                <a:gd name="T5" fmla="*/ 20 h 44"/>
                <a:gd name="T6" fmla="*/ 34 w 45"/>
                <a:gd name="T7" fmla="*/ 17 h 44"/>
                <a:gd name="T8" fmla="*/ 29 w 45"/>
                <a:gd name="T9" fmla="*/ 16 h 44"/>
                <a:gd name="T10" fmla="*/ 25 w 45"/>
                <a:gd name="T11" fmla="*/ 15 h 44"/>
                <a:gd name="T12" fmla="*/ 25 w 45"/>
                <a:gd name="T13" fmla="*/ 12 h 44"/>
                <a:gd name="T14" fmla="*/ 24 w 45"/>
                <a:gd name="T15" fmla="*/ 7 h 44"/>
                <a:gd name="T16" fmla="*/ 21 w 45"/>
                <a:gd name="T17" fmla="*/ 3 h 44"/>
                <a:gd name="T18" fmla="*/ 14 w 45"/>
                <a:gd name="T19" fmla="*/ 1 h 44"/>
                <a:gd name="T20" fmla="*/ 5 w 45"/>
                <a:gd name="T21" fmla="*/ 3 h 44"/>
                <a:gd name="T22" fmla="*/ 2 w 45"/>
                <a:gd name="T23" fmla="*/ 11 h 44"/>
                <a:gd name="T24" fmla="*/ 1 w 45"/>
                <a:gd name="T25" fmla="*/ 14 h 44"/>
                <a:gd name="T26" fmla="*/ 2 w 45"/>
                <a:gd name="T27" fmla="*/ 17 h 44"/>
                <a:gd name="T28" fmla="*/ 9 w 45"/>
                <a:gd name="T29" fmla="*/ 24 h 44"/>
                <a:gd name="T30" fmla="*/ 13 w 45"/>
                <a:gd name="T31" fmla="*/ 25 h 44"/>
                <a:gd name="T32" fmla="*/ 17 w 45"/>
                <a:gd name="T33" fmla="*/ 27 h 44"/>
                <a:gd name="T34" fmla="*/ 25 w 45"/>
                <a:gd name="T35" fmla="*/ 35 h 44"/>
                <a:gd name="T36" fmla="*/ 22 w 45"/>
                <a:gd name="T37" fmla="*/ 39 h 44"/>
                <a:gd name="T38" fmla="*/ 20 w 45"/>
                <a:gd name="T39" fmla="*/ 42 h 44"/>
                <a:gd name="T40" fmla="*/ 28 w 45"/>
                <a:gd name="T41" fmla="*/ 44 h 44"/>
                <a:gd name="T42" fmla="*/ 32 w 45"/>
                <a:gd name="T43" fmla="*/ 43 h 44"/>
                <a:gd name="T44" fmla="*/ 37 w 45"/>
                <a:gd name="T45" fmla="*/ 42 h 44"/>
                <a:gd name="T46" fmla="*/ 40 w 45"/>
                <a:gd name="T47" fmla="*/ 39 h 44"/>
                <a:gd name="T48" fmla="*/ 41 w 45"/>
                <a:gd name="T49" fmla="*/ 34 h 44"/>
                <a:gd name="T50" fmla="*/ 40 w 45"/>
                <a:gd name="T51" fmla="*/ 24 h 44"/>
                <a:gd name="T52" fmla="*/ 40 w 45"/>
                <a:gd name="T53" fmla="*/ 2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5" h="44">
                  <a:moveTo>
                    <a:pt x="40" y="24"/>
                  </a:moveTo>
                  <a:cubicBezTo>
                    <a:pt x="39" y="25"/>
                    <a:pt x="37" y="26"/>
                    <a:pt x="36" y="24"/>
                  </a:cubicBezTo>
                  <a:cubicBezTo>
                    <a:pt x="35" y="23"/>
                    <a:pt x="37" y="22"/>
                    <a:pt x="36" y="20"/>
                  </a:cubicBezTo>
                  <a:cubicBezTo>
                    <a:pt x="35" y="19"/>
                    <a:pt x="35" y="18"/>
                    <a:pt x="34" y="17"/>
                  </a:cubicBezTo>
                  <a:cubicBezTo>
                    <a:pt x="31" y="15"/>
                    <a:pt x="31" y="17"/>
                    <a:pt x="29" y="16"/>
                  </a:cubicBezTo>
                  <a:cubicBezTo>
                    <a:pt x="28" y="16"/>
                    <a:pt x="27" y="16"/>
                    <a:pt x="25" y="15"/>
                  </a:cubicBezTo>
                  <a:cubicBezTo>
                    <a:pt x="23" y="15"/>
                    <a:pt x="24" y="13"/>
                    <a:pt x="25" y="12"/>
                  </a:cubicBezTo>
                  <a:cubicBezTo>
                    <a:pt x="25" y="10"/>
                    <a:pt x="24" y="8"/>
                    <a:pt x="24" y="7"/>
                  </a:cubicBezTo>
                  <a:cubicBezTo>
                    <a:pt x="23" y="4"/>
                    <a:pt x="24" y="4"/>
                    <a:pt x="21" y="3"/>
                  </a:cubicBezTo>
                  <a:cubicBezTo>
                    <a:pt x="19" y="1"/>
                    <a:pt x="18" y="0"/>
                    <a:pt x="14" y="1"/>
                  </a:cubicBezTo>
                  <a:cubicBezTo>
                    <a:pt x="11" y="1"/>
                    <a:pt x="7" y="2"/>
                    <a:pt x="5" y="3"/>
                  </a:cubicBezTo>
                  <a:cubicBezTo>
                    <a:pt x="2" y="6"/>
                    <a:pt x="3" y="8"/>
                    <a:pt x="2" y="11"/>
                  </a:cubicBezTo>
                  <a:cubicBezTo>
                    <a:pt x="2" y="12"/>
                    <a:pt x="1" y="13"/>
                    <a:pt x="1" y="14"/>
                  </a:cubicBezTo>
                  <a:cubicBezTo>
                    <a:pt x="0" y="15"/>
                    <a:pt x="1" y="15"/>
                    <a:pt x="2" y="17"/>
                  </a:cubicBezTo>
                  <a:cubicBezTo>
                    <a:pt x="4" y="20"/>
                    <a:pt x="6" y="21"/>
                    <a:pt x="9" y="24"/>
                  </a:cubicBezTo>
                  <a:cubicBezTo>
                    <a:pt x="10" y="25"/>
                    <a:pt x="12" y="25"/>
                    <a:pt x="13" y="25"/>
                  </a:cubicBezTo>
                  <a:cubicBezTo>
                    <a:pt x="15" y="25"/>
                    <a:pt x="16" y="26"/>
                    <a:pt x="17" y="27"/>
                  </a:cubicBezTo>
                  <a:cubicBezTo>
                    <a:pt x="19" y="28"/>
                    <a:pt x="27" y="31"/>
                    <a:pt x="25" y="35"/>
                  </a:cubicBezTo>
                  <a:cubicBezTo>
                    <a:pt x="24" y="36"/>
                    <a:pt x="22" y="37"/>
                    <a:pt x="22" y="39"/>
                  </a:cubicBezTo>
                  <a:cubicBezTo>
                    <a:pt x="22" y="41"/>
                    <a:pt x="22" y="41"/>
                    <a:pt x="20" y="42"/>
                  </a:cubicBezTo>
                  <a:cubicBezTo>
                    <a:pt x="19" y="44"/>
                    <a:pt x="27" y="43"/>
                    <a:pt x="28" y="44"/>
                  </a:cubicBezTo>
                  <a:cubicBezTo>
                    <a:pt x="30" y="44"/>
                    <a:pt x="30" y="44"/>
                    <a:pt x="32" y="43"/>
                  </a:cubicBezTo>
                  <a:cubicBezTo>
                    <a:pt x="33" y="41"/>
                    <a:pt x="36" y="43"/>
                    <a:pt x="37" y="42"/>
                  </a:cubicBezTo>
                  <a:cubicBezTo>
                    <a:pt x="38" y="41"/>
                    <a:pt x="39" y="40"/>
                    <a:pt x="40" y="39"/>
                  </a:cubicBezTo>
                  <a:cubicBezTo>
                    <a:pt x="41" y="37"/>
                    <a:pt x="40" y="35"/>
                    <a:pt x="41" y="34"/>
                  </a:cubicBezTo>
                  <a:cubicBezTo>
                    <a:pt x="41" y="32"/>
                    <a:pt x="45" y="24"/>
                    <a:pt x="40" y="24"/>
                  </a:cubicBezTo>
                  <a:cubicBezTo>
                    <a:pt x="40" y="25"/>
                    <a:pt x="41" y="24"/>
                    <a:pt x="40" y="24"/>
                  </a:cubicBezTo>
                  <a:close/>
                </a:path>
              </a:pathLst>
            </a:custGeom>
            <a:solidFill>
              <a:srgbClr val="FF671B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31" name="Freeform 628"/>
            <p:cNvSpPr>
              <a:spLocks noEditPoints="1"/>
            </p:cNvSpPr>
            <p:nvPr/>
          </p:nvSpPr>
          <p:spPr bwMode="auto">
            <a:xfrm>
              <a:off x="7961314" y="8516938"/>
              <a:ext cx="1997075" cy="2024062"/>
            </a:xfrm>
            <a:custGeom>
              <a:avLst/>
              <a:gdLst>
                <a:gd name="T0" fmla="*/ 188 w 199"/>
                <a:gd name="T1" fmla="*/ 51 h 201"/>
                <a:gd name="T2" fmla="*/ 165 w 199"/>
                <a:gd name="T3" fmla="*/ 41 h 201"/>
                <a:gd name="T4" fmla="*/ 135 w 199"/>
                <a:gd name="T5" fmla="*/ 30 h 201"/>
                <a:gd name="T6" fmla="*/ 122 w 199"/>
                <a:gd name="T7" fmla="*/ 36 h 201"/>
                <a:gd name="T8" fmla="*/ 116 w 199"/>
                <a:gd name="T9" fmla="*/ 29 h 201"/>
                <a:gd name="T10" fmla="*/ 111 w 199"/>
                <a:gd name="T11" fmla="*/ 33 h 201"/>
                <a:gd name="T12" fmla="*/ 120 w 199"/>
                <a:gd name="T13" fmla="*/ 23 h 201"/>
                <a:gd name="T14" fmla="*/ 116 w 199"/>
                <a:gd name="T15" fmla="*/ 8 h 201"/>
                <a:gd name="T16" fmla="*/ 105 w 199"/>
                <a:gd name="T17" fmla="*/ 15 h 201"/>
                <a:gd name="T18" fmla="*/ 93 w 199"/>
                <a:gd name="T19" fmla="*/ 14 h 201"/>
                <a:gd name="T20" fmla="*/ 77 w 199"/>
                <a:gd name="T21" fmla="*/ 19 h 201"/>
                <a:gd name="T22" fmla="*/ 69 w 199"/>
                <a:gd name="T23" fmla="*/ 1 h 201"/>
                <a:gd name="T24" fmla="*/ 56 w 199"/>
                <a:gd name="T25" fmla="*/ 7 h 201"/>
                <a:gd name="T26" fmla="*/ 50 w 199"/>
                <a:gd name="T27" fmla="*/ 11 h 201"/>
                <a:gd name="T28" fmla="*/ 51 w 199"/>
                <a:gd name="T29" fmla="*/ 16 h 201"/>
                <a:gd name="T30" fmla="*/ 41 w 199"/>
                <a:gd name="T31" fmla="*/ 22 h 201"/>
                <a:gd name="T32" fmla="*/ 27 w 199"/>
                <a:gd name="T33" fmla="*/ 18 h 201"/>
                <a:gd name="T34" fmla="*/ 25 w 199"/>
                <a:gd name="T35" fmla="*/ 21 h 201"/>
                <a:gd name="T36" fmla="*/ 22 w 199"/>
                <a:gd name="T37" fmla="*/ 39 h 201"/>
                <a:gd name="T38" fmla="*/ 10 w 199"/>
                <a:gd name="T39" fmla="*/ 49 h 201"/>
                <a:gd name="T40" fmla="*/ 2 w 199"/>
                <a:gd name="T41" fmla="*/ 66 h 201"/>
                <a:gd name="T42" fmla="*/ 9 w 199"/>
                <a:gd name="T43" fmla="*/ 75 h 201"/>
                <a:gd name="T44" fmla="*/ 24 w 199"/>
                <a:gd name="T45" fmla="*/ 81 h 201"/>
                <a:gd name="T46" fmla="*/ 39 w 199"/>
                <a:gd name="T47" fmla="*/ 76 h 201"/>
                <a:gd name="T48" fmla="*/ 49 w 199"/>
                <a:gd name="T49" fmla="*/ 88 h 201"/>
                <a:gd name="T50" fmla="*/ 61 w 199"/>
                <a:gd name="T51" fmla="*/ 94 h 201"/>
                <a:gd name="T52" fmla="*/ 68 w 199"/>
                <a:gd name="T53" fmla="*/ 102 h 201"/>
                <a:gd name="T54" fmla="*/ 80 w 199"/>
                <a:gd name="T55" fmla="*/ 114 h 201"/>
                <a:gd name="T56" fmla="*/ 82 w 199"/>
                <a:gd name="T57" fmla="*/ 135 h 201"/>
                <a:gd name="T58" fmla="*/ 93 w 199"/>
                <a:gd name="T59" fmla="*/ 145 h 201"/>
                <a:gd name="T60" fmla="*/ 98 w 199"/>
                <a:gd name="T61" fmla="*/ 157 h 201"/>
                <a:gd name="T62" fmla="*/ 90 w 199"/>
                <a:gd name="T63" fmla="*/ 173 h 201"/>
                <a:gd name="T64" fmla="*/ 86 w 199"/>
                <a:gd name="T65" fmla="*/ 181 h 201"/>
                <a:gd name="T66" fmla="*/ 94 w 199"/>
                <a:gd name="T67" fmla="*/ 187 h 201"/>
                <a:gd name="T68" fmla="*/ 107 w 199"/>
                <a:gd name="T69" fmla="*/ 197 h 201"/>
                <a:gd name="T70" fmla="*/ 119 w 199"/>
                <a:gd name="T71" fmla="*/ 180 h 201"/>
                <a:gd name="T72" fmla="*/ 128 w 199"/>
                <a:gd name="T73" fmla="*/ 157 h 201"/>
                <a:gd name="T74" fmla="*/ 137 w 199"/>
                <a:gd name="T75" fmla="*/ 149 h 201"/>
                <a:gd name="T76" fmla="*/ 144 w 199"/>
                <a:gd name="T77" fmla="*/ 147 h 201"/>
                <a:gd name="T78" fmla="*/ 155 w 199"/>
                <a:gd name="T79" fmla="*/ 142 h 201"/>
                <a:gd name="T80" fmla="*/ 163 w 199"/>
                <a:gd name="T81" fmla="*/ 139 h 201"/>
                <a:gd name="T82" fmla="*/ 169 w 199"/>
                <a:gd name="T83" fmla="*/ 130 h 201"/>
                <a:gd name="T84" fmla="*/ 175 w 199"/>
                <a:gd name="T85" fmla="*/ 116 h 201"/>
                <a:gd name="T86" fmla="*/ 176 w 199"/>
                <a:gd name="T87" fmla="*/ 98 h 201"/>
                <a:gd name="T88" fmla="*/ 178 w 199"/>
                <a:gd name="T89" fmla="*/ 91 h 201"/>
                <a:gd name="T90" fmla="*/ 182 w 199"/>
                <a:gd name="T91" fmla="*/ 86 h 201"/>
                <a:gd name="T92" fmla="*/ 196 w 199"/>
                <a:gd name="T93" fmla="*/ 57 h 201"/>
                <a:gd name="T94" fmla="*/ 110 w 199"/>
                <a:gd name="T95" fmla="*/ 190 h 201"/>
                <a:gd name="T96" fmla="*/ 115 w 199"/>
                <a:gd name="T97" fmla="*/ 18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9" h="201">
                  <a:moveTo>
                    <a:pt x="196" y="57"/>
                  </a:moveTo>
                  <a:cubicBezTo>
                    <a:pt x="195" y="55"/>
                    <a:pt x="195" y="53"/>
                    <a:pt x="194" y="52"/>
                  </a:cubicBezTo>
                  <a:cubicBezTo>
                    <a:pt x="192" y="51"/>
                    <a:pt x="189" y="52"/>
                    <a:pt x="188" y="51"/>
                  </a:cubicBezTo>
                  <a:cubicBezTo>
                    <a:pt x="183" y="50"/>
                    <a:pt x="180" y="46"/>
                    <a:pt x="177" y="44"/>
                  </a:cubicBezTo>
                  <a:cubicBezTo>
                    <a:pt x="175" y="43"/>
                    <a:pt x="173" y="42"/>
                    <a:pt x="172" y="41"/>
                  </a:cubicBezTo>
                  <a:cubicBezTo>
                    <a:pt x="169" y="40"/>
                    <a:pt x="168" y="41"/>
                    <a:pt x="165" y="41"/>
                  </a:cubicBezTo>
                  <a:cubicBezTo>
                    <a:pt x="161" y="42"/>
                    <a:pt x="157" y="37"/>
                    <a:pt x="153" y="39"/>
                  </a:cubicBezTo>
                  <a:cubicBezTo>
                    <a:pt x="150" y="40"/>
                    <a:pt x="147" y="35"/>
                    <a:pt x="145" y="34"/>
                  </a:cubicBezTo>
                  <a:cubicBezTo>
                    <a:pt x="142" y="32"/>
                    <a:pt x="138" y="30"/>
                    <a:pt x="135" y="30"/>
                  </a:cubicBezTo>
                  <a:cubicBezTo>
                    <a:pt x="133" y="29"/>
                    <a:pt x="131" y="29"/>
                    <a:pt x="130" y="30"/>
                  </a:cubicBezTo>
                  <a:cubicBezTo>
                    <a:pt x="129" y="33"/>
                    <a:pt x="126" y="34"/>
                    <a:pt x="125" y="36"/>
                  </a:cubicBezTo>
                  <a:cubicBezTo>
                    <a:pt x="123" y="39"/>
                    <a:pt x="124" y="38"/>
                    <a:pt x="122" y="36"/>
                  </a:cubicBezTo>
                  <a:cubicBezTo>
                    <a:pt x="122" y="36"/>
                    <a:pt x="121" y="35"/>
                    <a:pt x="121" y="35"/>
                  </a:cubicBezTo>
                  <a:cubicBezTo>
                    <a:pt x="119" y="34"/>
                    <a:pt x="120" y="36"/>
                    <a:pt x="119" y="37"/>
                  </a:cubicBezTo>
                  <a:cubicBezTo>
                    <a:pt x="118" y="38"/>
                    <a:pt x="115" y="29"/>
                    <a:pt x="116" y="29"/>
                  </a:cubicBezTo>
                  <a:cubicBezTo>
                    <a:pt x="116" y="29"/>
                    <a:pt x="113" y="33"/>
                    <a:pt x="112" y="33"/>
                  </a:cubicBezTo>
                  <a:cubicBezTo>
                    <a:pt x="112" y="33"/>
                    <a:pt x="116" y="30"/>
                    <a:pt x="115" y="29"/>
                  </a:cubicBezTo>
                  <a:cubicBezTo>
                    <a:pt x="113" y="28"/>
                    <a:pt x="113" y="33"/>
                    <a:pt x="111" y="33"/>
                  </a:cubicBezTo>
                  <a:cubicBezTo>
                    <a:pt x="111" y="33"/>
                    <a:pt x="115" y="27"/>
                    <a:pt x="115" y="26"/>
                  </a:cubicBezTo>
                  <a:cubicBezTo>
                    <a:pt x="115" y="25"/>
                    <a:pt x="117" y="25"/>
                    <a:pt x="117" y="24"/>
                  </a:cubicBezTo>
                  <a:cubicBezTo>
                    <a:pt x="118" y="23"/>
                    <a:pt x="119" y="25"/>
                    <a:pt x="120" y="23"/>
                  </a:cubicBezTo>
                  <a:cubicBezTo>
                    <a:pt x="121" y="22"/>
                    <a:pt x="120" y="22"/>
                    <a:pt x="120" y="20"/>
                  </a:cubicBezTo>
                  <a:cubicBezTo>
                    <a:pt x="121" y="19"/>
                    <a:pt x="121" y="17"/>
                    <a:pt x="119" y="16"/>
                  </a:cubicBezTo>
                  <a:cubicBezTo>
                    <a:pt x="116" y="15"/>
                    <a:pt x="116" y="11"/>
                    <a:pt x="116" y="8"/>
                  </a:cubicBezTo>
                  <a:cubicBezTo>
                    <a:pt x="116" y="7"/>
                    <a:pt x="115" y="6"/>
                    <a:pt x="114" y="5"/>
                  </a:cubicBezTo>
                  <a:cubicBezTo>
                    <a:pt x="113" y="4"/>
                    <a:pt x="112" y="7"/>
                    <a:pt x="111" y="8"/>
                  </a:cubicBezTo>
                  <a:cubicBezTo>
                    <a:pt x="110" y="11"/>
                    <a:pt x="108" y="15"/>
                    <a:pt x="105" y="15"/>
                  </a:cubicBezTo>
                  <a:cubicBezTo>
                    <a:pt x="104" y="15"/>
                    <a:pt x="103" y="14"/>
                    <a:pt x="101" y="14"/>
                  </a:cubicBezTo>
                  <a:cubicBezTo>
                    <a:pt x="100" y="14"/>
                    <a:pt x="99" y="15"/>
                    <a:pt x="98" y="14"/>
                  </a:cubicBezTo>
                  <a:cubicBezTo>
                    <a:pt x="96" y="13"/>
                    <a:pt x="95" y="14"/>
                    <a:pt x="93" y="14"/>
                  </a:cubicBezTo>
                  <a:cubicBezTo>
                    <a:pt x="91" y="14"/>
                    <a:pt x="92" y="14"/>
                    <a:pt x="91" y="16"/>
                  </a:cubicBezTo>
                  <a:cubicBezTo>
                    <a:pt x="90" y="17"/>
                    <a:pt x="85" y="16"/>
                    <a:pt x="84" y="17"/>
                  </a:cubicBezTo>
                  <a:cubicBezTo>
                    <a:pt x="82" y="17"/>
                    <a:pt x="79" y="19"/>
                    <a:pt x="77" y="19"/>
                  </a:cubicBezTo>
                  <a:cubicBezTo>
                    <a:pt x="74" y="19"/>
                    <a:pt x="72" y="15"/>
                    <a:pt x="72" y="13"/>
                  </a:cubicBezTo>
                  <a:cubicBezTo>
                    <a:pt x="70" y="10"/>
                    <a:pt x="74" y="8"/>
                    <a:pt x="73" y="5"/>
                  </a:cubicBezTo>
                  <a:cubicBezTo>
                    <a:pt x="72" y="3"/>
                    <a:pt x="71" y="0"/>
                    <a:pt x="69" y="1"/>
                  </a:cubicBezTo>
                  <a:cubicBezTo>
                    <a:pt x="69" y="2"/>
                    <a:pt x="62" y="5"/>
                    <a:pt x="61" y="5"/>
                  </a:cubicBezTo>
                  <a:cubicBezTo>
                    <a:pt x="60" y="5"/>
                    <a:pt x="58" y="5"/>
                    <a:pt x="58" y="6"/>
                  </a:cubicBezTo>
                  <a:cubicBezTo>
                    <a:pt x="57" y="6"/>
                    <a:pt x="57" y="9"/>
                    <a:pt x="56" y="7"/>
                  </a:cubicBezTo>
                  <a:cubicBezTo>
                    <a:pt x="55" y="6"/>
                    <a:pt x="47" y="5"/>
                    <a:pt x="47" y="6"/>
                  </a:cubicBezTo>
                  <a:cubicBezTo>
                    <a:pt x="47" y="6"/>
                    <a:pt x="49" y="7"/>
                    <a:pt x="49" y="7"/>
                  </a:cubicBezTo>
                  <a:cubicBezTo>
                    <a:pt x="50" y="8"/>
                    <a:pt x="50" y="9"/>
                    <a:pt x="50" y="11"/>
                  </a:cubicBezTo>
                  <a:cubicBezTo>
                    <a:pt x="51" y="11"/>
                    <a:pt x="51" y="13"/>
                    <a:pt x="52" y="14"/>
                  </a:cubicBezTo>
                  <a:cubicBezTo>
                    <a:pt x="52" y="14"/>
                    <a:pt x="54" y="14"/>
                    <a:pt x="54" y="14"/>
                  </a:cubicBezTo>
                  <a:cubicBezTo>
                    <a:pt x="54" y="15"/>
                    <a:pt x="52" y="16"/>
                    <a:pt x="51" y="16"/>
                  </a:cubicBezTo>
                  <a:cubicBezTo>
                    <a:pt x="50" y="17"/>
                    <a:pt x="50" y="18"/>
                    <a:pt x="49" y="19"/>
                  </a:cubicBezTo>
                  <a:cubicBezTo>
                    <a:pt x="49" y="19"/>
                    <a:pt x="44" y="23"/>
                    <a:pt x="43" y="22"/>
                  </a:cubicBezTo>
                  <a:cubicBezTo>
                    <a:pt x="43" y="21"/>
                    <a:pt x="42" y="21"/>
                    <a:pt x="41" y="22"/>
                  </a:cubicBezTo>
                  <a:cubicBezTo>
                    <a:pt x="40" y="23"/>
                    <a:pt x="38" y="21"/>
                    <a:pt x="38" y="21"/>
                  </a:cubicBezTo>
                  <a:cubicBezTo>
                    <a:pt x="36" y="20"/>
                    <a:pt x="35" y="16"/>
                    <a:pt x="34" y="16"/>
                  </a:cubicBezTo>
                  <a:cubicBezTo>
                    <a:pt x="32" y="15"/>
                    <a:pt x="29" y="18"/>
                    <a:pt x="27" y="18"/>
                  </a:cubicBezTo>
                  <a:cubicBezTo>
                    <a:pt x="25" y="18"/>
                    <a:pt x="23" y="18"/>
                    <a:pt x="21" y="18"/>
                  </a:cubicBezTo>
                  <a:cubicBezTo>
                    <a:pt x="21" y="18"/>
                    <a:pt x="21" y="20"/>
                    <a:pt x="22" y="20"/>
                  </a:cubicBezTo>
                  <a:cubicBezTo>
                    <a:pt x="22" y="21"/>
                    <a:pt x="24" y="21"/>
                    <a:pt x="25" y="21"/>
                  </a:cubicBezTo>
                  <a:cubicBezTo>
                    <a:pt x="25" y="22"/>
                    <a:pt x="21" y="23"/>
                    <a:pt x="20" y="23"/>
                  </a:cubicBezTo>
                  <a:cubicBezTo>
                    <a:pt x="19" y="24"/>
                    <a:pt x="21" y="27"/>
                    <a:pt x="22" y="28"/>
                  </a:cubicBezTo>
                  <a:cubicBezTo>
                    <a:pt x="24" y="32"/>
                    <a:pt x="24" y="35"/>
                    <a:pt x="22" y="39"/>
                  </a:cubicBezTo>
                  <a:cubicBezTo>
                    <a:pt x="22" y="41"/>
                    <a:pt x="22" y="47"/>
                    <a:pt x="20" y="47"/>
                  </a:cubicBezTo>
                  <a:cubicBezTo>
                    <a:pt x="19" y="48"/>
                    <a:pt x="17" y="47"/>
                    <a:pt x="15" y="48"/>
                  </a:cubicBezTo>
                  <a:cubicBezTo>
                    <a:pt x="14" y="49"/>
                    <a:pt x="11" y="49"/>
                    <a:pt x="10" y="49"/>
                  </a:cubicBezTo>
                  <a:cubicBezTo>
                    <a:pt x="5" y="51"/>
                    <a:pt x="5" y="53"/>
                    <a:pt x="5" y="57"/>
                  </a:cubicBezTo>
                  <a:cubicBezTo>
                    <a:pt x="5" y="59"/>
                    <a:pt x="2" y="59"/>
                    <a:pt x="2" y="60"/>
                  </a:cubicBezTo>
                  <a:cubicBezTo>
                    <a:pt x="2" y="63"/>
                    <a:pt x="0" y="64"/>
                    <a:pt x="2" y="66"/>
                  </a:cubicBezTo>
                  <a:cubicBezTo>
                    <a:pt x="4" y="68"/>
                    <a:pt x="4" y="70"/>
                    <a:pt x="5" y="72"/>
                  </a:cubicBezTo>
                  <a:cubicBezTo>
                    <a:pt x="5" y="73"/>
                    <a:pt x="6" y="73"/>
                    <a:pt x="7" y="73"/>
                  </a:cubicBezTo>
                  <a:cubicBezTo>
                    <a:pt x="8" y="73"/>
                    <a:pt x="8" y="74"/>
                    <a:pt x="9" y="75"/>
                  </a:cubicBezTo>
                  <a:cubicBezTo>
                    <a:pt x="11" y="78"/>
                    <a:pt x="16" y="75"/>
                    <a:pt x="18" y="73"/>
                  </a:cubicBezTo>
                  <a:cubicBezTo>
                    <a:pt x="18" y="76"/>
                    <a:pt x="16" y="81"/>
                    <a:pt x="19" y="82"/>
                  </a:cubicBezTo>
                  <a:cubicBezTo>
                    <a:pt x="20" y="82"/>
                    <a:pt x="23" y="81"/>
                    <a:pt x="24" y="81"/>
                  </a:cubicBezTo>
                  <a:cubicBezTo>
                    <a:pt x="27" y="82"/>
                    <a:pt x="28" y="82"/>
                    <a:pt x="30" y="80"/>
                  </a:cubicBezTo>
                  <a:cubicBezTo>
                    <a:pt x="30" y="79"/>
                    <a:pt x="32" y="79"/>
                    <a:pt x="33" y="79"/>
                  </a:cubicBezTo>
                  <a:cubicBezTo>
                    <a:pt x="35" y="77"/>
                    <a:pt x="37" y="76"/>
                    <a:pt x="39" y="76"/>
                  </a:cubicBezTo>
                  <a:cubicBezTo>
                    <a:pt x="41" y="75"/>
                    <a:pt x="46" y="73"/>
                    <a:pt x="44" y="77"/>
                  </a:cubicBezTo>
                  <a:cubicBezTo>
                    <a:pt x="44" y="79"/>
                    <a:pt x="43" y="81"/>
                    <a:pt x="44" y="83"/>
                  </a:cubicBezTo>
                  <a:cubicBezTo>
                    <a:pt x="45" y="85"/>
                    <a:pt x="47" y="87"/>
                    <a:pt x="49" y="88"/>
                  </a:cubicBezTo>
                  <a:cubicBezTo>
                    <a:pt x="51" y="90"/>
                    <a:pt x="54" y="89"/>
                    <a:pt x="56" y="90"/>
                  </a:cubicBezTo>
                  <a:cubicBezTo>
                    <a:pt x="57" y="91"/>
                    <a:pt x="58" y="92"/>
                    <a:pt x="59" y="92"/>
                  </a:cubicBezTo>
                  <a:cubicBezTo>
                    <a:pt x="60" y="92"/>
                    <a:pt x="61" y="93"/>
                    <a:pt x="61" y="94"/>
                  </a:cubicBezTo>
                  <a:cubicBezTo>
                    <a:pt x="63" y="94"/>
                    <a:pt x="68" y="93"/>
                    <a:pt x="68" y="96"/>
                  </a:cubicBezTo>
                  <a:cubicBezTo>
                    <a:pt x="69" y="98"/>
                    <a:pt x="68" y="98"/>
                    <a:pt x="69" y="100"/>
                  </a:cubicBezTo>
                  <a:cubicBezTo>
                    <a:pt x="70" y="101"/>
                    <a:pt x="69" y="101"/>
                    <a:pt x="68" y="102"/>
                  </a:cubicBezTo>
                  <a:cubicBezTo>
                    <a:pt x="68" y="102"/>
                    <a:pt x="70" y="107"/>
                    <a:pt x="70" y="108"/>
                  </a:cubicBezTo>
                  <a:cubicBezTo>
                    <a:pt x="70" y="109"/>
                    <a:pt x="78" y="108"/>
                    <a:pt x="79" y="108"/>
                  </a:cubicBezTo>
                  <a:cubicBezTo>
                    <a:pt x="79" y="110"/>
                    <a:pt x="78" y="113"/>
                    <a:pt x="80" y="114"/>
                  </a:cubicBezTo>
                  <a:cubicBezTo>
                    <a:pt x="83" y="116"/>
                    <a:pt x="83" y="118"/>
                    <a:pt x="82" y="122"/>
                  </a:cubicBezTo>
                  <a:cubicBezTo>
                    <a:pt x="81" y="124"/>
                    <a:pt x="80" y="127"/>
                    <a:pt x="81" y="130"/>
                  </a:cubicBezTo>
                  <a:cubicBezTo>
                    <a:pt x="81" y="131"/>
                    <a:pt x="82" y="133"/>
                    <a:pt x="82" y="135"/>
                  </a:cubicBezTo>
                  <a:cubicBezTo>
                    <a:pt x="82" y="136"/>
                    <a:pt x="80" y="138"/>
                    <a:pt x="82" y="138"/>
                  </a:cubicBezTo>
                  <a:cubicBezTo>
                    <a:pt x="83" y="139"/>
                    <a:pt x="86" y="140"/>
                    <a:pt x="88" y="139"/>
                  </a:cubicBezTo>
                  <a:cubicBezTo>
                    <a:pt x="90" y="137"/>
                    <a:pt x="94" y="144"/>
                    <a:pt x="93" y="145"/>
                  </a:cubicBezTo>
                  <a:cubicBezTo>
                    <a:pt x="93" y="146"/>
                    <a:pt x="93" y="147"/>
                    <a:pt x="94" y="148"/>
                  </a:cubicBezTo>
                  <a:cubicBezTo>
                    <a:pt x="95" y="149"/>
                    <a:pt x="97" y="147"/>
                    <a:pt x="98" y="148"/>
                  </a:cubicBezTo>
                  <a:cubicBezTo>
                    <a:pt x="102" y="150"/>
                    <a:pt x="98" y="154"/>
                    <a:pt x="98" y="157"/>
                  </a:cubicBezTo>
                  <a:cubicBezTo>
                    <a:pt x="100" y="154"/>
                    <a:pt x="102" y="160"/>
                    <a:pt x="102" y="160"/>
                  </a:cubicBezTo>
                  <a:cubicBezTo>
                    <a:pt x="103" y="164"/>
                    <a:pt x="101" y="165"/>
                    <a:pt x="98" y="166"/>
                  </a:cubicBezTo>
                  <a:cubicBezTo>
                    <a:pt x="94" y="168"/>
                    <a:pt x="92" y="170"/>
                    <a:pt x="90" y="173"/>
                  </a:cubicBezTo>
                  <a:cubicBezTo>
                    <a:pt x="89" y="175"/>
                    <a:pt x="88" y="176"/>
                    <a:pt x="86" y="177"/>
                  </a:cubicBezTo>
                  <a:cubicBezTo>
                    <a:pt x="85" y="179"/>
                    <a:pt x="83" y="180"/>
                    <a:pt x="81" y="182"/>
                  </a:cubicBezTo>
                  <a:cubicBezTo>
                    <a:pt x="83" y="182"/>
                    <a:pt x="85" y="181"/>
                    <a:pt x="86" y="181"/>
                  </a:cubicBezTo>
                  <a:cubicBezTo>
                    <a:pt x="87" y="181"/>
                    <a:pt x="88" y="183"/>
                    <a:pt x="89" y="183"/>
                  </a:cubicBezTo>
                  <a:cubicBezTo>
                    <a:pt x="89" y="184"/>
                    <a:pt x="90" y="185"/>
                    <a:pt x="91" y="186"/>
                  </a:cubicBezTo>
                  <a:cubicBezTo>
                    <a:pt x="92" y="187"/>
                    <a:pt x="93" y="186"/>
                    <a:pt x="94" y="187"/>
                  </a:cubicBezTo>
                  <a:cubicBezTo>
                    <a:pt x="96" y="189"/>
                    <a:pt x="100" y="190"/>
                    <a:pt x="101" y="193"/>
                  </a:cubicBezTo>
                  <a:cubicBezTo>
                    <a:pt x="102" y="195"/>
                    <a:pt x="103" y="199"/>
                    <a:pt x="104" y="201"/>
                  </a:cubicBezTo>
                  <a:cubicBezTo>
                    <a:pt x="105" y="200"/>
                    <a:pt x="106" y="199"/>
                    <a:pt x="107" y="197"/>
                  </a:cubicBezTo>
                  <a:cubicBezTo>
                    <a:pt x="107" y="196"/>
                    <a:pt x="108" y="194"/>
                    <a:pt x="109" y="193"/>
                  </a:cubicBezTo>
                  <a:cubicBezTo>
                    <a:pt x="110" y="190"/>
                    <a:pt x="113" y="189"/>
                    <a:pt x="116" y="187"/>
                  </a:cubicBezTo>
                  <a:cubicBezTo>
                    <a:pt x="118" y="185"/>
                    <a:pt x="118" y="183"/>
                    <a:pt x="119" y="180"/>
                  </a:cubicBezTo>
                  <a:cubicBezTo>
                    <a:pt x="121" y="176"/>
                    <a:pt x="124" y="175"/>
                    <a:pt x="126" y="172"/>
                  </a:cubicBezTo>
                  <a:cubicBezTo>
                    <a:pt x="129" y="169"/>
                    <a:pt x="126" y="165"/>
                    <a:pt x="127" y="161"/>
                  </a:cubicBezTo>
                  <a:cubicBezTo>
                    <a:pt x="128" y="160"/>
                    <a:pt x="128" y="159"/>
                    <a:pt x="128" y="157"/>
                  </a:cubicBezTo>
                  <a:cubicBezTo>
                    <a:pt x="128" y="156"/>
                    <a:pt x="128" y="156"/>
                    <a:pt x="129" y="156"/>
                  </a:cubicBezTo>
                  <a:cubicBezTo>
                    <a:pt x="131" y="155"/>
                    <a:pt x="132" y="153"/>
                    <a:pt x="133" y="152"/>
                  </a:cubicBezTo>
                  <a:cubicBezTo>
                    <a:pt x="134" y="151"/>
                    <a:pt x="135" y="150"/>
                    <a:pt x="137" y="149"/>
                  </a:cubicBezTo>
                  <a:cubicBezTo>
                    <a:pt x="138" y="149"/>
                    <a:pt x="139" y="148"/>
                    <a:pt x="141" y="147"/>
                  </a:cubicBezTo>
                  <a:cubicBezTo>
                    <a:pt x="142" y="147"/>
                    <a:pt x="143" y="148"/>
                    <a:pt x="144" y="148"/>
                  </a:cubicBezTo>
                  <a:cubicBezTo>
                    <a:pt x="145" y="148"/>
                    <a:pt x="144" y="147"/>
                    <a:pt x="144" y="147"/>
                  </a:cubicBezTo>
                  <a:cubicBezTo>
                    <a:pt x="143" y="146"/>
                    <a:pt x="147" y="145"/>
                    <a:pt x="147" y="145"/>
                  </a:cubicBezTo>
                  <a:cubicBezTo>
                    <a:pt x="147" y="145"/>
                    <a:pt x="149" y="142"/>
                    <a:pt x="149" y="143"/>
                  </a:cubicBezTo>
                  <a:cubicBezTo>
                    <a:pt x="150" y="144"/>
                    <a:pt x="155" y="142"/>
                    <a:pt x="155" y="142"/>
                  </a:cubicBezTo>
                  <a:cubicBezTo>
                    <a:pt x="156" y="142"/>
                    <a:pt x="155" y="143"/>
                    <a:pt x="156" y="143"/>
                  </a:cubicBezTo>
                  <a:cubicBezTo>
                    <a:pt x="157" y="143"/>
                    <a:pt x="160" y="143"/>
                    <a:pt x="161" y="142"/>
                  </a:cubicBezTo>
                  <a:cubicBezTo>
                    <a:pt x="162" y="141"/>
                    <a:pt x="162" y="140"/>
                    <a:pt x="163" y="139"/>
                  </a:cubicBezTo>
                  <a:cubicBezTo>
                    <a:pt x="164" y="139"/>
                    <a:pt x="165" y="138"/>
                    <a:pt x="165" y="137"/>
                  </a:cubicBezTo>
                  <a:cubicBezTo>
                    <a:pt x="166" y="136"/>
                    <a:pt x="165" y="134"/>
                    <a:pt x="166" y="133"/>
                  </a:cubicBezTo>
                  <a:cubicBezTo>
                    <a:pt x="167" y="132"/>
                    <a:pt x="168" y="131"/>
                    <a:pt x="169" y="130"/>
                  </a:cubicBezTo>
                  <a:cubicBezTo>
                    <a:pt x="171" y="127"/>
                    <a:pt x="172" y="126"/>
                    <a:pt x="172" y="123"/>
                  </a:cubicBezTo>
                  <a:cubicBezTo>
                    <a:pt x="172" y="121"/>
                    <a:pt x="172" y="120"/>
                    <a:pt x="173" y="118"/>
                  </a:cubicBezTo>
                  <a:cubicBezTo>
                    <a:pt x="173" y="117"/>
                    <a:pt x="174" y="117"/>
                    <a:pt x="175" y="116"/>
                  </a:cubicBezTo>
                  <a:cubicBezTo>
                    <a:pt x="176" y="115"/>
                    <a:pt x="175" y="113"/>
                    <a:pt x="175" y="112"/>
                  </a:cubicBezTo>
                  <a:cubicBezTo>
                    <a:pt x="175" y="110"/>
                    <a:pt x="176" y="109"/>
                    <a:pt x="176" y="107"/>
                  </a:cubicBezTo>
                  <a:cubicBezTo>
                    <a:pt x="177" y="104"/>
                    <a:pt x="176" y="101"/>
                    <a:pt x="176" y="98"/>
                  </a:cubicBezTo>
                  <a:cubicBezTo>
                    <a:pt x="176" y="96"/>
                    <a:pt x="175" y="94"/>
                    <a:pt x="176" y="93"/>
                  </a:cubicBezTo>
                  <a:cubicBezTo>
                    <a:pt x="177" y="91"/>
                    <a:pt x="176" y="92"/>
                    <a:pt x="176" y="90"/>
                  </a:cubicBezTo>
                  <a:cubicBezTo>
                    <a:pt x="176" y="90"/>
                    <a:pt x="178" y="91"/>
                    <a:pt x="178" y="91"/>
                  </a:cubicBezTo>
                  <a:cubicBezTo>
                    <a:pt x="178" y="91"/>
                    <a:pt x="178" y="90"/>
                    <a:pt x="178" y="90"/>
                  </a:cubicBezTo>
                  <a:cubicBezTo>
                    <a:pt x="178" y="90"/>
                    <a:pt x="179" y="90"/>
                    <a:pt x="179" y="90"/>
                  </a:cubicBezTo>
                  <a:cubicBezTo>
                    <a:pt x="181" y="90"/>
                    <a:pt x="182" y="87"/>
                    <a:pt x="182" y="86"/>
                  </a:cubicBezTo>
                  <a:cubicBezTo>
                    <a:pt x="183" y="85"/>
                    <a:pt x="184" y="83"/>
                    <a:pt x="185" y="81"/>
                  </a:cubicBezTo>
                  <a:cubicBezTo>
                    <a:pt x="187" y="79"/>
                    <a:pt x="189" y="79"/>
                    <a:pt x="190" y="77"/>
                  </a:cubicBezTo>
                  <a:cubicBezTo>
                    <a:pt x="195" y="71"/>
                    <a:pt x="199" y="64"/>
                    <a:pt x="196" y="57"/>
                  </a:cubicBezTo>
                  <a:cubicBezTo>
                    <a:pt x="194" y="53"/>
                    <a:pt x="198" y="60"/>
                    <a:pt x="196" y="57"/>
                  </a:cubicBezTo>
                  <a:close/>
                  <a:moveTo>
                    <a:pt x="115" y="186"/>
                  </a:moveTo>
                  <a:cubicBezTo>
                    <a:pt x="113" y="187"/>
                    <a:pt x="112" y="189"/>
                    <a:pt x="110" y="190"/>
                  </a:cubicBezTo>
                  <a:cubicBezTo>
                    <a:pt x="107" y="191"/>
                    <a:pt x="112" y="188"/>
                    <a:pt x="112" y="187"/>
                  </a:cubicBezTo>
                  <a:cubicBezTo>
                    <a:pt x="113" y="186"/>
                    <a:pt x="114" y="184"/>
                    <a:pt x="116" y="182"/>
                  </a:cubicBezTo>
                  <a:cubicBezTo>
                    <a:pt x="118" y="180"/>
                    <a:pt x="117" y="184"/>
                    <a:pt x="115" y="186"/>
                  </a:cubicBezTo>
                  <a:cubicBezTo>
                    <a:pt x="115" y="186"/>
                    <a:pt x="116" y="185"/>
                    <a:pt x="115" y="186"/>
                  </a:cubicBez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32" name="Freeform 629"/>
            <p:cNvSpPr>
              <a:spLocks/>
            </p:cNvSpPr>
            <p:nvPr/>
          </p:nvSpPr>
          <p:spPr bwMode="auto">
            <a:xfrm>
              <a:off x="8736014" y="10328275"/>
              <a:ext cx="269875" cy="280988"/>
            </a:xfrm>
            <a:custGeom>
              <a:avLst/>
              <a:gdLst>
                <a:gd name="T0" fmla="*/ 21 w 27"/>
                <a:gd name="T1" fmla="*/ 10 h 28"/>
                <a:gd name="T2" fmla="*/ 17 w 27"/>
                <a:gd name="T3" fmla="*/ 7 h 28"/>
                <a:gd name="T4" fmla="*/ 14 w 27"/>
                <a:gd name="T5" fmla="*/ 6 h 28"/>
                <a:gd name="T6" fmla="*/ 11 w 27"/>
                <a:gd name="T7" fmla="*/ 3 h 28"/>
                <a:gd name="T8" fmla="*/ 6 w 27"/>
                <a:gd name="T9" fmla="*/ 2 h 28"/>
                <a:gd name="T10" fmla="*/ 4 w 27"/>
                <a:gd name="T11" fmla="*/ 3 h 28"/>
                <a:gd name="T12" fmla="*/ 3 w 27"/>
                <a:gd name="T13" fmla="*/ 6 h 28"/>
                <a:gd name="T14" fmla="*/ 3 w 27"/>
                <a:gd name="T15" fmla="*/ 12 h 28"/>
                <a:gd name="T16" fmla="*/ 2 w 27"/>
                <a:gd name="T17" fmla="*/ 17 h 28"/>
                <a:gd name="T18" fmla="*/ 1 w 27"/>
                <a:gd name="T19" fmla="*/ 22 h 28"/>
                <a:gd name="T20" fmla="*/ 4 w 27"/>
                <a:gd name="T21" fmla="*/ 25 h 28"/>
                <a:gd name="T22" fmla="*/ 9 w 27"/>
                <a:gd name="T23" fmla="*/ 26 h 28"/>
                <a:gd name="T24" fmla="*/ 13 w 27"/>
                <a:gd name="T25" fmla="*/ 28 h 28"/>
                <a:gd name="T26" fmla="*/ 19 w 27"/>
                <a:gd name="T27" fmla="*/ 28 h 28"/>
                <a:gd name="T28" fmla="*/ 24 w 27"/>
                <a:gd name="T29" fmla="*/ 25 h 28"/>
                <a:gd name="T30" fmla="*/ 26 w 27"/>
                <a:gd name="T31" fmla="*/ 19 h 28"/>
                <a:gd name="T32" fmla="*/ 24 w 27"/>
                <a:gd name="T33" fmla="*/ 14 h 28"/>
                <a:gd name="T34" fmla="*/ 21 w 27"/>
                <a:gd name="T35" fmla="*/ 10 h 28"/>
                <a:gd name="T36" fmla="*/ 21 w 27"/>
                <a:gd name="T37" fmla="*/ 1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28">
                  <a:moveTo>
                    <a:pt x="21" y="10"/>
                  </a:moveTo>
                  <a:cubicBezTo>
                    <a:pt x="20" y="8"/>
                    <a:pt x="18" y="8"/>
                    <a:pt x="17" y="7"/>
                  </a:cubicBezTo>
                  <a:cubicBezTo>
                    <a:pt x="16" y="6"/>
                    <a:pt x="15" y="7"/>
                    <a:pt x="14" y="6"/>
                  </a:cubicBezTo>
                  <a:cubicBezTo>
                    <a:pt x="13" y="5"/>
                    <a:pt x="12" y="4"/>
                    <a:pt x="11" y="3"/>
                  </a:cubicBezTo>
                  <a:cubicBezTo>
                    <a:pt x="10" y="0"/>
                    <a:pt x="9" y="1"/>
                    <a:pt x="6" y="2"/>
                  </a:cubicBezTo>
                  <a:cubicBezTo>
                    <a:pt x="5" y="2"/>
                    <a:pt x="5" y="1"/>
                    <a:pt x="4" y="3"/>
                  </a:cubicBezTo>
                  <a:cubicBezTo>
                    <a:pt x="3" y="4"/>
                    <a:pt x="3" y="5"/>
                    <a:pt x="3" y="6"/>
                  </a:cubicBezTo>
                  <a:cubicBezTo>
                    <a:pt x="3" y="8"/>
                    <a:pt x="3" y="10"/>
                    <a:pt x="3" y="12"/>
                  </a:cubicBezTo>
                  <a:cubicBezTo>
                    <a:pt x="3" y="13"/>
                    <a:pt x="3" y="15"/>
                    <a:pt x="2" y="17"/>
                  </a:cubicBezTo>
                  <a:cubicBezTo>
                    <a:pt x="0" y="19"/>
                    <a:pt x="0" y="19"/>
                    <a:pt x="1" y="22"/>
                  </a:cubicBezTo>
                  <a:cubicBezTo>
                    <a:pt x="2" y="24"/>
                    <a:pt x="2" y="24"/>
                    <a:pt x="4" y="25"/>
                  </a:cubicBezTo>
                  <a:cubicBezTo>
                    <a:pt x="6" y="25"/>
                    <a:pt x="8" y="25"/>
                    <a:pt x="9" y="26"/>
                  </a:cubicBezTo>
                  <a:cubicBezTo>
                    <a:pt x="10" y="26"/>
                    <a:pt x="12" y="28"/>
                    <a:pt x="13" y="28"/>
                  </a:cubicBezTo>
                  <a:cubicBezTo>
                    <a:pt x="15" y="27"/>
                    <a:pt x="17" y="28"/>
                    <a:pt x="19" y="28"/>
                  </a:cubicBezTo>
                  <a:cubicBezTo>
                    <a:pt x="20" y="28"/>
                    <a:pt x="23" y="26"/>
                    <a:pt x="24" y="25"/>
                  </a:cubicBezTo>
                  <a:cubicBezTo>
                    <a:pt x="26" y="23"/>
                    <a:pt x="27" y="21"/>
                    <a:pt x="26" y="19"/>
                  </a:cubicBezTo>
                  <a:cubicBezTo>
                    <a:pt x="25" y="17"/>
                    <a:pt x="25" y="16"/>
                    <a:pt x="24" y="14"/>
                  </a:cubicBezTo>
                  <a:cubicBezTo>
                    <a:pt x="24" y="12"/>
                    <a:pt x="23" y="11"/>
                    <a:pt x="21" y="10"/>
                  </a:cubicBezTo>
                  <a:cubicBezTo>
                    <a:pt x="20" y="9"/>
                    <a:pt x="22" y="10"/>
                    <a:pt x="21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33" name="Freeform 630"/>
            <p:cNvSpPr>
              <a:spLocks/>
            </p:cNvSpPr>
            <p:nvPr/>
          </p:nvSpPr>
          <p:spPr bwMode="auto">
            <a:xfrm>
              <a:off x="7961313" y="9886950"/>
              <a:ext cx="1035050" cy="1798638"/>
            </a:xfrm>
            <a:custGeom>
              <a:avLst/>
              <a:gdLst>
                <a:gd name="T0" fmla="*/ 80 w 103"/>
                <a:gd name="T1" fmla="*/ 52 h 179"/>
                <a:gd name="T2" fmla="*/ 85 w 103"/>
                <a:gd name="T3" fmla="*/ 42 h 179"/>
                <a:gd name="T4" fmla="*/ 102 w 103"/>
                <a:gd name="T5" fmla="*/ 29 h 179"/>
                <a:gd name="T6" fmla="*/ 99 w 103"/>
                <a:gd name="T7" fmla="*/ 21 h 179"/>
                <a:gd name="T8" fmla="*/ 94 w 103"/>
                <a:gd name="T9" fmla="*/ 29 h 179"/>
                <a:gd name="T10" fmla="*/ 82 w 103"/>
                <a:gd name="T11" fmla="*/ 30 h 179"/>
                <a:gd name="T12" fmla="*/ 79 w 103"/>
                <a:gd name="T13" fmla="*/ 28 h 179"/>
                <a:gd name="T14" fmla="*/ 81 w 103"/>
                <a:gd name="T15" fmla="*/ 22 h 179"/>
                <a:gd name="T16" fmla="*/ 64 w 103"/>
                <a:gd name="T17" fmla="*/ 9 h 179"/>
                <a:gd name="T18" fmla="*/ 57 w 103"/>
                <a:gd name="T19" fmla="*/ 2 h 179"/>
                <a:gd name="T20" fmla="*/ 48 w 103"/>
                <a:gd name="T21" fmla="*/ 4 h 179"/>
                <a:gd name="T22" fmla="*/ 39 w 103"/>
                <a:gd name="T23" fmla="*/ 1 h 179"/>
                <a:gd name="T24" fmla="*/ 35 w 103"/>
                <a:gd name="T25" fmla="*/ 9 h 179"/>
                <a:gd name="T26" fmla="*/ 27 w 103"/>
                <a:gd name="T27" fmla="*/ 22 h 179"/>
                <a:gd name="T28" fmla="*/ 25 w 103"/>
                <a:gd name="T29" fmla="*/ 32 h 179"/>
                <a:gd name="T30" fmla="*/ 21 w 103"/>
                <a:gd name="T31" fmla="*/ 39 h 179"/>
                <a:gd name="T32" fmla="*/ 19 w 103"/>
                <a:gd name="T33" fmla="*/ 47 h 179"/>
                <a:gd name="T34" fmla="*/ 17 w 103"/>
                <a:gd name="T35" fmla="*/ 52 h 179"/>
                <a:gd name="T36" fmla="*/ 20 w 103"/>
                <a:gd name="T37" fmla="*/ 61 h 179"/>
                <a:gd name="T38" fmla="*/ 18 w 103"/>
                <a:gd name="T39" fmla="*/ 79 h 179"/>
                <a:gd name="T40" fmla="*/ 15 w 103"/>
                <a:gd name="T41" fmla="*/ 94 h 179"/>
                <a:gd name="T42" fmla="*/ 10 w 103"/>
                <a:gd name="T43" fmla="*/ 117 h 179"/>
                <a:gd name="T44" fmla="*/ 13 w 103"/>
                <a:gd name="T45" fmla="*/ 130 h 179"/>
                <a:gd name="T46" fmla="*/ 12 w 103"/>
                <a:gd name="T47" fmla="*/ 135 h 179"/>
                <a:gd name="T48" fmla="*/ 8 w 103"/>
                <a:gd name="T49" fmla="*/ 147 h 179"/>
                <a:gd name="T50" fmla="*/ 5 w 103"/>
                <a:gd name="T51" fmla="*/ 156 h 179"/>
                <a:gd name="T52" fmla="*/ 8 w 103"/>
                <a:gd name="T53" fmla="*/ 170 h 179"/>
                <a:gd name="T54" fmla="*/ 13 w 103"/>
                <a:gd name="T55" fmla="*/ 176 h 179"/>
                <a:gd name="T56" fmla="*/ 23 w 103"/>
                <a:gd name="T57" fmla="*/ 178 h 179"/>
                <a:gd name="T58" fmla="*/ 27 w 103"/>
                <a:gd name="T59" fmla="*/ 179 h 179"/>
                <a:gd name="T60" fmla="*/ 24 w 103"/>
                <a:gd name="T61" fmla="*/ 169 h 179"/>
                <a:gd name="T62" fmla="*/ 25 w 103"/>
                <a:gd name="T63" fmla="*/ 163 h 179"/>
                <a:gd name="T64" fmla="*/ 28 w 103"/>
                <a:gd name="T65" fmla="*/ 163 h 179"/>
                <a:gd name="T66" fmla="*/ 31 w 103"/>
                <a:gd name="T67" fmla="*/ 157 h 179"/>
                <a:gd name="T68" fmla="*/ 40 w 103"/>
                <a:gd name="T69" fmla="*/ 151 h 179"/>
                <a:gd name="T70" fmla="*/ 41 w 103"/>
                <a:gd name="T71" fmla="*/ 145 h 179"/>
                <a:gd name="T72" fmla="*/ 32 w 103"/>
                <a:gd name="T73" fmla="*/ 140 h 179"/>
                <a:gd name="T74" fmla="*/ 39 w 103"/>
                <a:gd name="T75" fmla="*/ 131 h 179"/>
                <a:gd name="T76" fmla="*/ 43 w 103"/>
                <a:gd name="T77" fmla="*/ 124 h 179"/>
                <a:gd name="T78" fmla="*/ 48 w 103"/>
                <a:gd name="T79" fmla="*/ 116 h 179"/>
                <a:gd name="T80" fmla="*/ 51 w 103"/>
                <a:gd name="T81" fmla="*/ 114 h 179"/>
                <a:gd name="T82" fmla="*/ 45 w 103"/>
                <a:gd name="T83" fmla="*/ 113 h 179"/>
                <a:gd name="T84" fmla="*/ 54 w 103"/>
                <a:gd name="T85" fmla="*/ 108 h 179"/>
                <a:gd name="T86" fmla="*/ 58 w 103"/>
                <a:gd name="T87" fmla="*/ 102 h 179"/>
                <a:gd name="T88" fmla="*/ 59 w 103"/>
                <a:gd name="T89" fmla="*/ 97 h 179"/>
                <a:gd name="T90" fmla="*/ 60 w 103"/>
                <a:gd name="T91" fmla="*/ 96 h 179"/>
                <a:gd name="T92" fmla="*/ 76 w 103"/>
                <a:gd name="T93" fmla="*/ 93 h 179"/>
                <a:gd name="T94" fmla="*/ 84 w 103"/>
                <a:gd name="T95" fmla="*/ 87 h 179"/>
                <a:gd name="T96" fmla="*/ 83 w 103"/>
                <a:gd name="T97" fmla="*/ 78 h 179"/>
                <a:gd name="T98" fmla="*/ 78 w 103"/>
                <a:gd name="T99" fmla="*/ 69 h 179"/>
                <a:gd name="T100" fmla="*/ 78 w 103"/>
                <a:gd name="T101" fmla="*/ 66 h 179"/>
                <a:gd name="T102" fmla="*/ 78 w 103"/>
                <a:gd name="T103" fmla="*/ 62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3" h="179">
                  <a:moveTo>
                    <a:pt x="78" y="62"/>
                  </a:moveTo>
                  <a:cubicBezTo>
                    <a:pt x="81" y="59"/>
                    <a:pt x="79" y="56"/>
                    <a:pt x="80" y="52"/>
                  </a:cubicBezTo>
                  <a:cubicBezTo>
                    <a:pt x="80" y="51"/>
                    <a:pt x="80" y="49"/>
                    <a:pt x="80" y="48"/>
                  </a:cubicBezTo>
                  <a:cubicBezTo>
                    <a:pt x="81" y="45"/>
                    <a:pt x="83" y="44"/>
                    <a:pt x="85" y="42"/>
                  </a:cubicBezTo>
                  <a:cubicBezTo>
                    <a:pt x="89" y="39"/>
                    <a:pt x="91" y="34"/>
                    <a:pt x="95" y="31"/>
                  </a:cubicBezTo>
                  <a:cubicBezTo>
                    <a:pt x="97" y="30"/>
                    <a:pt x="100" y="30"/>
                    <a:pt x="102" y="29"/>
                  </a:cubicBezTo>
                  <a:cubicBezTo>
                    <a:pt x="103" y="27"/>
                    <a:pt x="102" y="24"/>
                    <a:pt x="101" y="23"/>
                  </a:cubicBezTo>
                  <a:cubicBezTo>
                    <a:pt x="100" y="21"/>
                    <a:pt x="101" y="21"/>
                    <a:pt x="99" y="21"/>
                  </a:cubicBezTo>
                  <a:cubicBezTo>
                    <a:pt x="97" y="20"/>
                    <a:pt x="98" y="24"/>
                    <a:pt x="97" y="25"/>
                  </a:cubicBezTo>
                  <a:cubicBezTo>
                    <a:pt x="96" y="26"/>
                    <a:pt x="95" y="28"/>
                    <a:pt x="94" y="29"/>
                  </a:cubicBezTo>
                  <a:cubicBezTo>
                    <a:pt x="93" y="30"/>
                    <a:pt x="90" y="29"/>
                    <a:pt x="88" y="30"/>
                  </a:cubicBezTo>
                  <a:cubicBezTo>
                    <a:pt x="87" y="32"/>
                    <a:pt x="84" y="30"/>
                    <a:pt x="82" y="30"/>
                  </a:cubicBezTo>
                  <a:cubicBezTo>
                    <a:pt x="81" y="30"/>
                    <a:pt x="79" y="31"/>
                    <a:pt x="78" y="30"/>
                  </a:cubicBezTo>
                  <a:cubicBezTo>
                    <a:pt x="76" y="30"/>
                    <a:pt x="79" y="28"/>
                    <a:pt x="79" y="28"/>
                  </a:cubicBezTo>
                  <a:cubicBezTo>
                    <a:pt x="80" y="27"/>
                    <a:pt x="79" y="26"/>
                    <a:pt x="79" y="26"/>
                  </a:cubicBezTo>
                  <a:cubicBezTo>
                    <a:pt x="79" y="24"/>
                    <a:pt x="80" y="23"/>
                    <a:pt x="81" y="22"/>
                  </a:cubicBezTo>
                  <a:cubicBezTo>
                    <a:pt x="85" y="18"/>
                    <a:pt x="77" y="16"/>
                    <a:pt x="74" y="14"/>
                  </a:cubicBezTo>
                  <a:cubicBezTo>
                    <a:pt x="71" y="12"/>
                    <a:pt x="67" y="12"/>
                    <a:pt x="64" y="9"/>
                  </a:cubicBezTo>
                  <a:cubicBezTo>
                    <a:pt x="63" y="8"/>
                    <a:pt x="61" y="7"/>
                    <a:pt x="60" y="6"/>
                  </a:cubicBezTo>
                  <a:cubicBezTo>
                    <a:pt x="59" y="4"/>
                    <a:pt x="58" y="2"/>
                    <a:pt x="57" y="2"/>
                  </a:cubicBezTo>
                  <a:cubicBezTo>
                    <a:pt x="56" y="1"/>
                    <a:pt x="53" y="1"/>
                    <a:pt x="52" y="2"/>
                  </a:cubicBezTo>
                  <a:cubicBezTo>
                    <a:pt x="51" y="3"/>
                    <a:pt x="50" y="6"/>
                    <a:pt x="48" y="4"/>
                  </a:cubicBezTo>
                  <a:cubicBezTo>
                    <a:pt x="47" y="2"/>
                    <a:pt x="45" y="2"/>
                    <a:pt x="43" y="2"/>
                  </a:cubicBezTo>
                  <a:cubicBezTo>
                    <a:pt x="41" y="2"/>
                    <a:pt x="41" y="0"/>
                    <a:pt x="39" y="1"/>
                  </a:cubicBezTo>
                  <a:cubicBezTo>
                    <a:pt x="38" y="2"/>
                    <a:pt x="35" y="3"/>
                    <a:pt x="35" y="4"/>
                  </a:cubicBezTo>
                  <a:cubicBezTo>
                    <a:pt x="34" y="6"/>
                    <a:pt x="35" y="8"/>
                    <a:pt x="35" y="9"/>
                  </a:cubicBezTo>
                  <a:cubicBezTo>
                    <a:pt x="34" y="13"/>
                    <a:pt x="31" y="13"/>
                    <a:pt x="28" y="14"/>
                  </a:cubicBezTo>
                  <a:cubicBezTo>
                    <a:pt x="26" y="15"/>
                    <a:pt x="27" y="20"/>
                    <a:pt x="27" y="22"/>
                  </a:cubicBezTo>
                  <a:cubicBezTo>
                    <a:pt x="27" y="24"/>
                    <a:pt x="28" y="26"/>
                    <a:pt x="28" y="27"/>
                  </a:cubicBezTo>
                  <a:cubicBezTo>
                    <a:pt x="28" y="28"/>
                    <a:pt x="25" y="31"/>
                    <a:pt x="25" y="32"/>
                  </a:cubicBezTo>
                  <a:cubicBezTo>
                    <a:pt x="24" y="33"/>
                    <a:pt x="21" y="35"/>
                    <a:pt x="21" y="36"/>
                  </a:cubicBezTo>
                  <a:cubicBezTo>
                    <a:pt x="21" y="37"/>
                    <a:pt x="21" y="38"/>
                    <a:pt x="21" y="39"/>
                  </a:cubicBezTo>
                  <a:cubicBezTo>
                    <a:pt x="21" y="40"/>
                    <a:pt x="20" y="41"/>
                    <a:pt x="20" y="42"/>
                  </a:cubicBezTo>
                  <a:cubicBezTo>
                    <a:pt x="20" y="43"/>
                    <a:pt x="21" y="46"/>
                    <a:pt x="19" y="47"/>
                  </a:cubicBezTo>
                  <a:cubicBezTo>
                    <a:pt x="19" y="48"/>
                    <a:pt x="19" y="50"/>
                    <a:pt x="19" y="51"/>
                  </a:cubicBezTo>
                  <a:cubicBezTo>
                    <a:pt x="18" y="51"/>
                    <a:pt x="17" y="51"/>
                    <a:pt x="17" y="52"/>
                  </a:cubicBezTo>
                  <a:cubicBezTo>
                    <a:pt x="17" y="54"/>
                    <a:pt x="19" y="55"/>
                    <a:pt x="19" y="57"/>
                  </a:cubicBezTo>
                  <a:cubicBezTo>
                    <a:pt x="19" y="58"/>
                    <a:pt x="19" y="60"/>
                    <a:pt x="20" y="61"/>
                  </a:cubicBezTo>
                  <a:cubicBezTo>
                    <a:pt x="22" y="65"/>
                    <a:pt x="18" y="69"/>
                    <a:pt x="18" y="73"/>
                  </a:cubicBezTo>
                  <a:cubicBezTo>
                    <a:pt x="17" y="75"/>
                    <a:pt x="19" y="77"/>
                    <a:pt x="18" y="79"/>
                  </a:cubicBezTo>
                  <a:cubicBezTo>
                    <a:pt x="17" y="80"/>
                    <a:pt x="15" y="81"/>
                    <a:pt x="14" y="83"/>
                  </a:cubicBezTo>
                  <a:cubicBezTo>
                    <a:pt x="13" y="85"/>
                    <a:pt x="17" y="93"/>
                    <a:pt x="15" y="94"/>
                  </a:cubicBezTo>
                  <a:cubicBezTo>
                    <a:pt x="11" y="96"/>
                    <a:pt x="12" y="101"/>
                    <a:pt x="11" y="105"/>
                  </a:cubicBezTo>
                  <a:cubicBezTo>
                    <a:pt x="9" y="108"/>
                    <a:pt x="10" y="113"/>
                    <a:pt x="10" y="117"/>
                  </a:cubicBezTo>
                  <a:cubicBezTo>
                    <a:pt x="10" y="120"/>
                    <a:pt x="10" y="123"/>
                    <a:pt x="10" y="126"/>
                  </a:cubicBezTo>
                  <a:cubicBezTo>
                    <a:pt x="10" y="127"/>
                    <a:pt x="15" y="130"/>
                    <a:pt x="13" y="130"/>
                  </a:cubicBezTo>
                  <a:cubicBezTo>
                    <a:pt x="13" y="130"/>
                    <a:pt x="9" y="131"/>
                    <a:pt x="11" y="132"/>
                  </a:cubicBezTo>
                  <a:cubicBezTo>
                    <a:pt x="13" y="132"/>
                    <a:pt x="13" y="133"/>
                    <a:pt x="12" y="135"/>
                  </a:cubicBezTo>
                  <a:cubicBezTo>
                    <a:pt x="11" y="137"/>
                    <a:pt x="11" y="139"/>
                    <a:pt x="11" y="142"/>
                  </a:cubicBezTo>
                  <a:cubicBezTo>
                    <a:pt x="11" y="144"/>
                    <a:pt x="9" y="145"/>
                    <a:pt x="8" y="147"/>
                  </a:cubicBezTo>
                  <a:cubicBezTo>
                    <a:pt x="7" y="148"/>
                    <a:pt x="8" y="150"/>
                    <a:pt x="8" y="152"/>
                  </a:cubicBezTo>
                  <a:cubicBezTo>
                    <a:pt x="8" y="153"/>
                    <a:pt x="6" y="156"/>
                    <a:pt x="5" y="156"/>
                  </a:cubicBezTo>
                  <a:cubicBezTo>
                    <a:pt x="0" y="158"/>
                    <a:pt x="3" y="164"/>
                    <a:pt x="4" y="167"/>
                  </a:cubicBezTo>
                  <a:cubicBezTo>
                    <a:pt x="5" y="169"/>
                    <a:pt x="8" y="166"/>
                    <a:pt x="8" y="170"/>
                  </a:cubicBezTo>
                  <a:cubicBezTo>
                    <a:pt x="8" y="171"/>
                    <a:pt x="7" y="174"/>
                    <a:pt x="9" y="175"/>
                  </a:cubicBezTo>
                  <a:cubicBezTo>
                    <a:pt x="10" y="176"/>
                    <a:pt x="11" y="176"/>
                    <a:pt x="13" y="176"/>
                  </a:cubicBezTo>
                  <a:cubicBezTo>
                    <a:pt x="15" y="177"/>
                    <a:pt x="18" y="177"/>
                    <a:pt x="20" y="177"/>
                  </a:cubicBezTo>
                  <a:cubicBezTo>
                    <a:pt x="21" y="177"/>
                    <a:pt x="22" y="177"/>
                    <a:pt x="23" y="178"/>
                  </a:cubicBezTo>
                  <a:cubicBezTo>
                    <a:pt x="23" y="177"/>
                    <a:pt x="24" y="177"/>
                    <a:pt x="25" y="177"/>
                  </a:cubicBezTo>
                  <a:cubicBezTo>
                    <a:pt x="25" y="178"/>
                    <a:pt x="27" y="179"/>
                    <a:pt x="27" y="179"/>
                  </a:cubicBezTo>
                  <a:cubicBezTo>
                    <a:pt x="28" y="179"/>
                    <a:pt x="26" y="176"/>
                    <a:pt x="26" y="175"/>
                  </a:cubicBezTo>
                  <a:cubicBezTo>
                    <a:pt x="24" y="173"/>
                    <a:pt x="24" y="171"/>
                    <a:pt x="24" y="169"/>
                  </a:cubicBezTo>
                  <a:cubicBezTo>
                    <a:pt x="24" y="167"/>
                    <a:pt x="24" y="166"/>
                    <a:pt x="27" y="164"/>
                  </a:cubicBezTo>
                  <a:cubicBezTo>
                    <a:pt x="29" y="163"/>
                    <a:pt x="25" y="163"/>
                    <a:pt x="25" y="163"/>
                  </a:cubicBezTo>
                  <a:cubicBezTo>
                    <a:pt x="25" y="163"/>
                    <a:pt x="27" y="162"/>
                    <a:pt x="26" y="162"/>
                  </a:cubicBezTo>
                  <a:cubicBezTo>
                    <a:pt x="27" y="162"/>
                    <a:pt x="27" y="163"/>
                    <a:pt x="28" y="163"/>
                  </a:cubicBezTo>
                  <a:cubicBezTo>
                    <a:pt x="29" y="164"/>
                    <a:pt x="30" y="163"/>
                    <a:pt x="31" y="163"/>
                  </a:cubicBezTo>
                  <a:cubicBezTo>
                    <a:pt x="32" y="161"/>
                    <a:pt x="31" y="159"/>
                    <a:pt x="31" y="157"/>
                  </a:cubicBezTo>
                  <a:cubicBezTo>
                    <a:pt x="32" y="155"/>
                    <a:pt x="34" y="154"/>
                    <a:pt x="37" y="153"/>
                  </a:cubicBezTo>
                  <a:cubicBezTo>
                    <a:pt x="38" y="152"/>
                    <a:pt x="39" y="152"/>
                    <a:pt x="40" y="151"/>
                  </a:cubicBezTo>
                  <a:cubicBezTo>
                    <a:pt x="41" y="150"/>
                    <a:pt x="39" y="149"/>
                    <a:pt x="39" y="149"/>
                  </a:cubicBezTo>
                  <a:cubicBezTo>
                    <a:pt x="39" y="148"/>
                    <a:pt x="42" y="147"/>
                    <a:pt x="41" y="145"/>
                  </a:cubicBezTo>
                  <a:cubicBezTo>
                    <a:pt x="40" y="143"/>
                    <a:pt x="36" y="145"/>
                    <a:pt x="35" y="143"/>
                  </a:cubicBezTo>
                  <a:cubicBezTo>
                    <a:pt x="34" y="142"/>
                    <a:pt x="33" y="142"/>
                    <a:pt x="32" y="140"/>
                  </a:cubicBezTo>
                  <a:cubicBezTo>
                    <a:pt x="31" y="138"/>
                    <a:pt x="33" y="135"/>
                    <a:pt x="34" y="134"/>
                  </a:cubicBezTo>
                  <a:cubicBezTo>
                    <a:pt x="36" y="133"/>
                    <a:pt x="37" y="131"/>
                    <a:pt x="39" y="131"/>
                  </a:cubicBezTo>
                  <a:cubicBezTo>
                    <a:pt x="41" y="130"/>
                    <a:pt x="41" y="132"/>
                    <a:pt x="42" y="129"/>
                  </a:cubicBezTo>
                  <a:cubicBezTo>
                    <a:pt x="42" y="127"/>
                    <a:pt x="44" y="126"/>
                    <a:pt x="43" y="124"/>
                  </a:cubicBezTo>
                  <a:cubicBezTo>
                    <a:pt x="42" y="121"/>
                    <a:pt x="47" y="121"/>
                    <a:pt x="48" y="119"/>
                  </a:cubicBezTo>
                  <a:cubicBezTo>
                    <a:pt x="48" y="119"/>
                    <a:pt x="43" y="115"/>
                    <a:pt x="48" y="116"/>
                  </a:cubicBezTo>
                  <a:cubicBezTo>
                    <a:pt x="49" y="117"/>
                    <a:pt x="49" y="118"/>
                    <a:pt x="50" y="118"/>
                  </a:cubicBezTo>
                  <a:cubicBezTo>
                    <a:pt x="52" y="118"/>
                    <a:pt x="52" y="115"/>
                    <a:pt x="51" y="114"/>
                  </a:cubicBezTo>
                  <a:cubicBezTo>
                    <a:pt x="51" y="113"/>
                    <a:pt x="49" y="115"/>
                    <a:pt x="49" y="115"/>
                  </a:cubicBezTo>
                  <a:cubicBezTo>
                    <a:pt x="47" y="115"/>
                    <a:pt x="45" y="114"/>
                    <a:pt x="45" y="113"/>
                  </a:cubicBezTo>
                  <a:cubicBezTo>
                    <a:pt x="45" y="112"/>
                    <a:pt x="43" y="105"/>
                    <a:pt x="45" y="105"/>
                  </a:cubicBezTo>
                  <a:cubicBezTo>
                    <a:pt x="48" y="106"/>
                    <a:pt x="50" y="108"/>
                    <a:pt x="54" y="108"/>
                  </a:cubicBezTo>
                  <a:cubicBezTo>
                    <a:pt x="55" y="108"/>
                    <a:pt x="56" y="107"/>
                    <a:pt x="57" y="107"/>
                  </a:cubicBezTo>
                  <a:cubicBezTo>
                    <a:pt x="59" y="105"/>
                    <a:pt x="57" y="104"/>
                    <a:pt x="58" y="102"/>
                  </a:cubicBezTo>
                  <a:cubicBezTo>
                    <a:pt x="58" y="101"/>
                    <a:pt x="59" y="100"/>
                    <a:pt x="59" y="100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6"/>
                    <a:pt x="58" y="94"/>
                    <a:pt x="59" y="94"/>
                  </a:cubicBezTo>
                  <a:cubicBezTo>
                    <a:pt x="61" y="94"/>
                    <a:pt x="60" y="96"/>
                    <a:pt x="60" y="96"/>
                  </a:cubicBezTo>
                  <a:cubicBezTo>
                    <a:pt x="59" y="95"/>
                    <a:pt x="65" y="95"/>
                    <a:pt x="65" y="95"/>
                  </a:cubicBezTo>
                  <a:cubicBezTo>
                    <a:pt x="69" y="95"/>
                    <a:pt x="72" y="93"/>
                    <a:pt x="76" y="93"/>
                  </a:cubicBezTo>
                  <a:cubicBezTo>
                    <a:pt x="77" y="92"/>
                    <a:pt x="80" y="91"/>
                    <a:pt x="82" y="90"/>
                  </a:cubicBezTo>
                  <a:cubicBezTo>
                    <a:pt x="83" y="89"/>
                    <a:pt x="83" y="88"/>
                    <a:pt x="84" y="87"/>
                  </a:cubicBezTo>
                  <a:cubicBezTo>
                    <a:pt x="85" y="86"/>
                    <a:pt x="86" y="85"/>
                    <a:pt x="87" y="83"/>
                  </a:cubicBezTo>
                  <a:cubicBezTo>
                    <a:pt x="87" y="80"/>
                    <a:pt x="85" y="80"/>
                    <a:pt x="83" y="78"/>
                  </a:cubicBezTo>
                  <a:cubicBezTo>
                    <a:pt x="82" y="76"/>
                    <a:pt x="85" y="75"/>
                    <a:pt x="83" y="73"/>
                  </a:cubicBezTo>
                  <a:cubicBezTo>
                    <a:pt x="82" y="72"/>
                    <a:pt x="78" y="71"/>
                    <a:pt x="78" y="69"/>
                  </a:cubicBezTo>
                  <a:cubicBezTo>
                    <a:pt x="78" y="69"/>
                    <a:pt x="78" y="68"/>
                    <a:pt x="79" y="68"/>
                  </a:cubicBezTo>
                  <a:cubicBezTo>
                    <a:pt x="79" y="67"/>
                    <a:pt x="78" y="67"/>
                    <a:pt x="78" y="66"/>
                  </a:cubicBezTo>
                  <a:cubicBezTo>
                    <a:pt x="78" y="65"/>
                    <a:pt x="77" y="63"/>
                    <a:pt x="78" y="62"/>
                  </a:cubicBezTo>
                  <a:cubicBezTo>
                    <a:pt x="79" y="61"/>
                    <a:pt x="77" y="63"/>
                    <a:pt x="78" y="6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34" name="Freeform 631"/>
            <p:cNvSpPr>
              <a:spLocks/>
            </p:cNvSpPr>
            <p:nvPr/>
          </p:nvSpPr>
          <p:spPr bwMode="auto">
            <a:xfrm>
              <a:off x="7289800" y="7991476"/>
              <a:ext cx="219075" cy="244474"/>
            </a:xfrm>
            <a:custGeom>
              <a:avLst/>
              <a:gdLst>
                <a:gd name="T0" fmla="*/ 15 w 22"/>
                <a:gd name="T1" fmla="*/ 23 h 24"/>
                <a:gd name="T2" fmla="*/ 19 w 22"/>
                <a:gd name="T3" fmla="*/ 24 h 24"/>
                <a:gd name="T4" fmla="*/ 19 w 22"/>
                <a:gd name="T5" fmla="*/ 17 h 24"/>
                <a:gd name="T6" fmla="*/ 20 w 22"/>
                <a:gd name="T7" fmla="*/ 10 h 24"/>
                <a:gd name="T8" fmla="*/ 21 w 22"/>
                <a:gd name="T9" fmla="*/ 7 h 24"/>
                <a:gd name="T10" fmla="*/ 22 w 22"/>
                <a:gd name="T11" fmla="*/ 3 h 24"/>
                <a:gd name="T12" fmla="*/ 17 w 22"/>
                <a:gd name="T13" fmla="*/ 4 h 24"/>
                <a:gd name="T14" fmla="*/ 12 w 22"/>
                <a:gd name="T15" fmla="*/ 5 h 24"/>
                <a:gd name="T16" fmla="*/ 9 w 22"/>
                <a:gd name="T17" fmla="*/ 8 h 24"/>
                <a:gd name="T18" fmla="*/ 4 w 22"/>
                <a:gd name="T19" fmla="*/ 9 h 24"/>
                <a:gd name="T20" fmla="*/ 3 w 22"/>
                <a:gd name="T21" fmla="*/ 12 h 24"/>
                <a:gd name="T22" fmla="*/ 0 w 22"/>
                <a:gd name="T23" fmla="*/ 13 h 24"/>
                <a:gd name="T24" fmla="*/ 6 w 22"/>
                <a:gd name="T25" fmla="*/ 19 h 24"/>
                <a:gd name="T26" fmla="*/ 11 w 22"/>
                <a:gd name="T27" fmla="*/ 22 h 24"/>
                <a:gd name="T28" fmla="*/ 15 w 22"/>
                <a:gd name="T29" fmla="*/ 23 h 24"/>
                <a:gd name="T30" fmla="*/ 15 w 22"/>
                <a:gd name="T31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4">
                  <a:moveTo>
                    <a:pt x="15" y="23"/>
                  </a:moveTo>
                  <a:cubicBezTo>
                    <a:pt x="16" y="24"/>
                    <a:pt x="17" y="24"/>
                    <a:pt x="19" y="24"/>
                  </a:cubicBezTo>
                  <a:cubicBezTo>
                    <a:pt x="17" y="21"/>
                    <a:pt x="19" y="20"/>
                    <a:pt x="19" y="17"/>
                  </a:cubicBezTo>
                  <a:cubicBezTo>
                    <a:pt x="19" y="15"/>
                    <a:pt x="20" y="12"/>
                    <a:pt x="20" y="10"/>
                  </a:cubicBezTo>
                  <a:cubicBezTo>
                    <a:pt x="20" y="9"/>
                    <a:pt x="21" y="8"/>
                    <a:pt x="21" y="7"/>
                  </a:cubicBezTo>
                  <a:cubicBezTo>
                    <a:pt x="22" y="6"/>
                    <a:pt x="21" y="5"/>
                    <a:pt x="22" y="3"/>
                  </a:cubicBezTo>
                  <a:cubicBezTo>
                    <a:pt x="22" y="0"/>
                    <a:pt x="18" y="4"/>
                    <a:pt x="17" y="4"/>
                  </a:cubicBezTo>
                  <a:cubicBezTo>
                    <a:pt x="15" y="4"/>
                    <a:pt x="14" y="3"/>
                    <a:pt x="12" y="5"/>
                  </a:cubicBezTo>
                  <a:cubicBezTo>
                    <a:pt x="12" y="5"/>
                    <a:pt x="10" y="9"/>
                    <a:pt x="9" y="8"/>
                  </a:cubicBezTo>
                  <a:cubicBezTo>
                    <a:pt x="7" y="8"/>
                    <a:pt x="6" y="8"/>
                    <a:pt x="4" y="9"/>
                  </a:cubicBezTo>
                  <a:cubicBezTo>
                    <a:pt x="4" y="10"/>
                    <a:pt x="4" y="12"/>
                    <a:pt x="3" y="12"/>
                  </a:cubicBezTo>
                  <a:cubicBezTo>
                    <a:pt x="3" y="13"/>
                    <a:pt x="1" y="13"/>
                    <a:pt x="0" y="13"/>
                  </a:cubicBezTo>
                  <a:cubicBezTo>
                    <a:pt x="2" y="15"/>
                    <a:pt x="4" y="18"/>
                    <a:pt x="6" y="19"/>
                  </a:cubicBezTo>
                  <a:cubicBezTo>
                    <a:pt x="7" y="21"/>
                    <a:pt x="9" y="22"/>
                    <a:pt x="11" y="22"/>
                  </a:cubicBezTo>
                  <a:cubicBezTo>
                    <a:pt x="12" y="22"/>
                    <a:pt x="14" y="22"/>
                    <a:pt x="15" y="23"/>
                  </a:cubicBezTo>
                  <a:cubicBezTo>
                    <a:pt x="16" y="23"/>
                    <a:pt x="15" y="22"/>
                    <a:pt x="15" y="23"/>
                  </a:cubicBezTo>
                  <a:close/>
                </a:path>
              </a:pathLst>
            </a:custGeom>
            <a:solidFill>
              <a:srgbClr val="FF671B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35" name="Freeform 632"/>
            <p:cNvSpPr>
              <a:spLocks/>
            </p:cNvSpPr>
            <p:nvPr/>
          </p:nvSpPr>
          <p:spPr bwMode="auto">
            <a:xfrm>
              <a:off x="7358063" y="8215314"/>
              <a:ext cx="171450" cy="150812"/>
            </a:xfrm>
            <a:custGeom>
              <a:avLst/>
              <a:gdLst>
                <a:gd name="T0" fmla="*/ 16 w 17"/>
                <a:gd name="T1" fmla="*/ 10 h 15"/>
                <a:gd name="T2" fmla="*/ 17 w 17"/>
                <a:gd name="T3" fmla="*/ 8 h 15"/>
                <a:gd name="T4" fmla="*/ 15 w 17"/>
                <a:gd name="T5" fmla="*/ 6 h 15"/>
                <a:gd name="T6" fmla="*/ 12 w 17"/>
                <a:gd name="T7" fmla="*/ 2 h 15"/>
                <a:gd name="T8" fmla="*/ 8 w 17"/>
                <a:gd name="T9" fmla="*/ 1 h 15"/>
                <a:gd name="T10" fmla="*/ 3 w 17"/>
                <a:gd name="T11" fmla="*/ 0 h 15"/>
                <a:gd name="T12" fmla="*/ 3 w 17"/>
                <a:gd name="T13" fmla="*/ 6 h 15"/>
                <a:gd name="T14" fmla="*/ 6 w 17"/>
                <a:gd name="T15" fmla="*/ 7 h 15"/>
                <a:gd name="T16" fmla="*/ 4 w 17"/>
                <a:gd name="T17" fmla="*/ 5 h 15"/>
                <a:gd name="T18" fmla="*/ 7 w 17"/>
                <a:gd name="T19" fmla="*/ 7 h 15"/>
                <a:gd name="T20" fmla="*/ 11 w 17"/>
                <a:gd name="T21" fmla="*/ 10 h 15"/>
                <a:gd name="T22" fmla="*/ 14 w 17"/>
                <a:gd name="T23" fmla="*/ 14 h 15"/>
                <a:gd name="T24" fmla="*/ 16 w 17"/>
                <a:gd name="T25" fmla="*/ 10 h 15"/>
                <a:gd name="T26" fmla="*/ 16 w 17"/>
                <a:gd name="T27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15">
                  <a:moveTo>
                    <a:pt x="16" y="10"/>
                  </a:moveTo>
                  <a:cubicBezTo>
                    <a:pt x="16" y="9"/>
                    <a:pt x="16" y="8"/>
                    <a:pt x="17" y="8"/>
                  </a:cubicBezTo>
                  <a:cubicBezTo>
                    <a:pt x="16" y="7"/>
                    <a:pt x="16" y="6"/>
                    <a:pt x="15" y="6"/>
                  </a:cubicBezTo>
                  <a:cubicBezTo>
                    <a:pt x="14" y="5"/>
                    <a:pt x="13" y="2"/>
                    <a:pt x="12" y="2"/>
                  </a:cubicBezTo>
                  <a:cubicBezTo>
                    <a:pt x="10" y="2"/>
                    <a:pt x="9" y="2"/>
                    <a:pt x="8" y="1"/>
                  </a:cubicBezTo>
                  <a:cubicBezTo>
                    <a:pt x="7" y="0"/>
                    <a:pt x="4" y="0"/>
                    <a:pt x="3" y="0"/>
                  </a:cubicBezTo>
                  <a:cubicBezTo>
                    <a:pt x="4" y="1"/>
                    <a:pt x="0" y="6"/>
                    <a:pt x="3" y="6"/>
                  </a:cubicBezTo>
                  <a:cubicBezTo>
                    <a:pt x="4" y="6"/>
                    <a:pt x="4" y="8"/>
                    <a:pt x="6" y="7"/>
                  </a:cubicBezTo>
                  <a:cubicBezTo>
                    <a:pt x="7" y="6"/>
                    <a:pt x="4" y="5"/>
                    <a:pt x="4" y="5"/>
                  </a:cubicBezTo>
                  <a:cubicBezTo>
                    <a:pt x="5" y="5"/>
                    <a:pt x="7" y="6"/>
                    <a:pt x="7" y="7"/>
                  </a:cubicBezTo>
                  <a:cubicBezTo>
                    <a:pt x="8" y="9"/>
                    <a:pt x="10" y="8"/>
                    <a:pt x="11" y="10"/>
                  </a:cubicBezTo>
                  <a:cubicBezTo>
                    <a:pt x="12" y="11"/>
                    <a:pt x="12" y="13"/>
                    <a:pt x="14" y="14"/>
                  </a:cubicBezTo>
                  <a:cubicBezTo>
                    <a:pt x="17" y="15"/>
                    <a:pt x="17" y="12"/>
                    <a:pt x="16" y="10"/>
                  </a:cubicBezTo>
                  <a:cubicBezTo>
                    <a:pt x="16" y="9"/>
                    <a:pt x="16" y="11"/>
                    <a:pt x="16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36" name="Freeform 633"/>
            <p:cNvSpPr>
              <a:spLocks/>
            </p:cNvSpPr>
            <p:nvPr/>
          </p:nvSpPr>
          <p:spPr bwMode="auto">
            <a:xfrm>
              <a:off x="7167563" y="8043864"/>
              <a:ext cx="112712" cy="88900"/>
            </a:xfrm>
            <a:custGeom>
              <a:avLst/>
              <a:gdLst>
                <a:gd name="T0" fmla="*/ 4 w 11"/>
                <a:gd name="T1" fmla="*/ 1 h 9"/>
                <a:gd name="T2" fmla="*/ 4 w 11"/>
                <a:gd name="T3" fmla="*/ 0 h 9"/>
                <a:gd name="T4" fmla="*/ 0 w 11"/>
                <a:gd name="T5" fmla="*/ 4 h 9"/>
                <a:gd name="T6" fmla="*/ 11 w 11"/>
                <a:gd name="T7" fmla="*/ 5 h 9"/>
                <a:gd name="T8" fmla="*/ 4 w 11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9">
                  <a:moveTo>
                    <a:pt x="4" y="1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1" y="3"/>
                    <a:pt x="0" y="4"/>
                  </a:cubicBezTo>
                  <a:cubicBezTo>
                    <a:pt x="2" y="5"/>
                    <a:pt x="11" y="9"/>
                    <a:pt x="11" y="5"/>
                  </a:cubicBezTo>
                  <a:cubicBezTo>
                    <a:pt x="11" y="2"/>
                    <a:pt x="6" y="3"/>
                    <a:pt x="4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37" name="Freeform 634"/>
            <p:cNvSpPr>
              <a:spLocks/>
            </p:cNvSpPr>
            <p:nvPr/>
          </p:nvSpPr>
          <p:spPr bwMode="auto">
            <a:xfrm>
              <a:off x="7046914" y="7861301"/>
              <a:ext cx="201613" cy="233363"/>
            </a:xfrm>
            <a:custGeom>
              <a:avLst/>
              <a:gdLst>
                <a:gd name="T0" fmla="*/ 16 w 20"/>
                <a:gd name="T1" fmla="*/ 16 h 23"/>
                <a:gd name="T2" fmla="*/ 20 w 20"/>
                <a:gd name="T3" fmla="*/ 12 h 23"/>
                <a:gd name="T4" fmla="*/ 16 w 20"/>
                <a:gd name="T5" fmla="*/ 8 h 23"/>
                <a:gd name="T6" fmla="*/ 16 w 20"/>
                <a:gd name="T7" fmla="*/ 1 h 23"/>
                <a:gd name="T8" fmla="*/ 8 w 20"/>
                <a:gd name="T9" fmla="*/ 1 h 23"/>
                <a:gd name="T10" fmla="*/ 7 w 20"/>
                <a:gd name="T11" fmla="*/ 6 h 23"/>
                <a:gd name="T12" fmla="*/ 8 w 20"/>
                <a:gd name="T13" fmla="*/ 10 h 23"/>
                <a:gd name="T14" fmla="*/ 4 w 20"/>
                <a:gd name="T15" fmla="*/ 10 h 23"/>
                <a:gd name="T16" fmla="*/ 2 w 20"/>
                <a:gd name="T17" fmla="*/ 15 h 23"/>
                <a:gd name="T18" fmla="*/ 12 w 20"/>
                <a:gd name="T19" fmla="*/ 21 h 23"/>
                <a:gd name="T20" fmla="*/ 16 w 20"/>
                <a:gd name="T21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" h="23">
                  <a:moveTo>
                    <a:pt x="16" y="16"/>
                  </a:moveTo>
                  <a:cubicBezTo>
                    <a:pt x="16" y="14"/>
                    <a:pt x="19" y="13"/>
                    <a:pt x="20" y="12"/>
                  </a:cubicBezTo>
                  <a:cubicBezTo>
                    <a:pt x="17" y="11"/>
                    <a:pt x="16" y="11"/>
                    <a:pt x="16" y="8"/>
                  </a:cubicBezTo>
                  <a:cubicBezTo>
                    <a:pt x="16" y="7"/>
                    <a:pt x="17" y="2"/>
                    <a:pt x="16" y="1"/>
                  </a:cubicBezTo>
                  <a:cubicBezTo>
                    <a:pt x="15" y="0"/>
                    <a:pt x="10" y="1"/>
                    <a:pt x="8" y="1"/>
                  </a:cubicBezTo>
                  <a:cubicBezTo>
                    <a:pt x="6" y="1"/>
                    <a:pt x="6" y="4"/>
                    <a:pt x="7" y="6"/>
                  </a:cubicBezTo>
                  <a:cubicBezTo>
                    <a:pt x="8" y="7"/>
                    <a:pt x="12" y="10"/>
                    <a:pt x="8" y="10"/>
                  </a:cubicBezTo>
                  <a:cubicBezTo>
                    <a:pt x="7" y="10"/>
                    <a:pt x="5" y="10"/>
                    <a:pt x="4" y="10"/>
                  </a:cubicBezTo>
                  <a:cubicBezTo>
                    <a:pt x="2" y="10"/>
                    <a:pt x="2" y="14"/>
                    <a:pt x="2" y="15"/>
                  </a:cubicBezTo>
                  <a:cubicBezTo>
                    <a:pt x="0" y="21"/>
                    <a:pt x="8" y="20"/>
                    <a:pt x="12" y="21"/>
                  </a:cubicBezTo>
                  <a:cubicBezTo>
                    <a:pt x="13" y="23"/>
                    <a:pt x="16" y="17"/>
                    <a:pt x="16" y="1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38" name="Freeform 635"/>
            <p:cNvSpPr>
              <a:spLocks/>
            </p:cNvSpPr>
            <p:nvPr/>
          </p:nvSpPr>
          <p:spPr bwMode="auto">
            <a:xfrm>
              <a:off x="5824538" y="7067551"/>
              <a:ext cx="1503362" cy="965200"/>
            </a:xfrm>
            <a:custGeom>
              <a:avLst/>
              <a:gdLst>
                <a:gd name="T0" fmla="*/ 132 w 150"/>
                <a:gd name="T1" fmla="*/ 88 h 96"/>
                <a:gd name="T2" fmla="*/ 130 w 150"/>
                <a:gd name="T3" fmla="*/ 80 h 96"/>
                <a:gd name="T4" fmla="*/ 144 w 150"/>
                <a:gd name="T5" fmla="*/ 78 h 96"/>
                <a:gd name="T6" fmla="*/ 146 w 150"/>
                <a:gd name="T7" fmla="*/ 68 h 96"/>
                <a:gd name="T8" fmla="*/ 146 w 150"/>
                <a:gd name="T9" fmla="*/ 61 h 96"/>
                <a:gd name="T10" fmla="*/ 132 w 150"/>
                <a:gd name="T11" fmla="*/ 64 h 96"/>
                <a:gd name="T12" fmla="*/ 126 w 150"/>
                <a:gd name="T13" fmla="*/ 76 h 96"/>
                <a:gd name="T14" fmla="*/ 110 w 150"/>
                <a:gd name="T15" fmla="*/ 76 h 96"/>
                <a:gd name="T16" fmla="*/ 102 w 150"/>
                <a:gd name="T17" fmla="*/ 69 h 96"/>
                <a:gd name="T18" fmla="*/ 96 w 150"/>
                <a:gd name="T19" fmla="*/ 51 h 96"/>
                <a:gd name="T20" fmla="*/ 98 w 150"/>
                <a:gd name="T21" fmla="*/ 38 h 96"/>
                <a:gd name="T22" fmla="*/ 90 w 150"/>
                <a:gd name="T23" fmla="*/ 35 h 96"/>
                <a:gd name="T24" fmla="*/ 82 w 150"/>
                <a:gd name="T25" fmla="*/ 24 h 96"/>
                <a:gd name="T26" fmla="*/ 75 w 150"/>
                <a:gd name="T27" fmla="*/ 17 h 96"/>
                <a:gd name="T28" fmla="*/ 68 w 150"/>
                <a:gd name="T29" fmla="*/ 20 h 96"/>
                <a:gd name="T30" fmla="*/ 59 w 150"/>
                <a:gd name="T31" fmla="*/ 10 h 96"/>
                <a:gd name="T32" fmla="*/ 45 w 150"/>
                <a:gd name="T33" fmla="*/ 6 h 96"/>
                <a:gd name="T34" fmla="*/ 29 w 150"/>
                <a:gd name="T35" fmla="*/ 8 h 96"/>
                <a:gd name="T36" fmla="*/ 13 w 150"/>
                <a:gd name="T37" fmla="*/ 1 h 96"/>
                <a:gd name="T38" fmla="*/ 7 w 150"/>
                <a:gd name="T39" fmla="*/ 16 h 96"/>
                <a:gd name="T40" fmla="*/ 15 w 150"/>
                <a:gd name="T41" fmla="*/ 28 h 96"/>
                <a:gd name="T42" fmla="*/ 15 w 150"/>
                <a:gd name="T43" fmla="*/ 32 h 96"/>
                <a:gd name="T44" fmla="*/ 25 w 150"/>
                <a:gd name="T45" fmla="*/ 38 h 96"/>
                <a:gd name="T46" fmla="*/ 26 w 150"/>
                <a:gd name="T47" fmla="*/ 44 h 96"/>
                <a:gd name="T48" fmla="*/ 36 w 150"/>
                <a:gd name="T49" fmla="*/ 53 h 96"/>
                <a:gd name="T50" fmla="*/ 36 w 150"/>
                <a:gd name="T51" fmla="*/ 47 h 96"/>
                <a:gd name="T52" fmla="*/ 32 w 150"/>
                <a:gd name="T53" fmla="*/ 42 h 96"/>
                <a:gd name="T54" fmla="*/ 26 w 150"/>
                <a:gd name="T55" fmla="*/ 32 h 96"/>
                <a:gd name="T56" fmla="*/ 20 w 150"/>
                <a:gd name="T57" fmla="*/ 23 h 96"/>
                <a:gd name="T58" fmla="*/ 13 w 150"/>
                <a:gd name="T59" fmla="*/ 16 h 96"/>
                <a:gd name="T60" fmla="*/ 11 w 150"/>
                <a:gd name="T61" fmla="*/ 5 h 96"/>
                <a:gd name="T62" fmla="*/ 15 w 150"/>
                <a:gd name="T63" fmla="*/ 7 h 96"/>
                <a:gd name="T64" fmla="*/ 20 w 150"/>
                <a:gd name="T65" fmla="*/ 9 h 96"/>
                <a:gd name="T66" fmla="*/ 23 w 150"/>
                <a:gd name="T67" fmla="*/ 19 h 96"/>
                <a:gd name="T68" fmla="*/ 23 w 150"/>
                <a:gd name="T69" fmla="*/ 20 h 96"/>
                <a:gd name="T70" fmla="*/ 32 w 150"/>
                <a:gd name="T71" fmla="*/ 27 h 96"/>
                <a:gd name="T72" fmla="*/ 36 w 150"/>
                <a:gd name="T73" fmla="*/ 33 h 96"/>
                <a:gd name="T74" fmla="*/ 38 w 150"/>
                <a:gd name="T75" fmla="*/ 38 h 96"/>
                <a:gd name="T76" fmla="*/ 46 w 150"/>
                <a:gd name="T77" fmla="*/ 45 h 96"/>
                <a:gd name="T78" fmla="*/ 54 w 150"/>
                <a:gd name="T79" fmla="*/ 53 h 96"/>
                <a:gd name="T80" fmla="*/ 56 w 150"/>
                <a:gd name="T81" fmla="*/ 59 h 96"/>
                <a:gd name="T82" fmla="*/ 58 w 150"/>
                <a:gd name="T83" fmla="*/ 65 h 96"/>
                <a:gd name="T84" fmla="*/ 60 w 150"/>
                <a:gd name="T85" fmla="*/ 72 h 96"/>
                <a:gd name="T86" fmla="*/ 68 w 150"/>
                <a:gd name="T87" fmla="*/ 77 h 96"/>
                <a:gd name="T88" fmla="*/ 89 w 150"/>
                <a:gd name="T89" fmla="*/ 86 h 96"/>
                <a:gd name="T90" fmla="*/ 113 w 150"/>
                <a:gd name="T91" fmla="*/ 88 h 96"/>
                <a:gd name="T92" fmla="*/ 126 w 150"/>
                <a:gd name="T93" fmla="*/ 8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50" h="96">
                  <a:moveTo>
                    <a:pt x="126" y="89"/>
                  </a:moveTo>
                  <a:cubicBezTo>
                    <a:pt x="127" y="89"/>
                    <a:pt x="134" y="90"/>
                    <a:pt x="132" y="88"/>
                  </a:cubicBezTo>
                  <a:cubicBezTo>
                    <a:pt x="131" y="86"/>
                    <a:pt x="129" y="85"/>
                    <a:pt x="128" y="83"/>
                  </a:cubicBezTo>
                  <a:cubicBezTo>
                    <a:pt x="128" y="83"/>
                    <a:pt x="129" y="80"/>
                    <a:pt x="130" y="80"/>
                  </a:cubicBezTo>
                  <a:cubicBezTo>
                    <a:pt x="131" y="79"/>
                    <a:pt x="136" y="80"/>
                    <a:pt x="138" y="80"/>
                  </a:cubicBezTo>
                  <a:cubicBezTo>
                    <a:pt x="141" y="80"/>
                    <a:pt x="140" y="75"/>
                    <a:pt x="144" y="78"/>
                  </a:cubicBezTo>
                  <a:cubicBezTo>
                    <a:pt x="145" y="76"/>
                    <a:pt x="146" y="75"/>
                    <a:pt x="146" y="73"/>
                  </a:cubicBezTo>
                  <a:cubicBezTo>
                    <a:pt x="146" y="71"/>
                    <a:pt x="145" y="69"/>
                    <a:pt x="146" y="68"/>
                  </a:cubicBezTo>
                  <a:cubicBezTo>
                    <a:pt x="147" y="66"/>
                    <a:pt x="150" y="64"/>
                    <a:pt x="150" y="63"/>
                  </a:cubicBezTo>
                  <a:cubicBezTo>
                    <a:pt x="149" y="61"/>
                    <a:pt x="148" y="61"/>
                    <a:pt x="146" y="61"/>
                  </a:cubicBezTo>
                  <a:cubicBezTo>
                    <a:pt x="143" y="61"/>
                    <a:pt x="139" y="61"/>
                    <a:pt x="136" y="62"/>
                  </a:cubicBezTo>
                  <a:cubicBezTo>
                    <a:pt x="134" y="62"/>
                    <a:pt x="133" y="63"/>
                    <a:pt x="132" y="64"/>
                  </a:cubicBezTo>
                  <a:cubicBezTo>
                    <a:pt x="131" y="66"/>
                    <a:pt x="132" y="68"/>
                    <a:pt x="131" y="70"/>
                  </a:cubicBezTo>
                  <a:cubicBezTo>
                    <a:pt x="131" y="71"/>
                    <a:pt x="126" y="76"/>
                    <a:pt x="126" y="76"/>
                  </a:cubicBezTo>
                  <a:cubicBezTo>
                    <a:pt x="122" y="75"/>
                    <a:pt x="118" y="76"/>
                    <a:pt x="114" y="78"/>
                  </a:cubicBezTo>
                  <a:cubicBezTo>
                    <a:pt x="112" y="78"/>
                    <a:pt x="111" y="77"/>
                    <a:pt x="110" y="76"/>
                  </a:cubicBezTo>
                  <a:cubicBezTo>
                    <a:pt x="109" y="75"/>
                    <a:pt x="107" y="75"/>
                    <a:pt x="105" y="74"/>
                  </a:cubicBezTo>
                  <a:cubicBezTo>
                    <a:pt x="103" y="74"/>
                    <a:pt x="103" y="71"/>
                    <a:pt x="102" y="69"/>
                  </a:cubicBezTo>
                  <a:cubicBezTo>
                    <a:pt x="101" y="67"/>
                    <a:pt x="99" y="66"/>
                    <a:pt x="98" y="64"/>
                  </a:cubicBezTo>
                  <a:cubicBezTo>
                    <a:pt x="97" y="60"/>
                    <a:pt x="95" y="55"/>
                    <a:pt x="96" y="51"/>
                  </a:cubicBezTo>
                  <a:cubicBezTo>
                    <a:pt x="96" y="48"/>
                    <a:pt x="95" y="44"/>
                    <a:pt x="97" y="41"/>
                  </a:cubicBezTo>
                  <a:cubicBezTo>
                    <a:pt x="98" y="40"/>
                    <a:pt x="98" y="39"/>
                    <a:pt x="98" y="38"/>
                  </a:cubicBezTo>
                  <a:cubicBezTo>
                    <a:pt x="99" y="36"/>
                    <a:pt x="97" y="37"/>
                    <a:pt x="96" y="36"/>
                  </a:cubicBezTo>
                  <a:cubicBezTo>
                    <a:pt x="94" y="36"/>
                    <a:pt x="92" y="35"/>
                    <a:pt x="90" y="35"/>
                  </a:cubicBezTo>
                  <a:cubicBezTo>
                    <a:pt x="89" y="34"/>
                    <a:pt x="87" y="32"/>
                    <a:pt x="87" y="30"/>
                  </a:cubicBezTo>
                  <a:cubicBezTo>
                    <a:pt x="87" y="27"/>
                    <a:pt x="84" y="26"/>
                    <a:pt x="82" y="24"/>
                  </a:cubicBezTo>
                  <a:cubicBezTo>
                    <a:pt x="81" y="22"/>
                    <a:pt x="81" y="20"/>
                    <a:pt x="80" y="18"/>
                  </a:cubicBezTo>
                  <a:cubicBezTo>
                    <a:pt x="79" y="17"/>
                    <a:pt x="77" y="17"/>
                    <a:pt x="75" y="17"/>
                  </a:cubicBezTo>
                  <a:cubicBezTo>
                    <a:pt x="74" y="16"/>
                    <a:pt x="72" y="16"/>
                    <a:pt x="71" y="17"/>
                  </a:cubicBezTo>
                  <a:cubicBezTo>
                    <a:pt x="71" y="18"/>
                    <a:pt x="70" y="20"/>
                    <a:pt x="68" y="20"/>
                  </a:cubicBezTo>
                  <a:cubicBezTo>
                    <a:pt x="66" y="20"/>
                    <a:pt x="63" y="18"/>
                    <a:pt x="62" y="16"/>
                  </a:cubicBezTo>
                  <a:cubicBezTo>
                    <a:pt x="61" y="13"/>
                    <a:pt x="61" y="12"/>
                    <a:pt x="59" y="10"/>
                  </a:cubicBezTo>
                  <a:cubicBezTo>
                    <a:pt x="57" y="9"/>
                    <a:pt x="54" y="6"/>
                    <a:pt x="52" y="6"/>
                  </a:cubicBezTo>
                  <a:cubicBezTo>
                    <a:pt x="51" y="5"/>
                    <a:pt x="45" y="5"/>
                    <a:pt x="45" y="6"/>
                  </a:cubicBezTo>
                  <a:cubicBezTo>
                    <a:pt x="43" y="9"/>
                    <a:pt x="42" y="8"/>
                    <a:pt x="39" y="8"/>
                  </a:cubicBezTo>
                  <a:cubicBezTo>
                    <a:pt x="35" y="8"/>
                    <a:pt x="32" y="8"/>
                    <a:pt x="29" y="8"/>
                  </a:cubicBezTo>
                  <a:cubicBezTo>
                    <a:pt x="28" y="8"/>
                    <a:pt x="25" y="6"/>
                    <a:pt x="23" y="5"/>
                  </a:cubicBezTo>
                  <a:cubicBezTo>
                    <a:pt x="20" y="4"/>
                    <a:pt x="17" y="3"/>
                    <a:pt x="13" y="1"/>
                  </a:cubicBezTo>
                  <a:cubicBezTo>
                    <a:pt x="9" y="0"/>
                    <a:pt x="4" y="1"/>
                    <a:pt x="0" y="2"/>
                  </a:cubicBezTo>
                  <a:cubicBezTo>
                    <a:pt x="1" y="7"/>
                    <a:pt x="5" y="11"/>
                    <a:pt x="7" y="16"/>
                  </a:cubicBezTo>
                  <a:cubicBezTo>
                    <a:pt x="8" y="18"/>
                    <a:pt x="11" y="20"/>
                    <a:pt x="13" y="21"/>
                  </a:cubicBezTo>
                  <a:cubicBezTo>
                    <a:pt x="14" y="23"/>
                    <a:pt x="16" y="26"/>
                    <a:pt x="15" y="28"/>
                  </a:cubicBezTo>
                  <a:cubicBezTo>
                    <a:pt x="15" y="28"/>
                    <a:pt x="8" y="26"/>
                    <a:pt x="12" y="29"/>
                  </a:cubicBezTo>
                  <a:cubicBezTo>
                    <a:pt x="13" y="30"/>
                    <a:pt x="14" y="31"/>
                    <a:pt x="15" y="32"/>
                  </a:cubicBezTo>
                  <a:cubicBezTo>
                    <a:pt x="17" y="32"/>
                    <a:pt x="18" y="32"/>
                    <a:pt x="19" y="33"/>
                  </a:cubicBezTo>
                  <a:cubicBezTo>
                    <a:pt x="21" y="34"/>
                    <a:pt x="23" y="36"/>
                    <a:pt x="25" y="38"/>
                  </a:cubicBezTo>
                  <a:cubicBezTo>
                    <a:pt x="26" y="39"/>
                    <a:pt x="25" y="41"/>
                    <a:pt x="24" y="42"/>
                  </a:cubicBezTo>
                  <a:cubicBezTo>
                    <a:pt x="23" y="43"/>
                    <a:pt x="25" y="44"/>
                    <a:pt x="26" y="44"/>
                  </a:cubicBezTo>
                  <a:cubicBezTo>
                    <a:pt x="29" y="46"/>
                    <a:pt x="31" y="48"/>
                    <a:pt x="33" y="50"/>
                  </a:cubicBezTo>
                  <a:cubicBezTo>
                    <a:pt x="34" y="51"/>
                    <a:pt x="35" y="53"/>
                    <a:pt x="36" y="53"/>
                  </a:cubicBezTo>
                  <a:cubicBezTo>
                    <a:pt x="37" y="53"/>
                    <a:pt x="38" y="51"/>
                    <a:pt x="37" y="50"/>
                  </a:cubicBezTo>
                  <a:cubicBezTo>
                    <a:pt x="37" y="49"/>
                    <a:pt x="36" y="48"/>
                    <a:pt x="36" y="47"/>
                  </a:cubicBezTo>
                  <a:cubicBezTo>
                    <a:pt x="35" y="46"/>
                    <a:pt x="33" y="47"/>
                    <a:pt x="32" y="46"/>
                  </a:cubicBezTo>
                  <a:cubicBezTo>
                    <a:pt x="30" y="44"/>
                    <a:pt x="32" y="44"/>
                    <a:pt x="32" y="42"/>
                  </a:cubicBezTo>
                  <a:cubicBezTo>
                    <a:pt x="32" y="42"/>
                    <a:pt x="30" y="40"/>
                    <a:pt x="30" y="39"/>
                  </a:cubicBezTo>
                  <a:cubicBezTo>
                    <a:pt x="28" y="37"/>
                    <a:pt x="28" y="34"/>
                    <a:pt x="26" y="32"/>
                  </a:cubicBezTo>
                  <a:cubicBezTo>
                    <a:pt x="24" y="31"/>
                    <a:pt x="22" y="29"/>
                    <a:pt x="21" y="27"/>
                  </a:cubicBezTo>
                  <a:cubicBezTo>
                    <a:pt x="21" y="26"/>
                    <a:pt x="21" y="24"/>
                    <a:pt x="20" y="23"/>
                  </a:cubicBezTo>
                  <a:cubicBezTo>
                    <a:pt x="19" y="22"/>
                    <a:pt x="18" y="21"/>
                    <a:pt x="17" y="20"/>
                  </a:cubicBezTo>
                  <a:cubicBezTo>
                    <a:pt x="16" y="18"/>
                    <a:pt x="15" y="17"/>
                    <a:pt x="13" y="16"/>
                  </a:cubicBezTo>
                  <a:cubicBezTo>
                    <a:pt x="12" y="15"/>
                    <a:pt x="12" y="13"/>
                    <a:pt x="12" y="12"/>
                  </a:cubicBezTo>
                  <a:cubicBezTo>
                    <a:pt x="12" y="11"/>
                    <a:pt x="10" y="6"/>
                    <a:pt x="11" y="5"/>
                  </a:cubicBezTo>
                  <a:cubicBezTo>
                    <a:pt x="12" y="4"/>
                    <a:pt x="13" y="7"/>
                    <a:pt x="14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7" y="6"/>
                    <a:pt x="17" y="7"/>
                    <a:pt x="18" y="8"/>
                  </a:cubicBezTo>
                  <a:cubicBezTo>
                    <a:pt x="19" y="8"/>
                    <a:pt x="20" y="8"/>
                    <a:pt x="20" y="9"/>
                  </a:cubicBezTo>
                  <a:cubicBezTo>
                    <a:pt x="20" y="11"/>
                    <a:pt x="21" y="13"/>
                    <a:pt x="22" y="15"/>
                  </a:cubicBezTo>
                  <a:cubicBezTo>
                    <a:pt x="22" y="16"/>
                    <a:pt x="23" y="18"/>
                    <a:pt x="23" y="19"/>
                  </a:cubicBezTo>
                  <a:cubicBezTo>
                    <a:pt x="23" y="20"/>
                    <a:pt x="22" y="21"/>
                    <a:pt x="22" y="22"/>
                  </a:cubicBezTo>
                  <a:cubicBezTo>
                    <a:pt x="23" y="22"/>
                    <a:pt x="23" y="20"/>
                    <a:pt x="23" y="20"/>
                  </a:cubicBezTo>
                  <a:cubicBezTo>
                    <a:pt x="24" y="19"/>
                    <a:pt x="25" y="22"/>
                    <a:pt x="26" y="22"/>
                  </a:cubicBezTo>
                  <a:cubicBezTo>
                    <a:pt x="27" y="23"/>
                    <a:pt x="32" y="26"/>
                    <a:pt x="32" y="27"/>
                  </a:cubicBezTo>
                  <a:cubicBezTo>
                    <a:pt x="32" y="29"/>
                    <a:pt x="33" y="30"/>
                    <a:pt x="34" y="30"/>
                  </a:cubicBezTo>
                  <a:cubicBezTo>
                    <a:pt x="35" y="31"/>
                    <a:pt x="35" y="32"/>
                    <a:pt x="36" y="33"/>
                  </a:cubicBezTo>
                  <a:cubicBezTo>
                    <a:pt x="37" y="34"/>
                    <a:pt x="38" y="33"/>
                    <a:pt x="38" y="34"/>
                  </a:cubicBezTo>
                  <a:cubicBezTo>
                    <a:pt x="39" y="35"/>
                    <a:pt x="37" y="36"/>
                    <a:pt x="38" y="38"/>
                  </a:cubicBezTo>
                  <a:cubicBezTo>
                    <a:pt x="40" y="39"/>
                    <a:pt x="42" y="40"/>
                    <a:pt x="44" y="42"/>
                  </a:cubicBezTo>
                  <a:cubicBezTo>
                    <a:pt x="45" y="43"/>
                    <a:pt x="45" y="44"/>
                    <a:pt x="46" y="45"/>
                  </a:cubicBezTo>
                  <a:cubicBezTo>
                    <a:pt x="47" y="46"/>
                    <a:pt x="48" y="46"/>
                    <a:pt x="49" y="48"/>
                  </a:cubicBezTo>
                  <a:cubicBezTo>
                    <a:pt x="51" y="49"/>
                    <a:pt x="52" y="51"/>
                    <a:pt x="54" y="53"/>
                  </a:cubicBezTo>
                  <a:cubicBezTo>
                    <a:pt x="55" y="54"/>
                    <a:pt x="56" y="55"/>
                    <a:pt x="57" y="56"/>
                  </a:cubicBezTo>
                  <a:cubicBezTo>
                    <a:pt x="58" y="58"/>
                    <a:pt x="56" y="58"/>
                    <a:pt x="56" y="59"/>
                  </a:cubicBezTo>
                  <a:cubicBezTo>
                    <a:pt x="56" y="60"/>
                    <a:pt x="59" y="59"/>
                    <a:pt x="59" y="61"/>
                  </a:cubicBezTo>
                  <a:cubicBezTo>
                    <a:pt x="58" y="63"/>
                    <a:pt x="57" y="63"/>
                    <a:pt x="58" y="65"/>
                  </a:cubicBezTo>
                  <a:cubicBezTo>
                    <a:pt x="58" y="65"/>
                    <a:pt x="56" y="67"/>
                    <a:pt x="57" y="68"/>
                  </a:cubicBezTo>
                  <a:cubicBezTo>
                    <a:pt x="58" y="69"/>
                    <a:pt x="59" y="71"/>
                    <a:pt x="60" y="72"/>
                  </a:cubicBezTo>
                  <a:cubicBezTo>
                    <a:pt x="61" y="73"/>
                    <a:pt x="62" y="73"/>
                    <a:pt x="63" y="73"/>
                  </a:cubicBezTo>
                  <a:cubicBezTo>
                    <a:pt x="66" y="74"/>
                    <a:pt x="66" y="76"/>
                    <a:pt x="68" y="77"/>
                  </a:cubicBezTo>
                  <a:cubicBezTo>
                    <a:pt x="71" y="79"/>
                    <a:pt x="75" y="79"/>
                    <a:pt x="77" y="81"/>
                  </a:cubicBezTo>
                  <a:cubicBezTo>
                    <a:pt x="81" y="83"/>
                    <a:pt x="85" y="85"/>
                    <a:pt x="89" y="86"/>
                  </a:cubicBezTo>
                  <a:cubicBezTo>
                    <a:pt x="92" y="88"/>
                    <a:pt x="97" y="90"/>
                    <a:pt x="101" y="91"/>
                  </a:cubicBezTo>
                  <a:cubicBezTo>
                    <a:pt x="105" y="91"/>
                    <a:pt x="108" y="87"/>
                    <a:pt x="113" y="88"/>
                  </a:cubicBezTo>
                  <a:cubicBezTo>
                    <a:pt x="117" y="89"/>
                    <a:pt x="120" y="93"/>
                    <a:pt x="123" y="96"/>
                  </a:cubicBezTo>
                  <a:cubicBezTo>
                    <a:pt x="123" y="95"/>
                    <a:pt x="124" y="90"/>
                    <a:pt x="126" y="89"/>
                  </a:cubicBezTo>
                  <a:cubicBezTo>
                    <a:pt x="127" y="89"/>
                    <a:pt x="125" y="89"/>
                    <a:pt x="126" y="89"/>
                  </a:cubicBezTo>
                  <a:close/>
                </a:path>
              </a:pathLst>
            </a:custGeom>
            <a:solidFill>
              <a:srgbClr val="FF671B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39" name="Freeform 636"/>
            <p:cNvSpPr>
              <a:spLocks/>
            </p:cNvSpPr>
            <p:nvPr/>
          </p:nvSpPr>
          <p:spPr bwMode="auto">
            <a:xfrm>
              <a:off x="7197725" y="7964489"/>
              <a:ext cx="301625" cy="161925"/>
            </a:xfrm>
            <a:custGeom>
              <a:avLst/>
              <a:gdLst>
                <a:gd name="T0" fmla="*/ 12 w 30"/>
                <a:gd name="T1" fmla="*/ 15 h 16"/>
                <a:gd name="T2" fmla="*/ 13 w 30"/>
                <a:gd name="T3" fmla="*/ 13 h 16"/>
                <a:gd name="T4" fmla="*/ 16 w 30"/>
                <a:gd name="T5" fmla="*/ 11 h 16"/>
                <a:gd name="T6" fmla="*/ 20 w 30"/>
                <a:gd name="T7" fmla="*/ 10 h 16"/>
                <a:gd name="T8" fmla="*/ 24 w 30"/>
                <a:gd name="T9" fmla="*/ 7 h 16"/>
                <a:gd name="T10" fmla="*/ 30 w 30"/>
                <a:gd name="T11" fmla="*/ 5 h 16"/>
                <a:gd name="T12" fmla="*/ 20 w 30"/>
                <a:gd name="T13" fmla="*/ 1 h 16"/>
                <a:gd name="T14" fmla="*/ 14 w 30"/>
                <a:gd name="T15" fmla="*/ 2 h 16"/>
                <a:gd name="T16" fmla="*/ 8 w 30"/>
                <a:gd name="T17" fmla="*/ 1 h 16"/>
                <a:gd name="T18" fmla="*/ 2 w 30"/>
                <a:gd name="T19" fmla="*/ 4 h 16"/>
                <a:gd name="T20" fmla="*/ 1 w 30"/>
                <a:gd name="T21" fmla="*/ 9 h 16"/>
                <a:gd name="T22" fmla="*/ 8 w 30"/>
                <a:gd name="T23" fmla="*/ 14 h 16"/>
                <a:gd name="T24" fmla="*/ 10 w 30"/>
                <a:gd name="T25" fmla="*/ 14 h 16"/>
                <a:gd name="T26" fmla="*/ 9 w 30"/>
                <a:gd name="T27" fmla="*/ 16 h 16"/>
                <a:gd name="T28" fmla="*/ 12 w 30"/>
                <a:gd name="T29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" h="16">
                  <a:moveTo>
                    <a:pt x="12" y="15"/>
                  </a:moveTo>
                  <a:cubicBezTo>
                    <a:pt x="13" y="15"/>
                    <a:pt x="13" y="14"/>
                    <a:pt x="13" y="13"/>
                  </a:cubicBezTo>
                  <a:cubicBezTo>
                    <a:pt x="13" y="12"/>
                    <a:pt x="15" y="11"/>
                    <a:pt x="16" y="11"/>
                  </a:cubicBezTo>
                  <a:cubicBezTo>
                    <a:pt x="18" y="10"/>
                    <a:pt x="18" y="12"/>
                    <a:pt x="20" y="10"/>
                  </a:cubicBezTo>
                  <a:cubicBezTo>
                    <a:pt x="21" y="9"/>
                    <a:pt x="22" y="6"/>
                    <a:pt x="24" y="7"/>
                  </a:cubicBezTo>
                  <a:cubicBezTo>
                    <a:pt x="27" y="7"/>
                    <a:pt x="27" y="6"/>
                    <a:pt x="30" y="5"/>
                  </a:cubicBezTo>
                  <a:cubicBezTo>
                    <a:pt x="26" y="3"/>
                    <a:pt x="25" y="0"/>
                    <a:pt x="20" y="1"/>
                  </a:cubicBezTo>
                  <a:cubicBezTo>
                    <a:pt x="18" y="1"/>
                    <a:pt x="16" y="2"/>
                    <a:pt x="14" y="2"/>
                  </a:cubicBezTo>
                  <a:cubicBezTo>
                    <a:pt x="12" y="2"/>
                    <a:pt x="10" y="1"/>
                    <a:pt x="8" y="1"/>
                  </a:cubicBezTo>
                  <a:cubicBezTo>
                    <a:pt x="5" y="2"/>
                    <a:pt x="4" y="2"/>
                    <a:pt x="2" y="4"/>
                  </a:cubicBezTo>
                  <a:cubicBezTo>
                    <a:pt x="2" y="5"/>
                    <a:pt x="0" y="7"/>
                    <a:pt x="1" y="9"/>
                  </a:cubicBezTo>
                  <a:cubicBezTo>
                    <a:pt x="4" y="11"/>
                    <a:pt x="8" y="9"/>
                    <a:pt x="8" y="14"/>
                  </a:cubicBezTo>
                  <a:cubicBezTo>
                    <a:pt x="8" y="14"/>
                    <a:pt x="10" y="14"/>
                    <a:pt x="10" y="14"/>
                  </a:cubicBezTo>
                  <a:cubicBezTo>
                    <a:pt x="10" y="14"/>
                    <a:pt x="9" y="16"/>
                    <a:pt x="9" y="16"/>
                  </a:cubicBezTo>
                  <a:cubicBezTo>
                    <a:pt x="10" y="16"/>
                    <a:pt x="12" y="16"/>
                    <a:pt x="12" y="1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40" name="Freeform 637"/>
            <p:cNvSpPr>
              <a:spLocks/>
            </p:cNvSpPr>
            <p:nvPr/>
          </p:nvSpPr>
          <p:spPr bwMode="auto">
            <a:xfrm>
              <a:off x="7197726" y="7831139"/>
              <a:ext cx="71438" cy="150812"/>
            </a:xfrm>
            <a:custGeom>
              <a:avLst/>
              <a:gdLst>
                <a:gd name="T0" fmla="*/ 5 w 7"/>
                <a:gd name="T1" fmla="*/ 1 h 15"/>
                <a:gd name="T2" fmla="*/ 2 w 7"/>
                <a:gd name="T3" fmla="*/ 4 h 15"/>
                <a:gd name="T4" fmla="*/ 1 w 7"/>
                <a:gd name="T5" fmla="*/ 6 h 15"/>
                <a:gd name="T6" fmla="*/ 2 w 7"/>
                <a:gd name="T7" fmla="*/ 14 h 15"/>
                <a:gd name="T8" fmla="*/ 6 w 7"/>
                <a:gd name="T9" fmla="*/ 8 h 15"/>
                <a:gd name="T10" fmla="*/ 7 w 7"/>
                <a:gd name="T11" fmla="*/ 2 h 15"/>
                <a:gd name="T12" fmla="*/ 5 w 7"/>
                <a:gd name="T13" fmla="*/ 1 h 15"/>
                <a:gd name="T14" fmla="*/ 5 w 7"/>
                <a:gd name="T1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15">
                  <a:moveTo>
                    <a:pt x="5" y="1"/>
                  </a:moveTo>
                  <a:cubicBezTo>
                    <a:pt x="4" y="0"/>
                    <a:pt x="2" y="3"/>
                    <a:pt x="2" y="4"/>
                  </a:cubicBezTo>
                  <a:cubicBezTo>
                    <a:pt x="1" y="5"/>
                    <a:pt x="1" y="4"/>
                    <a:pt x="1" y="6"/>
                  </a:cubicBezTo>
                  <a:cubicBezTo>
                    <a:pt x="1" y="7"/>
                    <a:pt x="0" y="15"/>
                    <a:pt x="2" y="14"/>
                  </a:cubicBezTo>
                  <a:cubicBezTo>
                    <a:pt x="2" y="13"/>
                    <a:pt x="5" y="10"/>
                    <a:pt x="6" y="8"/>
                  </a:cubicBezTo>
                  <a:cubicBezTo>
                    <a:pt x="6" y="5"/>
                    <a:pt x="6" y="4"/>
                    <a:pt x="7" y="2"/>
                  </a:cubicBezTo>
                  <a:cubicBezTo>
                    <a:pt x="7" y="1"/>
                    <a:pt x="6" y="1"/>
                    <a:pt x="5" y="1"/>
                  </a:cubicBezTo>
                  <a:cubicBezTo>
                    <a:pt x="4" y="0"/>
                    <a:pt x="6" y="1"/>
                    <a:pt x="5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41" name="Freeform 638"/>
            <p:cNvSpPr>
              <a:spLocks/>
            </p:cNvSpPr>
            <p:nvPr/>
          </p:nvSpPr>
          <p:spPr bwMode="auto">
            <a:xfrm>
              <a:off x="7951789" y="7742239"/>
              <a:ext cx="130175" cy="109537"/>
            </a:xfrm>
            <a:custGeom>
              <a:avLst/>
              <a:gdLst>
                <a:gd name="T0" fmla="*/ 12 w 13"/>
                <a:gd name="T1" fmla="*/ 3 h 11"/>
                <a:gd name="T2" fmla="*/ 6 w 13"/>
                <a:gd name="T3" fmla="*/ 1 h 11"/>
                <a:gd name="T4" fmla="*/ 7 w 13"/>
                <a:gd name="T5" fmla="*/ 5 h 11"/>
                <a:gd name="T6" fmla="*/ 9 w 13"/>
                <a:gd name="T7" fmla="*/ 9 h 11"/>
                <a:gd name="T8" fmla="*/ 6 w 13"/>
                <a:gd name="T9" fmla="*/ 10 h 11"/>
                <a:gd name="T10" fmla="*/ 5 w 13"/>
                <a:gd name="T11" fmla="*/ 8 h 11"/>
                <a:gd name="T12" fmla="*/ 0 w 13"/>
                <a:gd name="T13" fmla="*/ 9 h 11"/>
                <a:gd name="T14" fmla="*/ 3 w 13"/>
                <a:gd name="T15" fmla="*/ 11 h 11"/>
                <a:gd name="T16" fmla="*/ 13 w 13"/>
                <a:gd name="T17" fmla="*/ 11 h 11"/>
                <a:gd name="T18" fmla="*/ 12 w 13"/>
                <a:gd name="T19" fmla="*/ 3 h 11"/>
                <a:gd name="T20" fmla="*/ 12 w 13"/>
                <a:gd name="T21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11">
                  <a:moveTo>
                    <a:pt x="12" y="3"/>
                  </a:moveTo>
                  <a:cubicBezTo>
                    <a:pt x="10" y="3"/>
                    <a:pt x="8" y="0"/>
                    <a:pt x="6" y="1"/>
                  </a:cubicBezTo>
                  <a:cubicBezTo>
                    <a:pt x="3" y="2"/>
                    <a:pt x="7" y="3"/>
                    <a:pt x="7" y="5"/>
                  </a:cubicBezTo>
                  <a:cubicBezTo>
                    <a:pt x="8" y="6"/>
                    <a:pt x="10" y="8"/>
                    <a:pt x="9" y="9"/>
                  </a:cubicBezTo>
                  <a:cubicBezTo>
                    <a:pt x="8" y="10"/>
                    <a:pt x="7" y="10"/>
                    <a:pt x="6" y="10"/>
                  </a:cubicBezTo>
                  <a:cubicBezTo>
                    <a:pt x="4" y="9"/>
                    <a:pt x="6" y="9"/>
                    <a:pt x="5" y="8"/>
                  </a:cubicBezTo>
                  <a:cubicBezTo>
                    <a:pt x="5" y="8"/>
                    <a:pt x="0" y="9"/>
                    <a:pt x="0" y="9"/>
                  </a:cubicBezTo>
                  <a:cubicBezTo>
                    <a:pt x="0" y="11"/>
                    <a:pt x="2" y="11"/>
                    <a:pt x="3" y="11"/>
                  </a:cubicBezTo>
                  <a:cubicBezTo>
                    <a:pt x="6" y="10"/>
                    <a:pt x="9" y="11"/>
                    <a:pt x="13" y="11"/>
                  </a:cubicBezTo>
                  <a:cubicBezTo>
                    <a:pt x="13" y="8"/>
                    <a:pt x="12" y="5"/>
                    <a:pt x="12" y="3"/>
                  </a:cubicBezTo>
                  <a:cubicBezTo>
                    <a:pt x="11" y="3"/>
                    <a:pt x="12" y="5"/>
                    <a:pt x="12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42" name="Freeform 639"/>
            <p:cNvSpPr>
              <a:spLocks/>
            </p:cNvSpPr>
            <p:nvPr/>
          </p:nvSpPr>
          <p:spPr bwMode="auto">
            <a:xfrm>
              <a:off x="8070851" y="7742238"/>
              <a:ext cx="182563" cy="150812"/>
            </a:xfrm>
            <a:custGeom>
              <a:avLst/>
              <a:gdLst>
                <a:gd name="T0" fmla="*/ 14 w 18"/>
                <a:gd name="T1" fmla="*/ 7 h 15"/>
                <a:gd name="T2" fmla="*/ 8 w 18"/>
                <a:gd name="T3" fmla="*/ 3 h 15"/>
                <a:gd name="T4" fmla="*/ 1 w 18"/>
                <a:gd name="T5" fmla="*/ 1 h 15"/>
                <a:gd name="T6" fmla="*/ 0 w 18"/>
                <a:gd name="T7" fmla="*/ 3 h 15"/>
                <a:gd name="T8" fmla="*/ 1 w 18"/>
                <a:gd name="T9" fmla="*/ 10 h 15"/>
                <a:gd name="T10" fmla="*/ 2 w 18"/>
                <a:gd name="T11" fmla="*/ 12 h 15"/>
                <a:gd name="T12" fmla="*/ 4 w 18"/>
                <a:gd name="T13" fmla="*/ 10 h 15"/>
                <a:gd name="T14" fmla="*/ 13 w 18"/>
                <a:gd name="T15" fmla="*/ 10 h 15"/>
                <a:gd name="T16" fmla="*/ 17 w 18"/>
                <a:gd name="T17" fmla="*/ 10 h 15"/>
                <a:gd name="T18" fmla="*/ 14 w 18"/>
                <a:gd name="T19" fmla="*/ 7 h 15"/>
                <a:gd name="T20" fmla="*/ 14 w 18"/>
                <a:gd name="T21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15">
                  <a:moveTo>
                    <a:pt x="14" y="7"/>
                  </a:moveTo>
                  <a:cubicBezTo>
                    <a:pt x="12" y="6"/>
                    <a:pt x="10" y="4"/>
                    <a:pt x="8" y="3"/>
                  </a:cubicBezTo>
                  <a:cubicBezTo>
                    <a:pt x="7" y="2"/>
                    <a:pt x="2" y="0"/>
                    <a:pt x="1" y="1"/>
                  </a:cubicBezTo>
                  <a:cubicBezTo>
                    <a:pt x="1" y="1"/>
                    <a:pt x="3" y="3"/>
                    <a:pt x="0" y="3"/>
                  </a:cubicBezTo>
                  <a:cubicBezTo>
                    <a:pt x="0" y="5"/>
                    <a:pt x="1" y="7"/>
                    <a:pt x="1" y="10"/>
                  </a:cubicBezTo>
                  <a:cubicBezTo>
                    <a:pt x="1" y="11"/>
                    <a:pt x="1" y="11"/>
                    <a:pt x="2" y="12"/>
                  </a:cubicBezTo>
                  <a:cubicBezTo>
                    <a:pt x="3" y="15"/>
                    <a:pt x="3" y="11"/>
                    <a:pt x="4" y="10"/>
                  </a:cubicBezTo>
                  <a:cubicBezTo>
                    <a:pt x="6" y="8"/>
                    <a:pt x="11" y="10"/>
                    <a:pt x="13" y="10"/>
                  </a:cubicBezTo>
                  <a:cubicBezTo>
                    <a:pt x="15" y="10"/>
                    <a:pt x="15" y="11"/>
                    <a:pt x="17" y="10"/>
                  </a:cubicBezTo>
                  <a:cubicBezTo>
                    <a:pt x="18" y="8"/>
                    <a:pt x="17" y="7"/>
                    <a:pt x="14" y="7"/>
                  </a:cubicBezTo>
                  <a:cubicBezTo>
                    <a:pt x="12" y="7"/>
                    <a:pt x="16" y="7"/>
                    <a:pt x="14" y="7"/>
                  </a:cubicBezTo>
                  <a:close/>
                </a:path>
              </a:pathLst>
            </a:custGeom>
            <a:solidFill>
              <a:srgbClr val="FF671B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43" name="Freeform 640"/>
            <p:cNvSpPr>
              <a:spLocks/>
            </p:cNvSpPr>
            <p:nvPr/>
          </p:nvSpPr>
          <p:spPr bwMode="auto">
            <a:xfrm>
              <a:off x="3230563" y="4391025"/>
              <a:ext cx="1949450" cy="1308100"/>
            </a:xfrm>
            <a:custGeom>
              <a:avLst/>
              <a:gdLst>
                <a:gd name="T0" fmla="*/ 184 w 194"/>
                <a:gd name="T1" fmla="*/ 118 h 130"/>
                <a:gd name="T2" fmla="*/ 161 w 194"/>
                <a:gd name="T3" fmla="*/ 97 h 130"/>
                <a:gd name="T4" fmla="*/ 143 w 194"/>
                <a:gd name="T5" fmla="*/ 92 h 130"/>
                <a:gd name="T6" fmla="*/ 138 w 194"/>
                <a:gd name="T7" fmla="*/ 76 h 130"/>
                <a:gd name="T8" fmla="*/ 135 w 194"/>
                <a:gd name="T9" fmla="*/ 14 h 130"/>
                <a:gd name="T10" fmla="*/ 84 w 194"/>
                <a:gd name="T11" fmla="*/ 8 h 130"/>
                <a:gd name="T12" fmla="*/ 71 w 194"/>
                <a:gd name="T13" fmla="*/ 5 h 130"/>
                <a:gd name="T14" fmla="*/ 62 w 194"/>
                <a:gd name="T15" fmla="*/ 1 h 130"/>
                <a:gd name="T16" fmla="*/ 43 w 194"/>
                <a:gd name="T17" fmla="*/ 8 h 130"/>
                <a:gd name="T18" fmla="*/ 32 w 194"/>
                <a:gd name="T19" fmla="*/ 11 h 130"/>
                <a:gd name="T20" fmla="*/ 12 w 194"/>
                <a:gd name="T21" fmla="*/ 23 h 130"/>
                <a:gd name="T22" fmla="*/ 26 w 194"/>
                <a:gd name="T23" fmla="*/ 38 h 130"/>
                <a:gd name="T24" fmla="*/ 33 w 194"/>
                <a:gd name="T25" fmla="*/ 42 h 130"/>
                <a:gd name="T26" fmla="*/ 38 w 194"/>
                <a:gd name="T27" fmla="*/ 45 h 130"/>
                <a:gd name="T28" fmla="*/ 24 w 194"/>
                <a:gd name="T29" fmla="*/ 42 h 130"/>
                <a:gd name="T30" fmla="*/ 9 w 194"/>
                <a:gd name="T31" fmla="*/ 46 h 130"/>
                <a:gd name="T32" fmla="*/ 12 w 194"/>
                <a:gd name="T33" fmla="*/ 58 h 130"/>
                <a:gd name="T34" fmla="*/ 32 w 194"/>
                <a:gd name="T35" fmla="*/ 58 h 130"/>
                <a:gd name="T36" fmla="*/ 38 w 194"/>
                <a:gd name="T37" fmla="*/ 61 h 130"/>
                <a:gd name="T38" fmla="*/ 21 w 194"/>
                <a:gd name="T39" fmla="*/ 71 h 130"/>
                <a:gd name="T40" fmla="*/ 15 w 194"/>
                <a:gd name="T41" fmla="*/ 78 h 130"/>
                <a:gd name="T42" fmla="*/ 17 w 194"/>
                <a:gd name="T43" fmla="*/ 84 h 130"/>
                <a:gd name="T44" fmla="*/ 26 w 194"/>
                <a:gd name="T45" fmla="*/ 89 h 130"/>
                <a:gd name="T46" fmla="*/ 22 w 194"/>
                <a:gd name="T47" fmla="*/ 94 h 130"/>
                <a:gd name="T48" fmla="*/ 31 w 194"/>
                <a:gd name="T49" fmla="*/ 93 h 130"/>
                <a:gd name="T50" fmla="*/ 38 w 194"/>
                <a:gd name="T51" fmla="*/ 102 h 130"/>
                <a:gd name="T52" fmla="*/ 48 w 194"/>
                <a:gd name="T53" fmla="*/ 105 h 130"/>
                <a:gd name="T54" fmla="*/ 54 w 194"/>
                <a:gd name="T55" fmla="*/ 103 h 130"/>
                <a:gd name="T56" fmla="*/ 55 w 194"/>
                <a:gd name="T57" fmla="*/ 106 h 130"/>
                <a:gd name="T58" fmla="*/ 51 w 194"/>
                <a:gd name="T59" fmla="*/ 114 h 130"/>
                <a:gd name="T60" fmla="*/ 41 w 194"/>
                <a:gd name="T61" fmla="*/ 124 h 130"/>
                <a:gd name="T62" fmla="*/ 36 w 194"/>
                <a:gd name="T63" fmla="*/ 126 h 130"/>
                <a:gd name="T64" fmla="*/ 43 w 194"/>
                <a:gd name="T65" fmla="*/ 125 h 130"/>
                <a:gd name="T66" fmla="*/ 54 w 194"/>
                <a:gd name="T67" fmla="*/ 118 h 130"/>
                <a:gd name="T68" fmla="*/ 72 w 194"/>
                <a:gd name="T69" fmla="*/ 107 h 130"/>
                <a:gd name="T70" fmla="*/ 77 w 194"/>
                <a:gd name="T71" fmla="*/ 91 h 130"/>
                <a:gd name="T72" fmla="*/ 94 w 194"/>
                <a:gd name="T73" fmla="*/ 86 h 130"/>
                <a:gd name="T74" fmla="*/ 87 w 194"/>
                <a:gd name="T75" fmla="*/ 97 h 130"/>
                <a:gd name="T76" fmla="*/ 101 w 194"/>
                <a:gd name="T77" fmla="*/ 88 h 130"/>
                <a:gd name="T78" fmla="*/ 119 w 194"/>
                <a:gd name="T79" fmla="*/ 92 h 130"/>
                <a:gd name="T80" fmla="*/ 136 w 194"/>
                <a:gd name="T81" fmla="*/ 95 h 130"/>
                <a:gd name="T82" fmla="*/ 145 w 194"/>
                <a:gd name="T83" fmla="*/ 98 h 130"/>
                <a:gd name="T84" fmla="*/ 160 w 194"/>
                <a:gd name="T85" fmla="*/ 102 h 130"/>
                <a:gd name="T86" fmla="*/ 169 w 194"/>
                <a:gd name="T87" fmla="*/ 104 h 130"/>
                <a:gd name="T88" fmla="*/ 176 w 194"/>
                <a:gd name="T89" fmla="*/ 111 h 130"/>
                <a:gd name="T90" fmla="*/ 184 w 194"/>
                <a:gd name="T91" fmla="*/ 121 h 130"/>
                <a:gd name="T92" fmla="*/ 186 w 194"/>
                <a:gd name="T93" fmla="*/ 125 h 130"/>
                <a:gd name="T94" fmla="*/ 194 w 194"/>
                <a:gd name="T95" fmla="*/ 126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4" h="130">
                  <a:moveTo>
                    <a:pt x="194" y="126"/>
                  </a:moveTo>
                  <a:cubicBezTo>
                    <a:pt x="193" y="125"/>
                    <a:pt x="191" y="125"/>
                    <a:pt x="193" y="123"/>
                  </a:cubicBezTo>
                  <a:cubicBezTo>
                    <a:pt x="193" y="122"/>
                    <a:pt x="192" y="122"/>
                    <a:pt x="191" y="122"/>
                  </a:cubicBezTo>
                  <a:cubicBezTo>
                    <a:pt x="189" y="120"/>
                    <a:pt x="185" y="119"/>
                    <a:pt x="184" y="118"/>
                  </a:cubicBezTo>
                  <a:cubicBezTo>
                    <a:pt x="180" y="113"/>
                    <a:pt x="178" y="107"/>
                    <a:pt x="174" y="103"/>
                  </a:cubicBezTo>
                  <a:cubicBezTo>
                    <a:pt x="172" y="102"/>
                    <a:pt x="170" y="100"/>
                    <a:pt x="169" y="99"/>
                  </a:cubicBezTo>
                  <a:cubicBezTo>
                    <a:pt x="167" y="98"/>
                    <a:pt x="167" y="95"/>
                    <a:pt x="165" y="95"/>
                  </a:cubicBezTo>
                  <a:cubicBezTo>
                    <a:pt x="164" y="95"/>
                    <a:pt x="161" y="97"/>
                    <a:pt x="161" y="97"/>
                  </a:cubicBezTo>
                  <a:cubicBezTo>
                    <a:pt x="162" y="99"/>
                    <a:pt x="159" y="100"/>
                    <a:pt x="158" y="100"/>
                  </a:cubicBezTo>
                  <a:cubicBezTo>
                    <a:pt x="155" y="101"/>
                    <a:pt x="152" y="97"/>
                    <a:pt x="150" y="95"/>
                  </a:cubicBezTo>
                  <a:cubicBezTo>
                    <a:pt x="149" y="94"/>
                    <a:pt x="148" y="94"/>
                    <a:pt x="147" y="92"/>
                  </a:cubicBezTo>
                  <a:cubicBezTo>
                    <a:pt x="146" y="90"/>
                    <a:pt x="144" y="91"/>
                    <a:pt x="143" y="92"/>
                  </a:cubicBezTo>
                  <a:cubicBezTo>
                    <a:pt x="141" y="92"/>
                    <a:pt x="141" y="91"/>
                    <a:pt x="139" y="92"/>
                  </a:cubicBezTo>
                  <a:cubicBezTo>
                    <a:pt x="139" y="92"/>
                    <a:pt x="138" y="92"/>
                    <a:pt x="138" y="91"/>
                  </a:cubicBezTo>
                  <a:cubicBezTo>
                    <a:pt x="138" y="90"/>
                    <a:pt x="138" y="90"/>
                    <a:pt x="138" y="89"/>
                  </a:cubicBezTo>
                  <a:cubicBezTo>
                    <a:pt x="138" y="85"/>
                    <a:pt x="138" y="80"/>
                    <a:pt x="138" y="76"/>
                  </a:cubicBezTo>
                  <a:cubicBezTo>
                    <a:pt x="138" y="64"/>
                    <a:pt x="138" y="51"/>
                    <a:pt x="138" y="38"/>
                  </a:cubicBezTo>
                  <a:cubicBezTo>
                    <a:pt x="138" y="33"/>
                    <a:pt x="138" y="27"/>
                    <a:pt x="138" y="21"/>
                  </a:cubicBezTo>
                  <a:cubicBezTo>
                    <a:pt x="138" y="20"/>
                    <a:pt x="138" y="18"/>
                    <a:pt x="138" y="16"/>
                  </a:cubicBezTo>
                  <a:cubicBezTo>
                    <a:pt x="138" y="15"/>
                    <a:pt x="137" y="15"/>
                    <a:pt x="135" y="14"/>
                  </a:cubicBezTo>
                  <a:cubicBezTo>
                    <a:pt x="130" y="12"/>
                    <a:pt x="127" y="12"/>
                    <a:pt x="122" y="12"/>
                  </a:cubicBezTo>
                  <a:cubicBezTo>
                    <a:pt x="117" y="12"/>
                    <a:pt x="113" y="11"/>
                    <a:pt x="108" y="10"/>
                  </a:cubicBezTo>
                  <a:cubicBezTo>
                    <a:pt x="102" y="10"/>
                    <a:pt x="97" y="8"/>
                    <a:pt x="92" y="8"/>
                  </a:cubicBezTo>
                  <a:cubicBezTo>
                    <a:pt x="89" y="8"/>
                    <a:pt x="87" y="9"/>
                    <a:pt x="84" y="8"/>
                  </a:cubicBezTo>
                  <a:cubicBezTo>
                    <a:pt x="84" y="8"/>
                    <a:pt x="80" y="7"/>
                    <a:pt x="80" y="7"/>
                  </a:cubicBezTo>
                  <a:cubicBezTo>
                    <a:pt x="80" y="7"/>
                    <a:pt x="81" y="5"/>
                    <a:pt x="81" y="4"/>
                  </a:cubicBezTo>
                  <a:cubicBezTo>
                    <a:pt x="81" y="4"/>
                    <a:pt x="78" y="4"/>
                    <a:pt x="78" y="4"/>
                  </a:cubicBezTo>
                  <a:cubicBezTo>
                    <a:pt x="76" y="4"/>
                    <a:pt x="73" y="5"/>
                    <a:pt x="71" y="5"/>
                  </a:cubicBezTo>
                  <a:cubicBezTo>
                    <a:pt x="69" y="5"/>
                    <a:pt x="70" y="1"/>
                    <a:pt x="67" y="3"/>
                  </a:cubicBezTo>
                  <a:cubicBezTo>
                    <a:pt x="66" y="3"/>
                    <a:pt x="65" y="5"/>
                    <a:pt x="64" y="4"/>
                  </a:cubicBezTo>
                  <a:cubicBezTo>
                    <a:pt x="62" y="4"/>
                    <a:pt x="62" y="3"/>
                    <a:pt x="64" y="2"/>
                  </a:cubicBezTo>
                  <a:cubicBezTo>
                    <a:pt x="66" y="2"/>
                    <a:pt x="63" y="1"/>
                    <a:pt x="62" y="1"/>
                  </a:cubicBezTo>
                  <a:cubicBezTo>
                    <a:pt x="58" y="0"/>
                    <a:pt x="58" y="1"/>
                    <a:pt x="56" y="3"/>
                  </a:cubicBezTo>
                  <a:cubicBezTo>
                    <a:pt x="53" y="6"/>
                    <a:pt x="49" y="4"/>
                    <a:pt x="45" y="5"/>
                  </a:cubicBezTo>
                  <a:cubicBezTo>
                    <a:pt x="41" y="6"/>
                    <a:pt x="45" y="8"/>
                    <a:pt x="45" y="8"/>
                  </a:cubicBezTo>
                  <a:cubicBezTo>
                    <a:pt x="44" y="8"/>
                    <a:pt x="43" y="8"/>
                    <a:pt x="43" y="8"/>
                  </a:cubicBezTo>
                  <a:cubicBezTo>
                    <a:pt x="43" y="8"/>
                    <a:pt x="44" y="10"/>
                    <a:pt x="43" y="10"/>
                  </a:cubicBezTo>
                  <a:cubicBezTo>
                    <a:pt x="42" y="10"/>
                    <a:pt x="42" y="8"/>
                    <a:pt x="42" y="7"/>
                  </a:cubicBezTo>
                  <a:cubicBezTo>
                    <a:pt x="41" y="7"/>
                    <a:pt x="38" y="10"/>
                    <a:pt x="38" y="10"/>
                  </a:cubicBezTo>
                  <a:cubicBezTo>
                    <a:pt x="36" y="11"/>
                    <a:pt x="34" y="9"/>
                    <a:pt x="32" y="11"/>
                  </a:cubicBezTo>
                  <a:cubicBezTo>
                    <a:pt x="30" y="12"/>
                    <a:pt x="28" y="13"/>
                    <a:pt x="27" y="15"/>
                  </a:cubicBezTo>
                  <a:cubicBezTo>
                    <a:pt x="27" y="17"/>
                    <a:pt x="27" y="19"/>
                    <a:pt x="25" y="20"/>
                  </a:cubicBezTo>
                  <a:cubicBezTo>
                    <a:pt x="23" y="21"/>
                    <a:pt x="22" y="22"/>
                    <a:pt x="20" y="22"/>
                  </a:cubicBezTo>
                  <a:cubicBezTo>
                    <a:pt x="19" y="22"/>
                    <a:pt x="13" y="22"/>
                    <a:pt x="12" y="23"/>
                  </a:cubicBezTo>
                  <a:cubicBezTo>
                    <a:pt x="12" y="24"/>
                    <a:pt x="10" y="27"/>
                    <a:pt x="10" y="27"/>
                  </a:cubicBezTo>
                  <a:cubicBezTo>
                    <a:pt x="11" y="28"/>
                    <a:pt x="14" y="28"/>
                    <a:pt x="15" y="29"/>
                  </a:cubicBezTo>
                  <a:cubicBezTo>
                    <a:pt x="18" y="30"/>
                    <a:pt x="21" y="32"/>
                    <a:pt x="23" y="34"/>
                  </a:cubicBezTo>
                  <a:cubicBezTo>
                    <a:pt x="24" y="35"/>
                    <a:pt x="24" y="37"/>
                    <a:pt x="26" y="38"/>
                  </a:cubicBezTo>
                  <a:cubicBezTo>
                    <a:pt x="28" y="38"/>
                    <a:pt x="29" y="38"/>
                    <a:pt x="31" y="37"/>
                  </a:cubicBezTo>
                  <a:cubicBezTo>
                    <a:pt x="31" y="37"/>
                    <a:pt x="34" y="38"/>
                    <a:pt x="34" y="38"/>
                  </a:cubicBezTo>
                  <a:cubicBezTo>
                    <a:pt x="36" y="41"/>
                    <a:pt x="31" y="39"/>
                    <a:pt x="31" y="39"/>
                  </a:cubicBezTo>
                  <a:cubicBezTo>
                    <a:pt x="29" y="39"/>
                    <a:pt x="32" y="41"/>
                    <a:pt x="33" y="42"/>
                  </a:cubicBezTo>
                  <a:cubicBezTo>
                    <a:pt x="34" y="44"/>
                    <a:pt x="35" y="43"/>
                    <a:pt x="37" y="42"/>
                  </a:cubicBezTo>
                  <a:cubicBezTo>
                    <a:pt x="38" y="41"/>
                    <a:pt x="41" y="41"/>
                    <a:pt x="42" y="42"/>
                  </a:cubicBezTo>
                  <a:cubicBezTo>
                    <a:pt x="43" y="43"/>
                    <a:pt x="38" y="44"/>
                    <a:pt x="38" y="44"/>
                  </a:cubicBezTo>
                  <a:cubicBezTo>
                    <a:pt x="37" y="44"/>
                    <a:pt x="38" y="44"/>
                    <a:pt x="38" y="45"/>
                  </a:cubicBezTo>
                  <a:cubicBezTo>
                    <a:pt x="38" y="46"/>
                    <a:pt x="36" y="45"/>
                    <a:pt x="36" y="45"/>
                  </a:cubicBezTo>
                  <a:cubicBezTo>
                    <a:pt x="35" y="45"/>
                    <a:pt x="34" y="46"/>
                    <a:pt x="32" y="46"/>
                  </a:cubicBezTo>
                  <a:cubicBezTo>
                    <a:pt x="30" y="46"/>
                    <a:pt x="26" y="47"/>
                    <a:pt x="24" y="46"/>
                  </a:cubicBezTo>
                  <a:cubicBezTo>
                    <a:pt x="22" y="45"/>
                    <a:pt x="25" y="43"/>
                    <a:pt x="24" y="42"/>
                  </a:cubicBezTo>
                  <a:cubicBezTo>
                    <a:pt x="23" y="42"/>
                    <a:pt x="21" y="42"/>
                    <a:pt x="20" y="43"/>
                  </a:cubicBezTo>
                  <a:cubicBezTo>
                    <a:pt x="19" y="43"/>
                    <a:pt x="17" y="43"/>
                    <a:pt x="16" y="43"/>
                  </a:cubicBezTo>
                  <a:cubicBezTo>
                    <a:pt x="14" y="44"/>
                    <a:pt x="15" y="46"/>
                    <a:pt x="15" y="46"/>
                  </a:cubicBezTo>
                  <a:cubicBezTo>
                    <a:pt x="13" y="46"/>
                    <a:pt x="11" y="45"/>
                    <a:pt x="9" y="46"/>
                  </a:cubicBezTo>
                  <a:cubicBezTo>
                    <a:pt x="8" y="47"/>
                    <a:pt x="6" y="48"/>
                    <a:pt x="5" y="49"/>
                  </a:cubicBezTo>
                  <a:cubicBezTo>
                    <a:pt x="0" y="52"/>
                    <a:pt x="12" y="52"/>
                    <a:pt x="12" y="53"/>
                  </a:cubicBezTo>
                  <a:cubicBezTo>
                    <a:pt x="11" y="54"/>
                    <a:pt x="8" y="54"/>
                    <a:pt x="10" y="55"/>
                  </a:cubicBezTo>
                  <a:cubicBezTo>
                    <a:pt x="11" y="56"/>
                    <a:pt x="11" y="58"/>
                    <a:pt x="12" y="58"/>
                  </a:cubicBezTo>
                  <a:cubicBezTo>
                    <a:pt x="16" y="59"/>
                    <a:pt x="19" y="58"/>
                    <a:pt x="23" y="58"/>
                  </a:cubicBezTo>
                  <a:cubicBezTo>
                    <a:pt x="24" y="59"/>
                    <a:pt x="25" y="59"/>
                    <a:pt x="26" y="59"/>
                  </a:cubicBezTo>
                  <a:cubicBezTo>
                    <a:pt x="28" y="59"/>
                    <a:pt x="27" y="59"/>
                    <a:pt x="29" y="60"/>
                  </a:cubicBezTo>
                  <a:cubicBezTo>
                    <a:pt x="29" y="60"/>
                    <a:pt x="31" y="58"/>
                    <a:pt x="32" y="58"/>
                  </a:cubicBezTo>
                  <a:cubicBezTo>
                    <a:pt x="33" y="57"/>
                    <a:pt x="34" y="57"/>
                    <a:pt x="35" y="57"/>
                  </a:cubicBezTo>
                  <a:cubicBezTo>
                    <a:pt x="36" y="56"/>
                    <a:pt x="37" y="55"/>
                    <a:pt x="37" y="55"/>
                  </a:cubicBezTo>
                  <a:cubicBezTo>
                    <a:pt x="38" y="56"/>
                    <a:pt x="39" y="57"/>
                    <a:pt x="38" y="58"/>
                  </a:cubicBezTo>
                  <a:cubicBezTo>
                    <a:pt x="37" y="59"/>
                    <a:pt x="36" y="59"/>
                    <a:pt x="38" y="61"/>
                  </a:cubicBezTo>
                  <a:cubicBezTo>
                    <a:pt x="40" y="65"/>
                    <a:pt x="38" y="68"/>
                    <a:pt x="33" y="67"/>
                  </a:cubicBezTo>
                  <a:cubicBezTo>
                    <a:pt x="33" y="67"/>
                    <a:pt x="32" y="66"/>
                    <a:pt x="31" y="67"/>
                  </a:cubicBezTo>
                  <a:cubicBezTo>
                    <a:pt x="30" y="68"/>
                    <a:pt x="29" y="70"/>
                    <a:pt x="28" y="70"/>
                  </a:cubicBezTo>
                  <a:cubicBezTo>
                    <a:pt x="26" y="71"/>
                    <a:pt x="20" y="68"/>
                    <a:pt x="21" y="71"/>
                  </a:cubicBezTo>
                  <a:cubicBezTo>
                    <a:pt x="21" y="71"/>
                    <a:pt x="18" y="73"/>
                    <a:pt x="19" y="73"/>
                  </a:cubicBezTo>
                  <a:cubicBezTo>
                    <a:pt x="19" y="73"/>
                    <a:pt x="20" y="73"/>
                    <a:pt x="20" y="73"/>
                  </a:cubicBezTo>
                  <a:cubicBezTo>
                    <a:pt x="21" y="74"/>
                    <a:pt x="18" y="75"/>
                    <a:pt x="17" y="76"/>
                  </a:cubicBezTo>
                  <a:cubicBezTo>
                    <a:pt x="16" y="76"/>
                    <a:pt x="15" y="77"/>
                    <a:pt x="15" y="78"/>
                  </a:cubicBezTo>
                  <a:cubicBezTo>
                    <a:pt x="14" y="80"/>
                    <a:pt x="16" y="80"/>
                    <a:pt x="14" y="81"/>
                  </a:cubicBezTo>
                  <a:cubicBezTo>
                    <a:pt x="12" y="82"/>
                    <a:pt x="14" y="84"/>
                    <a:pt x="15" y="85"/>
                  </a:cubicBezTo>
                  <a:cubicBezTo>
                    <a:pt x="15" y="86"/>
                    <a:pt x="18" y="81"/>
                    <a:pt x="19" y="81"/>
                  </a:cubicBezTo>
                  <a:cubicBezTo>
                    <a:pt x="19" y="81"/>
                    <a:pt x="17" y="84"/>
                    <a:pt x="17" y="84"/>
                  </a:cubicBezTo>
                  <a:cubicBezTo>
                    <a:pt x="16" y="85"/>
                    <a:pt x="19" y="87"/>
                    <a:pt x="20" y="87"/>
                  </a:cubicBezTo>
                  <a:cubicBezTo>
                    <a:pt x="21" y="88"/>
                    <a:pt x="21" y="89"/>
                    <a:pt x="22" y="88"/>
                  </a:cubicBezTo>
                  <a:cubicBezTo>
                    <a:pt x="23" y="87"/>
                    <a:pt x="24" y="86"/>
                    <a:pt x="24" y="86"/>
                  </a:cubicBezTo>
                  <a:cubicBezTo>
                    <a:pt x="24" y="87"/>
                    <a:pt x="25" y="89"/>
                    <a:pt x="26" y="89"/>
                  </a:cubicBezTo>
                  <a:cubicBezTo>
                    <a:pt x="24" y="90"/>
                    <a:pt x="23" y="89"/>
                    <a:pt x="22" y="89"/>
                  </a:cubicBezTo>
                  <a:cubicBezTo>
                    <a:pt x="21" y="90"/>
                    <a:pt x="20" y="87"/>
                    <a:pt x="19" y="87"/>
                  </a:cubicBezTo>
                  <a:cubicBezTo>
                    <a:pt x="18" y="87"/>
                    <a:pt x="16" y="90"/>
                    <a:pt x="18" y="91"/>
                  </a:cubicBezTo>
                  <a:cubicBezTo>
                    <a:pt x="20" y="92"/>
                    <a:pt x="20" y="93"/>
                    <a:pt x="22" y="94"/>
                  </a:cubicBezTo>
                  <a:cubicBezTo>
                    <a:pt x="23" y="96"/>
                    <a:pt x="25" y="95"/>
                    <a:pt x="27" y="95"/>
                  </a:cubicBezTo>
                  <a:cubicBezTo>
                    <a:pt x="28" y="94"/>
                    <a:pt x="30" y="95"/>
                    <a:pt x="30" y="93"/>
                  </a:cubicBezTo>
                  <a:cubicBezTo>
                    <a:pt x="30" y="91"/>
                    <a:pt x="31" y="88"/>
                    <a:pt x="33" y="89"/>
                  </a:cubicBezTo>
                  <a:cubicBezTo>
                    <a:pt x="33" y="88"/>
                    <a:pt x="31" y="92"/>
                    <a:pt x="31" y="93"/>
                  </a:cubicBezTo>
                  <a:cubicBezTo>
                    <a:pt x="31" y="94"/>
                    <a:pt x="35" y="97"/>
                    <a:pt x="34" y="98"/>
                  </a:cubicBezTo>
                  <a:cubicBezTo>
                    <a:pt x="32" y="100"/>
                    <a:pt x="35" y="101"/>
                    <a:pt x="35" y="101"/>
                  </a:cubicBezTo>
                  <a:cubicBezTo>
                    <a:pt x="34" y="101"/>
                    <a:pt x="32" y="104"/>
                    <a:pt x="32" y="104"/>
                  </a:cubicBezTo>
                  <a:cubicBezTo>
                    <a:pt x="33" y="105"/>
                    <a:pt x="38" y="102"/>
                    <a:pt x="38" y="102"/>
                  </a:cubicBezTo>
                  <a:cubicBezTo>
                    <a:pt x="38" y="103"/>
                    <a:pt x="37" y="103"/>
                    <a:pt x="37" y="104"/>
                  </a:cubicBezTo>
                  <a:cubicBezTo>
                    <a:pt x="37" y="104"/>
                    <a:pt x="39" y="102"/>
                    <a:pt x="40" y="101"/>
                  </a:cubicBezTo>
                  <a:cubicBezTo>
                    <a:pt x="41" y="101"/>
                    <a:pt x="45" y="102"/>
                    <a:pt x="45" y="103"/>
                  </a:cubicBezTo>
                  <a:cubicBezTo>
                    <a:pt x="46" y="104"/>
                    <a:pt x="48" y="107"/>
                    <a:pt x="48" y="105"/>
                  </a:cubicBezTo>
                  <a:cubicBezTo>
                    <a:pt x="48" y="104"/>
                    <a:pt x="50" y="100"/>
                    <a:pt x="50" y="100"/>
                  </a:cubicBezTo>
                  <a:cubicBezTo>
                    <a:pt x="50" y="99"/>
                    <a:pt x="53" y="102"/>
                    <a:pt x="53" y="101"/>
                  </a:cubicBezTo>
                  <a:cubicBezTo>
                    <a:pt x="53" y="101"/>
                    <a:pt x="50" y="101"/>
                    <a:pt x="50" y="102"/>
                  </a:cubicBezTo>
                  <a:cubicBezTo>
                    <a:pt x="50" y="104"/>
                    <a:pt x="53" y="104"/>
                    <a:pt x="54" y="103"/>
                  </a:cubicBezTo>
                  <a:cubicBezTo>
                    <a:pt x="55" y="102"/>
                    <a:pt x="56" y="103"/>
                    <a:pt x="57" y="102"/>
                  </a:cubicBezTo>
                  <a:cubicBezTo>
                    <a:pt x="57" y="102"/>
                    <a:pt x="59" y="100"/>
                    <a:pt x="59" y="100"/>
                  </a:cubicBezTo>
                  <a:cubicBezTo>
                    <a:pt x="59" y="100"/>
                    <a:pt x="57" y="103"/>
                    <a:pt x="56" y="104"/>
                  </a:cubicBezTo>
                  <a:cubicBezTo>
                    <a:pt x="56" y="105"/>
                    <a:pt x="56" y="105"/>
                    <a:pt x="55" y="106"/>
                  </a:cubicBezTo>
                  <a:cubicBezTo>
                    <a:pt x="55" y="107"/>
                    <a:pt x="56" y="106"/>
                    <a:pt x="56" y="107"/>
                  </a:cubicBezTo>
                  <a:cubicBezTo>
                    <a:pt x="56" y="107"/>
                    <a:pt x="55" y="108"/>
                    <a:pt x="54" y="109"/>
                  </a:cubicBezTo>
                  <a:cubicBezTo>
                    <a:pt x="54" y="111"/>
                    <a:pt x="54" y="111"/>
                    <a:pt x="55" y="112"/>
                  </a:cubicBezTo>
                  <a:cubicBezTo>
                    <a:pt x="55" y="112"/>
                    <a:pt x="52" y="114"/>
                    <a:pt x="51" y="114"/>
                  </a:cubicBezTo>
                  <a:cubicBezTo>
                    <a:pt x="50" y="116"/>
                    <a:pt x="49" y="117"/>
                    <a:pt x="47" y="118"/>
                  </a:cubicBezTo>
                  <a:cubicBezTo>
                    <a:pt x="45" y="118"/>
                    <a:pt x="43" y="120"/>
                    <a:pt x="42" y="121"/>
                  </a:cubicBezTo>
                  <a:cubicBezTo>
                    <a:pt x="41" y="121"/>
                    <a:pt x="41" y="122"/>
                    <a:pt x="40" y="122"/>
                  </a:cubicBezTo>
                  <a:cubicBezTo>
                    <a:pt x="40" y="123"/>
                    <a:pt x="41" y="124"/>
                    <a:pt x="41" y="124"/>
                  </a:cubicBezTo>
                  <a:cubicBezTo>
                    <a:pt x="40" y="125"/>
                    <a:pt x="37" y="124"/>
                    <a:pt x="36" y="124"/>
                  </a:cubicBezTo>
                  <a:cubicBezTo>
                    <a:pt x="33" y="124"/>
                    <a:pt x="32" y="125"/>
                    <a:pt x="30" y="127"/>
                  </a:cubicBezTo>
                  <a:cubicBezTo>
                    <a:pt x="29" y="128"/>
                    <a:pt x="30" y="130"/>
                    <a:pt x="31" y="129"/>
                  </a:cubicBezTo>
                  <a:cubicBezTo>
                    <a:pt x="33" y="128"/>
                    <a:pt x="35" y="125"/>
                    <a:pt x="36" y="126"/>
                  </a:cubicBezTo>
                  <a:cubicBezTo>
                    <a:pt x="36" y="125"/>
                    <a:pt x="35" y="129"/>
                    <a:pt x="38" y="126"/>
                  </a:cubicBezTo>
                  <a:cubicBezTo>
                    <a:pt x="38" y="126"/>
                    <a:pt x="40" y="129"/>
                    <a:pt x="41" y="127"/>
                  </a:cubicBezTo>
                  <a:cubicBezTo>
                    <a:pt x="41" y="126"/>
                    <a:pt x="40" y="126"/>
                    <a:pt x="41" y="126"/>
                  </a:cubicBezTo>
                  <a:cubicBezTo>
                    <a:pt x="42" y="125"/>
                    <a:pt x="42" y="125"/>
                    <a:pt x="43" y="125"/>
                  </a:cubicBezTo>
                  <a:cubicBezTo>
                    <a:pt x="44" y="125"/>
                    <a:pt x="44" y="125"/>
                    <a:pt x="45" y="124"/>
                  </a:cubicBezTo>
                  <a:cubicBezTo>
                    <a:pt x="46" y="123"/>
                    <a:pt x="48" y="123"/>
                    <a:pt x="50" y="122"/>
                  </a:cubicBezTo>
                  <a:cubicBezTo>
                    <a:pt x="53" y="121"/>
                    <a:pt x="49" y="121"/>
                    <a:pt x="51" y="120"/>
                  </a:cubicBezTo>
                  <a:cubicBezTo>
                    <a:pt x="52" y="119"/>
                    <a:pt x="53" y="118"/>
                    <a:pt x="54" y="118"/>
                  </a:cubicBezTo>
                  <a:cubicBezTo>
                    <a:pt x="56" y="117"/>
                    <a:pt x="58" y="116"/>
                    <a:pt x="59" y="116"/>
                  </a:cubicBezTo>
                  <a:cubicBezTo>
                    <a:pt x="62" y="114"/>
                    <a:pt x="60" y="115"/>
                    <a:pt x="60" y="113"/>
                  </a:cubicBezTo>
                  <a:cubicBezTo>
                    <a:pt x="60" y="113"/>
                    <a:pt x="68" y="109"/>
                    <a:pt x="69" y="108"/>
                  </a:cubicBezTo>
                  <a:cubicBezTo>
                    <a:pt x="70" y="108"/>
                    <a:pt x="72" y="108"/>
                    <a:pt x="72" y="107"/>
                  </a:cubicBezTo>
                  <a:cubicBezTo>
                    <a:pt x="72" y="104"/>
                    <a:pt x="73" y="105"/>
                    <a:pt x="75" y="104"/>
                  </a:cubicBezTo>
                  <a:cubicBezTo>
                    <a:pt x="78" y="102"/>
                    <a:pt x="69" y="101"/>
                    <a:pt x="73" y="97"/>
                  </a:cubicBezTo>
                  <a:cubicBezTo>
                    <a:pt x="75" y="96"/>
                    <a:pt x="77" y="96"/>
                    <a:pt x="78" y="95"/>
                  </a:cubicBezTo>
                  <a:cubicBezTo>
                    <a:pt x="79" y="94"/>
                    <a:pt x="79" y="91"/>
                    <a:pt x="77" y="91"/>
                  </a:cubicBezTo>
                  <a:cubicBezTo>
                    <a:pt x="79" y="91"/>
                    <a:pt x="79" y="92"/>
                    <a:pt x="81" y="91"/>
                  </a:cubicBezTo>
                  <a:cubicBezTo>
                    <a:pt x="82" y="90"/>
                    <a:pt x="83" y="88"/>
                    <a:pt x="85" y="87"/>
                  </a:cubicBezTo>
                  <a:cubicBezTo>
                    <a:pt x="86" y="86"/>
                    <a:pt x="88" y="84"/>
                    <a:pt x="89" y="84"/>
                  </a:cubicBezTo>
                  <a:cubicBezTo>
                    <a:pt x="90" y="84"/>
                    <a:pt x="95" y="84"/>
                    <a:pt x="94" y="86"/>
                  </a:cubicBezTo>
                  <a:cubicBezTo>
                    <a:pt x="93" y="87"/>
                    <a:pt x="91" y="85"/>
                    <a:pt x="89" y="86"/>
                  </a:cubicBezTo>
                  <a:cubicBezTo>
                    <a:pt x="87" y="87"/>
                    <a:pt x="87" y="88"/>
                    <a:pt x="86" y="90"/>
                  </a:cubicBezTo>
                  <a:cubicBezTo>
                    <a:pt x="86" y="92"/>
                    <a:pt x="84" y="94"/>
                    <a:pt x="84" y="96"/>
                  </a:cubicBezTo>
                  <a:cubicBezTo>
                    <a:pt x="83" y="97"/>
                    <a:pt x="87" y="96"/>
                    <a:pt x="87" y="97"/>
                  </a:cubicBezTo>
                  <a:cubicBezTo>
                    <a:pt x="86" y="97"/>
                    <a:pt x="81" y="99"/>
                    <a:pt x="85" y="99"/>
                  </a:cubicBezTo>
                  <a:cubicBezTo>
                    <a:pt x="88" y="99"/>
                    <a:pt x="90" y="97"/>
                    <a:pt x="93" y="96"/>
                  </a:cubicBezTo>
                  <a:cubicBezTo>
                    <a:pt x="95" y="94"/>
                    <a:pt x="97" y="94"/>
                    <a:pt x="99" y="93"/>
                  </a:cubicBezTo>
                  <a:cubicBezTo>
                    <a:pt x="103" y="92"/>
                    <a:pt x="101" y="90"/>
                    <a:pt x="101" y="88"/>
                  </a:cubicBezTo>
                  <a:cubicBezTo>
                    <a:pt x="100" y="84"/>
                    <a:pt x="109" y="87"/>
                    <a:pt x="111" y="88"/>
                  </a:cubicBezTo>
                  <a:cubicBezTo>
                    <a:pt x="113" y="88"/>
                    <a:pt x="114" y="90"/>
                    <a:pt x="116" y="91"/>
                  </a:cubicBezTo>
                  <a:cubicBezTo>
                    <a:pt x="116" y="91"/>
                    <a:pt x="118" y="88"/>
                    <a:pt x="119" y="89"/>
                  </a:cubicBezTo>
                  <a:cubicBezTo>
                    <a:pt x="119" y="89"/>
                    <a:pt x="119" y="91"/>
                    <a:pt x="119" y="92"/>
                  </a:cubicBezTo>
                  <a:cubicBezTo>
                    <a:pt x="121" y="93"/>
                    <a:pt x="122" y="93"/>
                    <a:pt x="123" y="93"/>
                  </a:cubicBezTo>
                  <a:cubicBezTo>
                    <a:pt x="126" y="93"/>
                    <a:pt x="129" y="92"/>
                    <a:pt x="131" y="93"/>
                  </a:cubicBezTo>
                  <a:cubicBezTo>
                    <a:pt x="132" y="93"/>
                    <a:pt x="133" y="94"/>
                    <a:pt x="134" y="93"/>
                  </a:cubicBezTo>
                  <a:cubicBezTo>
                    <a:pt x="135" y="93"/>
                    <a:pt x="135" y="94"/>
                    <a:pt x="136" y="95"/>
                  </a:cubicBezTo>
                  <a:cubicBezTo>
                    <a:pt x="137" y="95"/>
                    <a:pt x="139" y="96"/>
                    <a:pt x="140" y="96"/>
                  </a:cubicBezTo>
                  <a:cubicBezTo>
                    <a:pt x="142" y="96"/>
                    <a:pt x="143" y="94"/>
                    <a:pt x="144" y="94"/>
                  </a:cubicBezTo>
                  <a:cubicBezTo>
                    <a:pt x="146" y="93"/>
                    <a:pt x="145" y="96"/>
                    <a:pt x="145" y="96"/>
                  </a:cubicBezTo>
                  <a:cubicBezTo>
                    <a:pt x="144" y="97"/>
                    <a:pt x="144" y="97"/>
                    <a:pt x="145" y="98"/>
                  </a:cubicBezTo>
                  <a:cubicBezTo>
                    <a:pt x="148" y="99"/>
                    <a:pt x="150" y="100"/>
                    <a:pt x="152" y="101"/>
                  </a:cubicBezTo>
                  <a:cubicBezTo>
                    <a:pt x="154" y="103"/>
                    <a:pt x="156" y="105"/>
                    <a:pt x="158" y="106"/>
                  </a:cubicBezTo>
                  <a:cubicBezTo>
                    <a:pt x="159" y="106"/>
                    <a:pt x="160" y="105"/>
                    <a:pt x="161" y="105"/>
                  </a:cubicBezTo>
                  <a:cubicBezTo>
                    <a:pt x="162" y="104"/>
                    <a:pt x="160" y="103"/>
                    <a:pt x="160" y="102"/>
                  </a:cubicBezTo>
                  <a:cubicBezTo>
                    <a:pt x="160" y="101"/>
                    <a:pt x="163" y="103"/>
                    <a:pt x="163" y="103"/>
                  </a:cubicBezTo>
                  <a:cubicBezTo>
                    <a:pt x="163" y="104"/>
                    <a:pt x="166" y="106"/>
                    <a:pt x="167" y="105"/>
                  </a:cubicBezTo>
                  <a:cubicBezTo>
                    <a:pt x="167" y="105"/>
                    <a:pt x="165" y="99"/>
                    <a:pt x="165" y="99"/>
                  </a:cubicBezTo>
                  <a:cubicBezTo>
                    <a:pt x="166" y="99"/>
                    <a:pt x="168" y="104"/>
                    <a:pt x="169" y="104"/>
                  </a:cubicBezTo>
                  <a:cubicBezTo>
                    <a:pt x="169" y="105"/>
                    <a:pt x="170" y="107"/>
                    <a:pt x="171" y="107"/>
                  </a:cubicBezTo>
                  <a:cubicBezTo>
                    <a:pt x="172" y="107"/>
                    <a:pt x="173" y="105"/>
                    <a:pt x="173" y="105"/>
                  </a:cubicBezTo>
                  <a:cubicBezTo>
                    <a:pt x="171" y="106"/>
                    <a:pt x="177" y="110"/>
                    <a:pt x="177" y="111"/>
                  </a:cubicBezTo>
                  <a:cubicBezTo>
                    <a:pt x="176" y="111"/>
                    <a:pt x="176" y="111"/>
                    <a:pt x="176" y="111"/>
                  </a:cubicBezTo>
                  <a:cubicBezTo>
                    <a:pt x="175" y="112"/>
                    <a:pt x="177" y="112"/>
                    <a:pt x="177" y="113"/>
                  </a:cubicBezTo>
                  <a:cubicBezTo>
                    <a:pt x="177" y="113"/>
                    <a:pt x="175" y="114"/>
                    <a:pt x="176" y="114"/>
                  </a:cubicBezTo>
                  <a:cubicBezTo>
                    <a:pt x="177" y="115"/>
                    <a:pt x="178" y="116"/>
                    <a:pt x="179" y="117"/>
                  </a:cubicBezTo>
                  <a:cubicBezTo>
                    <a:pt x="181" y="119"/>
                    <a:pt x="182" y="120"/>
                    <a:pt x="184" y="121"/>
                  </a:cubicBezTo>
                  <a:cubicBezTo>
                    <a:pt x="184" y="121"/>
                    <a:pt x="182" y="125"/>
                    <a:pt x="183" y="125"/>
                  </a:cubicBezTo>
                  <a:cubicBezTo>
                    <a:pt x="184" y="126"/>
                    <a:pt x="184" y="124"/>
                    <a:pt x="184" y="124"/>
                  </a:cubicBezTo>
                  <a:cubicBezTo>
                    <a:pt x="185" y="123"/>
                    <a:pt x="185" y="126"/>
                    <a:pt x="186" y="127"/>
                  </a:cubicBezTo>
                  <a:cubicBezTo>
                    <a:pt x="186" y="127"/>
                    <a:pt x="186" y="126"/>
                    <a:pt x="186" y="125"/>
                  </a:cubicBezTo>
                  <a:cubicBezTo>
                    <a:pt x="186" y="127"/>
                    <a:pt x="192" y="130"/>
                    <a:pt x="193" y="127"/>
                  </a:cubicBezTo>
                  <a:cubicBezTo>
                    <a:pt x="193" y="127"/>
                    <a:pt x="193" y="128"/>
                    <a:pt x="193" y="128"/>
                  </a:cubicBezTo>
                  <a:cubicBezTo>
                    <a:pt x="193" y="128"/>
                    <a:pt x="194" y="127"/>
                    <a:pt x="194" y="126"/>
                  </a:cubicBezTo>
                  <a:cubicBezTo>
                    <a:pt x="193" y="126"/>
                    <a:pt x="194" y="127"/>
                    <a:pt x="194" y="12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44" name="Freeform 641"/>
            <p:cNvSpPr>
              <a:spLocks/>
            </p:cNvSpPr>
            <p:nvPr/>
          </p:nvSpPr>
          <p:spPr bwMode="auto">
            <a:xfrm>
              <a:off x="5429250" y="6059488"/>
              <a:ext cx="2901950" cy="1439862"/>
            </a:xfrm>
            <a:custGeom>
              <a:avLst/>
              <a:gdLst>
                <a:gd name="T0" fmla="*/ 84 w 289"/>
                <a:gd name="T1" fmla="*/ 106 h 143"/>
                <a:gd name="T2" fmla="*/ 105 w 289"/>
                <a:gd name="T3" fmla="*/ 119 h 143"/>
                <a:gd name="T4" fmla="*/ 125 w 289"/>
                <a:gd name="T5" fmla="*/ 127 h 143"/>
                <a:gd name="T6" fmla="*/ 137 w 289"/>
                <a:gd name="T7" fmla="*/ 127 h 143"/>
                <a:gd name="T8" fmla="*/ 149 w 289"/>
                <a:gd name="T9" fmla="*/ 119 h 143"/>
                <a:gd name="T10" fmla="*/ 162 w 289"/>
                <a:gd name="T11" fmla="*/ 118 h 143"/>
                <a:gd name="T12" fmla="*/ 177 w 289"/>
                <a:gd name="T13" fmla="*/ 119 h 143"/>
                <a:gd name="T14" fmla="*/ 171 w 289"/>
                <a:gd name="T15" fmla="*/ 113 h 143"/>
                <a:gd name="T16" fmla="*/ 186 w 289"/>
                <a:gd name="T17" fmla="*/ 113 h 143"/>
                <a:gd name="T18" fmla="*/ 209 w 289"/>
                <a:gd name="T19" fmla="*/ 122 h 143"/>
                <a:gd name="T20" fmla="*/ 213 w 289"/>
                <a:gd name="T21" fmla="*/ 133 h 143"/>
                <a:gd name="T22" fmla="*/ 220 w 289"/>
                <a:gd name="T23" fmla="*/ 143 h 143"/>
                <a:gd name="T24" fmla="*/ 215 w 289"/>
                <a:gd name="T25" fmla="*/ 108 h 143"/>
                <a:gd name="T26" fmla="*/ 234 w 289"/>
                <a:gd name="T27" fmla="*/ 92 h 143"/>
                <a:gd name="T28" fmla="*/ 239 w 289"/>
                <a:gd name="T29" fmla="*/ 86 h 143"/>
                <a:gd name="T30" fmla="*/ 244 w 289"/>
                <a:gd name="T31" fmla="*/ 82 h 143"/>
                <a:gd name="T32" fmla="*/ 242 w 289"/>
                <a:gd name="T33" fmla="*/ 78 h 143"/>
                <a:gd name="T34" fmla="*/ 238 w 289"/>
                <a:gd name="T35" fmla="*/ 71 h 143"/>
                <a:gd name="T36" fmla="*/ 239 w 289"/>
                <a:gd name="T37" fmla="*/ 69 h 143"/>
                <a:gd name="T38" fmla="*/ 242 w 289"/>
                <a:gd name="T39" fmla="*/ 75 h 143"/>
                <a:gd name="T40" fmla="*/ 246 w 289"/>
                <a:gd name="T41" fmla="*/ 62 h 143"/>
                <a:gd name="T42" fmla="*/ 253 w 289"/>
                <a:gd name="T43" fmla="*/ 52 h 143"/>
                <a:gd name="T44" fmla="*/ 265 w 289"/>
                <a:gd name="T45" fmla="*/ 48 h 143"/>
                <a:gd name="T46" fmla="*/ 271 w 289"/>
                <a:gd name="T47" fmla="*/ 48 h 143"/>
                <a:gd name="T48" fmla="*/ 274 w 289"/>
                <a:gd name="T49" fmla="*/ 35 h 143"/>
                <a:gd name="T50" fmla="*/ 288 w 289"/>
                <a:gd name="T51" fmla="*/ 28 h 143"/>
                <a:gd name="T52" fmla="*/ 276 w 289"/>
                <a:gd name="T53" fmla="*/ 13 h 143"/>
                <a:gd name="T54" fmla="*/ 264 w 289"/>
                <a:gd name="T55" fmla="*/ 28 h 143"/>
                <a:gd name="T56" fmla="*/ 237 w 289"/>
                <a:gd name="T57" fmla="*/ 39 h 143"/>
                <a:gd name="T58" fmla="*/ 224 w 289"/>
                <a:gd name="T59" fmla="*/ 45 h 143"/>
                <a:gd name="T60" fmla="*/ 208 w 289"/>
                <a:gd name="T61" fmla="*/ 44 h 143"/>
                <a:gd name="T62" fmla="*/ 203 w 289"/>
                <a:gd name="T63" fmla="*/ 36 h 143"/>
                <a:gd name="T64" fmla="*/ 196 w 289"/>
                <a:gd name="T65" fmla="*/ 28 h 143"/>
                <a:gd name="T66" fmla="*/ 185 w 289"/>
                <a:gd name="T67" fmla="*/ 48 h 143"/>
                <a:gd name="T68" fmla="*/ 187 w 289"/>
                <a:gd name="T69" fmla="*/ 25 h 143"/>
                <a:gd name="T70" fmla="*/ 196 w 289"/>
                <a:gd name="T71" fmla="*/ 17 h 143"/>
                <a:gd name="T72" fmla="*/ 184 w 289"/>
                <a:gd name="T73" fmla="*/ 13 h 143"/>
                <a:gd name="T74" fmla="*/ 165 w 289"/>
                <a:gd name="T75" fmla="*/ 15 h 143"/>
                <a:gd name="T76" fmla="*/ 158 w 289"/>
                <a:gd name="T77" fmla="*/ 5 h 143"/>
                <a:gd name="T78" fmla="*/ 147 w 289"/>
                <a:gd name="T79" fmla="*/ 4 h 143"/>
                <a:gd name="T80" fmla="*/ 30 w 289"/>
                <a:gd name="T81" fmla="*/ 4 h 143"/>
                <a:gd name="T82" fmla="*/ 7 w 289"/>
                <a:gd name="T83" fmla="*/ 9 h 143"/>
                <a:gd name="T84" fmla="*/ 8 w 289"/>
                <a:gd name="T85" fmla="*/ 21 h 143"/>
                <a:gd name="T86" fmla="*/ 2 w 289"/>
                <a:gd name="T87" fmla="*/ 40 h 143"/>
                <a:gd name="T88" fmla="*/ 5 w 289"/>
                <a:gd name="T89" fmla="*/ 63 h 143"/>
                <a:gd name="T90" fmla="*/ 12 w 289"/>
                <a:gd name="T91" fmla="*/ 73 h 143"/>
                <a:gd name="T92" fmla="*/ 21 w 289"/>
                <a:gd name="T93" fmla="*/ 88 h 143"/>
                <a:gd name="T94" fmla="*/ 39 w 289"/>
                <a:gd name="T95" fmla="*/ 102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89" h="143">
                  <a:moveTo>
                    <a:pt x="68" y="108"/>
                  </a:moveTo>
                  <a:cubicBezTo>
                    <a:pt x="71" y="108"/>
                    <a:pt x="74" y="108"/>
                    <a:pt x="78" y="108"/>
                  </a:cubicBezTo>
                  <a:cubicBezTo>
                    <a:pt x="79" y="108"/>
                    <a:pt x="81" y="108"/>
                    <a:pt x="82" y="108"/>
                  </a:cubicBezTo>
                  <a:cubicBezTo>
                    <a:pt x="83" y="108"/>
                    <a:pt x="83" y="106"/>
                    <a:pt x="84" y="106"/>
                  </a:cubicBezTo>
                  <a:cubicBezTo>
                    <a:pt x="85" y="105"/>
                    <a:pt x="91" y="105"/>
                    <a:pt x="91" y="106"/>
                  </a:cubicBezTo>
                  <a:cubicBezTo>
                    <a:pt x="94" y="108"/>
                    <a:pt x="97" y="110"/>
                    <a:pt x="100" y="112"/>
                  </a:cubicBezTo>
                  <a:cubicBezTo>
                    <a:pt x="100" y="112"/>
                    <a:pt x="101" y="115"/>
                    <a:pt x="101" y="116"/>
                  </a:cubicBezTo>
                  <a:cubicBezTo>
                    <a:pt x="102" y="118"/>
                    <a:pt x="102" y="118"/>
                    <a:pt x="105" y="119"/>
                  </a:cubicBezTo>
                  <a:cubicBezTo>
                    <a:pt x="107" y="120"/>
                    <a:pt x="108" y="121"/>
                    <a:pt x="109" y="119"/>
                  </a:cubicBezTo>
                  <a:cubicBezTo>
                    <a:pt x="110" y="116"/>
                    <a:pt x="111" y="116"/>
                    <a:pt x="114" y="117"/>
                  </a:cubicBezTo>
                  <a:cubicBezTo>
                    <a:pt x="116" y="117"/>
                    <a:pt x="119" y="118"/>
                    <a:pt x="119" y="120"/>
                  </a:cubicBezTo>
                  <a:cubicBezTo>
                    <a:pt x="121" y="123"/>
                    <a:pt x="123" y="124"/>
                    <a:pt x="125" y="127"/>
                  </a:cubicBezTo>
                  <a:cubicBezTo>
                    <a:pt x="127" y="129"/>
                    <a:pt x="126" y="133"/>
                    <a:pt x="129" y="134"/>
                  </a:cubicBezTo>
                  <a:cubicBezTo>
                    <a:pt x="131" y="136"/>
                    <a:pt x="135" y="136"/>
                    <a:pt x="137" y="137"/>
                  </a:cubicBezTo>
                  <a:cubicBezTo>
                    <a:pt x="137" y="136"/>
                    <a:pt x="135" y="129"/>
                    <a:pt x="135" y="129"/>
                  </a:cubicBezTo>
                  <a:cubicBezTo>
                    <a:pt x="137" y="130"/>
                    <a:pt x="136" y="127"/>
                    <a:pt x="137" y="127"/>
                  </a:cubicBezTo>
                  <a:cubicBezTo>
                    <a:pt x="137" y="126"/>
                    <a:pt x="139" y="126"/>
                    <a:pt x="140" y="125"/>
                  </a:cubicBezTo>
                  <a:cubicBezTo>
                    <a:pt x="141" y="125"/>
                    <a:pt x="142" y="122"/>
                    <a:pt x="142" y="122"/>
                  </a:cubicBezTo>
                  <a:cubicBezTo>
                    <a:pt x="143" y="123"/>
                    <a:pt x="144" y="123"/>
                    <a:pt x="145" y="122"/>
                  </a:cubicBezTo>
                  <a:cubicBezTo>
                    <a:pt x="147" y="121"/>
                    <a:pt x="148" y="121"/>
                    <a:pt x="149" y="119"/>
                  </a:cubicBezTo>
                  <a:cubicBezTo>
                    <a:pt x="151" y="118"/>
                    <a:pt x="148" y="118"/>
                    <a:pt x="148" y="117"/>
                  </a:cubicBezTo>
                  <a:cubicBezTo>
                    <a:pt x="148" y="117"/>
                    <a:pt x="151" y="118"/>
                    <a:pt x="152" y="117"/>
                  </a:cubicBezTo>
                  <a:cubicBezTo>
                    <a:pt x="154" y="116"/>
                    <a:pt x="155" y="116"/>
                    <a:pt x="157" y="116"/>
                  </a:cubicBezTo>
                  <a:cubicBezTo>
                    <a:pt x="159" y="116"/>
                    <a:pt x="160" y="119"/>
                    <a:pt x="162" y="118"/>
                  </a:cubicBezTo>
                  <a:cubicBezTo>
                    <a:pt x="165" y="116"/>
                    <a:pt x="166" y="118"/>
                    <a:pt x="168" y="119"/>
                  </a:cubicBezTo>
                  <a:cubicBezTo>
                    <a:pt x="170" y="120"/>
                    <a:pt x="171" y="118"/>
                    <a:pt x="172" y="118"/>
                  </a:cubicBezTo>
                  <a:cubicBezTo>
                    <a:pt x="173" y="117"/>
                    <a:pt x="176" y="119"/>
                    <a:pt x="176" y="120"/>
                  </a:cubicBezTo>
                  <a:cubicBezTo>
                    <a:pt x="177" y="121"/>
                    <a:pt x="178" y="120"/>
                    <a:pt x="177" y="119"/>
                  </a:cubicBezTo>
                  <a:cubicBezTo>
                    <a:pt x="177" y="119"/>
                    <a:pt x="176" y="118"/>
                    <a:pt x="175" y="118"/>
                  </a:cubicBezTo>
                  <a:cubicBezTo>
                    <a:pt x="174" y="117"/>
                    <a:pt x="176" y="117"/>
                    <a:pt x="176" y="117"/>
                  </a:cubicBezTo>
                  <a:cubicBezTo>
                    <a:pt x="175" y="115"/>
                    <a:pt x="175" y="114"/>
                    <a:pt x="173" y="115"/>
                  </a:cubicBezTo>
                  <a:cubicBezTo>
                    <a:pt x="173" y="115"/>
                    <a:pt x="169" y="115"/>
                    <a:pt x="171" y="113"/>
                  </a:cubicBezTo>
                  <a:cubicBezTo>
                    <a:pt x="173" y="113"/>
                    <a:pt x="174" y="114"/>
                    <a:pt x="175" y="114"/>
                  </a:cubicBezTo>
                  <a:cubicBezTo>
                    <a:pt x="178" y="113"/>
                    <a:pt x="180" y="113"/>
                    <a:pt x="183" y="113"/>
                  </a:cubicBezTo>
                  <a:cubicBezTo>
                    <a:pt x="184" y="113"/>
                    <a:pt x="183" y="113"/>
                    <a:pt x="184" y="114"/>
                  </a:cubicBezTo>
                  <a:cubicBezTo>
                    <a:pt x="184" y="114"/>
                    <a:pt x="185" y="114"/>
                    <a:pt x="186" y="113"/>
                  </a:cubicBezTo>
                  <a:cubicBezTo>
                    <a:pt x="188" y="113"/>
                    <a:pt x="190" y="113"/>
                    <a:pt x="192" y="113"/>
                  </a:cubicBezTo>
                  <a:cubicBezTo>
                    <a:pt x="194" y="113"/>
                    <a:pt x="194" y="115"/>
                    <a:pt x="196" y="116"/>
                  </a:cubicBezTo>
                  <a:cubicBezTo>
                    <a:pt x="198" y="118"/>
                    <a:pt x="200" y="116"/>
                    <a:pt x="202" y="115"/>
                  </a:cubicBezTo>
                  <a:cubicBezTo>
                    <a:pt x="203" y="115"/>
                    <a:pt x="209" y="121"/>
                    <a:pt x="209" y="122"/>
                  </a:cubicBezTo>
                  <a:cubicBezTo>
                    <a:pt x="210" y="123"/>
                    <a:pt x="208" y="125"/>
                    <a:pt x="209" y="126"/>
                  </a:cubicBezTo>
                  <a:cubicBezTo>
                    <a:pt x="210" y="128"/>
                    <a:pt x="209" y="128"/>
                    <a:pt x="210" y="130"/>
                  </a:cubicBezTo>
                  <a:cubicBezTo>
                    <a:pt x="210" y="131"/>
                    <a:pt x="211" y="132"/>
                    <a:pt x="211" y="132"/>
                  </a:cubicBezTo>
                  <a:cubicBezTo>
                    <a:pt x="212" y="132"/>
                    <a:pt x="212" y="133"/>
                    <a:pt x="213" y="133"/>
                  </a:cubicBezTo>
                  <a:cubicBezTo>
                    <a:pt x="214" y="134"/>
                    <a:pt x="213" y="136"/>
                    <a:pt x="214" y="137"/>
                  </a:cubicBezTo>
                  <a:cubicBezTo>
                    <a:pt x="215" y="138"/>
                    <a:pt x="216" y="138"/>
                    <a:pt x="217" y="140"/>
                  </a:cubicBezTo>
                  <a:cubicBezTo>
                    <a:pt x="219" y="143"/>
                    <a:pt x="218" y="140"/>
                    <a:pt x="220" y="141"/>
                  </a:cubicBezTo>
                  <a:cubicBezTo>
                    <a:pt x="220" y="141"/>
                    <a:pt x="220" y="143"/>
                    <a:pt x="220" y="143"/>
                  </a:cubicBezTo>
                  <a:cubicBezTo>
                    <a:pt x="221" y="143"/>
                    <a:pt x="222" y="136"/>
                    <a:pt x="222" y="135"/>
                  </a:cubicBezTo>
                  <a:cubicBezTo>
                    <a:pt x="222" y="132"/>
                    <a:pt x="221" y="130"/>
                    <a:pt x="220" y="126"/>
                  </a:cubicBezTo>
                  <a:cubicBezTo>
                    <a:pt x="218" y="123"/>
                    <a:pt x="218" y="120"/>
                    <a:pt x="217" y="117"/>
                  </a:cubicBezTo>
                  <a:cubicBezTo>
                    <a:pt x="215" y="115"/>
                    <a:pt x="214" y="111"/>
                    <a:pt x="215" y="108"/>
                  </a:cubicBezTo>
                  <a:cubicBezTo>
                    <a:pt x="216" y="105"/>
                    <a:pt x="218" y="103"/>
                    <a:pt x="221" y="101"/>
                  </a:cubicBezTo>
                  <a:cubicBezTo>
                    <a:pt x="222" y="100"/>
                    <a:pt x="223" y="100"/>
                    <a:pt x="224" y="99"/>
                  </a:cubicBezTo>
                  <a:cubicBezTo>
                    <a:pt x="225" y="98"/>
                    <a:pt x="226" y="96"/>
                    <a:pt x="227" y="96"/>
                  </a:cubicBezTo>
                  <a:cubicBezTo>
                    <a:pt x="229" y="94"/>
                    <a:pt x="232" y="94"/>
                    <a:pt x="234" y="92"/>
                  </a:cubicBezTo>
                  <a:cubicBezTo>
                    <a:pt x="235" y="91"/>
                    <a:pt x="236" y="89"/>
                    <a:pt x="238" y="89"/>
                  </a:cubicBezTo>
                  <a:cubicBezTo>
                    <a:pt x="238" y="89"/>
                    <a:pt x="242" y="89"/>
                    <a:pt x="241" y="87"/>
                  </a:cubicBezTo>
                  <a:cubicBezTo>
                    <a:pt x="241" y="87"/>
                    <a:pt x="238" y="88"/>
                    <a:pt x="238" y="88"/>
                  </a:cubicBezTo>
                  <a:cubicBezTo>
                    <a:pt x="238" y="87"/>
                    <a:pt x="240" y="88"/>
                    <a:pt x="239" y="86"/>
                  </a:cubicBezTo>
                  <a:cubicBezTo>
                    <a:pt x="239" y="86"/>
                    <a:pt x="238" y="85"/>
                    <a:pt x="239" y="85"/>
                  </a:cubicBezTo>
                  <a:cubicBezTo>
                    <a:pt x="239" y="84"/>
                    <a:pt x="239" y="85"/>
                    <a:pt x="240" y="84"/>
                  </a:cubicBezTo>
                  <a:cubicBezTo>
                    <a:pt x="239" y="85"/>
                    <a:pt x="241" y="86"/>
                    <a:pt x="241" y="85"/>
                  </a:cubicBezTo>
                  <a:cubicBezTo>
                    <a:pt x="242" y="85"/>
                    <a:pt x="245" y="83"/>
                    <a:pt x="244" y="82"/>
                  </a:cubicBezTo>
                  <a:cubicBezTo>
                    <a:pt x="244" y="83"/>
                    <a:pt x="238" y="82"/>
                    <a:pt x="239" y="81"/>
                  </a:cubicBezTo>
                  <a:cubicBezTo>
                    <a:pt x="239" y="80"/>
                    <a:pt x="240" y="82"/>
                    <a:pt x="241" y="81"/>
                  </a:cubicBezTo>
                  <a:cubicBezTo>
                    <a:pt x="241" y="81"/>
                    <a:pt x="243" y="80"/>
                    <a:pt x="243" y="80"/>
                  </a:cubicBezTo>
                  <a:cubicBezTo>
                    <a:pt x="243" y="80"/>
                    <a:pt x="242" y="79"/>
                    <a:pt x="242" y="78"/>
                  </a:cubicBezTo>
                  <a:cubicBezTo>
                    <a:pt x="243" y="77"/>
                    <a:pt x="243" y="76"/>
                    <a:pt x="241" y="76"/>
                  </a:cubicBezTo>
                  <a:cubicBezTo>
                    <a:pt x="241" y="76"/>
                    <a:pt x="237" y="74"/>
                    <a:pt x="237" y="74"/>
                  </a:cubicBezTo>
                  <a:cubicBezTo>
                    <a:pt x="238" y="73"/>
                    <a:pt x="239" y="74"/>
                    <a:pt x="240" y="74"/>
                  </a:cubicBezTo>
                  <a:cubicBezTo>
                    <a:pt x="241" y="73"/>
                    <a:pt x="239" y="71"/>
                    <a:pt x="238" y="71"/>
                  </a:cubicBezTo>
                  <a:cubicBezTo>
                    <a:pt x="237" y="70"/>
                    <a:pt x="236" y="69"/>
                    <a:pt x="236" y="68"/>
                  </a:cubicBezTo>
                  <a:cubicBezTo>
                    <a:pt x="235" y="67"/>
                    <a:pt x="238" y="65"/>
                    <a:pt x="237" y="64"/>
                  </a:cubicBezTo>
                  <a:cubicBezTo>
                    <a:pt x="238" y="65"/>
                    <a:pt x="237" y="66"/>
                    <a:pt x="237" y="67"/>
                  </a:cubicBezTo>
                  <a:cubicBezTo>
                    <a:pt x="237" y="67"/>
                    <a:pt x="239" y="69"/>
                    <a:pt x="239" y="69"/>
                  </a:cubicBezTo>
                  <a:cubicBezTo>
                    <a:pt x="241" y="67"/>
                    <a:pt x="239" y="62"/>
                    <a:pt x="242" y="61"/>
                  </a:cubicBezTo>
                  <a:cubicBezTo>
                    <a:pt x="241" y="61"/>
                    <a:pt x="241" y="66"/>
                    <a:pt x="242" y="67"/>
                  </a:cubicBezTo>
                  <a:cubicBezTo>
                    <a:pt x="242" y="69"/>
                    <a:pt x="244" y="69"/>
                    <a:pt x="244" y="71"/>
                  </a:cubicBezTo>
                  <a:cubicBezTo>
                    <a:pt x="244" y="72"/>
                    <a:pt x="241" y="74"/>
                    <a:pt x="242" y="75"/>
                  </a:cubicBezTo>
                  <a:cubicBezTo>
                    <a:pt x="242" y="75"/>
                    <a:pt x="248" y="69"/>
                    <a:pt x="247" y="67"/>
                  </a:cubicBezTo>
                  <a:cubicBezTo>
                    <a:pt x="247" y="65"/>
                    <a:pt x="245" y="64"/>
                    <a:pt x="245" y="62"/>
                  </a:cubicBezTo>
                  <a:cubicBezTo>
                    <a:pt x="244" y="61"/>
                    <a:pt x="245" y="58"/>
                    <a:pt x="247" y="59"/>
                  </a:cubicBezTo>
                  <a:cubicBezTo>
                    <a:pt x="246" y="58"/>
                    <a:pt x="245" y="61"/>
                    <a:pt x="246" y="62"/>
                  </a:cubicBezTo>
                  <a:cubicBezTo>
                    <a:pt x="248" y="64"/>
                    <a:pt x="248" y="65"/>
                    <a:pt x="250" y="62"/>
                  </a:cubicBezTo>
                  <a:cubicBezTo>
                    <a:pt x="251" y="61"/>
                    <a:pt x="253" y="58"/>
                    <a:pt x="252" y="56"/>
                  </a:cubicBezTo>
                  <a:cubicBezTo>
                    <a:pt x="252" y="56"/>
                    <a:pt x="251" y="55"/>
                    <a:pt x="252" y="54"/>
                  </a:cubicBezTo>
                  <a:cubicBezTo>
                    <a:pt x="252" y="54"/>
                    <a:pt x="253" y="52"/>
                    <a:pt x="253" y="52"/>
                  </a:cubicBezTo>
                  <a:cubicBezTo>
                    <a:pt x="253" y="52"/>
                    <a:pt x="253" y="54"/>
                    <a:pt x="253" y="54"/>
                  </a:cubicBezTo>
                  <a:cubicBezTo>
                    <a:pt x="253" y="54"/>
                    <a:pt x="258" y="51"/>
                    <a:pt x="260" y="51"/>
                  </a:cubicBezTo>
                  <a:cubicBezTo>
                    <a:pt x="261" y="50"/>
                    <a:pt x="263" y="51"/>
                    <a:pt x="264" y="51"/>
                  </a:cubicBezTo>
                  <a:cubicBezTo>
                    <a:pt x="266" y="50"/>
                    <a:pt x="265" y="49"/>
                    <a:pt x="265" y="48"/>
                  </a:cubicBezTo>
                  <a:cubicBezTo>
                    <a:pt x="266" y="48"/>
                    <a:pt x="266" y="50"/>
                    <a:pt x="267" y="50"/>
                  </a:cubicBezTo>
                  <a:cubicBezTo>
                    <a:pt x="267" y="50"/>
                    <a:pt x="269" y="49"/>
                    <a:pt x="269" y="49"/>
                  </a:cubicBezTo>
                  <a:cubicBezTo>
                    <a:pt x="271" y="51"/>
                    <a:pt x="275" y="46"/>
                    <a:pt x="272" y="46"/>
                  </a:cubicBezTo>
                  <a:cubicBezTo>
                    <a:pt x="272" y="46"/>
                    <a:pt x="272" y="48"/>
                    <a:pt x="271" y="48"/>
                  </a:cubicBezTo>
                  <a:cubicBezTo>
                    <a:pt x="270" y="48"/>
                    <a:pt x="268" y="44"/>
                    <a:pt x="268" y="44"/>
                  </a:cubicBezTo>
                  <a:cubicBezTo>
                    <a:pt x="269" y="43"/>
                    <a:pt x="268" y="42"/>
                    <a:pt x="269" y="41"/>
                  </a:cubicBezTo>
                  <a:cubicBezTo>
                    <a:pt x="270" y="39"/>
                    <a:pt x="271" y="37"/>
                    <a:pt x="272" y="36"/>
                  </a:cubicBezTo>
                  <a:cubicBezTo>
                    <a:pt x="273" y="36"/>
                    <a:pt x="274" y="35"/>
                    <a:pt x="274" y="35"/>
                  </a:cubicBezTo>
                  <a:cubicBezTo>
                    <a:pt x="276" y="36"/>
                    <a:pt x="277" y="33"/>
                    <a:pt x="278" y="32"/>
                  </a:cubicBezTo>
                  <a:cubicBezTo>
                    <a:pt x="278" y="32"/>
                    <a:pt x="280" y="33"/>
                    <a:pt x="281" y="32"/>
                  </a:cubicBezTo>
                  <a:cubicBezTo>
                    <a:pt x="283" y="31"/>
                    <a:pt x="285" y="31"/>
                    <a:pt x="286" y="30"/>
                  </a:cubicBezTo>
                  <a:cubicBezTo>
                    <a:pt x="287" y="30"/>
                    <a:pt x="289" y="29"/>
                    <a:pt x="288" y="28"/>
                  </a:cubicBezTo>
                  <a:cubicBezTo>
                    <a:pt x="286" y="26"/>
                    <a:pt x="286" y="25"/>
                    <a:pt x="285" y="24"/>
                  </a:cubicBezTo>
                  <a:cubicBezTo>
                    <a:pt x="281" y="23"/>
                    <a:pt x="287" y="14"/>
                    <a:pt x="281" y="14"/>
                  </a:cubicBezTo>
                  <a:cubicBezTo>
                    <a:pt x="280" y="13"/>
                    <a:pt x="279" y="15"/>
                    <a:pt x="278" y="14"/>
                  </a:cubicBezTo>
                  <a:cubicBezTo>
                    <a:pt x="277" y="13"/>
                    <a:pt x="277" y="12"/>
                    <a:pt x="276" y="13"/>
                  </a:cubicBezTo>
                  <a:cubicBezTo>
                    <a:pt x="275" y="14"/>
                    <a:pt x="274" y="16"/>
                    <a:pt x="273" y="17"/>
                  </a:cubicBezTo>
                  <a:cubicBezTo>
                    <a:pt x="272" y="18"/>
                    <a:pt x="272" y="20"/>
                    <a:pt x="271" y="21"/>
                  </a:cubicBezTo>
                  <a:cubicBezTo>
                    <a:pt x="271" y="23"/>
                    <a:pt x="270" y="26"/>
                    <a:pt x="268" y="26"/>
                  </a:cubicBezTo>
                  <a:cubicBezTo>
                    <a:pt x="266" y="26"/>
                    <a:pt x="266" y="28"/>
                    <a:pt x="264" y="28"/>
                  </a:cubicBezTo>
                  <a:cubicBezTo>
                    <a:pt x="259" y="28"/>
                    <a:pt x="254" y="28"/>
                    <a:pt x="249" y="28"/>
                  </a:cubicBezTo>
                  <a:cubicBezTo>
                    <a:pt x="247" y="28"/>
                    <a:pt x="247" y="28"/>
                    <a:pt x="246" y="29"/>
                  </a:cubicBezTo>
                  <a:cubicBezTo>
                    <a:pt x="245" y="31"/>
                    <a:pt x="241" y="33"/>
                    <a:pt x="241" y="34"/>
                  </a:cubicBezTo>
                  <a:cubicBezTo>
                    <a:pt x="242" y="37"/>
                    <a:pt x="239" y="39"/>
                    <a:pt x="237" y="39"/>
                  </a:cubicBezTo>
                  <a:cubicBezTo>
                    <a:pt x="235" y="39"/>
                    <a:pt x="234" y="38"/>
                    <a:pt x="232" y="38"/>
                  </a:cubicBezTo>
                  <a:cubicBezTo>
                    <a:pt x="230" y="38"/>
                    <a:pt x="228" y="39"/>
                    <a:pt x="227" y="39"/>
                  </a:cubicBezTo>
                  <a:cubicBezTo>
                    <a:pt x="227" y="39"/>
                    <a:pt x="227" y="42"/>
                    <a:pt x="228" y="42"/>
                  </a:cubicBezTo>
                  <a:cubicBezTo>
                    <a:pt x="227" y="43"/>
                    <a:pt x="226" y="44"/>
                    <a:pt x="224" y="45"/>
                  </a:cubicBezTo>
                  <a:cubicBezTo>
                    <a:pt x="222" y="46"/>
                    <a:pt x="219" y="48"/>
                    <a:pt x="216" y="49"/>
                  </a:cubicBezTo>
                  <a:cubicBezTo>
                    <a:pt x="213" y="50"/>
                    <a:pt x="210" y="50"/>
                    <a:pt x="207" y="49"/>
                  </a:cubicBezTo>
                  <a:cubicBezTo>
                    <a:pt x="206" y="48"/>
                    <a:pt x="205" y="47"/>
                    <a:pt x="206" y="46"/>
                  </a:cubicBezTo>
                  <a:cubicBezTo>
                    <a:pt x="206" y="46"/>
                    <a:pt x="207" y="44"/>
                    <a:pt x="208" y="44"/>
                  </a:cubicBezTo>
                  <a:cubicBezTo>
                    <a:pt x="208" y="44"/>
                    <a:pt x="208" y="45"/>
                    <a:pt x="208" y="46"/>
                  </a:cubicBezTo>
                  <a:cubicBezTo>
                    <a:pt x="210" y="42"/>
                    <a:pt x="211" y="39"/>
                    <a:pt x="209" y="35"/>
                  </a:cubicBezTo>
                  <a:cubicBezTo>
                    <a:pt x="208" y="34"/>
                    <a:pt x="206" y="36"/>
                    <a:pt x="205" y="36"/>
                  </a:cubicBezTo>
                  <a:cubicBezTo>
                    <a:pt x="204" y="37"/>
                    <a:pt x="204" y="36"/>
                    <a:pt x="203" y="36"/>
                  </a:cubicBezTo>
                  <a:cubicBezTo>
                    <a:pt x="202" y="35"/>
                    <a:pt x="204" y="34"/>
                    <a:pt x="204" y="34"/>
                  </a:cubicBezTo>
                  <a:cubicBezTo>
                    <a:pt x="208" y="30"/>
                    <a:pt x="205" y="26"/>
                    <a:pt x="201" y="25"/>
                  </a:cubicBezTo>
                  <a:cubicBezTo>
                    <a:pt x="198" y="24"/>
                    <a:pt x="198" y="25"/>
                    <a:pt x="196" y="26"/>
                  </a:cubicBezTo>
                  <a:cubicBezTo>
                    <a:pt x="196" y="27"/>
                    <a:pt x="196" y="27"/>
                    <a:pt x="196" y="28"/>
                  </a:cubicBezTo>
                  <a:cubicBezTo>
                    <a:pt x="196" y="29"/>
                    <a:pt x="194" y="28"/>
                    <a:pt x="193" y="28"/>
                  </a:cubicBezTo>
                  <a:cubicBezTo>
                    <a:pt x="192" y="28"/>
                    <a:pt x="190" y="36"/>
                    <a:pt x="190" y="37"/>
                  </a:cubicBezTo>
                  <a:cubicBezTo>
                    <a:pt x="191" y="42"/>
                    <a:pt x="192" y="45"/>
                    <a:pt x="188" y="47"/>
                  </a:cubicBezTo>
                  <a:cubicBezTo>
                    <a:pt x="188" y="48"/>
                    <a:pt x="185" y="49"/>
                    <a:pt x="185" y="48"/>
                  </a:cubicBezTo>
                  <a:cubicBezTo>
                    <a:pt x="185" y="46"/>
                    <a:pt x="184" y="44"/>
                    <a:pt x="184" y="42"/>
                  </a:cubicBezTo>
                  <a:cubicBezTo>
                    <a:pt x="184" y="41"/>
                    <a:pt x="186" y="30"/>
                    <a:pt x="186" y="30"/>
                  </a:cubicBezTo>
                  <a:cubicBezTo>
                    <a:pt x="185" y="30"/>
                    <a:pt x="183" y="32"/>
                    <a:pt x="183" y="31"/>
                  </a:cubicBezTo>
                  <a:cubicBezTo>
                    <a:pt x="183" y="30"/>
                    <a:pt x="186" y="26"/>
                    <a:pt x="187" y="25"/>
                  </a:cubicBezTo>
                  <a:cubicBezTo>
                    <a:pt x="188" y="23"/>
                    <a:pt x="191" y="23"/>
                    <a:pt x="193" y="22"/>
                  </a:cubicBezTo>
                  <a:cubicBezTo>
                    <a:pt x="196" y="22"/>
                    <a:pt x="199" y="23"/>
                    <a:pt x="202" y="23"/>
                  </a:cubicBezTo>
                  <a:cubicBezTo>
                    <a:pt x="205" y="23"/>
                    <a:pt x="201" y="20"/>
                    <a:pt x="199" y="20"/>
                  </a:cubicBezTo>
                  <a:cubicBezTo>
                    <a:pt x="197" y="20"/>
                    <a:pt x="199" y="17"/>
                    <a:pt x="196" y="17"/>
                  </a:cubicBezTo>
                  <a:cubicBezTo>
                    <a:pt x="194" y="18"/>
                    <a:pt x="192" y="19"/>
                    <a:pt x="189" y="19"/>
                  </a:cubicBezTo>
                  <a:cubicBezTo>
                    <a:pt x="187" y="19"/>
                    <a:pt x="185" y="17"/>
                    <a:pt x="183" y="16"/>
                  </a:cubicBezTo>
                  <a:cubicBezTo>
                    <a:pt x="183" y="16"/>
                    <a:pt x="180" y="16"/>
                    <a:pt x="181" y="15"/>
                  </a:cubicBezTo>
                  <a:cubicBezTo>
                    <a:pt x="182" y="15"/>
                    <a:pt x="184" y="14"/>
                    <a:pt x="184" y="13"/>
                  </a:cubicBezTo>
                  <a:cubicBezTo>
                    <a:pt x="184" y="13"/>
                    <a:pt x="176" y="16"/>
                    <a:pt x="175" y="16"/>
                  </a:cubicBezTo>
                  <a:cubicBezTo>
                    <a:pt x="174" y="17"/>
                    <a:pt x="173" y="18"/>
                    <a:pt x="172" y="18"/>
                  </a:cubicBezTo>
                  <a:cubicBezTo>
                    <a:pt x="170" y="18"/>
                    <a:pt x="170" y="16"/>
                    <a:pt x="168" y="16"/>
                  </a:cubicBezTo>
                  <a:cubicBezTo>
                    <a:pt x="167" y="16"/>
                    <a:pt x="162" y="18"/>
                    <a:pt x="165" y="15"/>
                  </a:cubicBezTo>
                  <a:cubicBezTo>
                    <a:pt x="168" y="13"/>
                    <a:pt x="171" y="11"/>
                    <a:pt x="174" y="9"/>
                  </a:cubicBezTo>
                  <a:cubicBezTo>
                    <a:pt x="172" y="9"/>
                    <a:pt x="170" y="7"/>
                    <a:pt x="168" y="9"/>
                  </a:cubicBezTo>
                  <a:cubicBezTo>
                    <a:pt x="165" y="10"/>
                    <a:pt x="164" y="8"/>
                    <a:pt x="161" y="7"/>
                  </a:cubicBezTo>
                  <a:cubicBezTo>
                    <a:pt x="160" y="7"/>
                    <a:pt x="159" y="6"/>
                    <a:pt x="158" y="5"/>
                  </a:cubicBezTo>
                  <a:cubicBezTo>
                    <a:pt x="156" y="5"/>
                    <a:pt x="155" y="6"/>
                    <a:pt x="153" y="6"/>
                  </a:cubicBezTo>
                  <a:cubicBezTo>
                    <a:pt x="152" y="5"/>
                    <a:pt x="150" y="5"/>
                    <a:pt x="150" y="3"/>
                  </a:cubicBezTo>
                  <a:cubicBezTo>
                    <a:pt x="150" y="3"/>
                    <a:pt x="148" y="0"/>
                    <a:pt x="148" y="1"/>
                  </a:cubicBezTo>
                  <a:cubicBezTo>
                    <a:pt x="147" y="1"/>
                    <a:pt x="148" y="4"/>
                    <a:pt x="147" y="4"/>
                  </a:cubicBezTo>
                  <a:cubicBezTo>
                    <a:pt x="146" y="4"/>
                    <a:pt x="145" y="4"/>
                    <a:pt x="145" y="4"/>
                  </a:cubicBezTo>
                  <a:cubicBezTo>
                    <a:pt x="142" y="4"/>
                    <a:pt x="139" y="4"/>
                    <a:pt x="136" y="4"/>
                  </a:cubicBezTo>
                  <a:cubicBezTo>
                    <a:pt x="125" y="4"/>
                    <a:pt x="115" y="4"/>
                    <a:pt x="105" y="4"/>
                  </a:cubicBezTo>
                  <a:cubicBezTo>
                    <a:pt x="80" y="4"/>
                    <a:pt x="55" y="4"/>
                    <a:pt x="30" y="4"/>
                  </a:cubicBezTo>
                  <a:cubicBezTo>
                    <a:pt x="24" y="4"/>
                    <a:pt x="17" y="4"/>
                    <a:pt x="11" y="4"/>
                  </a:cubicBezTo>
                  <a:cubicBezTo>
                    <a:pt x="12" y="5"/>
                    <a:pt x="14" y="13"/>
                    <a:pt x="11" y="14"/>
                  </a:cubicBezTo>
                  <a:cubicBezTo>
                    <a:pt x="9" y="14"/>
                    <a:pt x="8" y="14"/>
                    <a:pt x="10" y="12"/>
                  </a:cubicBezTo>
                  <a:cubicBezTo>
                    <a:pt x="12" y="9"/>
                    <a:pt x="9" y="9"/>
                    <a:pt x="7" y="9"/>
                  </a:cubicBezTo>
                  <a:cubicBezTo>
                    <a:pt x="5" y="9"/>
                    <a:pt x="2" y="7"/>
                    <a:pt x="1" y="7"/>
                  </a:cubicBezTo>
                  <a:cubicBezTo>
                    <a:pt x="0" y="8"/>
                    <a:pt x="2" y="12"/>
                    <a:pt x="2" y="12"/>
                  </a:cubicBezTo>
                  <a:cubicBezTo>
                    <a:pt x="3" y="15"/>
                    <a:pt x="4" y="16"/>
                    <a:pt x="4" y="18"/>
                  </a:cubicBezTo>
                  <a:cubicBezTo>
                    <a:pt x="4" y="19"/>
                    <a:pt x="7" y="21"/>
                    <a:pt x="8" y="21"/>
                  </a:cubicBezTo>
                  <a:cubicBezTo>
                    <a:pt x="7" y="21"/>
                    <a:pt x="6" y="21"/>
                    <a:pt x="5" y="22"/>
                  </a:cubicBezTo>
                  <a:cubicBezTo>
                    <a:pt x="4" y="23"/>
                    <a:pt x="5" y="24"/>
                    <a:pt x="5" y="25"/>
                  </a:cubicBezTo>
                  <a:cubicBezTo>
                    <a:pt x="5" y="28"/>
                    <a:pt x="5" y="30"/>
                    <a:pt x="4" y="32"/>
                  </a:cubicBezTo>
                  <a:cubicBezTo>
                    <a:pt x="4" y="35"/>
                    <a:pt x="3" y="37"/>
                    <a:pt x="2" y="40"/>
                  </a:cubicBezTo>
                  <a:cubicBezTo>
                    <a:pt x="1" y="43"/>
                    <a:pt x="3" y="46"/>
                    <a:pt x="4" y="49"/>
                  </a:cubicBezTo>
                  <a:cubicBezTo>
                    <a:pt x="4" y="52"/>
                    <a:pt x="3" y="54"/>
                    <a:pt x="3" y="56"/>
                  </a:cubicBezTo>
                  <a:cubicBezTo>
                    <a:pt x="3" y="57"/>
                    <a:pt x="4" y="58"/>
                    <a:pt x="4" y="59"/>
                  </a:cubicBezTo>
                  <a:cubicBezTo>
                    <a:pt x="5" y="60"/>
                    <a:pt x="5" y="62"/>
                    <a:pt x="5" y="63"/>
                  </a:cubicBezTo>
                  <a:cubicBezTo>
                    <a:pt x="6" y="66"/>
                    <a:pt x="9" y="67"/>
                    <a:pt x="10" y="70"/>
                  </a:cubicBezTo>
                  <a:cubicBezTo>
                    <a:pt x="11" y="72"/>
                    <a:pt x="11" y="71"/>
                    <a:pt x="12" y="70"/>
                  </a:cubicBezTo>
                  <a:cubicBezTo>
                    <a:pt x="12" y="70"/>
                    <a:pt x="13" y="73"/>
                    <a:pt x="13" y="73"/>
                  </a:cubicBezTo>
                  <a:cubicBezTo>
                    <a:pt x="13" y="73"/>
                    <a:pt x="12" y="72"/>
                    <a:pt x="12" y="73"/>
                  </a:cubicBezTo>
                  <a:cubicBezTo>
                    <a:pt x="12" y="74"/>
                    <a:pt x="12" y="75"/>
                    <a:pt x="13" y="76"/>
                  </a:cubicBezTo>
                  <a:cubicBezTo>
                    <a:pt x="14" y="76"/>
                    <a:pt x="14" y="76"/>
                    <a:pt x="15" y="77"/>
                  </a:cubicBezTo>
                  <a:cubicBezTo>
                    <a:pt x="16" y="78"/>
                    <a:pt x="14" y="79"/>
                    <a:pt x="15" y="80"/>
                  </a:cubicBezTo>
                  <a:cubicBezTo>
                    <a:pt x="17" y="83"/>
                    <a:pt x="21" y="85"/>
                    <a:pt x="21" y="88"/>
                  </a:cubicBezTo>
                  <a:cubicBezTo>
                    <a:pt x="22" y="90"/>
                    <a:pt x="23" y="90"/>
                    <a:pt x="25" y="91"/>
                  </a:cubicBezTo>
                  <a:cubicBezTo>
                    <a:pt x="27" y="92"/>
                    <a:pt x="29" y="93"/>
                    <a:pt x="31" y="93"/>
                  </a:cubicBezTo>
                  <a:cubicBezTo>
                    <a:pt x="33" y="93"/>
                    <a:pt x="35" y="95"/>
                    <a:pt x="36" y="96"/>
                  </a:cubicBezTo>
                  <a:cubicBezTo>
                    <a:pt x="36" y="97"/>
                    <a:pt x="40" y="101"/>
                    <a:pt x="39" y="102"/>
                  </a:cubicBezTo>
                  <a:cubicBezTo>
                    <a:pt x="43" y="101"/>
                    <a:pt x="48" y="100"/>
                    <a:pt x="52" y="101"/>
                  </a:cubicBezTo>
                  <a:cubicBezTo>
                    <a:pt x="58" y="103"/>
                    <a:pt x="63" y="106"/>
                    <a:pt x="68" y="108"/>
                  </a:cubicBez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45" name="Freeform 642"/>
            <p:cNvSpPr>
              <a:spLocks noEditPoints="1"/>
            </p:cNvSpPr>
            <p:nvPr/>
          </p:nvSpPr>
          <p:spPr bwMode="auto">
            <a:xfrm>
              <a:off x="4618039" y="4329113"/>
              <a:ext cx="4286250" cy="2203450"/>
            </a:xfrm>
            <a:custGeom>
              <a:avLst/>
              <a:gdLst>
                <a:gd name="T0" fmla="*/ 255 w 427"/>
                <a:gd name="T1" fmla="*/ 181 h 219"/>
                <a:gd name="T2" fmla="*/ 299 w 427"/>
                <a:gd name="T3" fmla="*/ 195 h 219"/>
                <a:gd name="T4" fmla="*/ 296 w 427"/>
                <a:gd name="T5" fmla="*/ 215 h 219"/>
                <a:gd name="T6" fmla="*/ 332 w 427"/>
                <a:gd name="T7" fmla="*/ 200 h 219"/>
                <a:gd name="T8" fmla="*/ 366 w 427"/>
                <a:gd name="T9" fmla="*/ 196 h 219"/>
                <a:gd name="T10" fmla="*/ 383 w 427"/>
                <a:gd name="T11" fmla="*/ 200 h 219"/>
                <a:gd name="T12" fmla="*/ 391 w 427"/>
                <a:gd name="T13" fmla="*/ 201 h 219"/>
                <a:gd name="T14" fmla="*/ 380 w 427"/>
                <a:gd name="T15" fmla="*/ 188 h 219"/>
                <a:gd name="T16" fmla="*/ 382 w 427"/>
                <a:gd name="T17" fmla="*/ 176 h 219"/>
                <a:gd name="T18" fmla="*/ 354 w 427"/>
                <a:gd name="T19" fmla="*/ 180 h 219"/>
                <a:gd name="T20" fmla="*/ 414 w 427"/>
                <a:gd name="T21" fmla="*/ 160 h 219"/>
                <a:gd name="T22" fmla="*/ 417 w 427"/>
                <a:gd name="T23" fmla="*/ 144 h 219"/>
                <a:gd name="T24" fmla="*/ 415 w 427"/>
                <a:gd name="T25" fmla="*/ 139 h 219"/>
                <a:gd name="T26" fmla="*/ 394 w 427"/>
                <a:gd name="T27" fmla="*/ 126 h 219"/>
                <a:gd name="T28" fmla="*/ 390 w 427"/>
                <a:gd name="T29" fmla="*/ 110 h 219"/>
                <a:gd name="T30" fmla="*/ 378 w 427"/>
                <a:gd name="T31" fmla="*/ 104 h 219"/>
                <a:gd name="T32" fmla="*/ 364 w 427"/>
                <a:gd name="T33" fmla="*/ 112 h 219"/>
                <a:gd name="T34" fmla="*/ 356 w 427"/>
                <a:gd name="T35" fmla="*/ 107 h 219"/>
                <a:gd name="T36" fmla="*/ 342 w 427"/>
                <a:gd name="T37" fmla="*/ 85 h 219"/>
                <a:gd name="T38" fmla="*/ 314 w 427"/>
                <a:gd name="T39" fmla="*/ 91 h 219"/>
                <a:gd name="T40" fmla="*/ 320 w 427"/>
                <a:gd name="T41" fmla="*/ 116 h 219"/>
                <a:gd name="T42" fmla="*/ 306 w 427"/>
                <a:gd name="T43" fmla="*/ 159 h 219"/>
                <a:gd name="T44" fmla="*/ 292 w 427"/>
                <a:gd name="T45" fmla="*/ 135 h 219"/>
                <a:gd name="T46" fmla="*/ 250 w 427"/>
                <a:gd name="T47" fmla="*/ 119 h 219"/>
                <a:gd name="T48" fmla="*/ 237 w 427"/>
                <a:gd name="T49" fmla="*/ 86 h 219"/>
                <a:gd name="T50" fmla="*/ 246 w 427"/>
                <a:gd name="T51" fmla="*/ 77 h 219"/>
                <a:gd name="T52" fmla="*/ 246 w 427"/>
                <a:gd name="T53" fmla="*/ 70 h 219"/>
                <a:gd name="T54" fmla="*/ 263 w 427"/>
                <a:gd name="T55" fmla="*/ 58 h 219"/>
                <a:gd name="T56" fmla="*/ 276 w 427"/>
                <a:gd name="T57" fmla="*/ 48 h 219"/>
                <a:gd name="T58" fmla="*/ 293 w 427"/>
                <a:gd name="T59" fmla="*/ 36 h 219"/>
                <a:gd name="T60" fmla="*/ 276 w 427"/>
                <a:gd name="T61" fmla="*/ 23 h 219"/>
                <a:gd name="T62" fmla="*/ 262 w 427"/>
                <a:gd name="T63" fmla="*/ 35 h 219"/>
                <a:gd name="T64" fmla="*/ 252 w 427"/>
                <a:gd name="T65" fmla="*/ 23 h 219"/>
                <a:gd name="T66" fmla="*/ 241 w 427"/>
                <a:gd name="T67" fmla="*/ 10 h 219"/>
                <a:gd name="T68" fmla="*/ 223 w 427"/>
                <a:gd name="T69" fmla="*/ 6 h 219"/>
                <a:gd name="T70" fmla="*/ 232 w 427"/>
                <a:gd name="T71" fmla="*/ 27 h 219"/>
                <a:gd name="T72" fmla="*/ 226 w 427"/>
                <a:gd name="T73" fmla="*/ 40 h 219"/>
                <a:gd name="T74" fmla="*/ 218 w 427"/>
                <a:gd name="T75" fmla="*/ 37 h 219"/>
                <a:gd name="T76" fmla="*/ 164 w 427"/>
                <a:gd name="T77" fmla="*/ 29 h 219"/>
                <a:gd name="T78" fmla="*/ 166 w 427"/>
                <a:gd name="T79" fmla="*/ 41 h 219"/>
                <a:gd name="T80" fmla="*/ 160 w 427"/>
                <a:gd name="T81" fmla="*/ 40 h 219"/>
                <a:gd name="T82" fmla="*/ 133 w 427"/>
                <a:gd name="T83" fmla="*/ 30 h 219"/>
                <a:gd name="T84" fmla="*/ 83 w 427"/>
                <a:gd name="T85" fmla="*/ 23 h 219"/>
                <a:gd name="T86" fmla="*/ 71 w 427"/>
                <a:gd name="T87" fmla="*/ 18 h 219"/>
                <a:gd name="T88" fmla="*/ 50 w 427"/>
                <a:gd name="T89" fmla="*/ 24 h 219"/>
                <a:gd name="T90" fmla="*/ 49 w 427"/>
                <a:gd name="T91" fmla="*/ 22 h 219"/>
                <a:gd name="T92" fmla="*/ 29 w 427"/>
                <a:gd name="T93" fmla="*/ 23 h 219"/>
                <a:gd name="T94" fmla="*/ 21 w 427"/>
                <a:gd name="T95" fmla="*/ 28 h 219"/>
                <a:gd name="T96" fmla="*/ 3 w 427"/>
                <a:gd name="T97" fmla="*/ 97 h 219"/>
                <a:gd name="T98" fmla="*/ 40 w 427"/>
                <a:gd name="T99" fmla="*/ 116 h 219"/>
                <a:gd name="T100" fmla="*/ 53 w 427"/>
                <a:gd name="T101" fmla="*/ 141 h 219"/>
                <a:gd name="T102" fmla="*/ 62 w 427"/>
                <a:gd name="T103" fmla="*/ 150 h 219"/>
                <a:gd name="T104" fmla="*/ 67 w 427"/>
                <a:gd name="T105" fmla="*/ 160 h 219"/>
                <a:gd name="T106" fmla="*/ 80 w 427"/>
                <a:gd name="T107" fmla="*/ 166 h 219"/>
                <a:gd name="T108" fmla="*/ 133 w 427"/>
                <a:gd name="T109" fmla="*/ 176 h 219"/>
                <a:gd name="T110" fmla="*/ 97 w 427"/>
                <a:gd name="T111" fmla="*/ 57 h 219"/>
                <a:gd name="T112" fmla="*/ 87 w 427"/>
                <a:gd name="T113" fmla="*/ 51 h 219"/>
                <a:gd name="T114" fmla="*/ 113 w 427"/>
                <a:gd name="T115" fmla="*/ 49 h 219"/>
                <a:gd name="T116" fmla="*/ 142 w 427"/>
                <a:gd name="T117" fmla="*/ 85 h 219"/>
                <a:gd name="T118" fmla="*/ 131 w 427"/>
                <a:gd name="T119" fmla="*/ 85 h 219"/>
                <a:gd name="T120" fmla="*/ 160 w 427"/>
                <a:gd name="T121" fmla="*/ 78 h 219"/>
                <a:gd name="T122" fmla="*/ 210 w 427"/>
                <a:gd name="T123" fmla="*/ 150 h 219"/>
                <a:gd name="T124" fmla="*/ 222 w 427"/>
                <a:gd name="T125" fmla="*/ 165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27" h="219">
                  <a:moveTo>
                    <a:pt x="229" y="174"/>
                  </a:moveTo>
                  <a:cubicBezTo>
                    <a:pt x="229" y="174"/>
                    <a:pt x="229" y="173"/>
                    <a:pt x="229" y="173"/>
                  </a:cubicBezTo>
                  <a:cubicBezTo>
                    <a:pt x="229" y="173"/>
                    <a:pt x="232" y="177"/>
                    <a:pt x="232" y="177"/>
                  </a:cubicBezTo>
                  <a:cubicBezTo>
                    <a:pt x="234" y="177"/>
                    <a:pt x="235" y="178"/>
                    <a:pt x="236" y="178"/>
                  </a:cubicBezTo>
                  <a:cubicBezTo>
                    <a:pt x="238" y="178"/>
                    <a:pt x="238" y="177"/>
                    <a:pt x="239" y="178"/>
                  </a:cubicBezTo>
                  <a:cubicBezTo>
                    <a:pt x="242" y="179"/>
                    <a:pt x="244" y="180"/>
                    <a:pt x="246" y="181"/>
                  </a:cubicBezTo>
                  <a:cubicBezTo>
                    <a:pt x="247" y="182"/>
                    <a:pt x="248" y="181"/>
                    <a:pt x="249" y="181"/>
                  </a:cubicBezTo>
                  <a:cubicBezTo>
                    <a:pt x="250" y="180"/>
                    <a:pt x="251" y="180"/>
                    <a:pt x="252" y="180"/>
                  </a:cubicBezTo>
                  <a:cubicBezTo>
                    <a:pt x="253" y="180"/>
                    <a:pt x="254" y="181"/>
                    <a:pt x="255" y="181"/>
                  </a:cubicBezTo>
                  <a:cubicBezTo>
                    <a:pt x="257" y="181"/>
                    <a:pt x="258" y="180"/>
                    <a:pt x="259" y="179"/>
                  </a:cubicBezTo>
                  <a:cubicBezTo>
                    <a:pt x="260" y="178"/>
                    <a:pt x="263" y="175"/>
                    <a:pt x="264" y="175"/>
                  </a:cubicBezTo>
                  <a:cubicBezTo>
                    <a:pt x="264" y="175"/>
                    <a:pt x="265" y="176"/>
                    <a:pt x="265" y="176"/>
                  </a:cubicBezTo>
                  <a:cubicBezTo>
                    <a:pt x="267" y="176"/>
                    <a:pt x="268" y="176"/>
                    <a:pt x="269" y="176"/>
                  </a:cubicBezTo>
                  <a:cubicBezTo>
                    <a:pt x="273" y="176"/>
                    <a:pt x="272" y="179"/>
                    <a:pt x="274" y="181"/>
                  </a:cubicBezTo>
                  <a:cubicBezTo>
                    <a:pt x="275" y="182"/>
                    <a:pt x="279" y="181"/>
                    <a:pt x="279" y="183"/>
                  </a:cubicBezTo>
                  <a:cubicBezTo>
                    <a:pt x="279" y="185"/>
                    <a:pt x="280" y="187"/>
                    <a:pt x="281" y="189"/>
                  </a:cubicBezTo>
                  <a:cubicBezTo>
                    <a:pt x="281" y="194"/>
                    <a:pt x="290" y="193"/>
                    <a:pt x="293" y="194"/>
                  </a:cubicBezTo>
                  <a:cubicBezTo>
                    <a:pt x="295" y="194"/>
                    <a:pt x="298" y="194"/>
                    <a:pt x="299" y="195"/>
                  </a:cubicBezTo>
                  <a:cubicBezTo>
                    <a:pt x="300" y="196"/>
                    <a:pt x="305" y="201"/>
                    <a:pt x="304" y="201"/>
                  </a:cubicBezTo>
                  <a:cubicBezTo>
                    <a:pt x="302" y="203"/>
                    <a:pt x="302" y="203"/>
                    <a:pt x="300" y="202"/>
                  </a:cubicBezTo>
                  <a:cubicBezTo>
                    <a:pt x="299" y="201"/>
                    <a:pt x="295" y="199"/>
                    <a:pt x="295" y="199"/>
                  </a:cubicBezTo>
                  <a:cubicBezTo>
                    <a:pt x="295" y="200"/>
                    <a:pt x="298" y="201"/>
                    <a:pt x="297" y="203"/>
                  </a:cubicBezTo>
                  <a:cubicBezTo>
                    <a:pt x="296" y="204"/>
                    <a:pt x="295" y="206"/>
                    <a:pt x="295" y="207"/>
                  </a:cubicBezTo>
                  <a:cubicBezTo>
                    <a:pt x="295" y="209"/>
                    <a:pt x="295" y="210"/>
                    <a:pt x="294" y="211"/>
                  </a:cubicBezTo>
                  <a:cubicBezTo>
                    <a:pt x="294" y="212"/>
                    <a:pt x="291" y="213"/>
                    <a:pt x="291" y="213"/>
                  </a:cubicBezTo>
                  <a:cubicBezTo>
                    <a:pt x="290" y="214"/>
                    <a:pt x="287" y="219"/>
                    <a:pt x="291" y="219"/>
                  </a:cubicBezTo>
                  <a:cubicBezTo>
                    <a:pt x="292" y="219"/>
                    <a:pt x="294" y="217"/>
                    <a:pt x="296" y="215"/>
                  </a:cubicBezTo>
                  <a:cubicBezTo>
                    <a:pt x="298" y="214"/>
                    <a:pt x="299" y="216"/>
                    <a:pt x="301" y="215"/>
                  </a:cubicBezTo>
                  <a:cubicBezTo>
                    <a:pt x="304" y="215"/>
                    <a:pt x="305" y="213"/>
                    <a:pt x="308" y="213"/>
                  </a:cubicBezTo>
                  <a:cubicBezTo>
                    <a:pt x="308" y="211"/>
                    <a:pt x="308" y="212"/>
                    <a:pt x="306" y="211"/>
                  </a:cubicBezTo>
                  <a:cubicBezTo>
                    <a:pt x="305" y="211"/>
                    <a:pt x="305" y="210"/>
                    <a:pt x="306" y="210"/>
                  </a:cubicBezTo>
                  <a:cubicBezTo>
                    <a:pt x="307" y="208"/>
                    <a:pt x="308" y="207"/>
                    <a:pt x="311" y="207"/>
                  </a:cubicBezTo>
                  <a:cubicBezTo>
                    <a:pt x="312" y="207"/>
                    <a:pt x="315" y="205"/>
                    <a:pt x="317" y="206"/>
                  </a:cubicBezTo>
                  <a:cubicBezTo>
                    <a:pt x="319" y="207"/>
                    <a:pt x="320" y="203"/>
                    <a:pt x="322" y="206"/>
                  </a:cubicBezTo>
                  <a:cubicBezTo>
                    <a:pt x="324" y="204"/>
                    <a:pt x="325" y="203"/>
                    <a:pt x="327" y="201"/>
                  </a:cubicBezTo>
                  <a:cubicBezTo>
                    <a:pt x="329" y="200"/>
                    <a:pt x="330" y="200"/>
                    <a:pt x="332" y="200"/>
                  </a:cubicBezTo>
                  <a:cubicBezTo>
                    <a:pt x="335" y="200"/>
                    <a:pt x="339" y="200"/>
                    <a:pt x="342" y="200"/>
                  </a:cubicBezTo>
                  <a:cubicBezTo>
                    <a:pt x="345" y="200"/>
                    <a:pt x="346" y="201"/>
                    <a:pt x="347" y="199"/>
                  </a:cubicBezTo>
                  <a:cubicBezTo>
                    <a:pt x="348" y="198"/>
                    <a:pt x="349" y="199"/>
                    <a:pt x="350" y="198"/>
                  </a:cubicBezTo>
                  <a:cubicBezTo>
                    <a:pt x="351" y="196"/>
                    <a:pt x="352" y="195"/>
                    <a:pt x="352" y="193"/>
                  </a:cubicBezTo>
                  <a:cubicBezTo>
                    <a:pt x="353" y="191"/>
                    <a:pt x="353" y="190"/>
                    <a:pt x="354" y="188"/>
                  </a:cubicBezTo>
                  <a:cubicBezTo>
                    <a:pt x="355" y="187"/>
                    <a:pt x="356" y="186"/>
                    <a:pt x="357" y="185"/>
                  </a:cubicBezTo>
                  <a:cubicBezTo>
                    <a:pt x="358" y="184"/>
                    <a:pt x="359" y="187"/>
                    <a:pt x="361" y="186"/>
                  </a:cubicBezTo>
                  <a:cubicBezTo>
                    <a:pt x="363" y="184"/>
                    <a:pt x="365" y="187"/>
                    <a:pt x="365" y="189"/>
                  </a:cubicBezTo>
                  <a:cubicBezTo>
                    <a:pt x="365" y="190"/>
                    <a:pt x="364" y="196"/>
                    <a:pt x="366" y="196"/>
                  </a:cubicBezTo>
                  <a:cubicBezTo>
                    <a:pt x="367" y="197"/>
                    <a:pt x="368" y="199"/>
                    <a:pt x="369" y="201"/>
                  </a:cubicBezTo>
                  <a:cubicBezTo>
                    <a:pt x="370" y="199"/>
                    <a:pt x="381" y="196"/>
                    <a:pt x="381" y="196"/>
                  </a:cubicBezTo>
                  <a:cubicBezTo>
                    <a:pt x="381" y="195"/>
                    <a:pt x="380" y="195"/>
                    <a:pt x="380" y="194"/>
                  </a:cubicBezTo>
                  <a:cubicBezTo>
                    <a:pt x="380" y="194"/>
                    <a:pt x="382" y="196"/>
                    <a:pt x="382" y="196"/>
                  </a:cubicBezTo>
                  <a:cubicBezTo>
                    <a:pt x="382" y="197"/>
                    <a:pt x="380" y="197"/>
                    <a:pt x="380" y="197"/>
                  </a:cubicBezTo>
                  <a:cubicBezTo>
                    <a:pt x="380" y="197"/>
                    <a:pt x="386" y="198"/>
                    <a:pt x="386" y="198"/>
                  </a:cubicBezTo>
                  <a:cubicBezTo>
                    <a:pt x="386" y="198"/>
                    <a:pt x="386" y="198"/>
                    <a:pt x="386" y="198"/>
                  </a:cubicBezTo>
                  <a:cubicBezTo>
                    <a:pt x="386" y="198"/>
                    <a:pt x="386" y="199"/>
                    <a:pt x="386" y="199"/>
                  </a:cubicBezTo>
                  <a:cubicBezTo>
                    <a:pt x="385" y="199"/>
                    <a:pt x="384" y="199"/>
                    <a:pt x="383" y="200"/>
                  </a:cubicBezTo>
                  <a:cubicBezTo>
                    <a:pt x="383" y="201"/>
                    <a:pt x="382" y="198"/>
                    <a:pt x="382" y="198"/>
                  </a:cubicBezTo>
                  <a:cubicBezTo>
                    <a:pt x="381" y="198"/>
                    <a:pt x="381" y="199"/>
                    <a:pt x="381" y="199"/>
                  </a:cubicBezTo>
                  <a:cubicBezTo>
                    <a:pt x="381" y="199"/>
                    <a:pt x="381" y="198"/>
                    <a:pt x="380" y="199"/>
                  </a:cubicBezTo>
                  <a:cubicBezTo>
                    <a:pt x="379" y="200"/>
                    <a:pt x="378" y="200"/>
                    <a:pt x="377" y="201"/>
                  </a:cubicBezTo>
                  <a:cubicBezTo>
                    <a:pt x="375" y="202"/>
                    <a:pt x="371" y="205"/>
                    <a:pt x="373" y="208"/>
                  </a:cubicBezTo>
                  <a:cubicBezTo>
                    <a:pt x="376" y="210"/>
                    <a:pt x="378" y="208"/>
                    <a:pt x="379" y="207"/>
                  </a:cubicBezTo>
                  <a:cubicBezTo>
                    <a:pt x="380" y="206"/>
                    <a:pt x="384" y="203"/>
                    <a:pt x="384" y="202"/>
                  </a:cubicBezTo>
                  <a:cubicBezTo>
                    <a:pt x="384" y="203"/>
                    <a:pt x="386" y="204"/>
                    <a:pt x="387" y="203"/>
                  </a:cubicBezTo>
                  <a:cubicBezTo>
                    <a:pt x="387" y="202"/>
                    <a:pt x="390" y="201"/>
                    <a:pt x="391" y="201"/>
                  </a:cubicBezTo>
                  <a:cubicBezTo>
                    <a:pt x="393" y="200"/>
                    <a:pt x="395" y="199"/>
                    <a:pt x="397" y="199"/>
                  </a:cubicBezTo>
                  <a:cubicBezTo>
                    <a:pt x="398" y="199"/>
                    <a:pt x="398" y="199"/>
                    <a:pt x="398" y="198"/>
                  </a:cubicBezTo>
                  <a:cubicBezTo>
                    <a:pt x="397" y="197"/>
                    <a:pt x="398" y="197"/>
                    <a:pt x="398" y="197"/>
                  </a:cubicBezTo>
                  <a:cubicBezTo>
                    <a:pt x="398" y="196"/>
                    <a:pt x="396" y="197"/>
                    <a:pt x="395" y="196"/>
                  </a:cubicBezTo>
                  <a:cubicBezTo>
                    <a:pt x="394" y="196"/>
                    <a:pt x="395" y="194"/>
                    <a:pt x="393" y="196"/>
                  </a:cubicBezTo>
                  <a:cubicBezTo>
                    <a:pt x="391" y="197"/>
                    <a:pt x="387" y="196"/>
                    <a:pt x="385" y="195"/>
                  </a:cubicBezTo>
                  <a:cubicBezTo>
                    <a:pt x="384" y="195"/>
                    <a:pt x="385" y="193"/>
                    <a:pt x="384" y="193"/>
                  </a:cubicBezTo>
                  <a:cubicBezTo>
                    <a:pt x="384" y="193"/>
                    <a:pt x="382" y="193"/>
                    <a:pt x="381" y="192"/>
                  </a:cubicBezTo>
                  <a:cubicBezTo>
                    <a:pt x="380" y="192"/>
                    <a:pt x="380" y="189"/>
                    <a:pt x="380" y="188"/>
                  </a:cubicBezTo>
                  <a:cubicBezTo>
                    <a:pt x="380" y="187"/>
                    <a:pt x="378" y="188"/>
                    <a:pt x="377" y="187"/>
                  </a:cubicBezTo>
                  <a:cubicBezTo>
                    <a:pt x="377" y="187"/>
                    <a:pt x="379" y="185"/>
                    <a:pt x="379" y="185"/>
                  </a:cubicBezTo>
                  <a:cubicBezTo>
                    <a:pt x="380" y="184"/>
                    <a:pt x="380" y="181"/>
                    <a:pt x="378" y="181"/>
                  </a:cubicBezTo>
                  <a:cubicBezTo>
                    <a:pt x="378" y="181"/>
                    <a:pt x="376" y="185"/>
                    <a:pt x="375" y="183"/>
                  </a:cubicBezTo>
                  <a:cubicBezTo>
                    <a:pt x="375" y="181"/>
                    <a:pt x="374" y="182"/>
                    <a:pt x="373" y="181"/>
                  </a:cubicBezTo>
                  <a:cubicBezTo>
                    <a:pt x="373" y="180"/>
                    <a:pt x="376" y="181"/>
                    <a:pt x="376" y="181"/>
                  </a:cubicBezTo>
                  <a:cubicBezTo>
                    <a:pt x="378" y="181"/>
                    <a:pt x="379" y="180"/>
                    <a:pt x="380" y="180"/>
                  </a:cubicBezTo>
                  <a:cubicBezTo>
                    <a:pt x="381" y="179"/>
                    <a:pt x="382" y="179"/>
                    <a:pt x="383" y="179"/>
                  </a:cubicBezTo>
                  <a:cubicBezTo>
                    <a:pt x="384" y="178"/>
                    <a:pt x="382" y="176"/>
                    <a:pt x="382" y="176"/>
                  </a:cubicBezTo>
                  <a:cubicBezTo>
                    <a:pt x="382" y="176"/>
                    <a:pt x="383" y="176"/>
                    <a:pt x="383" y="176"/>
                  </a:cubicBezTo>
                  <a:cubicBezTo>
                    <a:pt x="383" y="176"/>
                    <a:pt x="379" y="174"/>
                    <a:pt x="379" y="174"/>
                  </a:cubicBezTo>
                  <a:cubicBezTo>
                    <a:pt x="377" y="173"/>
                    <a:pt x="375" y="173"/>
                    <a:pt x="373" y="174"/>
                  </a:cubicBezTo>
                  <a:cubicBezTo>
                    <a:pt x="369" y="175"/>
                    <a:pt x="366" y="176"/>
                    <a:pt x="363" y="178"/>
                  </a:cubicBezTo>
                  <a:cubicBezTo>
                    <a:pt x="360" y="179"/>
                    <a:pt x="358" y="181"/>
                    <a:pt x="355" y="183"/>
                  </a:cubicBezTo>
                  <a:cubicBezTo>
                    <a:pt x="354" y="184"/>
                    <a:pt x="353" y="185"/>
                    <a:pt x="352" y="187"/>
                  </a:cubicBezTo>
                  <a:cubicBezTo>
                    <a:pt x="352" y="187"/>
                    <a:pt x="348" y="189"/>
                    <a:pt x="348" y="189"/>
                  </a:cubicBezTo>
                  <a:cubicBezTo>
                    <a:pt x="348" y="188"/>
                    <a:pt x="353" y="184"/>
                    <a:pt x="354" y="183"/>
                  </a:cubicBezTo>
                  <a:cubicBezTo>
                    <a:pt x="354" y="182"/>
                    <a:pt x="355" y="181"/>
                    <a:pt x="354" y="180"/>
                  </a:cubicBezTo>
                  <a:cubicBezTo>
                    <a:pt x="353" y="180"/>
                    <a:pt x="351" y="179"/>
                    <a:pt x="350" y="179"/>
                  </a:cubicBezTo>
                  <a:cubicBezTo>
                    <a:pt x="351" y="179"/>
                    <a:pt x="353" y="180"/>
                    <a:pt x="354" y="180"/>
                  </a:cubicBezTo>
                  <a:cubicBezTo>
                    <a:pt x="356" y="181"/>
                    <a:pt x="358" y="178"/>
                    <a:pt x="359" y="177"/>
                  </a:cubicBezTo>
                  <a:cubicBezTo>
                    <a:pt x="360" y="176"/>
                    <a:pt x="361" y="174"/>
                    <a:pt x="363" y="173"/>
                  </a:cubicBezTo>
                  <a:cubicBezTo>
                    <a:pt x="365" y="173"/>
                    <a:pt x="367" y="174"/>
                    <a:pt x="368" y="172"/>
                  </a:cubicBezTo>
                  <a:cubicBezTo>
                    <a:pt x="369" y="168"/>
                    <a:pt x="371" y="167"/>
                    <a:pt x="375" y="167"/>
                  </a:cubicBezTo>
                  <a:cubicBezTo>
                    <a:pt x="379" y="167"/>
                    <a:pt x="383" y="167"/>
                    <a:pt x="387" y="167"/>
                  </a:cubicBezTo>
                  <a:cubicBezTo>
                    <a:pt x="394" y="167"/>
                    <a:pt x="404" y="169"/>
                    <a:pt x="409" y="163"/>
                  </a:cubicBezTo>
                  <a:cubicBezTo>
                    <a:pt x="411" y="161"/>
                    <a:pt x="412" y="160"/>
                    <a:pt x="414" y="160"/>
                  </a:cubicBezTo>
                  <a:cubicBezTo>
                    <a:pt x="416" y="160"/>
                    <a:pt x="418" y="160"/>
                    <a:pt x="421" y="158"/>
                  </a:cubicBezTo>
                  <a:cubicBezTo>
                    <a:pt x="422" y="158"/>
                    <a:pt x="425" y="156"/>
                    <a:pt x="425" y="155"/>
                  </a:cubicBezTo>
                  <a:cubicBezTo>
                    <a:pt x="427" y="152"/>
                    <a:pt x="422" y="153"/>
                    <a:pt x="422" y="152"/>
                  </a:cubicBezTo>
                  <a:cubicBezTo>
                    <a:pt x="422" y="151"/>
                    <a:pt x="424" y="151"/>
                    <a:pt x="424" y="151"/>
                  </a:cubicBezTo>
                  <a:cubicBezTo>
                    <a:pt x="425" y="150"/>
                    <a:pt x="424" y="149"/>
                    <a:pt x="424" y="148"/>
                  </a:cubicBezTo>
                  <a:cubicBezTo>
                    <a:pt x="424" y="148"/>
                    <a:pt x="425" y="147"/>
                    <a:pt x="425" y="147"/>
                  </a:cubicBezTo>
                  <a:cubicBezTo>
                    <a:pt x="425" y="146"/>
                    <a:pt x="423" y="145"/>
                    <a:pt x="423" y="145"/>
                  </a:cubicBezTo>
                  <a:cubicBezTo>
                    <a:pt x="422" y="144"/>
                    <a:pt x="421" y="144"/>
                    <a:pt x="421" y="143"/>
                  </a:cubicBezTo>
                  <a:cubicBezTo>
                    <a:pt x="420" y="143"/>
                    <a:pt x="418" y="146"/>
                    <a:pt x="417" y="144"/>
                  </a:cubicBezTo>
                  <a:cubicBezTo>
                    <a:pt x="417" y="144"/>
                    <a:pt x="419" y="143"/>
                    <a:pt x="418" y="143"/>
                  </a:cubicBezTo>
                  <a:cubicBezTo>
                    <a:pt x="418" y="142"/>
                    <a:pt x="417" y="141"/>
                    <a:pt x="416" y="141"/>
                  </a:cubicBezTo>
                  <a:cubicBezTo>
                    <a:pt x="415" y="140"/>
                    <a:pt x="411" y="141"/>
                    <a:pt x="410" y="142"/>
                  </a:cubicBezTo>
                  <a:cubicBezTo>
                    <a:pt x="409" y="144"/>
                    <a:pt x="406" y="145"/>
                    <a:pt x="404" y="146"/>
                  </a:cubicBezTo>
                  <a:cubicBezTo>
                    <a:pt x="403" y="146"/>
                    <a:pt x="400" y="144"/>
                    <a:pt x="400" y="143"/>
                  </a:cubicBezTo>
                  <a:cubicBezTo>
                    <a:pt x="400" y="142"/>
                    <a:pt x="403" y="145"/>
                    <a:pt x="403" y="145"/>
                  </a:cubicBezTo>
                  <a:cubicBezTo>
                    <a:pt x="404" y="145"/>
                    <a:pt x="408" y="142"/>
                    <a:pt x="408" y="142"/>
                  </a:cubicBezTo>
                  <a:cubicBezTo>
                    <a:pt x="408" y="142"/>
                    <a:pt x="406" y="141"/>
                    <a:pt x="406" y="141"/>
                  </a:cubicBezTo>
                  <a:cubicBezTo>
                    <a:pt x="409" y="140"/>
                    <a:pt x="412" y="140"/>
                    <a:pt x="415" y="139"/>
                  </a:cubicBezTo>
                  <a:cubicBezTo>
                    <a:pt x="415" y="139"/>
                    <a:pt x="417" y="138"/>
                    <a:pt x="416" y="137"/>
                  </a:cubicBezTo>
                  <a:cubicBezTo>
                    <a:pt x="416" y="137"/>
                    <a:pt x="414" y="135"/>
                    <a:pt x="414" y="135"/>
                  </a:cubicBezTo>
                  <a:cubicBezTo>
                    <a:pt x="412" y="136"/>
                    <a:pt x="410" y="136"/>
                    <a:pt x="409" y="134"/>
                  </a:cubicBezTo>
                  <a:cubicBezTo>
                    <a:pt x="408" y="134"/>
                    <a:pt x="404" y="137"/>
                    <a:pt x="404" y="136"/>
                  </a:cubicBezTo>
                  <a:cubicBezTo>
                    <a:pt x="404" y="136"/>
                    <a:pt x="407" y="133"/>
                    <a:pt x="404" y="134"/>
                  </a:cubicBezTo>
                  <a:cubicBezTo>
                    <a:pt x="404" y="134"/>
                    <a:pt x="400" y="135"/>
                    <a:pt x="400" y="135"/>
                  </a:cubicBezTo>
                  <a:cubicBezTo>
                    <a:pt x="401" y="133"/>
                    <a:pt x="404" y="133"/>
                    <a:pt x="402" y="130"/>
                  </a:cubicBezTo>
                  <a:cubicBezTo>
                    <a:pt x="402" y="130"/>
                    <a:pt x="398" y="128"/>
                    <a:pt x="398" y="128"/>
                  </a:cubicBezTo>
                  <a:cubicBezTo>
                    <a:pt x="396" y="128"/>
                    <a:pt x="396" y="126"/>
                    <a:pt x="394" y="126"/>
                  </a:cubicBezTo>
                  <a:cubicBezTo>
                    <a:pt x="395" y="126"/>
                    <a:pt x="392" y="122"/>
                    <a:pt x="392" y="122"/>
                  </a:cubicBezTo>
                  <a:cubicBezTo>
                    <a:pt x="392" y="122"/>
                    <a:pt x="393" y="123"/>
                    <a:pt x="394" y="123"/>
                  </a:cubicBezTo>
                  <a:cubicBezTo>
                    <a:pt x="395" y="124"/>
                    <a:pt x="395" y="122"/>
                    <a:pt x="396" y="122"/>
                  </a:cubicBezTo>
                  <a:cubicBezTo>
                    <a:pt x="400" y="121"/>
                    <a:pt x="393" y="118"/>
                    <a:pt x="392" y="117"/>
                  </a:cubicBezTo>
                  <a:cubicBezTo>
                    <a:pt x="392" y="118"/>
                    <a:pt x="394" y="116"/>
                    <a:pt x="394" y="116"/>
                  </a:cubicBezTo>
                  <a:cubicBezTo>
                    <a:pt x="395" y="115"/>
                    <a:pt x="393" y="115"/>
                    <a:pt x="392" y="114"/>
                  </a:cubicBezTo>
                  <a:cubicBezTo>
                    <a:pt x="392" y="114"/>
                    <a:pt x="391" y="113"/>
                    <a:pt x="390" y="113"/>
                  </a:cubicBezTo>
                  <a:cubicBezTo>
                    <a:pt x="390" y="113"/>
                    <a:pt x="388" y="113"/>
                    <a:pt x="388" y="113"/>
                  </a:cubicBezTo>
                  <a:cubicBezTo>
                    <a:pt x="389" y="112"/>
                    <a:pt x="391" y="113"/>
                    <a:pt x="390" y="110"/>
                  </a:cubicBezTo>
                  <a:cubicBezTo>
                    <a:pt x="389" y="110"/>
                    <a:pt x="386" y="111"/>
                    <a:pt x="386" y="111"/>
                  </a:cubicBezTo>
                  <a:cubicBezTo>
                    <a:pt x="386" y="110"/>
                    <a:pt x="389" y="110"/>
                    <a:pt x="388" y="108"/>
                  </a:cubicBezTo>
                  <a:cubicBezTo>
                    <a:pt x="388" y="107"/>
                    <a:pt x="388" y="106"/>
                    <a:pt x="387" y="105"/>
                  </a:cubicBezTo>
                  <a:cubicBezTo>
                    <a:pt x="387" y="105"/>
                    <a:pt x="386" y="106"/>
                    <a:pt x="386" y="105"/>
                  </a:cubicBezTo>
                  <a:cubicBezTo>
                    <a:pt x="386" y="106"/>
                    <a:pt x="384" y="102"/>
                    <a:pt x="384" y="102"/>
                  </a:cubicBezTo>
                  <a:cubicBezTo>
                    <a:pt x="383" y="100"/>
                    <a:pt x="382" y="99"/>
                    <a:pt x="382" y="98"/>
                  </a:cubicBezTo>
                  <a:cubicBezTo>
                    <a:pt x="381" y="96"/>
                    <a:pt x="381" y="94"/>
                    <a:pt x="379" y="97"/>
                  </a:cubicBezTo>
                  <a:cubicBezTo>
                    <a:pt x="379" y="97"/>
                    <a:pt x="378" y="101"/>
                    <a:pt x="379" y="100"/>
                  </a:cubicBezTo>
                  <a:cubicBezTo>
                    <a:pt x="375" y="101"/>
                    <a:pt x="377" y="101"/>
                    <a:pt x="378" y="104"/>
                  </a:cubicBezTo>
                  <a:cubicBezTo>
                    <a:pt x="378" y="103"/>
                    <a:pt x="377" y="103"/>
                    <a:pt x="377" y="104"/>
                  </a:cubicBezTo>
                  <a:cubicBezTo>
                    <a:pt x="376" y="104"/>
                    <a:pt x="376" y="104"/>
                    <a:pt x="375" y="105"/>
                  </a:cubicBezTo>
                  <a:cubicBezTo>
                    <a:pt x="375" y="105"/>
                    <a:pt x="377" y="106"/>
                    <a:pt x="377" y="106"/>
                  </a:cubicBezTo>
                  <a:cubicBezTo>
                    <a:pt x="376" y="107"/>
                    <a:pt x="374" y="106"/>
                    <a:pt x="374" y="107"/>
                  </a:cubicBezTo>
                  <a:cubicBezTo>
                    <a:pt x="373" y="108"/>
                    <a:pt x="375" y="110"/>
                    <a:pt x="373" y="111"/>
                  </a:cubicBezTo>
                  <a:cubicBezTo>
                    <a:pt x="374" y="111"/>
                    <a:pt x="372" y="107"/>
                    <a:pt x="370" y="109"/>
                  </a:cubicBezTo>
                  <a:cubicBezTo>
                    <a:pt x="370" y="110"/>
                    <a:pt x="366" y="113"/>
                    <a:pt x="366" y="113"/>
                  </a:cubicBezTo>
                  <a:cubicBezTo>
                    <a:pt x="365" y="113"/>
                    <a:pt x="365" y="112"/>
                    <a:pt x="365" y="111"/>
                  </a:cubicBezTo>
                  <a:cubicBezTo>
                    <a:pt x="364" y="111"/>
                    <a:pt x="364" y="112"/>
                    <a:pt x="364" y="112"/>
                  </a:cubicBezTo>
                  <a:cubicBezTo>
                    <a:pt x="363" y="111"/>
                    <a:pt x="364" y="111"/>
                    <a:pt x="364" y="110"/>
                  </a:cubicBezTo>
                  <a:cubicBezTo>
                    <a:pt x="364" y="111"/>
                    <a:pt x="357" y="116"/>
                    <a:pt x="357" y="115"/>
                  </a:cubicBezTo>
                  <a:cubicBezTo>
                    <a:pt x="356" y="114"/>
                    <a:pt x="360" y="113"/>
                    <a:pt x="361" y="113"/>
                  </a:cubicBezTo>
                  <a:cubicBezTo>
                    <a:pt x="363" y="111"/>
                    <a:pt x="363" y="110"/>
                    <a:pt x="362" y="108"/>
                  </a:cubicBezTo>
                  <a:cubicBezTo>
                    <a:pt x="361" y="107"/>
                    <a:pt x="358" y="107"/>
                    <a:pt x="357" y="107"/>
                  </a:cubicBezTo>
                  <a:cubicBezTo>
                    <a:pt x="356" y="107"/>
                    <a:pt x="356" y="108"/>
                    <a:pt x="356" y="108"/>
                  </a:cubicBezTo>
                  <a:cubicBezTo>
                    <a:pt x="355" y="110"/>
                    <a:pt x="353" y="108"/>
                    <a:pt x="352" y="108"/>
                  </a:cubicBezTo>
                  <a:cubicBezTo>
                    <a:pt x="353" y="108"/>
                    <a:pt x="355" y="106"/>
                    <a:pt x="355" y="106"/>
                  </a:cubicBezTo>
                  <a:cubicBezTo>
                    <a:pt x="355" y="106"/>
                    <a:pt x="356" y="107"/>
                    <a:pt x="356" y="107"/>
                  </a:cubicBezTo>
                  <a:cubicBezTo>
                    <a:pt x="355" y="107"/>
                    <a:pt x="357" y="105"/>
                    <a:pt x="357" y="105"/>
                  </a:cubicBezTo>
                  <a:cubicBezTo>
                    <a:pt x="358" y="103"/>
                    <a:pt x="356" y="104"/>
                    <a:pt x="355" y="103"/>
                  </a:cubicBezTo>
                  <a:cubicBezTo>
                    <a:pt x="355" y="103"/>
                    <a:pt x="356" y="98"/>
                    <a:pt x="354" y="99"/>
                  </a:cubicBezTo>
                  <a:cubicBezTo>
                    <a:pt x="355" y="98"/>
                    <a:pt x="356" y="98"/>
                    <a:pt x="355" y="96"/>
                  </a:cubicBezTo>
                  <a:cubicBezTo>
                    <a:pt x="353" y="95"/>
                    <a:pt x="357" y="94"/>
                    <a:pt x="356" y="92"/>
                  </a:cubicBezTo>
                  <a:cubicBezTo>
                    <a:pt x="356" y="91"/>
                    <a:pt x="354" y="93"/>
                    <a:pt x="353" y="92"/>
                  </a:cubicBezTo>
                  <a:cubicBezTo>
                    <a:pt x="352" y="91"/>
                    <a:pt x="350" y="91"/>
                    <a:pt x="349" y="91"/>
                  </a:cubicBezTo>
                  <a:cubicBezTo>
                    <a:pt x="347" y="90"/>
                    <a:pt x="346" y="90"/>
                    <a:pt x="345" y="88"/>
                  </a:cubicBezTo>
                  <a:cubicBezTo>
                    <a:pt x="345" y="86"/>
                    <a:pt x="342" y="87"/>
                    <a:pt x="342" y="85"/>
                  </a:cubicBezTo>
                  <a:cubicBezTo>
                    <a:pt x="342" y="84"/>
                    <a:pt x="340" y="85"/>
                    <a:pt x="340" y="85"/>
                  </a:cubicBezTo>
                  <a:cubicBezTo>
                    <a:pt x="341" y="83"/>
                    <a:pt x="339" y="83"/>
                    <a:pt x="338" y="82"/>
                  </a:cubicBezTo>
                  <a:cubicBezTo>
                    <a:pt x="336" y="81"/>
                    <a:pt x="336" y="80"/>
                    <a:pt x="334" y="81"/>
                  </a:cubicBezTo>
                  <a:cubicBezTo>
                    <a:pt x="332" y="82"/>
                    <a:pt x="331" y="83"/>
                    <a:pt x="329" y="82"/>
                  </a:cubicBezTo>
                  <a:cubicBezTo>
                    <a:pt x="327" y="81"/>
                    <a:pt x="326" y="83"/>
                    <a:pt x="324" y="82"/>
                  </a:cubicBezTo>
                  <a:cubicBezTo>
                    <a:pt x="322" y="80"/>
                    <a:pt x="320" y="80"/>
                    <a:pt x="318" y="80"/>
                  </a:cubicBezTo>
                  <a:cubicBezTo>
                    <a:pt x="316" y="80"/>
                    <a:pt x="314" y="80"/>
                    <a:pt x="313" y="82"/>
                  </a:cubicBezTo>
                  <a:cubicBezTo>
                    <a:pt x="312" y="84"/>
                    <a:pt x="315" y="85"/>
                    <a:pt x="315" y="86"/>
                  </a:cubicBezTo>
                  <a:cubicBezTo>
                    <a:pt x="316" y="87"/>
                    <a:pt x="315" y="90"/>
                    <a:pt x="314" y="91"/>
                  </a:cubicBezTo>
                  <a:cubicBezTo>
                    <a:pt x="314" y="92"/>
                    <a:pt x="314" y="91"/>
                    <a:pt x="313" y="92"/>
                  </a:cubicBezTo>
                  <a:cubicBezTo>
                    <a:pt x="313" y="92"/>
                    <a:pt x="315" y="94"/>
                    <a:pt x="315" y="94"/>
                  </a:cubicBezTo>
                  <a:cubicBezTo>
                    <a:pt x="315" y="96"/>
                    <a:pt x="316" y="98"/>
                    <a:pt x="316" y="99"/>
                  </a:cubicBezTo>
                  <a:cubicBezTo>
                    <a:pt x="316" y="100"/>
                    <a:pt x="316" y="100"/>
                    <a:pt x="316" y="101"/>
                  </a:cubicBezTo>
                  <a:cubicBezTo>
                    <a:pt x="316" y="102"/>
                    <a:pt x="315" y="101"/>
                    <a:pt x="315" y="101"/>
                  </a:cubicBezTo>
                  <a:cubicBezTo>
                    <a:pt x="314" y="102"/>
                    <a:pt x="314" y="104"/>
                    <a:pt x="314" y="104"/>
                  </a:cubicBezTo>
                  <a:cubicBezTo>
                    <a:pt x="313" y="105"/>
                    <a:pt x="312" y="106"/>
                    <a:pt x="312" y="107"/>
                  </a:cubicBezTo>
                  <a:cubicBezTo>
                    <a:pt x="311" y="109"/>
                    <a:pt x="311" y="109"/>
                    <a:pt x="312" y="110"/>
                  </a:cubicBezTo>
                  <a:cubicBezTo>
                    <a:pt x="315" y="112"/>
                    <a:pt x="318" y="114"/>
                    <a:pt x="320" y="116"/>
                  </a:cubicBezTo>
                  <a:cubicBezTo>
                    <a:pt x="321" y="119"/>
                    <a:pt x="322" y="124"/>
                    <a:pt x="321" y="127"/>
                  </a:cubicBezTo>
                  <a:cubicBezTo>
                    <a:pt x="319" y="131"/>
                    <a:pt x="313" y="133"/>
                    <a:pt x="310" y="135"/>
                  </a:cubicBezTo>
                  <a:cubicBezTo>
                    <a:pt x="309" y="136"/>
                    <a:pt x="308" y="136"/>
                    <a:pt x="307" y="137"/>
                  </a:cubicBezTo>
                  <a:cubicBezTo>
                    <a:pt x="304" y="138"/>
                    <a:pt x="308" y="141"/>
                    <a:pt x="308" y="143"/>
                  </a:cubicBezTo>
                  <a:cubicBezTo>
                    <a:pt x="308" y="143"/>
                    <a:pt x="309" y="145"/>
                    <a:pt x="309" y="146"/>
                  </a:cubicBezTo>
                  <a:cubicBezTo>
                    <a:pt x="309" y="148"/>
                    <a:pt x="309" y="149"/>
                    <a:pt x="310" y="151"/>
                  </a:cubicBezTo>
                  <a:cubicBezTo>
                    <a:pt x="311" y="153"/>
                    <a:pt x="311" y="154"/>
                    <a:pt x="309" y="156"/>
                  </a:cubicBezTo>
                  <a:cubicBezTo>
                    <a:pt x="309" y="156"/>
                    <a:pt x="310" y="160"/>
                    <a:pt x="309" y="161"/>
                  </a:cubicBezTo>
                  <a:cubicBezTo>
                    <a:pt x="308" y="161"/>
                    <a:pt x="307" y="157"/>
                    <a:pt x="306" y="159"/>
                  </a:cubicBezTo>
                  <a:cubicBezTo>
                    <a:pt x="305" y="161"/>
                    <a:pt x="307" y="164"/>
                    <a:pt x="307" y="164"/>
                  </a:cubicBezTo>
                  <a:cubicBezTo>
                    <a:pt x="307" y="163"/>
                    <a:pt x="301" y="158"/>
                    <a:pt x="298" y="161"/>
                  </a:cubicBezTo>
                  <a:cubicBezTo>
                    <a:pt x="299" y="160"/>
                    <a:pt x="302" y="159"/>
                    <a:pt x="300" y="157"/>
                  </a:cubicBezTo>
                  <a:cubicBezTo>
                    <a:pt x="299" y="156"/>
                    <a:pt x="298" y="155"/>
                    <a:pt x="297" y="155"/>
                  </a:cubicBezTo>
                  <a:cubicBezTo>
                    <a:pt x="297" y="154"/>
                    <a:pt x="295" y="154"/>
                    <a:pt x="294" y="154"/>
                  </a:cubicBezTo>
                  <a:cubicBezTo>
                    <a:pt x="294" y="153"/>
                    <a:pt x="295" y="153"/>
                    <a:pt x="294" y="151"/>
                  </a:cubicBezTo>
                  <a:cubicBezTo>
                    <a:pt x="293" y="150"/>
                    <a:pt x="292" y="148"/>
                    <a:pt x="293" y="146"/>
                  </a:cubicBezTo>
                  <a:cubicBezTo>
                    <a:pt x="294" y="143"/>
                    <a:pt x="291" y="142"/>
                    <a:pt x="291" y="140"/>
                  </a:cubicBezTo>
                  <a:cubicBezTo>
                    <a:pt x="291" y="138"/>
                    <a:pt x="293" y="137"/>
                    <a:pt x="292" y="135"/>
                  </a:cubicBezTo>
                  <a:cubicBezTo>
                    <a:pt x="290" y="133"/>
                    <a:pt x="286" y="133"/>
                    <a:pt x="283" y="133"/>
                  </a:cubicBezTo>
                  <a:cubicBezTo>
                    <a:pt x="282" y="133"/>
                    <a:pt x="281" y="133"/>
                    <a:pt x="279" y="133"/>
                  </a:cubicBezTo>
                  <a:cubicBezTo>
                    <a:pt x="279" y="133"/>
                    <a:pt x="277" y="135"/>
                    <a:pt x="277" y="135"/>
                  </a:cubicBezTo>
                  <a:cubicBezTo>
                    <a:pt x="277" y="134"/>
                    <a:pt x="278" y="134"/>
                    <a:pt x="277" y="133"/>
                  </a:cubicBezTo>
                  <a:cubicBezTo>
                    <a:pt x="277" y="132"/>
                    <a:pt x="276" y="131"/>
                    <a:pt x="275" y="131"/>
                  </a:cubicBezTo>
                  <a:cubicBezTo>
                    <a:pt x="273" y="130"/>
                    <a:pt x="271" y="130"/>
                    <a:pt x="269" y="129"/>
                  </a:cubicBezTo>
                  <a:cubicBezTo>
                    <a:pt x="266" y="128"/>
                    <a:pt x="264" y="125"/>
                    <a:pt x="261" y="123"/>
                  </a:cubicBezTo>
                  <a:cubicBezTo>
                    <a:pt x="259" y="122"/>
                    <a:pt x="257" y="121"/>
                    <a:pt x="256" y="121"/>
                  </a:cubicBezTo>
                  <a:cubicBezTo>
                    <a:pt x="254" y="121"/>
                    <a:pt x="252" y="119"/>
                    <a:pt x="250" y="119"/>
                  </a:cubicBezTo>
                  <a:cubicBezTo>
                    <a:pt x="249" y="119"/>
                    <a:pt x="240" y="121"/>
                    <a:pt x="240" y="121"/>
                  </a:cubicBezTo>
                  <a:cubicBezTo>
                    <a:pt x="240" y="120"/>
                    <a:pt x="241" y="120"/>
                    <a:pt x="242" y="119"/>
                  </a:cubicBezTo>
                  <a:cubicBezTo>
                    <a:pt x="242" y="118"/>
                    <a:pt x="241" y="117"/>
                    <a:pt x="241" y="117"/>
                  </a:cubicBezTo>
                  <a:cubicBezTo>
                    <a:pt x="240" y="114"/>
                    <a:pt x="239" y="112"/>
                    <a:pt x="238" y="110"/>
                  </a:cubicBezTo>
                  <a:cubicBezTo>
                    <a:pt x="237" y="108"/>
                    <a:pt x="236" y="108"/>
                    <a:pt x="234" y="108"/>
                  </a:cubicBezTo>
                  <a:cubicBezTo>
                    <a:pt x="231" y="108"/>
                    <a:pt x="230" y="108"/>
                    <a:pt x="230" y="105"/>
                  </a:cubicBezTo>
                  <a:cubicBezTo>
                    <a:pt x="231" y="103"/>
                    <a:pt x="230" y="100"/>
                    <a:pt x="230" y="98"/>
                  </a:cubicBezTo>
                  <a:cubicBezTo>
                    <a:pt x="231" y="95"/>
                    <a:pt x="233" y="93"/>
                    <a:pt x="234" y="90"/>
                  </a:cubicBezTo>
                  <a:cubicBezTo>
                    <a:pt x="235" y="88"/>
                    <a:pt x="235" y="87"/>
                    <a:pt x="237" y="86"/>
                  </a:cubicBezTo>
                  <a:cubicBezTo>
                    <a:pt x="238" y="86"/>
                    <a:pt x="237" y="85"/>
                    <a:pt x="237" y="84"/>
                  </a:cubicBezTo>
                  <a:cubicBezTo>
                    <a:pt x="238" y="84"/>
                    <a:pt x="240" y="82"/>
                    <a:pt x="240" y="82"/>
                  </a:cubicBezTo>
                  <a:cubicBezTo>
                    <a:pt x="240" y="82"/>
                    <a:pt x="240" y="82"/>
                    <a:pt x="239" y="81"/>
                  </a:cubicBezTo>
                  <a:cubicBezTo>
                    <a:pt x="239" y="81"/>
                    <a:pt x="240" y="81"/>
                    <a:pt x="240" y="81"/>
                  </a:cubicBezTo>
                  <a:cubicBezTo>
                    <a:pt x="240" y="79"/>
                    <a:pt x="242" y="80"/>
                    <a:pt x="243" y="80"/>
                  </a:cubicBezTo>
                  <a:cubicBezTo>
                    <a:pt x="244" y="80"/>
                    <a:pt x="244" y="79"/>
                    <a:pt x="244" y="79"/>
                  </a:cubicBezTo>
                  <a:cubicBezTo>
                    <a:pt x="245" y="77"/>
                    <a:pt x="243" y="78"/>
                    <a:pt x="242" y="77"/>
                  </a:cubicBezTo>
                  <a:cubicBezTo>
                    <a:pt x="242" y="77"/>
                    <a:pt x="244" y="77"/>
                    <a:pt x="244" y="77"/>
                  </a:cubicBezTo>
                  <a:cubicBezTo>
                    <a:pt x="245" y="76"/>
                    <a:pt x="246" y="77"/>
                    <a:pt x="246" y="77"/>
                  </a:cubicBezTo>
                  <a:cubicBezTo>
                    <a:pt x="248" y="79"/>
                    <a:pt x="248" y="77"/>
                    <a:pt x="250" y="76"/>
                  </a:cubicBezTo>
                  <a:cubicBezTo>
                    <a:pt x="252" y="74"/>
                    <a:pt x="248" y="72"/>
                    <a:pt x="246" y="71"/>
                  </a:cubicBezTo>
                  <a:cubicBezTo>
                    <a:pt x="245" y="71"/>
                    <a:pt x="241" y="72"/>
                    <a:pt x="241" y="72"/>
                  </a:cubicBezTo>
                  <a:cubicBezTo>
                    <a:pt x="240" y="70"/>
                    <a:pt x="243" y="70"/>
                    <a:pt x="240" y="69"/>
                  </a:cubicBezTo>
                  <a:cubicBezTo>
                    <a:pt x="239" y="69"/>
                    <a:pt x="234" y="69"/>
                    <a:pt x="234" y="68"/>
                  </a:cubicBezTo>
                  <a:cubicBezTo>
                    <a:pt x="234" y="67"/>
                    <a:pt x="236" y="67"/>
                    <a:pt x="236" y="67"/>
                  </a:cubicBezTo>
                  <a:cubicBezTo>
                    <a:pt x="237" y="66"/>
                    <a:pt x="237" y="67"/>
                    <a:pt x="238" y="67"/>
                  </a:cubicBezTo>
                  <a:cubicBezTo>
                    <a:pt x="237" y="68"/>
                    <a:pt x="240" y="68"/>
                    <a:pt x="240" y="68"/>
                  </a:cubicBezTo>
                  <a:cubicBezTo>
                    <a:pt x="242" y="68"/>
                    <a:pt x="245" y="70"/>
                    <a:pt x="246" y="70"/>
                  </a:cubicBezTo>
                  <a:cubicBezTo>
                    <a:pt x="247" y="70"/>
                    <a:pt x="248" y="71"/>
                    <a:pt x="249" y="71"/>
                  </a:cubicBezTo>
                  <a:cubicBezTo>
                    <a:pt x="251" y="72"/>
                    <a:pt x="250" y="71"/>
                    <a:pt x="251" y="71"/>
                  </a:cubicBezTo>
                  <a:cubicBezTo>
                    <a:pt x="252" y="71"/>
                    <a:pt x="255" y="71"/>
                    <a:pt x="254" y="70"/>
                  </a:cubicBezTo>
                  <a:cubicBezTo>
                    <a:pt x="253" y="69"/>
                    <a:pt x="254" y="67"/>
                    <a:pt x="255" y="66"/>
                  </a:cubicBezTo>
                  <a:cubicBezTo>
                    <a:pt x="255" y="67"/>
                    <a:pt x="258" y="68"/>
                    <a:pt x="258" y="68"/>
                  </a:cubicBezTo>
                  <a:cubicBezTo>
                    <a:pt x="260" y="68"/>
                    <a:pt x="261" y="68"/>
                    <a:pt x="263" y="67"/>
                  </a:cubicBezTo>
                  <a:cubicBezTo>
                    <a:pt x="264" y="66"/>
                    <a:pt x="265" y="64"/>
                    <a:pt x="266" y="63"/>
                  </a:cubicBezTo>
                  <a:cubicBezTo>
                    <a:pt x="267" y="62"/>
                    <a:pt x="269" y="61"/>
                    <a:pt x="268" y="59"/>
                  </a:cubicBezTo>
                  <a:cubicBezTo>
                    <a:pt x="267" y="57"/>
                    <a:pt x="264" y="58"/>
                    <a:pt x="263" y="58"/>
                  </a:cubicBezTo>
                  <a:cubicBezTo>
                    <a:pt x="260" y="58"/>
                    <a:pt x="258" y="57"/>
                    <a:pt x="256" y="56"/>
                  </a:cubicBezTo>
                  <a:cubicBezTo>
                    <a:pt x="255" y="55"/>
                    <a:pt x="254" y="54"/>
                    <a:pt x="252" y="53"/>
                  </a:cubicBezTo>
                  <a:cubicBezTo>
                    <a:pt x="252" y="53"/>
                    <a:pt x="247" y="53"/>
                    <a:pt x="247" y="53"/>
                  </a:cubicBezTo>
                  <a:cubicBezTo>
                    <a:pt x="247" y="52"/>
                    <a:pt x="252" y="53"/>
                    <a:pt x="253" y="53"/>
                  </a:cubicBezTo>
                  <a:cubicBezTo>
                    <a:pt x="255" y="53"/>
                    <a:pt x="255" y="52"/>
                    <a:pt x="257" y="53"/>
                  </a:cubicBezTo>
                  <a:cubicBezTo>
                    <a:pt x="261" y="55"/>
                    <a:pt x="265" y="59"/>
                    <a:pt x="269" y="56"/>
                  </a:cubicBezTo>
                  <a:cubicBezTo>
                    <a:pt x="271" y="54"/>
                    <a:pt x="272" y="53"/>
                    <a:pt x="273" y="51"/>
                  </a:cubicBezTo>
                  <a:cubicBezTo>
                    <a:pt x="274" y="50"/>
                    <a:pt x="268" y="49"/>
                    <a:pt x="271" y="47"/>
                  </a:cubicBezTo>
                  <a:cubicBezTo>
                    <a:pt x="272" y="47"/>
                    <a:pt x="275" y="47"/>
                    <a:pt x="276" y="48"/>
                  </a:cubicBezTo>
                  <a:cubicBezTo>
                    <a:pt x="279" y="48"/>
                    <a:pt x="279" y="50"/>
                    <a:pt x="282" y="48"/>
                  </a:cubicBezTo>
                  <a:cubicBezTo>
                    <a:pt x="282" y="48"/>
                    <a:pt x="285" y="49"/>
                    <a:pt x="284" y="47"/>
                  </a:cubicBezTo>
                  <a:cubicBezTo>
                    <a:pt x="283" y="46"/>
                    <a:pt x="279" y="44"/>
                    <a:pt x="278" y="44"/>
                  </a:cubicBezTo>
                  <a:cubicBezTo>
                    <a:pt x="280" y="43"/>
                    <a:pt x="282" y="45"/>
                    <a:pt x="284" y="45"/>
                  </a:cubicBezTo>
                  <a:cubicBezTo>
                    <a:pt x="285" y="45"/>
                    <a:pt x="287" y="50"/>
                    <a:pt x="289" y="49"/>
                  </a:cubicBezTo>
                  <a:cubicBezTo>
                    <a:pt x="289" y="49"/>
                    <a:pt x="288" y="48"/>
                    <a:pt x="288" y="48"/>
                  </a:cubicBezTo>
                  <a:cubicBezTo>
                    <a:pt x="289" y="47"/>
                    <a:pt x="290" y="47"/>
                    <a:pt x="292" y="46"/>
                  </a:cubicBezTo>
                  <a:cubicBezTo>
                    <a:pt x="293" y="45"/>
                    <a:pt x="296" y="42"/>
                    <a:pt x="297" y="41"/>
                  </a:cubicBezTo>
                  <a:cubicBezTo>
                    <a:pt x="297" y="38"/>
                    <a:pt x="295" y="38"/>
                    <a:pt x="293" y="36"/>
                  </a:cubicBezTo>
                  <a:cubicBezTo>
                    <a:pt x="293" y="36"/>
                    <a:pt x="290" y="30"/>
                    <a:pt x="290" y="31"/>
                  </a:cubicBezTo>
                  <a:cubicBezTo>
                    <a:pt x="291" y="30"/>
                    <a:pt x="295" y="30"/>
                    <a:pt x="296" y="30"/>
                  </a:cubicBezTo>
                  <a:cubicBezTo>
                    <a:pt x="299" y="29"/>
                    <a:pt x="294" y="28"/>
                    <a:pt x="294" y="27"/>
                  </a:cubicBezTo>
                  <a:cubicBezTo>
                    <a:pt x="293" y="26"/>
                    <a:pt x="297" y="26"/>
                    <a:pt x="297" y="25"/>
                  </a:cubicBezTo>
                  <a:cubicBezTo>
                    <a:pt x="297" y="25"/>
                    <a:pt x="287" y="21"/>
                    <a:pt x="287" y="21"/>
                  </a:cubicBezTo>
                  <a:cubicBezTo>
                    <a:pt x="288" y="21"/>
                    <a:pt x="290" y="20"/>
                    <a:pt x="291" y="20"/>
                  </a:cubicBezTo>
                  <a:cubicBezTo>
                    <a:pt x="288" y="20"/>
                    <a:pt x="285" y="19"/>
                    <a:pt x="282" y="19"/>
                  </a:cubicBezTo>
                  <a:cubicBezTo>
                    <a:pt x="280" y="19"/>
                    <a:pt x="277" y="20"/>
                    <a:pt x="276" y="19"/>
                  </a:cubicBezTo>
                  <a:cubicBezTo>
                    <a:pt x="278" y="20"/>
                    <a:pt x="275" y="21"/>
                    <a:pt x="276" y="23"/>
                  </a:cubicBezTo>
                  <a:cubicBezTo>
                    <a:pt x="277" y="24"/>
                    <a:pt x="280" y="25"/>
                    <a:pt x="280" y="26"/>
                  </a:cubicBezTo>
                  <a:cubicBezTo>
                    <a:pt x="280" y="26"/>
                    <a:pt x="278" y="27"/>
                    <a:pt x="278" y="27"/>
                  </a:cubicBezTo>
                  <a:cubicBezTo>
                    <a:pt x="278" y="27"/>
                    <a:pt x="280" y="28"/>
                    <a:pt x="279" y="28"/>
                  </a:cubicBezTo>
                  <a:cubicBezTo>
                    <a:pt x="277" y="29"/>
                    <a:pt x="276" y="27"/>
                    <a:pt x="275" y="31"/>
                  </a:cubicBezTo>
                  <a:cubicBezTo>
                    <a:pt x="274" y="33"/>
                    <a:pt x="274" y="35"/>
                    <a:pt x="273" y="37"/>
                  </a:cubicBezTo>
                  <a:cubicBezTo>
                    <a:pt x="272" y="37"/>
                    <a:pt x="271" y="38"/>
                    <a:pt x="271" y="39"/>
                  </a:cubicBezTo>
                  <a:cubicBezTo>
                    <a:pt x="271" y="40"/>
                    <a:pt x="270" y="40"/>
                    <a:pt x="270" y="41"/>
                  </a:cubicBezTo>
                  <a:cubicBezTo>
                    <a:pt x="267" y="42"/>
                    <a:pt x="268" y="43"/>
                    <a:pt x="266" y="40"/>
                  </a:cubicBezTo>
                  <a:cubicBezTo>
                    <a:pt x="265" y="39"/>
                    <a:pt x="262" y="37"/>
                    <a:pt x="262" y="35"/>
                  </a:cubicBezTo>
                  <a:cubicBezTo>
                    <a:pt x="262" y="35"/>
                    <a:pt x="262" y="32"/>
                    <a:pt x="263" y="32"/>
                  </a:cubicBezTo>
                  <a:cubicBezTo>
                    <a:pt x="263" y="32"/>
                    <a:pt x="265" y="33"/>
                    <a:pt x="265" y="31"/>
                  </a:cubicBezTo>
                  <a:cubicBezTo>
                    <a:pt x="264" y="29"/>
                    <a:pt x="264" y="28"/>
                    <a:pt x="262" y="26"/>
                  </a:cubicBezTo>
                  <a:cubicBezTo>
                    <a:pt x="260" y="25"/>
                    <a:pt x="258" y="23"/>
                    <a:pt x="256" y="25"/>
                  </a:cubicBezTo>
                  <a:cubicBezTo>
                    <a:pt x="255" y="26"/>
                    <a:pt x="255" y="28"/>
                    <a:pt x="255" y="30"/>
                  </a:cubicBezTo>
                  <a:cubicBezTo>
                    <a:pt x="255" y="31"/>
                    <a:pt x="251" y="31"/>
                    <a:pt x="251" y="30"/>
                  </a:cubicBezTo>
                  <a:cubicBezTo>
                    <a:pt x="251" y="29"/>
                    <a:pt x="251" y="26"/>
                    <a:pt x="250" y="25"/>
                  </a:cubicBezTo>
                  <a:cubicBezTo>
                    <a:pt x="246" y="22"/>
                    <a:pt x="251" y="25"/>
                    <a:pt x="251" y="24"/>
                  </a:cubicBezTo>
                  <a:cubicBezTo>
                    <a:pt x="252" y="24"/>
                    <a:pt x="253" y="23"/>
                    <a:pt x="252" y="23"/>
                  </a:cubicBezTo>
                  <a:cubicBezTo>
                    <a:pt x="252" y="22"/>
                    <a:pt x="251" y="21"/>
                    <a:pt x="250" y="22"/>
                  </a:cubicBezTo>
                  <a:cubicBezTo>
                    <a:pt x="249" y="23"/>
                    <a:pt x="249" y="21"/>
                    <a:pt x="248" y="21"/>
                  </a:cubicBezTo>
                  <a:cubicBezTo>
                    <a:pt x="247" y="20"/>
                    <a:pt x="246" y="22"/>
                    <a:pt x="245" y="21"/>
                  </a:cubicBezTo>
                  <a:cubicBezTo>
                    <a:pt x="243" y="20"/>
                    <a:pt x="242" y="21"/>
                    <a:pt x="243" y="18"/>
                  </a:cubicBezTo>
                  <a:cubicBezTo>
                    <a:pt x="243" y="18"/>
                    <a:pt x="243" y="18"/>
                    <a:pt x="244" y="18"/>
                  </a:cubicBezTo>
                  <a:cubicBezTo>
                    <a:pt x="244" y="17"/>
                    <a:pt x="244" y="17"/>
                    <a:pt x="244" y="16"/>
                  </a:cubicBezTo>
                  <a:cubicBezTo>
                    <a:pt x="245" y="16"/>
                    <a:pt x="245" y="16"/>
                    <a:pt x="246" y="16"/>
                  </a:cubicBezTo>
                  <a:cubicBezTo>
                    <a:pt x="245" y="16"/>
                    <a:pt x="244" y="13"/>
                    <a:pt x="244" y="13"/>
                  </a:cubicBezTo>
                  <a:cubicBezTo>
                    <a:pt x="243" y="11"/>
                    <a:pt x="241" y="11"/>
                    <a:pt x="241" y="10"/>
                  </a:cubicBezTo>
                  <a:cubicBezTo>
                    <a:pt x="239" y="9"/>
                    <a:pt x="240" y="9"/>
                    <a:pt x="239" y="7"/>
                  </a:cubicBezTo>
                  <a:cubicBezTo>
                    <a:pt x="239" y="5"/>
                    <a:pt x="237" y="4"/>
                    <a:pt x="237" y="3"/>
                  </a:cubicBezTo>
                  <a:cubicBezTo>
                    <a:pt x="236" y="1"/>
                    <a:pt x="234" y="1"/>
                    <a:pt x="232" y="1"/>
                  </a:cubicBezTo>
                  <a:cubicBezTo>
                    <a:pt x="231" y="1"/>
                    <a:pt x="232" y="0"/>
                    <a:pt x="230" y="0"/>
                  </a:cubicBezTo>
                  <a:cubicBezTo>
                    <a:pt x="229" y="0"/>
                    <a:pt x="228" y="0"/>
                    <a:pt x="228" y="2"/>
                  </a:cubicBezTo>
                  <a:cubicBezTo>
                    <a:pt x="228" y="2"/>
                    <a:pt x="225" y="3"/>
                    <a:pt x="225" y="3"/>
                  </a:cubicBezTo>
                  <a:cubicBezTo>
                    <a:pt x="226" y="3"/>
                    <a:pt x="228" y="3"/>
                    <a:pt x="228" y="4"/>
                  </a:cubicBezTo>
                  <a:cubicBezTo>
                    <a:pt x="228" y="4"/>
                    <a:pt x="226" y="5"/>
                    <a:pt x="226" y="5"/>
                  </a:cubicBezTo>
                  <a:cubicBezTo>
                    <a:pt x="225" y="6"/>
                    <a:pt x="224" y="4"/>
                    <a:pt x="223" y="6"/>
                  </a:cubicBezTo>
                  <a:cubicBezTo>
                    <a:pt x="222" y="6"/>
                    <a:pt x="221" y="9"/>
                    <a:pt x="221" y="10"/>
                  </a:cubicBezTo>
                  <a:cubicBezTo>
                    <a:pt x="222" y="10"/>
                    <a:pt x="224" y="10"/>
                    <a:pt x="225" y="11"/>
                  </a:cubicBezTo>
                  <a:cubicBezTo>
                    <a:pt x="224" y="10"/>
                    <a:pt x="222" y="14"/>
                    <a:pt x="222" y="15"/>
                  </a:cubicBezTo>
                  <a:cubicBezTo>
                    <a:pt x="222" y="16"/>
                    <a:pt x="224" y="18"/>
                    <a:pt x="225" y="19"/>
                  </a:cubicBezTo>
                  <a:cubicBezTo>
                    <a:pt x="226" y="19"/>
                    <a:pt x="228" y="21"/>
                    <a:pt x="229" y="21"/>
                  </a:cubicBezTo>
                  <a:cubicBezTo>
                    <a:pt x="231" y="20"/>
                    <a:pt x="231" y="20"/>
                    <a:pt x="232" y="21"/>
                  </a:cubicBezTo>
                  <a:cubicBezTo>
                    <a:pt x="233" y="21"/>
                    <a:pt x="235" y="23"/>
                    <a:pt x="235" y="23"/>
                  </a:cubicBezTo>
                  <a:cubicBezTo>
                    <a:pt x="234" y="24"/>
                    <a:pt x="233" y="22"/>
                    <a:pt x="233" y="24"/>
                  </a:cubicBezTo>
                  <a:cubicBezTo>
                    <a:pt x="233" y="26"/>
                    <a:pt x="232" y="26"/>
                    <a:pt x="232" y="27"/>
                  </a:cubicBezTo>
                  <a:cubicBezTo>
                    <a:pt x="231" y="29"/>
                    <a:pt x="233" y="29"/>
                    <a:pt x="234" y="28"/>
                  </a:cubicBezTo>
                  <a:cubicBezTo>
                    <a:pt x="234" y="28"/>
                    <a:pt x="236" y="25"/>
                    <a:pt x="236" y="26"/>
                  </a:cubicBezTo>
                  <a:cubicBezTo>
                    <a:pt x="237" y="27"/>
                    <a:pt x="236" y="29"/>
                    <a:pt x="236" y="30"/>
                  </a:cubicBezTo>
                  <a:cubicBezTo>
                    <a:pt x="235" y="31"/>
                    <a:pt x="234" y="31"/>
                    <a:pt x="233" y="31"/>
                  </a:cubicBezTo>
                  <a:cubicBezTo>
                    <a:pt x="233" y="32"/>
                    <a:pt x="233" y="33"/>
                    <a:pt x="232" y="34"/>
                  </a:cubicBezTo>
                  <a:cubicBezTo>
                    <a:pt x="231" y="34"/>
                    <a:pt x="229" y="34"/>
                    <a:pt x="228" y="35"/>
                  </a:cubicBezTo>
                  <a:cubicBezTo>
                    <a:pt x="227" y="35"/>
                    <a:pt x="226" y="37"/>
                    <a:pt x="226" y="37"/>
                  </a:cubicBezTo>
                  <a:cubicBezTo>
                    <a:pt x="227" y="38"/>
                    <a:pt x="228" y="39"/>
                    <a:pt x="228" y="41"/>
                  </a:cubicBezTo>
                  <a:cubicBezTo>
                    <a:pt x="228" y="42"/>
                    <a:pt x="227" y="41"/>
                    <a:pt x="226" y="40"/>
                  </a:cubicBezTo>
                  <a:cubicBezTo>
                    <a:pt x="226" y="40"/>
                    <a:pt x="225" y="40"/>
                    <a:pt x="225" y="41"/>
                  </a:cubicBezTo>
                  <a:cubicBezTo>
                    <a:pt x="224" y="41"/>
                    <a:pt x="222" y="40"/>
                    <a:pt x="222" y="39"/>
                  </a:cubicBezTo>
                  <a:cubicBezTo>
                    <a:pt x="222" y="38"/>
                    <a:pt x="224" y="35"/>
                    <a:pt x="224" y="34"/>
                  </a:cubicBezTo>
                  <a:cubicBezTo>
                    <a:pt x="225" y="32"/>
                    <a:pt x="222" y="34"/>
                    <a:pt x="222" y="34"/>
                  </a:cubicBezTo>
                  <a:cubicBezTo>
                    <a:pt x="221" y="34"/>
                    <a:pt x="218" y="32"/>
                    <a:pt x="217" y="31"/>
                  </a:cubicBezTo>
                  <a:cubicBezTo>
                    <a:pt x="215" y="30"/>
                    <a:pt x="216" y="32"/>
                    <a:pt x="214" y="32"/>
                  </a:cubicBezTo>
                  <a:cubicBezTo>
                    <a:pt x="213" y="32"/>
                    <a:pt x="210" y="31"/>
                    <a:pt x="212" y="33"/>
                  </a:cubicBezTo>
                  <a:cubicBezTo>
                    <a:pt x="213" y="34"/>
                    <a:pt x="213" y="35"/>
                    <a:pt x="215" y="35"/>
                  </a:cubicBezTo>
                  <a:cubicBezTo>
                    <a:pt x="216" y="35"/>
                    <a:pt x="218" y="35"/>
                    <a:pt x="218" y="37"/>
                  </a:cubicBezTo>
                  <a:cubicBezTo>
                    <a:pt x="220" y="41"/>
                    <a:pt x="214" y="36"/>
                    <a:pt x="213" y="35"/>
                  </a:cubicBezTo>
                  <a:cubicBezTo>
                    <a:pt x="211" y="35"/>
                    <a:pt x="211" y="37"/>
                    <a:pt x="209" y="37"/>
                  </a:cubicBezTo>
                  <a:cubicBezTo>
                    <a:pt x="207" y="37"/>
                    <a:pt x="206" y="36"/>
                    <a:pt x="204" y="36"/>
                  </a:cubicBezTo>
                  <a:cubicBezTo>
                    <a:pt x="200" y="37"/>
                    <a:pt x="197" y="37"/>
                    <a:pt x="193" y="37"/>
                  </a:cubicBezTo>
                  <a:cubicBezTo>
                    <a:pt x="190" y="36"/>
                    <a:pt x="186" y="34"/>
                    <a:pt x="182" y="33"/>
                  </a:cubicBezTo>
                  <a:cubicBezTo>
                    <a:pt x="181" y="33"/>
                    <a:pt x="179" y="33"/>
                    <a:pt x="178" y="32"/>
                  </a:cubicBezTo>
                  <a:cubicBezTo>
                    <a:pt x="177" y="30"/>
                    <a:pt x="177" y="28"/>
                    <a:pt x="176" y="28"/>
                  </a:cubicBezTo>
                  <a:cubicBezTo>
                    <a:pt x="174" y="27"/>
                    <a:pt x="172" y="28"/>
                    <a:pt x="171" y="28"/>
                  </a:cubicBezTo>
                  <a:cubicBezTo>
                    <a:pt x="168" y="29"/>
                    <a:pt x="166" y="29"/>
                    <a:pt x="164" y="29"/>
                  </a:cubicBezTo>
                  <a:cubicBezTo>
                    <a:pt x="163" y="30"/>
                    <a:pt x="161" y="31"/>
                    <a:pt x="161" y="32"/>
                  </a:cubicBezTo>
                  <a:cubicBezTo>
                    <a:pt x="161" y="32"/>
                    <a:pt x="165" y="34"/>
                    <a:pt x="166" y="34"/>
                  </a:cubicBezTo>
                  <a:cubicBezTo>
                    <a:pt x="166" y="34"/>
                    <a:pt x="165" y="31"/>
                    <a:pt x="167" y="32"/>
                  </a:cubicBezTo>
                  <a:cubicBezTo>
                    <a:pt x="168" y="32"/>
                    <a:pt x="168" y="33"/>
                    <a:pt x="169" y="32"/>
                  </a:cubicBezTo>
                  <a:cubicBezTo>
                    <a:pt x="170" y="32"/>
                    <a:pt x="176" y="28"/>
                    <a:pt x="176" y="30"/>
                  </a:cubicBezTo>
                  <a:cubicBezTo>
                    <a:pt x="176" y="31"/>
                    <a:pt x="173" y="32"/>
                    <a:pt x="172" y="33"/>
                  </a:cubicBezTo>
                  <a:cubicBezTo>
                    <a:pt x="171" y="34"/>
                    <a:pt x="169" y="34"/>
                    <a:pt x="167" y="34"/>
                  </a:cubicBezTo>
                  <a:cubicBezTo>
                    <a:pt x="166" y="35"/>
                    <a:pt x="163" y="37"/>
                    <a:pt x="165" y="38"/>
                  </a:cubicBezTo>
                  <a:cubicBezTo>
                    <a:pt x="167" y="38"/>
                    <a:pt x="167" y="39"/>
                    <a:pt x="166" y="41"/>
                  </a:cubicBezTo>
                  <a:cubicBezTo>
                    <a:pt x="166" y="42"/>
                    <a:pt x="168" y="42"/>
                    <a:pt x="168" y="43"/>
                  </a:cubicBezTo>
                  <a:cubicBezTo>
                    <a:pt x="169" y="44"/>
                    <a:pt x="169" y="46"/>
                    <a:pt x="167" y="44"/>
                  </a:cubicBezTo>
                  <a:cubicBezTo>
                    <a:pt x="165" y="42"/>
                    <a:pt x="167" y="46"/>
                    <a:pt x="166" y="45"/>
                  </a:cubicBezTo>
                  <a:cubicBezTo>
                    <a:pt x="165" y="45"/>
                    <a:pt x="163" y="42"/>
                    <a:pt x="162" y="43"/>
                  </a:cubicBezTo>
                  <a:cubicBezTo>
                    <a:pt x="164" y="42"/>
                    <a:pt x="167" y="43"/>
                    <a:pt x="164" y="41"/>
                  </a:cubicBezTo>
                  <a:cubicBezTo>
                    <a:pt x="165" y="41"/>
                    <a:pt x="166" y="40"/>
                    <a:pt x="164" y="39"/>
                  </a:cubicBezTo>
                  <a:cubicBezTo>
                    <a:pt x="166" y="40"/>
                    <a:pt x="161" y="40"/>
                    <a:pt x="162" y="40"/>
                  </a:cubicBezTo>
                  <a:cubicBezTo>
                    <a:pt x="162" y="39"/>
                    <a:pt x="162" y="39"/>
                    <a:pt x="163" y="39"/>
                  </a:cubicBezTo>
                  <a:cubicBezTo>
                    <a:pt x="163" y="38"/>
                    <a:pt x="160" y="40"/>
                    <a:pt x="160" y="40"/>
                  </a:cubicBezTo>
                  <a:cubicBezTo>
                    <a:pt x="159" y="40"/>
                    <a:pt x="160" y="38"/>
                    <a:pt x="159" y="37"/>
                  </a:cubicBezTo>
                  <a:cubicBezTo>
                    <a:pt x="159" y="37"/>
                    <a:pt x="157" y="37"/>
                    <a:pt x="157" y="37"/>
                  </a:cubicBezTo>
                  <a:cubicBezTo>
                    <a:pt x="155" y="37"/>
                    <a:pt x="155" y="34"/>
                    <a:pt x="153" y="35"/>
                  </a:cubicBezTo>
                  <a:cubicBezTo>
                    <a:pt x="151" y="37"/>
                    <a:pt x="150" y="37"/>
                    <a:pt x="147" y="37"/>
                  </a:cubicBezTo>
                  <a:cubicBezTo>
                    <a:pt x="143" y="37"/>
                    <a:pt x="140" y="37"/>
                    <a:pt x="136" y="37"/>
                  </a:cubicBezTo>
                  <a:cubicBezTo>
                    <a:pt x="135" y="37"/>
                    <a:pt x="128" y="37"/>
                    <a:pt x="128" y="36"/>
                  </a:cubicBezTo>
                  <a:cubicBezTo>
                    <a:pt x="127" y="36"/>
                    <a:pt x="130" y="34"/>
                    <a:pt x="131" y="33"/>
                  </a:cubicBezTo>
                  <a:cubicBezTo>
                    <a:pt x="132" y="32"/>
                    <a:pt x="133" y="33"/>
                    <a:pt x="135" y="33"/>
                  </a:cubicBezTo>
                  <a:cubicBezTo>
                    <a:pt x="136" y="32"/>
                    <a:pt x="133" y="30"/>
                    <a:pt x="133" y="30"/>
                  </a:cubicBezTo>
                  <a:cubicBezTo>
                    <a:pt x="131" y="28"/>
                    <a:pt x="130" y="28"/>
                    <a:pt x="128" y="27"/>
                  </a:cubicBezTo>
                  <a:cubicBezTo>
                    <a:pt x="127" y="27"/>
                    <a:pt x="126" y="26"/>
                    <a:pt x="125" y="27"/>
                  </a:cubicBezTo>
                  <a:cubicBezTo>
                    <a:pt x="124" y="28"/>
                    <a:pt x="123" y="29"/>
                    <a:pt x="122" y="28"/>
                  </a:cubicBezTo>
                  <a:cubicBezTo>
                    <a:pt x="119" y="26"/>
                    <a:pt x="116" y="26"/>
                    <a:pt x="113" y="25"/>
                  </a:cubicBezTo>
                  <a:cubicBezTo>
                    <a:pt x="109" y="24"/>
                    <a:pt x="106" y="24"/>
                    <a:pt x="102" y="22"/>
                  </a:cubicBezTo>
                  <a:cubicBezTo>
                    <a:pt x="99" y="20"/>
                    <a:pt x="97" y="19"/>
                    <a:pt x="93" y="19"/>
                  </a:cubicBezTo>
                  <a:cubicBezTo>
                    <a:pt x="92" y="19"/>
                    <a:pt x="91" y="19"/>
                    <a:pt x="90" y="20"/>
                  </a:cubicBezTo>
                  <a:cubicBezTo>
                    <a:pt x="89" y="21"/>
                    <a:pt x="88" y="23"/>
                    <a:pt x="87" y="23"/>
                  </a:cubicBezTo>
                  <a:cubicBezTo>
                    <a:pt x="86" y="23"/>
                    <a:pt x="83" y="24"/>
                    <a:pt x="83" y="23"/>
                  </a:cubicBezTo>
                  <a:cubicBezTo>
                    <a:pt x="83" y="22"/>
                    <a:pt x="85" y="21"/>
                    <a:pt x="85" y="20"/>
                  </a:cubicBezTo>
                  <a:cubicBezTo>
                    <a:pt x="85" y="20"/>
                    <a:pt x="82" y="21"/>
                    <a:pt x="82" y="20"/>
                  </a:cubicBezTo>
                  <a:cubicBezTo>
                    <a:pt x="83" y="19"/>
                    <a:pt x="83" y="18"/>
                    <a:pt x="82" y="17"/>
                  </a:cubicBezTo>
                  <a:cubicBezTo>
                    <a:pt x="82" y="15"/>
                    <a:pt x="78" y="17"/>
                    <a:pt x="78" y="18"/>
                  </a:cubicBezTo>
                  <a:cubicBezTo>
                    <a:pt x="78" y="18"/>
                    <a:pt x="80" y="17"/>
                    <a:pt x="80" y="18"/>
                  </a:cubicBezTo>
                  <a:cubicBezTo>
                    <a:pt x="81" y="18"/>
                    <a:pt x="77" y="20"/>
                    <a:pt x="80" y="20"/>
                  </a:cubicBezTo>
                  <a:cubicBezTo>
                    <a:pt x="79" y="20"/>
                    <a:pt x="78" y="20"/>
                    <a:pt x="78" y="22"/>
                  </a:cubicBezTo>
                  <a:cubicBezTo>
                    <a:pt x="78" y="23"/>
                    <a:pt x="77" y="24"/>
                    <a:pt x="76" y="23"/>
                  </a:cubicBezTo>
                  <a:cubicBezTo>
                    <a:pt x="73" y="22"/>
                    <a:pt x="72" y="21"/>
                    <a:pt x="71" y="18"/>
                  </a:cubicBezTo>
                  <a:cubicBezTo>
                    <a:pt x="70" y="16"/>
                    <a:pt x="68" y="15"/>
                    <a:pt x="66" y="13"/>
                  </a:cubicBezTo>
                  <a:cubicBezTo>
                    <a:pt x="65" y="13"/>
                    <a:pt x="64" y="11"/>
                    <a:pt x="63" y="12"/>
                  </a:cubicBezTo>
                  <a:cubicBezTo>
                    <a:pt x="63" y="14"/>
                    <a:pt x="66" y="15"/>
                    <a:pt x="67" y="16"/>
                  </a:cubicBezTo>
                  <a:cubicBezTo>
                    <a:pt x="67" y="15"/>
                    <a:pt x="63" y="16"/>
                    <a:pt x="63" y="17"/>
                  </a:cubicBezTo>
                  <a:cubicBezTo>
                    <a:pt x="62" y="18"/>
                    <a:pt x="63" y="18"/>
                    <a:pt x="62" y="19"/>
                  </a:cubicBezTo>
                  <a:cubicBezTo>
                    <a:pt x="61" y="19"/>
                    <a:pt x="60" y="21"/>
                    <a:pt x="59" y="20"/>
                  </a:cubicBezTo>
                  <a:cubicBezTo>
                    <a:pt x="59" y="20"/>
                    <a:pt x="59" y="19"/>
                    <a:pt x="59" y="19"/>
                  </a:cubicBezTo>
                  <a:cubicBezTo>
                    <a:pt x="59" y="18"/>
                    <a:pt x="54" y="20"/>
                    <a:pt x="54" y="21"/>
                  </a:cubicBezTo>
                  <a:cubicBezTo>
                    <a:pt x="53" y="22"/>
                    <a:pt x="52" y="23"/>
                    <a:pt x="50" y="24"/>
                  </a:cubicBezTo>
                  <a:cubicBezTo>
                    <a:pt x="49" y="25"/>
                    <a:pt x="50" y="22"/>
                    <a:pt x="49" y="22"/>
                  </a:cubicBezTo>
                  <a:cubicBezTo>
                    <a:pt x="48" y="22"/>
                    <a:pt x="47" y="23"/>
                    <a:pt x="46" y="23"/>
                  </a:cubicBezTo>
                  <a:cubicBezTo>
                    <a:pt x="45" y="23"/>
                    <a:pt x="45" y="25"/>
                    <a:pt x="44" y="25"/>
                  </a:cubicBezTo>
                  <a:cubicBezTo>
                    <a:pt x="43" y="25"/>
                    <a:pt x="40" y="27"/>
                    <a:pt x="41" y="27"/>
                  </a:cubicBezTo>
                  <a:cubicBezTo>
                    <a:pt x="41" y="28"/>
                    <a:pt x="43" y="28"/>
                    <a:pt x="40" y="29"/>
                  </a:cubicBezTo>
                  <a:cubicBezTo>
                    <a:pt x="40" y="29"/>
                    <a:pt x="37" y="29"/>
                    <a:pt x="37" y="28"/>
                  </a:cubicBezTo>
                  <a:cubicBezTo>
                    <a:pt x="37" y="27"/>
                    <a:pt x="40" y="26"/>
                    <a:pt x="40" y="26"/>
                  </a:cubicBezTo>
                  <a:cubicBezTo>
                    <a:pt x="41" y="24"/>
                    <a:pt x="43" y="23"/>
                    <a:pt x="44" y="22"/>
                  </a:cubicBezTo>
                  <a:cubicBezTo>
                    <a:pt x="46" y="21"/>
                    <a:pt x="47" y="21"/>
                    <a:pt x="49" y="22"/>
                  </a:cubicBezTo>
                  <a:cubicBezTo>
                    <a:pt x="48" y="22"/>
                    <a:pt x="56" y="18"/>
                    <a:pt x="56" y="18"/>
                  </a:cubicBezTo>
                  <a:cubicBezTo>
                    <a:pt x="58" y="17"/>
                    <a:pt x="57" y="16"/>
                    <a:pt x="56" y="16"/>
                  </a:cubicBezTo>
                  <a:cubicBezTo>
                    <a:pt x="54" y="16"/>
                    <a:pt x="52" y="16"/>
                    <a:pt x="50" y="17"/>
                  </a:cubicBezTo>
                  <a:cubicBezTo>
                    <a:pt x="49" y="17"/>
                    <a:pt x="49" y="19"/>
                    <a:pt x="47" y="19"/>
                  </a:cubicBezTo>
                  <a:cubicBezTo>
                    <a:pt x="46" y="19"/>
                    <a:pt x="44" y="20"/>
                    <a:pt x="43" y="20"/>
                  </a:cubicBezTo>
                  <a:cubicBezTo>
                    <a:pt x="41" y="20"/>
                    <a:pt x="36" y="25"/>
                    <a:pt x="35" y="24"/>
                  </a:cubicBezTo>
                  <a:cubicBezTo>
                    <a:pt x="34" y="24"/>
                    <a:pt x="36" y="23"/>
                    <a:pt x="36" y="22"/>
                  </a:cubicBezTo>
                  <a:cubicBezTo>
                    <a:pt x="36" y="22"/>
                    <a:pt x="33" y="21"/>
                    <a:pt x="33" y="21"/>
                  </a:cubicBezTo>
                  <a:cubicBezTo>
                    <a:pt x="33" y="21"/>
                    <a:pt x="30" y="23"/>
                    <a:pt x="29" y="23"/>
                  </a:cubicBezTo>
                  <a:cubicBezTo>
                    <a:pt x="28" y="23"/>
                    <a:pt x="26" y="24"/>
                    <a:pt x="25" y="25"/>
                  </a:cubicBezTo>
                  <a:cubicBezTo>
                    <a:pt x="24" y="25"/>
                    <a:pt x="26" y="26"/>
                    <a:pt x="26" y="26"/>
                  </a:cubicBezTo>
                  <a:cubicBezTo>
                    <a:pt x="27" y="26"/>
                    <a:pt x="26" y="27"/>
                    <a:pt x="26" y="27"/>
                  </a:cubicBezTo>
                  <a:cubicBezTo>
                    <a:pt x="26" y="28"/>
                    <a:pt x="30" y="27"/>
                    <a:pt x="30" y="27"/>
                  </a:cubicBezTo>
                  <a:cubicBezTo>
                    <a:pt x="31" y="26"/>
                    <a:pt x="33" y="25"/>
                    <a:pt x="34" y="24"/>
                  </a:cubicBezTo>
                  <a:cubicBezTo>
                    <a:pt x="29" y="26"/>
                    <a:pt x="34" y="27"/>
                    <a:pt x="33" y="29"/>
                  </a:cubicBezTo>
                  <a:cubicBezTo>
                    <a:pt x="33" y="29"/>
                    <a:pt x="32" y="28"/>
                    <a:pt x="32" y="28"/>
                  </a:cubicBezTo>
                  <a:cubicBezTo>
                    <a:pt x="30" y="27"/>
                    <a:pt x="29" y="28"/>
                    <a:pt x="28" y="29"/>
                  </a:cubicBezTo>
                  <a:cubicBezTo>
                    <a:pt x="27" y="29"/>
                    <a:pt x="23" y="28"/>
                    <a:pt x="21" y="28"/>
                  </a:cubicBezTo>
                  <a:cubicBezTo>
                    <a:pt x="19" y="28"/>
                    <a:pt x="16" y="26"/>
                    <a:pt x="14" y="25"/>
                  </a:cubicBezTo>
                  <a:cubicBezTo>
                    <a:pt x="13" y="25"/>
                    <a:pt x="12" y="24"/>
                    <a:pt x="11" y="24"/>
                  </a:cubicBezTo>
                  <a:cubicBezTo>
                    <a:pt x="10" y="23"/>
                    <a:pt x="9" y="21"/>
                    <a:pt x="10" y="21"/>
                  </a:cubicBezTo>
                  <a:cubicBezTo>
                    <a:pt x="9" y="21"/>
                    <a:pt x="7" y="21"/>
                    <a:pt x="6" y="22"/>
                  </a:cubicBezTo>
                  <a:cubicBezTo>
                    <a:pt x="4" y="22"/>
                    <a:pt x="2" y="22"/>
                    <a:pt x="0" y="21"/>
                  </a:cubicBezTo>
                  <a:cubicBezTo>
                    <a:pt x="0" y="41"/>
                    <a:pt x="0" y="61"/>
                    <a:pt x="0" y="80"/>
                  </a:cubicBezTo>
                  <a:cubicBezTo>
                    <a:pt x="0" y="85"/>
                    <a:pt x="0" y="89"/>
                    <a:pt x="0" y="94"/>
                  </a:cubicBezTo>
                  <a:cubicBezTo>
                    <a:pt x="0" y="95"/>
                    <a:pt x="0" y="96"/>
                    <a:pt x="0" y="97"/>
                  </a:cubicBezTo>
                  <a:cubicBezTo>
                    <a:pt x="0" y="99"/>
                    <a:pt x="2" y="97"/>
                    <a:pt x="3" y="97"/>
                  </a:cubicBezTo>
                  <a:cubicBezTo>
                    <a:pt x="5" y="98"/>
                    <a:pt x="5" y="97"/>
                    <a:pt x="7" y="97"/>
                  </a:cubicBezTo>
                  <a:cubicBezTo>
                    <a:pt x="9" y="97"/>
                    <a:pt x="9" y="98"/>
                    <a:pt x="10" y="99"/>
                  </a:cubicBezTo>
                  <a:cubicBezTo>
                    <a:pt x="11" y="101"/>
                    <a:pt x="16" y="107"/>
                    <a:pt x="18" y="107"/>
                  </a:cubicBezTo>
                  <a:cubicBezTo>
                    <a:pt x="19" y="107"/>
                    <a:pt x="21" y="106"/>
                    <a:pt x="22" y="105"/>
                  </a:cubicBezTo>
                  <a:cubicBezTo>
                    <a:pt x="23" y="104"/>
                    <a:pt x="22" y="103"/>
                    <a:pt x="23" y="102"/>
                  </a:cubicBezTo>
                  <a:cubicBezTo>
                    <a:pt x="24" y="102"/>
                    <a:pt x="28" y="101"/>
                    <a:pt x="28" y="102"/>
                  </a:cubicBezTo>
                  <a:cubicBezTo>
                    <a:pt x="30" y="104"/>
                    <a:pt x="32" y="105"/>
                    <a:pt x="33" y="107"/>
                  </a:cubicBezTo>
                  <a:cubicBezTo>
                    <a:pt x="35" y="109"/>
                    <a:pt x="37" y="110"/>
                    <a:pt x="38" y="112"/>
                  </a:cubicBezTo>
                  <a:cubicBezTo>
                    <a:pt x="39" y="113"/>
                    <a:pt x="39" y="114"/>
                    <a:pt x="40" y="116"/>
                  </a:cubicBezTo>
                  <a:cubicBezTo>
                    <a:pt x="42" y="118"/>
                    <a:pt x="43" y="122"/>
                    <a:pt x="46" y="124"/>
                  </a:cubicBezTo>
                  <a:cubicBezTo>
                    <a:pt x="48" y="126"/>
                    <a:pt x="52" y="127"/>
                    <a:pt x="54" y="128"/>
                  </a:cubicBezTo>
                  <a:cubicBezTo>
                    <a:pt x="56" y="129"/>
                    <a:pt x="53" y="130"/>
                    <a:pt x="54" y="132"/>
                  </a:cubicBezTo>
                  <a:cubicBezTo>
                    <a:pt x="55" y="132"/>
                    <a:pt x="56" y="132"/>
                    <a:pt x="56" y="133"/>
                  </a:cubicBezTo>
                  <a:cubicBezTo>
                    <a:pt x="56" y="133"/>
                    <a:pt x="55" y="136"/>
                    <a:pt x="56" y="135"/>
                  </a:cubicBezTo>
                  <a:cubicBezTo>
                    <a:pt x="55" y="136"/>
                    <a:pt x="53" y="136"/>
                    <a:pt x="53" y="138"/>
                  </a:cubicBezTo>
                  <a:cubicBezTo>
                    <a:pt x="52" y="139"/>
                    <a:pt x="55" y="141"/>
                    <a:pt x="56" y="141"/>
                  </a:cubicBezTo>
                  <a:cubicBezTo>
                    <a:pt x="56" y="141"/>
                    <a:pt x="54" y="143"/>
                    <a:pt x="54" y="143"/>
                  </a:cubicBezTo>
                  <a:cubicBezTo>
                    <a:pt x="54" y="143"/>
                    <a:pt x="53" y="142"/>
                    <a:pt x="53" y="141"/>
                  </a:cubicBezTo>
                  <a:cubicBezTo>
                    <a:pt x="52" y="141"/>
                    <a:pt x="53" y="143"/>
                    <a:pt x="53" y="143"/>
                  </a:cubicBezTo>
                  <a:cubicBezTo>
                    <a:pt x="54" y="144"/>
                    <a:pt x="53" y="145"/>
                    <a:pt x="54" y="146"/>
                  </a:cubicBezTo>
                  <a:cubicBezTo>
                    <a:pt x="55" y="148"/>
                    <a:pt x="55" y="148"/>
                    <a:pt x="57" y="147"/>
                  </a:cubicBezTo>
                  <a:cubicBezTo>
                    <a:pt x="57" y="147"/>
                    <a:pt x="58" y="147"/>
                    <a:pt x="58" y="147"/>
                  </a:cubicBezTo>
                  <a:cubicBezTo>
                    <a:pt x="59" y="147"/>
                    <a:pt x="59" y="145"/>
                    <a:pt x="59" y="145"/>
                  </a:cubicBezTo>
                  <a:cubicBezTo>
                    <a:pt x="59" y="145"/>
                    <a:pt x="60" y="147"/>
                    <a:pt x="61" y="147"/>
                  </a:cubicBezTo>
                  <a:cubicBezTo>
                    <a:pt x="61" y="147"/>
                    <a:pt x="60" y="149"/>
                    <a:pt x="60" y="150"/>
                  </a:cubicBezTo>
                  <a:cubicBezTo>
                    <a:pt x="59" y="151"/>
                    <a:pt x="59" y="152"/>
                    <a:pt x="61" y="151"/>
                  </a:cubicBezTo>
                  <a:cubicBezTo>
                    <a:pt x="61" y="150"/>
                    <a:pt x="62" y="150"/>
                    <a:pt x="62" y="150"/>
                  </a:cubicBezTo>
                  <a:cubicBezTo>
                    <a:pt x="63" y="150"/>
                    <a:pt x="63" y="149"/>
                    <a:pt x="63" y="149"/>
                  </a:cubicBezTo>
                  <a:cubicBezTo>
                    <a:pt x="65" y="148"/>
                    <a:pt x="64" y="151"/>
                    <a:pt x="64" y="152"/>
                  </a:cubicBezTo>
                  <a:cubicBezTo>
                    <a:pt x="64" y="153"/>
                    <a:pt x="65" y="154"/>
                    <a:pt x="66" y="154"/>
                  </a:cubicBezTo>
                  <a:cubicBezTo>
                    <a:pt x="67" y="154"/>
                    <a:pt x="68" y="152"/>
                    <a:pt x="69" y="152"/>
                  </a:cubicBezTo>
                  <a:cubicBezTo>
                    <a:pt x="69" y="152"/>
                    <a:pt x="68" y="153"/>
                    <a:pt x="68" y="153"/>
                  </a:cubicBezTo>
                  <a:cubicBezTo>
                    <a:pt x="68" y="153"/>
                    <a:pt x="70" y="154"/>
                    <a:pt x="70" y="154"/>
                  </a:cubicBezTo>
                  <a:cubicBezTo>
                    <a:pt x="70" y="154"/>
                    <a:pt x="63" y="156"/>
                    <a:pt x="66" y="158"/>
                  </a:cubicBezTo>
                  <a:cubicBezTo>
                    <a:pt x="66" y="158"/>
                    <a:pt x="72" y="157"/>
                    <a:pt x="71" y="158"/>
                  </a:cubicBezTo>
                  <a:cubicBezTo>
                    <a:pt x="71" y="158"/>
                    <a:pt x="66" y="158"/>
                    <a:pt x="67" y="160"/>
                  </a:cubicBezTo>
                  <a:cubicBezTo>
                    <a:pt x="67" y="160"/>
                    <a:pt x="69" y="160"/>
                    <a:pt x="69" y="160"/>
                  </a:cubicBezTo>
                  <a:cubicBezTo>
                    <a:pt x="68" y="161"/>
                    <a:pt x="66" y="161"/>
                    <a:pt x="67" y="162"/>
                  </a:cubicBezTo>
                  <a:cubicBezTo>
                    <a:pt x="69" y="163"/>
                    <a:pt x="71" y="163"/>
                    <a:pt x="72" y="163"/>
                  </a:cubicBezTo>
                  <a:cubicBezTo>
                    <a:pt x="74" y="163"/>
                    <a:pt x="73" y="164"/>
                    <a:pt x="74" y="164"/>
                  </a:cubicBezTo>
                  <a:cubicBezTo>
                    <a:pt x="76" y="165"/>
                    <a:pt x="76" y="162"/>
                    <a:pt x="77" y="162"/>
                  </a:cubicBezTo>
                  <a:cubicBezTo>
                    <a:pt x="78" y="162"/>
                    <a:pt x="77" y="164"/>
                    <a:pt x="77" y="164"/>
                  </a:cubicBezTo>
                  <a:cubicBezTo>
                    <a:pt x="76" y="165"/>
                    <a:pt x="76" y="165"/>
                    <a:pt x="77" y="166"/>
                  </a:cubicBezTo>
                  <a:cubicBezTo>
                    <a:pt x="80" y="168"/>
                    <a:pt x="81" y="163"/>
                    <a:pt x="81" y="163"/>
                  </a:cubicBezTo>
                  <a:cubicBezTo>
                    <a:pt x="81" y="163"/>
                    <a:pt x="81" y="166"/>
                    <a:pt x="80" y="166"/>
                  </a:cubicBezTo>
                  <a:cubicBezTo>
                    <a:pt x="80" y="167"/>
                    <a:pt x="82" y="166"/>
                    <a:pt x="83" y="166"/>
                  </a:cubicBezTo>
                  <a:cubicBezTo>
                    <a:pt x="82" y="168"/>
                    <a:pt x="81" y="169"/>
                    <a:pt x="83" y="170"/>
                  </a:cubicBezTo>
                  <a:cubicBezTo>
                    <a:pt x="85" y="171"/>
                    <a:pt x="86" y="168"/>
                    <a:pt x="86" y="168"/>
                  </a:cubicBezTo>
                  <a:cubicBezTo>
                    <a:pt x="86" y="168"/>
                    <a:pt x="86" y="169"/>
                    <a:pt x="86" y="170"/>
                  </a:cubicBezTo>
                  <a:cubicBezTo>
                    <a:pt x="87" y="172"/>
                    <a:pt x="86" y="171"/>
                    <a:pt x="85" y="171"/>
                  </a:cubicBezTo>
                  <a:cubicBezTo>
                    <a:pt x="84" y="172"/>
                    <a:pt x="90" y="173"/>
                    <a:pt x="89" y="171"/>
                  </a:cubicBezTo>
                  <a:cubicBezTo>
                    <a:pt x="91" y="174"/>
                    <a:pt x="90" y="176"/>
                    <a:pt x="94" y="176"/>
                  </a:cubicBezTo>
                  <a:cubicBezTo>
                    <a:pt x="97" y="176"/>
                    <a:pt x="99" y="176"/>
                    <a:pt x="102" y="176"/>
                  </a:cubicBezTo>
                  <a:cubicBezTo>
                    <a:pt x="113" y="176"/>
                    <a:pt x="123" y="176"/>
                    <a:pt x="133" y="176"/>
                  </a:cubicBezTo>
                  <a:cubicBezTo>
                    <a:pt x="158" y="176"/>
                    <a:pt x="183" y="176"/>
                    <a:pt x="208" y="176"/>
                  </a:cubicBezTo>
                  <a:cubicBezTo>
                    <a:pt x="213" y="176"/>
                    <a:pt x="218" y="176"/>
                    <a:pt x="223" y="176"/>
                  </a:cubicBezTo>
                  <a:cubicBezTo>
                    <a:pt x="224" y="176"/>
                    <a:pt x="229" y="177"/>
                    <a:pt x="229" y="174"/>
                  </a:cubicBezTo>
                  <a:close/>
                  <a:moveTo>
                    <a:pt x="112" y="54"/>
                  </a:moveTo>
                  <a:cubicBezTo>
                    <a:pt x="110" y="54"/>
                    <a:pt x="108" y="53"/>
                    <a:pt x="106" y="54"/>
                  </a:cubicBezTo>
                  <a:cubicBezTo>
                    <a:pt x="104" y="57"/>
                    <a:pt x="108" y="56"/>
                    <a:pt x="108" y="57"/>
                  </a:cubicBezTo>
                  <a:cubicBezTo>
                    <a:pt x="108" y="56"/>
                    <a:pt x="100" y="60"/>
                    <a:pt x="100" y="60"/>
                  </a:cubicBezTo>
                  <a:cubicBezTo>
                    <a:pt x="98" y="59"/>
                    <a:pt x="107" y="53"/>
                    <a:pt x="99" y="56"/>
                  </a:cubicBezTo>
                  <a:cubicBezTo>
                    <a:pt x="98" y="56"/>
                    <a:pt x="97" y="57"/>
                    <a:pt x="97" y="57"/>
                  </a:cubicBezTo>
                  <a:cubicBezTo>
                    <a:pt x="96" y="58"/>
                    <a:pt x="97" y="59"/>
                    <a:pt x="96" y="60"/>
                  </a:cubicBezTo>
                  <a:cubicBezTo>
                    <a:pt x="95" y="60"/>
                    <a:pt x="88" y="59"/>
                    <a:pt x="88" y="59"/>
                  </a:cubicBezTo>
                  <a:cubicBezTo>
                    <a:pt x="88" y="58"/>
                    <a:pt x="91" y="59"/>
                    <a:pt x="91" y="58"/>
                  </a:cubicBezTo>
                  <a:cubicBezTo>
                    <a:pt x="92" y="57"/>
                    <a:pt x="91" y="57"/>
                    <a:pt x="92" y="56"/>
                  </a:cubicBezTo>
                  <a:cubicBezTo>
                    <a:pt x="92" y="55"/>
                    <a:pt x="94" y="54"/>
                    <a:pt x="94" y="54"/>
                  </a:cubicBezTo>
                  <a:cubicBezTo>
                    <a:pt x="94" y="53"/>
                    <a:pt x="91" y="52"/>
                    <a:pt x="94" y="52"/>
                  </a:cubicBezTo>
                  <a:cubicBezTo>
                    <a:pt x="94" y="52"/>
                    <a:pt x="98" y="53"/>
                    <a:pt x="98" y="52"/>
                  </a:cubicBezTo>
                  <a:cubicBezTo>
                    <a:pt x="98" y="51"/>
                    <a:pt x="93" y="50"/>
                    <a:pt x="92" y="50"/>
                  </a:cubicBezTo>
                  <a:cubicBezTo>
                    <a:pt x="91" y="50"/>
                    <a:pt x="89" y="51"/>
                    <a:pt x="87" y="51"/>
                  </a:cubicBezTo>
                  <a:cubicBezTo>
                    <a:pt x="86" y="51"/>
                    <a:pt x="84" y="50"/>
                    <a:pt x="82" y="51"/>
                  </a:cubicBezTo>
                  <a:cubicBezTo>
                    <a:pt x="81" y="51"/>
                    <a:pt x="79" y="53"/>
                    <a:pt x="80" y="51"/>
                  </a:cubicBezTo>
                  <a:cubicBezTo>
                    <a:pt x="81" y="49"/>
                    <a:pt x="83" y="50"/>
                    <a:pt x="84" y="49"/>
                  </a:cubicBezTo>
                  <a:cubicBezTo>
                    <a:pt x="86" y="49"/>
                    <a:pt x="89" y="48"/>
                    <a:pt x="91" y="47"/>
                  </a:cubicBezTo>
                  <a:cubicBezTo>
                    <a:pt x="95" y="46"/>
                    <a:pt x="99" y="46"/>
                    <a:pt x="102" y="44"/>
                  </a:cubicBezTo>
                  <a:cubicBezTo>
                    <a:pt x="104" y="44"/>
                    <a:pt x="107" y="43"/>
                    <a:pt x="108" y="45"/>
                  </a:cubicBezTo>
                  <a:cubicBezTo>
                    <a:pt x="109" y="46"/>
                    <a:pt x="105" y="47"/>
                    <a:pt x="104" y="48"/>
                  </a:cubicBezTo>
                  <a:cubicBezTo>
                    <a:pt x="102" y="49"/>
                    <a:pt x="110" y="49"/>
                    <a:pt x="111" y="49"/>
                  </a:cubicBezTo>
                  <a:cubicBezTo>
                    <a:pt x="111" y="49"/>
                    <a:pt x="113" y="49"/>
                    <a:pt x="113" y="49"/>
                  </a:cubicBezTo>
                  <a:cubicBezTo>
                    <a:pt x="114" y="48"/>
                    <a:pt x="116" y="46"/>
                    <a:pt x="117" y="47"/>
                  </a:cubicBezTo>
                  <a:cubicBezTo>
                    <a:pt x="118" y="48"/>
                    <a:pt x="113" y="54"/>
                    <a:pt x="112" y="54"/>
                  </a:cubicBezTo>
                  <a:cubicBezTo>
                    <a:pt x="110" y="54"/>
                    <a:pt x="114" y="54"/>
                    <a:pt x="112" y="54"/>
                  </a:cubicBezTo>
                  <a:close/>
                  <a:moveTo>
                    <a:pt x="157" y="78"/>
                  </a:moveTo>
                  <a:cubicBezTo>
                    <a:pt x="157" y="78"/>
                    <a:pt x="152" y="78"/>
                    <a:pt x="153" y="78"/>
                  </a:cubicBezTo>
                  <a:cubicBezTo>
                    <a:pt x="153" y="79"/>
                    <a:pt x="155" y="78"/>
                    <a:pt x="155" y="79"/>
                  </a:cubicBezTo>
                  <a:cubicBezTo>
                    <a:pt x="155" y="80"/>
                    <a:pt x="151" y="81"/>
                    <a:pt x="150" y="81"/>
                  </a:cubicBezTo>
                  <a:cubicBezTo>
                    <a:pt x="148" y="81"/>
                    <a:pt x="147" y="83"/>
                    <a:pt x="145" y="84"/>
                  </a:cubicBezTo>
                  <a:cubicBezTo>
                    <a:pt x="145" y="84"/>
                    <a:pt x="141" y="84"/>
                    <a:pt x="142" y="85"/>
                  </a:cubicBezTo>
                  <a:cubicBezTo>
                    <a:pt x="142" y="86"/>
                    <a:pt x="145" y="86"/>
                    <a:pt x="142" y="88"/>
                  </a:cubicBezTo>
                  <a:cubicBezTo>
                    <a:pt x="141" y="88"/>
                    <a:pt x="137" y="88"/>
                    <a:pt x="137" y="89"/>
                  </a:cubicBezTo>
                  <a:cubicBezTo>
                    <a:pt x="136" y="89"/>
                    <a:pt x="137" y="90"/>
                    <a:pt x="137" y="90"/>
                  </a:cubicBezTo>
                  <a:cubicBezTo>
                    <a:pt x="137" y="92"/>
                    <a:pt x="135" y="92"/>
                    <a:pt x="134" y="92"/>
                  </a:cubicBezTo>
                  <a:cubicBezTo>
                    <a:pt x="131" y="93"/>
                    <a:pt x="128" y="93"/>
                    <a:pt x="125" y="93"/>
                  </a:cubicBezTo>
                  <a:cubicBezTo>
                    <a:pt x="125" y="93"/>
                    <a:pt x="120" y="90"/>
                    <a:pt x="120" y="90"/>
                  </a:cubicBezTo>
                  <a:cubicBezTo>
                    <a:pt x="122" y="89"/>
                    <a:pt x="125" y="90"/>
                    <a:pt x="126" y="89"/>
                  </a:cubicBezTo>
                  <a:cubicBezTo>
                    <a:pt x="127" y="89"/>
                    <a:pt x="126" y="87"/>
                    <a:pt x="127" y="87"/>
                  </a:cubicBezTo>
                  <a:cubicBezTo>
                    <a:pt x="128" y="85"/>
                    <a:pt x="130" y="86"/>
                    <a:pt x="131" y="85"/>
                  </a:cubicBezTo>
                  <a:cubicBezTo>
                    <a:pt x="132" y="85"/>
                    <a:pt x="130" y="83"/>
                    <a:pt x="130" y="83"/>
                  </a:cubicBezTo>
                  <a:cubicBezTo>
                    <a:pt x="128" y="82"/>
                    <a:pt x="128" y="82"/>
                    <a:pt x="128" y="81"/>
                  </a:cubicBezTo>
                  <a:cubicBezTo>
                    <a:pt x="128" y="79"/>
                    <a:pt x="126" y="80"/>
                    <a:pt x="126" y="79"/>
                  </a:cubicBezTo>
                  <a:cubicBezTo>
                    <a:pt x="125" y="78"/>
                    <a:pt x="128" y="79"/>
                    <a:pt x="128" y="79"/>
                  </a:cubicBezTo>
                  <a:cubicBezTo>
                    <a:pt x="131" y="80"/>
                    <a:pt x="134" y="81"/>
                    <a:pt x="136" y="82"/>
                  </a:cubicBezTo>
                  <a:cubicBezTo>
                    <a:pt x="138" y="84"/>
                    <a:pt x="142" y="83"/>
                    <a:pt x="144" y="82"/>
                  </a:cubicBezTo>
                  <a:cubicBezTo>
                    <a:pt x="147" y="81"/>
                    <a:pt x="148" y="78"/>
                    <a:pt x="152" y="77"/>
                  </a:cubicBezTo>
                  <a:cubicBezTo>
                    <a:pt x="153" y="76"/>
                    <a:pt x="155" y="76"/>
                    <a:pt x="157" y="77"/>
                  </a:cubicBezTo>
                  <a:cubicBezTo>
                    <a:pt x="157" y="77"/>
                    <a:pt x="160" y="78"/>
                    <a:pt x="160" y="78"/>
                  </a:cubicBezTo>
                  <a:cubicBezTo>
                    <a:pt x="160" y="78"/>
                    <a:pt x="158" y="78"/>
                    <a:pt x="157" y="78"/>
                  </a:cubicBezTo>
                  <a:close/>
                  <a:moveTo>
                    <a:pt x="222" y="165"/>
                  </a:moveTo>
                  <a:cubicBezTo>
                    <a:pt x="221" y="167"/>
                    <a:pt x="219" y="163"/>
                    <a:pt x="219" y="162"/>
                  </a:cubicBezTo>
                  <a:cubicBezTo>
                    <a:pt x="219" y="160"/>
                    <a:pt x="221" y="159"/>
                    <a:pt x="221" y="157"/>
                  </a:cubicBezTo>
                  <a:cubicBezTo>
                    <a:pt x="220" y="156"/>
                    <a:pt x="219" y="159"/>
                    <a:pt x="218" y="158"/>
                  </a:cubicBezTo>
                  <a:cubicBezTo>
                    <a:pt x="218" y="157"/>
                    <a:pt x="218" y="154"/>
                    <a:pt x="216" y="154"/>
                  </a:cubicBezTo>
                  <a:cubicBezTo>
                    <a:pt x="216" y="154"/>
                    <a:pt x="216" y="156"/>
                    <a:pt x="215" y="156"/>
                  </a:cubicBezTo>
                  <a:cubicBezTo>
                    <a:pt x="214" y="155"/>
                    <a:pt x="214" y="154"/>
                    <a:pt x="213" y="153"/>
                  </a:cubicBezTo>
                  <a:cubicBezTo>
                    <a:pt x="212" y="152"/>
                    <a:pt x="211" y="151"/>
                    <a:pt x="210" y="150"/>
                  </a:cubicBezTo>
                  <a:cubicBezTo>
                    <a:pt x="209" y="149"/>
                    <a:pt x="212" y="149"/>
                    <a:pt x="212" y="148"/>
                  </a:cubicBezTo>
                  <a:cubicBezTo>
                    <a:pt x="211" y="147"/>
                    <a:pt x="209" y="148"/>
                    <a:pt x="209" y="147"/>
                  </a:cubicBezTo>
                  <a:cubicBezTo>
                    <a:pt x="209" y="146"/>
                    <a:pt x="210" y="143"/>
                    <a:pt x="210" y="142"/>
                  </a:cubicBezTo>
                  <a:cubicBezTo>
                    <a:pt x="212" y="140"/>
                    <a:pt x="217" y="147"/>
                    <a:pt x="217" y="148"/>
                  </a:cubicBezTo>
                  <a:cubicBezTo>
                    <a:pt x="218" y="150"/>
                    <a:pt x="219" y="151"/>
                    <a:pt x="219" y="153"/>
                  </a:cubicBezTo>
                  <a:cubicBezTo>
                    <a:pt x="220" y="155"/>
                    <a:pt x="220" y="154"/>
                    <a:pt x="221" y="156"/>
                  </a:cubicBezTo>
                  <a:cubicBezTo>
                    <a:pt x="221" y="157"/>
                    <a:pt x="222" y="158"/>
                    <a:pt x="222" y="159"/>
                  </a:cubicBezTo>
                  <a:cubicBezTo>
                    <a:pt x="223" y="161"/>
                    <a:pt x="222" y="163"/>
                    <a:pt x="222" y="165"/>
                  </a:cubicBezTo>
                  <a:cubicBezTo>
                    <a:pt x="221" y="166"/>
                    <a:pt x="222" y="164"/>
                    <a:pt x="222" y="16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46" name="Freeform 776"/>
            <p:cNvSpPr>
              <a:spLocks/>
            </p:cNvSpPr>
            <p:nvPr/>
          </p:nvSpPr>
          <p:spPr bwMode="auto">
            <a:xfrm>
              <a:off x="8020051" y="3051176"/>
              <a:ext cx="3065463" cy="2286000"/>
            </a:xfrm>
            <a:custGeom>
              <a:avLst/>
              <a:gdLst>
                <a:gd name="T0" fmla="*/ 33 w 305"/>
                <a:gd name="T1" fmla="*/ 54 h 227"/>
                <a:gd name="T2" fmla="*/ 1 w 305"/>
                <a:gd name="T3" fmla="*/ 63 h 227"/>
                <a:gd name="T4" fmla="*/ 19 w 305"/>
                <a:gd name="T5" fmla="*/ 72 h 227"/>
                <a:gd name="T6" fmla="*/ 24 w 305"/>
                <a:gd name="T7" fmla="*/ 75 h 227"/>
                <a:gd name="T8" fmla="*/ 20 w 305"/>
                <a:gd name="T9" fmla="*/ 81 h 227"/>
                <a:gd name="T10" fmla="*/ 36 w 305"/>
                <a:gd name="T11" fmla="*/ 86 h 227"/>
                <a:gd name="T12" fmla="*/ 73 w 305"/>
                <a:gd name="T13" fmla="*/ 93 h 227"/>
                <a:gd name="T14" fmla="*/ 87 w 305"/>
                <a:gd name="T15" fmla="*/ 112 h 227"/>
                <a:gd name="T16" fmla="*/ 88 w 305"/>
                <a:gd name="T17" fmla="*/ 122 h 227"/>
                <a:gd name="T18" fmla="*/ 89 w 305"/>
                <a:gd name="T19" fmla="*/ 131 h 227"/>
                <a:gd name="T20" fmla="*/ 104 w 305"/>
                <a:gd name="T21" fmla="*/ 129 h 227"/>
                <a:gd name="T22" fmla="*/ 106 w 305"/>
                <a:gd name="T23" fmla="*/ 135 h 227"/>
                <a:gd name="T24" fmla="*/ 106 w 305"/>
                <a:gd name="T25" fmla="*/ 144 h 227"/>
                <a:gd name="T26" fmla="*/ 109 w 305"/>
                <a:gd name="T27" fmla="*/ 155 h 227"/>
                <a:gd name="T28" fmla="*/ 106 w 305"/>
                <a:gd name="T29" fmla="*/ 160 h 227"/>
                <a:gd name="T30" fmla="*/ 100 w 305"/>
                <a:gd name="T31" fmla="*/ 162 h 227"/>
                <a:gd name="T32" fmla="*/ 112 w 305"/>
                <a:gd name="T33" fmla="*/ 165 h 227"/>
                <a:gd name="T34" fmla="*/ 112 w 305"/>
                <a:gd name="T35" fmla="*/ 169 h 227"/>
                <a:gd name="T36" fmla="*/ 107 w 305"/>
                <a:gd name="T37" fmla="*/ 172 h 227"/>
                <a:gd name="T38" fmla="*/ 107 w 305"/>
                <a:gd name="T39" fmla="*/ 180 h 227"/>
                <a:gd name="T40" fmla="*/ 110 w 305"/>
                <a:gd name="T41" fmla="*/ 192 h 227"/>
                <a:gd name="T42" fmla="*/ 114 w 305"/>
                <a:gd name="T43" fmla="*/ 193 h 227"/>
                <a:gd name="T44" fmla="*/ 120 w 305"/>
                <a:gd name="T45" fmla="*/ 210 h 227"/>
                <a:gd name="T46" fmla="*/ 138 w 305"/>
                <a:gd name="T47" fmla="*/ 219 h 227"/>
                <a:gd name="T48" fmla="*/ 142 w 305"/>
                <a:gd name="T49" fmla="*/ 224 h 227"/>
                <a:gd name="T50" fmla="*/ 151 w 305"/>
                <a:gd name="T51" fmla="*/ 214 h 227"/>
                <a:gd name="T52" fmla="*/ 156 w 305"/>
                <a:gd name="T53" fmla="*/ 200 h 227"/>
                <a:gd name="T54" fmla="*/ 163 w 305"/>
                <a:gd name="T55" fmla="*/ 192 h 227"/>
                <a:gd name="T56" fmla="*/ 173 w 305"/>
                <a:gd name="T57" fmla="*/ 179 h 227"/>
                <a:gd name="T58" fmla="*/ 193 w 305"/>
                <a:gd name="T59" fmla="*/ 173 h 227"/>
                <a:gd name="T60" fmla="*/ 216 w 305"/>
                <a:gd name="T61" fmla="*/ 160 h 227"/>
                <a:gd name="T62" fmla="*/ 232 w 305"/>
                <a:gd name="T63" fmla="*/ 142 h 227"/>
                <a:gd name="T64" fmla="*/ 234 w 305"/>
                <a:gd name="T65" fmla="*/ 130 h 227"/>
                <a:gd name="T66" fmla="*/ 253 w 305"/>
                <a:gd name="T67" fmla="*/ 129 h 227"/>
                <a:gd name="T68" fmla="*/ 233 w 305"/>
                <a:gd name="T69" fmla="*/ 119 h 227"/>
                <a:gd name="T70" fmla="*/ 238 w 305"/>
                <a:gd name="T71" fmla="*/ 113 h 227"/>
                <a:gd name="T72" fmla="*/ 262 w 305"/>
                <a:gd name="T73" fmla="*/ 112 h 227"/>
                <a:gd name="T74" fmla="*/ 258 w 305"/>
                <a:gd name="T75" fmla="*/ 106 h 227"/>
                <a:gd name="T76" fmla="*/ 266 w 305"/>
                <a:gd name="T77" fmla="*/ 95 h 227"/>
                <a:gd name="T78" fmla="*/ 253 w 305"/>
                <a:gd name="T79" fmla="*/ 80 h 227"/>
                <a:gd name="T80" fmla="*/ 263 w 305"/>
                <a:gd name="T81" fmla="*/ 66 h 227"/>
                <a:gd name="T82" fmla="*/ 268 w 305"/>
                <a:gd name="T83" fmla="*/ 51 h 227"/>
                <a:gd name="T84" fmla="*/ 283 w 305"/>
                <a:gd name="T85" fmla="*/ 38 h 227"/>
                <a:gd name="T86" fmla="*/ 291 w 305"/>
                <a:gd name="T87" fmla="*/ 33 h 227"/>
                <a:gd name="T88" fmla="*/ 259 w 305"/>
                <a:gd name="T89" fmla="*/ 28 h 227"/>
                <a:gd name="T90" fmla="*/ 238 w 305"/>
                <a:gd name="T91" fmla="*/ 21 h 227"/>
                <a:gd name="T92" fmla="*/ 256 w 305"/>
                <a:gd name="T93" fmla="*/ 14 h 227"/>
                <a:gd name="T94" fmla="*/ 206 w 305"/>
                <a:gd name="T95" fmla="*/ 8 h 227"/>
                <a:gd name="T96" fmla="*/ 213 w 305"/>
                <a:gd name="T97" fmla="*/ 0 h 227"/>
                <a:gd name="T98" fmla="*/ 173 w 305"/>
                <a:gd name="T99" fmla="*/ 8 h 227"/>
                <a:gd name="T100" fmla="*/ 155 w 305"/>
                <a:gd name="T101" fmla="*/ 10 h 227"/>
                <a:gd name="T102" fmla="*/ 154 w 305"/>
                <a:gd name="T103" fmla="*/ 11 h 227"/>
                <a:gd name="T104" fmla="*/ 140 w 305"/>
                <a:gd name="T105" fmla="*/ 14 h 227"/>
                <a:gd name="T106" fmla="*/ 111 w 305"/>
                <a:gd name="T107" fmla="*/ 14 h 227"/>
                <a:gd name="T108" fmla="*/ 98 w 305"/>
                <a:gd name="T109" fmla="*/ 23 h 227"/>
                <a:gd name="T110" fmla="*/ 73 w 305"/>
                <a:gd name="T111" fmla="*/ 21 h 227"/>
                <a:gd name="T112" fmla="*/ 55 w 305"/>
                <a:gd name="T113" fmla="*/ 3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05" h="227">
                  <a:moveTo>
                    <a:pt x="32" y="37"/>
                  </a:moveTo>
                  <a:cubicBezTo>
                    <a:pt x="31" y="38"/>
                    <a:pt x="26" y="40"/>
                    <a:pt x="27" y="41"/>
                  </a:cubicBezTo>
                  <a:cubicBezTo>
                    <a:pt x="28" y="42"/>
                    <a:pt x="30" y="42"/>
                    <a:pt x="32" y="43"/>
                  </a:cubicBezTo>
                  <a:cubicBezTo>
                    <a:pt x="34" y="43"/>
                    <a:pt x="36" y="43"/>
                    <a:pt x="39" y="43"/>
                  </a:cubicBezTo>
                  <a:cubicBezTo>
                    <a:pt x="39" y="43"/>
                    <a:pt x="44" y="42"/>
                    <a:pt x="45" y="42"/>
                  </a:cubicBezTo>
                  <a:cubicBezTo>
                    <a:pt x="44" y="42"/>
                    <a:pt x="42" y="43"/>
                    <a:pt x="41" y="44"/>
                  </a:cubicBezTo>
                  <a:cubicBezTo>
                    <a:pt x="40" y="45"/>
                    <a:pt x="39" y="46"/>
                    <a:pt x="40" y="48"/>
                  </a:cubicBezTo>
                  <a:cubicBezTo>
                    <a:pt x="42" y="50"/>
                    <a:pt x="36" y="55"/>
                    <a:pt x="33" y="54"/>
                  </a:cubicBezTo>
                  <a:cubicBezTo>
                    <a:pt x="32" y="53"/>
                    <a:pt x="30" y="54"/>
                    <a:pt x="28" y="54"/>
                  </a:cubicBezTo>
                  <a:cubicBezTo>
                    <a:pt x="27" y="53"/>
                    <a:pt x="25" y="54"/>
                    <a:pt x="24" y="54"/>
                  </a:cubicBezTo>
                  <a:cubicBezTo>
                    <a:pt x="23" y="54"/>
                    <a:pt x="21" y="54"/>
                    <a:pt x="20" y="56"/>
                  </a:cubicBezTo>
                  <a:cubicBezTo>
                    <a:pt x="19" y="57"/>
                    <a:pt x="18" y="57"/>
                    <a:pt x="16" y="57"/>
                  </a:cubicBezTo>
                  <a:cubicBezTo>
                    <a:pt x="13" y="58"/>
                    <a:pt x="10" y="59"/>
                    <a:pt x="7" y="59"/>
                  </a:cubicBezTo>
                  <a:cubicBezTo>
                    <a:pt x="6" y="59"/>
                    <a:pt x="4" y="58"/>
                    <a:pt x="4" y="59"/>
                  </a:cubicBezTo>
                  <a:cubicBezTo>
                    <a:pt x="3" y="60"/>
                    <a:pt x="0" y="60"/>
                    <a:pt x="0" y="62"/>
                  </a:cubicBezTo>
                  <a:cubicBezTo>
                    <a:pt x="0" y="63"/>
                    <a:pt x="1" y="62"/>
                    <a:pt x="1" y="63"/>
                  </a:cubicBezTo>
                  <a:cubicBezTo>
                    <a:pt x="1" y="63"/>
                    <a:pt x="0" y="64"/>
                    <a:pt x="0" y="64"/>
                  </a:cubicBezTo>
                  <a:cubicBezTo>
                    <a:pt x="0" y="65"/>
                    <a:pt x="2" y="67"/>
                    <a:pt x="3" y="68"/>
                  </a:cubicBezTo>
                  <a:cubicBezTo>
                    <a:pt x="3" y="68"/>
                    <a:pt x="4" y="67"/>
                    <a:pt x="4" y="67"/>
                  </a:cubicBezTo>
                  <a:cubicBezTo>
                    <a:pt x="5" y="66"/>
                    <a:pt x="6" y="67"/>
                    <a:pt x="7" y="68"/>
                  </a:cubicBezTo>
                  <a:cubicBezTo>
                    <a:pt x="8" y="68"/>
                    <a:pt x="13" y="69"/>
                    <a:pt x="13" y="67"/>
                  </a:cubicBezTo>
                  <a:cubicBezTo>
                    <a:pt x="13" y="68"/>
                    <a:pt x="12" y="68"/>
                    <a:pt x="13" y="69"/>
                  </a:cubicBezTo>
                  <a:cubicBezTo>
                    <a:pt x="13" y="70"/>
                    <a:pt x="15" y="71"/>
                    <a:pt x="16" y="71"/>
                  </a:cubicBezTo>
                  <a:cubicBezTo>
                    <a:pt x="17" y="72"/>
                    <a:pt x="18" y="72"/>
                    <a:pt x="19" y="72"/>
                  </a:cubicBezTo>
                  <a:cubicBezTo>
                    <a:pt x="21" y="72"/>
                    <a:pt x="21" y="70"/>
                    <a:pt x="22" y="71"/>
                  </a:cubicBezTo>
                  <a:cubicBezTo>
                    <a:pt x="24" y="71"/>
                    <a:pt x="27" y="71"/>
                    <a:pt x="28" y="71"/>
                  </a:cubicBezTo>
                  <a:cubicBezTo>
                    <a:pt x="29" y="71"/>
                    <a:pt x="29" y="70"/>
                    <a:pt x="30" y="69"/>
                  </a:cubicBezTo>
                  <a:cubicBezTo>
                    <a:pt x="31" y="69"/>
                    <a:pt x="34" y="71"/>
                    <a:pt x="34" y="72"/>
                  </a:cubicBezTo>
                  <a:cubicBezTo>
                    <a:pt x="34" y="73"/>
                    <a:pt x="24" y="72"/>
                    <a:pt x="22" y="73"/>
                  </a:cubicBezTo>
                  <a:cubicBezTo>
                    <a:pt x="20" y="73"/>
                    <a:pt x="23" y="74"/>
                    <a:pt x="24" y="74"/>
                  </a:cubicBezTo>
                  <a:cubicBezTo>
                    <a:pt x="26" y="75"/>
                    <a:pt x="27" y="74"/>
                    <a:pt x="29" y="75"/>
                  </a:cubicBezTo>
                  <a:cubicBezTo>
                    <a:pt x="28" y="74"/>
                    <a:pt x="26" y="75"/>
                    <a:pt x="24" y="75"/>
                  </a:cubicBezTo>
                  <a:cubicBezTo>
                    <a:pt x="21" y="75"/>
                    <a:pt x="18" y="74"/>
                    <a:pt x="15" y="74"/>
                  </a:cubicBezTo>
                  <a:cubicBezTo>
                    <a:pt x="13" y="74"/>
                    <a:pt x="9" y="74"/>
                    <a:pt x="9" y="76"/>
                  </a:cubicBezTo>
                  <a:cubicBezTo>
                    <a:pt x="8" y="77"/>
                    <a:pt x="11" y="78"/>
                    <a:pt x="12" y="78"/>
                  </a:cubicBezTo>
                  <a:cubicBezTo>
                    <a:pt x="13" y="78"/>
                    <a:pt x="15" y="77"/>
                    <a:pt x="15" y="77"/>
                  </a:cubicBezTo>
                  <a:cubicBezTo>
                    <a:pt x="16" y="78"/>
                    <a:pt x="15" y="78"/>
                    <a:pt x="15" y="79"/>
                  </a:cubicBezTo>
                  <a:cubicBezTo>
                    <a:pt x="16" y="80"/>
                    <a:pt x="18" y="80"/>
                    <a:pt x="19" y="80"/>
                  </a:cubicBezTo>
                  <a:cubicBezTo>
                    <a:pt x="21" y="80"/>
                    <a:pt x="23" y="80"/>
                    <a:pt x="25" y="80"/>
                  </a:cubicBezTo>
                  <a:cubicBezTo>
                    <a:pt x="25" y="80"/>
                    <a:pt x="21" y="81"/>
                    <a:pt x="20" y="81"/>
                  </a:cubicBezTo>
                  <a:cubicBezTo>
                    <a:pt x="16" y="82"/>
                    <a:pt x="19" y="84"/>
                    <a:pt x="21" y="85"/>
                  </a:cubicBezTo>
                  <a:cubicBezTo>
                    <a:pt x="23" y="86"/>
                    <a:pt x="25" y="86"/>
                    <a:pt x="27" y="87"/>
                  </a:cubicBezTo>
                  <a:cubicBezTo>
                    <a:pt x="27" y="87"/>
                    <a:pt x="31" y="87"/>
                    <a:pt x="31" y="87"/>
                  </a:cubicBezTo>
                  <a:cubicBezTo>
                    <a:pt x="31" y="87"/>
                    <a:pt x="29" y="86"/>
                    <a:pt x="29" y="85"/>
                  </a:cubicBezTo>
                  <a:cubicBezTo>
                    <a:pt x="29" y="84"/>
                    <a:pt x="31" y="85"/>
                    <a:pt x="31" y="85"/>
                  </a:cubicBezTo>
                  <a:cubicBezTo>
                    <a:pt x="32" y="86"/>
                    <a:pt x="33" y="85"/>
                    <a:pt x="34" y="84"/>
                  </a:cubicBezTo>
                  <a:cubicBezTo>
                    <a:pt x="34" y="84"/>
                    <a:pt x="35" y="83"/>
                    <a:pt x="36" y="83"/>
                  </a:cubicBezTo>
                  <a:cubicBezTo>
                    <a:pt x="37" y="84"/>
                    <a:pt x="36" y="86"/>
                    <a:pt x="36" y="86"/>
                  </a:cubicBezTo>
                  <a:cubicBezTo>
                    <a:pt x="37" y="87"/>
                    <a:pt x="40" y="85"/>
                    <a:pt x="41" y="85"/>
                  </a:cubicBezTo>
                  <a:cubicBezTo>
                    <a:pt x="43" y="84"/>
                    <a:pt x="43" y="84"/>
                    <a:pt x="44" y="85"/>
                  </a:cubicBezTo>
                  <a:cubicBezTo>
                    <a:pt x="45" y="86"/>
                    <a:pt x="46" y="84"/>
                    <a:pt x="47" y="84"/>
                  </a:cubicBezTo>
                  <a:cubicBezTo>
                    <a:pt x="48" y="83"/>
                    <a:pt x="50" y="84"/>
                    <a:pt x="51" y="84"/>
                  </a:cubicBezTo>
                  <a:cubicBezTo>
                    <a:pt x="54" y="84"/>
                    <a:pt x="58" y="85"/>
                    <a:pt x="61" y="86"/>
                  </a:cubicBezTo>
                  <a:cubicBezTo>
                    <a:pt x="63" y="86"/>
                    <a:pt x="65" y="88"/>
                    <a:pt x="67" y="88"/>
                  </a:cubicBezTo>
                  <a:cubicBezTo>
                    <a:pt x="69" y="88"/>
                    <a:pt x="71" y="89"/>
                    <a:pt x="72" y="90"/>
                  </a:cubicBezTo>
                  <a:cubicBezTo>
                    <a:pt x="74" y="91"/>
                    <a:pt x="73" y="92"/>
                    <a:pt x="73" y="93"/>
                  </a:cubicBezTo>
                  <a:cubicBezTo>
                    <a:pt x="73" y="94"/>
                    <a:pt x="75" y="96"/>
                    <a:pt x="76" y="96"/>
                  </a:cubicBezTo>
                  <a:cubicBezTo>
                    <a:pt x="77" y="97"/>
                    <a:pt x="79" y="96"/>
                    <a:pt x="80" y="97"/>
                  </a:cubicBezTo>
                  <a:cubicBezTo>
                    <a:pt x="80" y="99"/>
                    <a:pt x="82" y="100"/>
                    <a:pt x="83" y="101"/>
                  </a:cubicBezTo>
                  <a:cubicBezTo>
                    <a:pt x="84" y="102"/>
                    <a:pt x="83" y="104"/>
                    <a:pt x="84" y="105"/>
                  </a:cubicBezTo>
                  <a:cubicBezTo>
                    <a:pt x="84" y="106"/>
                    <a:pt x="86" y="107"/>
                    <a:pt x="86" y="109"/>
                  </a:cubicBezTo>
                  <a:cubicBezTo>
                    <a:pt x="86" y="110"/>
                    <a:pt x="85" y="110"/>
                    <a:pt x="86" y="111"/>
                  </a:cubicBezTo>
                  <a:cubicBezTo>
                    <a:pt x="86" y="111"/>
                    <a:pt x="87" y="112"/>
                    <a:pt x="87" y="112"/>
                  </a:cubicBezTo>
                  <a:cubicBezTo>
                    <a:pt x="87" y="112"/>
                    <a:pt x="87" y="112"/>
                    <a:pt x="87" y="112"/>
                  </a:cubicBezTo>
                  <a:cubicBezTo>
                    <a:pt x="88" y="111"/>
                    <a:pt x="90" y="113"/>
                    <a:pt x="89" y="114"/>
                  </a:cubicBezTo>
                  <a:cubicBezTo>
                    <a:pt x="88" y="115"/>
                    <a:pt x="88" y="115"/>
                    <a:pt x="88" y="117"/>
                  </a:cubicBezTo>
                  <a:cubicBezTo>
                    <a:pt x="88" y="116"/>
                    <a:pt x="90" y="115"/>
                    <a:pt x="91" y="117"/>
                  </a:cubicBezTo>
                  <a:cubicBezTo>
                    <a:pt x="91" y="118"/>
                    <a:pt x="91" y="118"/>
                    <a:pt x="91" y="119"/>
                  </a:cubicBezTo>
                  <a:cubicBezTo>
                    <a:pt x="91" y="119"/>
                    <a:pt x="91" y="121"/>
                    <a:pt x="91" y="120"/>
                  </a:cubicBezTo>
                  <a:cubicBezTo>
                    <a:pt x="91" y="121"/>
                    <a:pt x="93" y="121"/>
                    <a:pt x="93" y="121"/>
                  </a:cubicBezTo>
                  <a:cubicBezTo>
                    <a:pt x="92" y="120"/>
                    <a:pt x="89" y="126"/>
                    <a:pt x="90" y="122"/>
                  </a:cubicBezTo>
                  <a:cubicBezTo>
                    <a:pt x="90" y="122"/>
                    <a:pt x="88" y="121"/>
                    <a:pt x="88" y="122"/>
                  </a:cubicBezTo>
                  <a:cubicBezTo>
                    <a:pt x="88" y="122"/>
                    <a:pt x="89" y="122"/>
                    <a:pt x="89" y="122"/>
                  </a:cubicBezTo>
                  <a:cubicBezTo>
                    <a:pt x="89" y="123"/>
                    <a:pt x="86" y="123"/>
                    <a:pt x="87" y="124"/>
                  </a:cubicBezTo>
                  <a:cubicBezTo>
                    <a:pt x="87" y="124"/>
                    <a:pt x="90" y="125"/>
                    <a:pt x="89" y="125"/>
                  </a:cubicBezTo>
                  <a:cubicBezTo>
                    <a:pt x="87" y="127"/>
                    <a:pt x="91" y="127"/>
                    <a:pt x="92" y="126"/>
                  </a:cubicBezTo>
                  <a:cubicBezTo>
                    <a:pt x="91" y="127"/>
                    <a:pt x="90" y="127"/>
                    <a:pt x="88" y="127"/>
                  </a:cubicBezTo>
                  <a:cubicBezTo>
                    <a:pt x="88" y="127"/>
                    <a:pt x="86" y="129"/>
                    <a:pt x="86" y="129"/>
                  </a:cubicBezTo>
                  <a:cubicBezTo>
                    <a:pt x="86" y="129"/>
                    <a:pt x="87" y="130"/>
                    <a:pt x="87" y="130"/>
                  </a:cubicBezTo>
                  <a:cubicBezTo>
                    <a:pt x="89" y="131"/>
                    <a:pt x="88" y="131"/>
                    <a:pt x="89" y="131"/>
                  </a:cubicBezTo>
                  <a:cubicBezTo>
                    <a:pt x="90" y="131"/>
                    <a:pt x="94" y="133"/>
                    <a:pt x="95" y="131"/>
                  </a:cubicBezTo>
                  <a:cubicBezTo>
                    <a:pt x="95" y="128"/>
                    <a:pt x="97" y="129"/>
                    <a:pt x="98" y="128"/>
                  </a:cubicBezTo>
                  <a:cubicBezTo>
                    <a:pt x="98" y="128"/>
                    <a:pt x="96" y="122"/>
                    <a:pt x="96" y="122"/>
                  </a:cubicBezTo>
                  <a:cubicBezTo>
                    <a:pt x="96" y="123"/>
                    <a:pt x="98" y="126"/>
                    <a:pt x="98" y="126"/>
                  </a:cubicBezTo>
                  <a:cubicBezTo>
                    <a:pt x="99" y="128"/>
                    <a:pt x="100" y="126"/>
                    <a:pt x="101" y="126"/>
                  </a:cubicBezTo>
                  <a:cubicBezTo>
                    <a:pt x="101" y="126"/>
                    <a:pt x="98" y="130"/>
                    <a:pt x="98" y="130"/>
                  </a:cubicBezTo>
                  <a:cubicBezTo>
                    <a:pt x="98" y="130"/>
                    <a:pt x="102" y="129"/>
                    <a:pt x="102" y="129"/>
                  </a:cubicBezTo>
                  <a:cubicBezTo>
                    <a:pt x="103" y="129"/>
                    <a:pt x="104" y="129"/>
                    <a:pt x="104" y="129"/>
                  </a:cubicBezTo>
                  <a:cubicBezTo>
                    <a:pt x="105" y="129"/>
                    <a:pt x="106" y="128"/>
                    <a:pt x="107" y="128"/>
                  </a:cubicBezTo>
                  <a:cubicBezTo>
                    <a:pt x="107" y="129"/>
                    <a:pt x="106" y="130"/>
                    <a:pt x="105" y="130"/>
                  </a:cubicBezTo>
                  <a:cubicBezTo>
                    <a:pt x="104" y="130"/>
                    <a:pt x="102" y="130"/>
                    <a:pt x="101" y="131"/>
                  </a:cubicBezTo>
                  <a:cubicBezTo>
                    <a:pt x="100" y="132"/>
                    <a:pt x="103" y="131"/>
                    <a:pt x="103" y="131"/>
                  </a:cubicBezTo>
                  <a:cubicBezTo>
                    <a:pt x="105" y="131"/>
                    <a:pt x="107" y="131"/>
                    <a:pt x="109" y="131"/>
                  </a:cubicBezTo>
                  <a:cubicBezTo>
                    <a:pt x="108" y="131"/>
                    <a:pt x="104" y="131"/>
                    <a:pt x="104" y="132"/>
                  </a:cubicBezTo>
                  <a:cubicBezTo>
                    <a:pt x="104" y="132"/>
                    <a:pt x="106" y="133"/>
                    <a:pt x="106" y="134"/>
                  </a:cubicBezTo>
                  <a:cubicBezTo>
                    <a:pt x="106" y="134"/>
                    <a:pt x="106" y="135"/>
                    <a:pt x="106" y="135"/>
                  </a:cubicBezTo>
                  <a:cubicBezTo>
                    <a:pt x="106" y="136"/>
                    <a:pt x="105" y="136"/>
                    <a:pt x="106" y="137"/>
                  </a:cubicBezTo>
                  <a:cubicBezTo>
                    <a:pt x="106" y="137"/>
                    <a:pt x="108" y="136"/>
                    <a:pt x="109" y="136"/>
                  </a:cubicBezTo>
                  <a:cubicBezTo>
                    <a:pt x="110" y="136"/>
                    <a:pt x="109" y="136"/>
                    <a:pt x="110" y="137"/>
                  </a:cubicBezTo>
                  <a:cubicBezTo>
                    <a:pt x="111" y="138"/>
                    <a:pt x="111" y="139"/>
                    <a:pt x="112" y="140"/>
                  </a:cubicBezTo>
                  <a:cubicBezTo>
                    <a:pt x="112" y="141"/>
                    <a:pt x="109" y="141"/>
                    <a:pt x="109" y="141"/>
                  </a:cubicBezTo>
                  <a:cubicBezTo>
                    <a:pt x="105" y="138"/>
                    <a:pt x="99" y="136"/>
                    <a:pt x="95" y="137"/>
                  </a:cubicBezTo>
                  <a:cubicBezTo>
                    <a:pt x="91" y="137"/>
                    <a:pt x="96" y="140"/>
                    <a:pt x="98" y="140"/>
                  </a:cubicBezTo>
                  <a:cubicBezTo>
                    <a:pt x="101" y="141"/>
                    <a:pt x="103" y="144"/>
                    <a:pt x="106" y="144"/>
                  </a:cubicBezTo>
                  <a:cubicBezTo>
                    <a:pt x="107" y="144"/>
                    <a:pt x="108" y="143"/>
                    <a:pt x="110" y="143"/>
                  </a:cubicBezTo>
                  <a:cubicBezTo>
                    <a:pt x="110" y="144"/>
                    <a:pt x="113" y="144"/>
                    <a:pt x="113" y="144"/>
                  </a:cubicBezTo>
                  <a:cubicBezTo>
                    <a:pt x="114" y="145"/>
                    <a:pt x="113" y="146"/>
                    <a:pt x="113" y="146"/>
                  </a:cubicBezTo>
                  <a:cubicBezTo>
                    <a:pt x="110" y="147"/>
                    <a:pt x="114" y="148"/>
                    <a:pt x="113" y="149"/>
                  </a:cubicBezTo>
                  <a:cubicBezTo>
                    <a:pt x="113" y="150"/>
                    <a:pt x="111" y="149"/>
                    <a:pt x="111" y="151"/>
                  </a:cubicBezTo>
                  <a:cubicBezTo>
                    <a:pt x="111" y="152"/>
                    <a:pt x="113" y="152"/>
                    <a:pt x="113" y="152"/>
                  </a:cubicBezTo>
                  <a:cubicBezTo>
                    <a:pt x="112" y="153"/>
                    <a:pt x="110" y="151"/>
                    <a:pt x="110" y="152"/>
                  </a:cubicBezTo>
                  <a:cubicBezTo>
                    <a:pt x="109" y="153"/>
                    <a:pt x="109" y="154"/>
                    <a:pt x="109" y="155"/>
                  </a:cubicBezTo>
                  <a:cubicBezTo>
                    <a:pt x="109" y="155"/>
                    <a:pt x="111" y="155"/>
                    <a:pt x="111" y="155"/>
                  </a:cubicBezTo>
                  <a:cubicBezTo>
                    <a:pt x="111" y="156"/>
                    <a:pt x="109" y="157"/>
                    <a:pt x="108" y="157"/>
                  </a:cubicBezTo>
                  <a:cubicBezTo>
                    <a:pt x="107" y="157"/>
                    <a:pt x="106" y="157"/>
                    <a:pt x="105" y="157"/>
                  </a:cubicBezTo>
                  <a:cubicBezTo>
                    <a:pt x="104" y="156"/>
                    <a:pt x="103" y="156"/>
                    <a:pt x="102" y="157"/>
                  </a:cubicBezTo>
                  <a:cubicBezTo>
                    <a:pt x="101" y="158"/>
                    <a:pt x="101" y="157"/>
                    <a:pt x="100" y="158"/>
                  </a:cubicBezTo>
                  <a:cubicBezTo>
                    <a:pt x="100" y="158"/>
                    <a:pt x="103" y="161"/>
                    <a:pt x="104" y="161"/>
                  </a:cubicBezTo>
                  <a:cubicBezTo>
                    <a:pt x="104" y="160"/>
                    <a:pt x="104" y="160"/>
                    <a:pt x="103" y="160"/>
                  </a:cubicBezTo>
                  <a:cubicBezTo>
                    <a:pt x="103" y="160"/>
                    <a:pt x="106" y="160"/>
                    <a:pt x="106" y="160"/>
                  </a:cubicBezTo>
                  <a:cubicBezTo>
                    <a:pt x="106" y="160"/>
                    <a:pt x="111" y="158"/>
                    <a:pt x="111" y="159"/>
                  </a:cubicBezTo>
                  <a:cubicBezTo>
                    <a:pt x="110" y="159"/>
                    <a:pt x="109" y="159"/>
                    <a:pt x="108" y="160"/>
                  </a:cubicBezTo>
                  <a:cubicBezTo>
                    <a:pt x="109" y="159"/>
                    <a:pt x="111" y="161"/>
                    <a:pt x="110" y="161"/>
                  </a:cubicBezTo>
                  <a:cubicBezTo>
                    <a:pt x="111" y="161"/>
                    <a:pt x="114" y="162"/>
                    <a:pt x="115" y="162"/>
                  </a:cubicBezTo>
                  <a:cubicBezTo>
                    <a:pt x="114" y="162"/>
                    <a:pt x="112" y="162"/>
                    <a:pt x="112" y="162"/>
                  </a:cubicBezTo>
                  <a:cubicBezTo>
                    <a:pt x="112" y="162"/>
                    <a:pt x="116" y="165"/>
                    <a:pt x="116" y="165"/>
                  </a:cubicBezTo>
                  <a:cubicBezTo>
                    <a:pt x="113" y="165"/>
                    <a:pt x="111" y="161"/>
                    <a:pt x="108" y="161"/>
                  </a:cubicBezTo>
                  <a:cubicBezTo>
                    <a:pt x="106" y="161"/>
                    <a:pt x="101" y="160"/>
                    <a:pt x="100" y="162"/>
                  </a:cubicBezTo>
                  <a:cubicBezTo>
                    <a:pt x="100" y="163"/>
                    <a:pt x="99" y="163"/>
                    <a:pt x="98" y="164"/>
                  </a:cubicBezTo>
                  <a:cubicBezTo>
                    <a:pt x="97" y="164"/>
                    <a:pt x="97" y="166"/>
                    <a:pt x="98" y="165"/>
                  </a:cubicBezTo>
                  <a:cubicBezTo>
                    <a:pt x="100" y="165"/>
                    <a:pt x="102" y="164"/>
                    <a:pt x="103" y="162"/>
                  </a:cubicBezTo>
                  <a:cubicBezTo>
                    <a:pt x="103" y="163"/>
                    <a:pt x="105" y="163"/>
                    <a:pt x="105" y="163"/>
                  </a:cubicBezTo>
                  <a:cubicBezTo>
                    <a:pt x="106" y="163"/>
                    <a:pt x="108" y="166"/>
                    <a:pt x="108" y="163"/>
                  </a:cubicBezTo>
                  <a:cubicBezTo>
                    <a:pt x="108" y="162"/>
                    <a:pt x="110" y="164"/>
                    <a:pt x="110" y="164"/>
                  </a:cubicBezTo>
                  <a:cubicBezTo>
                    <a:pt x="110" y="164"/>
                    <a:pt x="114" y="164"/>
                    <a:pt x="113" y="165"/>
                  </a:cubicBezTo>
                  <a:cubicBezTo>
                    <a:pt x="113" y="165"/>
                    <a:pt x="112" y="165"/>
                    <a:pt x="112" y="165"/>
                  </a:cubicBezTo>
                  <a:cubicBezTo>
                    <a:pt x="112" y="165"/>
                    <a:pt x="114" y="166"/>
                    <a:pt x="114" y="166"/>
                  </a:cubicBezTo>
                  <a:cubicBezTo>
                    <a:pt x="113" y="166"/>
                    <a:pt x="111" y="166"/>
                    <a:pt x="110" y="165"/>
                  </a:cubicBezTo>
                  <a:cubicBezTo>
                    <a:pt x="109" y="164"/>
                    <a:pt x="109" y="165"/>
                    <a:pt x="109" y="166"/>
                  </a:cubicBezTo>
                  <a:cubicBezTo>
                    <a:pt x="109" y="165"/>
                    <a:pt x="103" y="164"/>
                    <a:pt x="102" y="164"/>
                  </a:cubicBezTo>
                  <a:cubicBezTo>
                    <a:pt x="101" y="164"/>
                    <a:pt x="95" y="166"/>
                    <a:pt x="96" y="168"/>
                  </a:cubicBezTo>
                  <a:cubicBezTo>
                    <a:pt x="97" y="169"/>
                    <a:pt x="103" y="167"/>
                    <a:pt x="104" y="167"/>
                  </a:cubicBezTo>
                  <a:cubicBezTo>
                    <a:pt x="105" y="167"/>
                    <a:pt x="107" y="167"/>
                    <a:pt x="108" y="168"/>
                  </a:cubicBezTo>
                  <a:cubicBezTo>
                    <a:pt x="108" y="168"/>
                    <a:pt x="112" y="169"/>
                    <a:pt x="112" y="169"/>
                  </a:cubicBezTo>
                  <a:cubicBezTo>
                    <a:pt x="112" y="170"/>
                    <a:pt x="107" y="168"/>
                    <a:pt x="107" y="168"/>
                  </a:cubicBezTo>
                  <a:cubicBezTo>
                    <a:pt x="105" y="167"/>
                    <a:pt x="102" y="168"/>
                    <a:pt x="100" y="168"/>
                  </a:cubicBezTo>
                  <a:cubicBezTo>
                    <a:pt x="93" y="170"/>
                    <a:pt x="101" y="172"/>
                    <a:pt x="103" y="171"/>
                  </a:cubicBezTo>
                  <a:cubicBezTo>
                    <a:pt x="102" y="172"/>
                    <a:pt x="101" y="173"/>
                    <a:pt x="99" y="173"/>
                  </a:cubicBezTo>
                  <a:cubicBezTo>
                    <a:pt x="96" y="174"/>
                    <a:pt x="101" y="175"/>
                    <a:pt x="101" y="175"/>
                  </a:cubicBezTo>
                  <a:cubicBezTo>
                    <a:pt x="101" y="175"/>
                    <a:pt x="97" y="174"/>
                    <a:pt x="97" y="176"/>
                  </a:cubicBezTo>
                  <a:cubicBezTo>
                    <a:pt x="97" y="179"/>
                    <a:pt x="99" y="177"/>
                    <a:pt x="101" y="176"/>
                  </a:cubicBezTo>
                  <a:cubicBezTo>
                    <a:pt x="103" y="175"/>
                    <a:pt x="105" y="173"/>
                    <a:pt x="107" y="172"/>
                  </a:cubicBezTo>
                  <a:cubicBezTo>
                    <a:pt x="108" y="172"/>
                    <a:pt x="114" y="169"/>
                    <a:pt x="114" y="171"/>
                  </a:cubicBezTo>
                  <a:cubicBezTo>
                    <a:pt x="114" y="171"/>
                    <a:pt x="111" y="171"/>
                    <a:pt x="111" y="171"/>
                  </a:cubicBezTo>
                  <a:cubicBezTo>
                    <a:pt x="111" y="171"/>
                    <a:pt x="113" y="171"/>
                    <a:pt x="114" y="172"/>
                  </a:cubicBezTo>
                  <a:cubicBezTo>
                    <a:pt x="111" y="170"/>
                    <a:pt x="98" y="178"/>
                    <a:pt x="99" y="179"/>
                  </a:cubicBezTo>
                  <a:cubicBezTo>
                    <a:pt x="99" y="180"/>
                    <a:pt x="105" y="178"/>
                    <a:pt x="106" y="178"/>
                  </a:cubicBezTo>
                  <a:cubicBezTo>
                    <a:pt x="106" y="178"/>
                    <a:pt x="102" y="179"/>
                    <a:pt x="101" y="180"/>
                  </a:cubicBezTo>
                  <a:cubicBezTo>
                    <a:pt x="101" y="180"/>
                    <a:pt x="103" y="184"/>
                    <a:pt x="104" y="183"/>
                  </a:cubicBezTo>
                  <a:cubicBezTo>
                    <a:pt x="105" y="182"/>
                    <a:pt x="106" y="180"/>
                    <a:pt x="107" y="180"/>
                  </a:cubicBezTo>
                  <a:cubicBezTo>
                    <a:pt x="108" y="180"/>
                    <a:pt x="112" y="181"/>
                    <a:pt x="112" y="181"/>
                  </a:cubicBezTo>
                  <a:cubicBezTo>
                    <a:pt x="112" y="181"/>
                    <a:pt x="108" y="181"/>
                    <a:pt x="108" y="181"/>
                  </a:cubicBezTo>
                  <a:cubicBezTo>
                    <a:pt x="106" y="181"/>
                    <a:pt x="105" y="182"/>
                    <a:pt x="104" y="183"/>
                  </a:cubicBezTo>
                  <a:cubicBezTo>
                    <a:pt x="104" y="184"/>
                    <a:pt x="104" y="185"/>
                    <a:pt x="104" y="186"/>
                  </a:cubicBezTo>
                  <a:cubicBezTo>
                    <a:pt x="105" y="189"/>
                    <a:pt x="105" y="188"/>
                    <a:pt x="107" y="187"/>
                  </a:cubicBezTo>
                  <a:cubicBezTo>
                    <a:pt x="106" y="188"/>
                    <a:pt x="105" y="192"/>
                    <a:pt x="106" y="193"/>
                  </a:cubicBezTo>
                  <a:cubicBezTo>
                    <a:pt x="106" y="193"/>
                    <a:pt x="109" y="189"/>
                    <a:pt x="110" y="189"/>
                  </a:cubicBezTo>
                  <a:cubicBezTo>
                    <a:pt x="110" y="190"/>
                    <a:pt x="109" y="191"/>
                    <a:pt x="110" y="192"/>
                  </a:cubicBezTo>
                  <a:cubicBezTo>
                    <a:pt x="110" y="193"/>
                    <a:pt x="111" y="191"/>
                    <a:pt x="112" y="191"/>
                  </a:cubicBezTo>
                  <a:cubicBezTo>
                    <a:pt x="114" y="189"/>
                    <a:pt x="110" y="187"/>
                    <a:pt x="110" y="186"/>
                  </a:cubicBezTo>
                  <a:cubicBezTo>
                    <a:pt x="110" y="186"/>
                    <a:pt x="112" y="189"/>
                    <a:pt x="113" y="189"/>
                  </a:cubicBezTo>
                  <a:cubicBezTo>
                    <a:pt x="114" y="190"/>
                    <a:pt x="114" y="189"/>
                    <a:pt x="115" y="188"/>
                  </a:cubicBezTo>
                  <a:cubicBezTo>
                    <a:pt x="114" y="188"/>
                    <a:pt x="117" y="191"/>
                    <a:pt x="116" y="192"/>
                  </a:cubicBezTo>
                  <a:cubicBezTo>
                    <a:pt x="117" y="191"/>
                    <a:pt x="114" y="189"/>
                    <a:pt x="114" y="191"/>
                  </a:cubicBezTo>
                  <a:cubicBezTo>
                    <a:pt x="114" y="193"/>
                    <a:pt x="116" y="195"/>
                    <a:pt x="114" y="196"/>
                  </a:cubicBezTo>
                  <a:cubicBezTo>
                    <a:pt x="114" y="196"/>
                    <a:pt x="114" y="193"/>
                    <a:pt x="114" y="193"/>
                  </a:cubicBezTo>
                  <a:cubicBezTo>
                    <a:pt x="114" y="192"/>
                    <a:pt x="112" y="194"/>
                    <a:pt x="111" y="194"/>
                  </a:cubicBezTo>
                  <a:cubicBezTo>
                    <a:pt x="110" y="194"/>
                    <a:pt x="109" y="196"/>
                    <a:pt x="109" y="197"/>
                  </a:cubicBezTo>
                  <a:cubicBezTo>
                    <a:pt x="108" y="199"/>
                    <a:pt x="111" y="197"/>
                    <a:pt x="111" y="198"/>
                  </a:cubicBezTo>
                  <a:cubicBezTo>
                    <a:pt x="112" y="199"/>
                    <a:pt x="110" y="200"/>
                    <a:pt x="110" y="200"/>
                  </a:cubicBezTo>
                  <a:cubicBezTo>
                    <a:pt x="110" y="200"/>
                    <a:pt x="112" y="199"/>
                    <a:pt x="113" y="201"/>
                  </a:cubicBezTo>
                  <a:cubicBezTo>
                    <a:pt x="113" y="203"/>
                    <a:pt x="115" y="204"/>
                    <a:pt x="115" y="205"/>
                  </a:cubicBezTo>
                  <a:cubicBezTo>
                    <a:pt x="114" y="207"/>
                    <a:pt x="115" y="207"/>
                    <a:pt x="117" y="209"/>
                  </a:cubicBezTo>
                  <a:cubicBezTo>
                    <a:pt x="118" y="210"/>
                    <a:pt x="119" y="212"/>
                    <a:pt x="120" y="210"/>
                  </a:cubicBezTo>
                  <a:cubicBezTo>
                    <a:pt x="120" y="210"/>
                    <a:pt x="121" y="215"/>
                    <a:pt x="122" y="215"/>
                  </a:cubicBezTo>
                  <a:cubicBezTo>
                    <a:pt x="123" y="216"/>
                    <a:pt x="122" y="215"/>
                    <a:pt x="123" y="215"/>
                  </a:cubicBezTo>
                  <a:cubicBezTo>
                    <a:pt x="124" y="216"/>
                    <a:pt x="125" y="217"/>
                    <a:pt x="126" y="218"/>
                  </a:cubicBezTo>
                  <a:cubicBezTo>
                    <a:pt x="128" y="219"/>
                    <a:pt x="130" y="220"/>
                    <a:pt x="132" y="219"/>
                  </a:cubicBezTo>
                  <a:cubicBezTo>
                    <a:pt x="133" y="219"/>
                    <a:pt x="136" y="219"/>
                    <a:pt x="136" y="218"/>
                  </a:cubicBezTo>
                  <a:cubicBezTo>
                    <a:pt x="136" y="218"/>
                    <a:pt x="136" y="221"/>
                    <a:pt x="136" y="221"/>
                  </a:cubicBezTo>
                  <a:cubicBezTo>
                    <a:pt x="136" y="221"/>
                    <a:pt x="138" y="217"/>
                    <a:pt x="138" y="218"/>
                  </a:cubicBezTo>
                  <a:cubicBezTo>
                    <a:pt x="139" y="218"/>
                    <a:pt x="138" y="219"/>
                    <a:pt x="138" y="219"/>
                  </a:cubicBezTo>
                  <a:cubicBezTo>
                    <a:pt x="138" y="220"/>
                    <a:pt x="139" y="220"/>
                    <a:pt x="139" y="220"/>
                  </a:cubicBezTo>
                  <a:cubicBezTo>
                    <a:pt x="139" y="220"/>
                    <a:pt x="136" y="221"/>
                    <a:pt x="137" y="222"/>
                  </a:cubicBezTo>
                  <a:cubicBezTo>
                    <a:pt x="138" y="222"/>
                    <a:pt x="138" y="222"/>
                    <a:pt x="139" y="221"/>
                  </a:cubicBezTo>
                  <a:cubicBezTo>
                    <a:pt x="140" y="222"/>
                    <a:pt x="139" y="223"/>
                    <a:pt x="139" y="223"/>
                  </a:cubicBezTo>
                  <a:cubicBezTo>
                    <a:pt x="139" y="224"/>
                    <a:pt x="142" y="221"/>
                    <a:pt x="142" y="222"/>
                  </a:cubicBezTo>
                  <a:cubicBezTo>
                    <a:pt x="142" y="223"/>
                    <a:pt x="140" y="224"/>
                    <a:pt x="140" y="225"/>
                  </a:cubicBezTo>
                  <a:cubicBezTo>
                    <a:pt x="140" y="224"/>
                    <a:pt x="143" y="223"/>
                    <a:pt x="142" y="225"/>
                  </a:cubicBezTo>
                  <a:cubicBezTo>
                    <a:pt x="142" y="225"/>
                    <a:pt x="142" y="225"/>
                    <a:pt x="142" y="224"/>
                  </a:cubicBezTo>
                  <a:cubicBezTo>
                    <a:pt x="142" y="226"/>
                    <a:pt x="145" y="223"/>
                    <a:pt x="145" y="223"/>
                  </a:cubicBezTo>
                  <a:cubicBezTo>
                    <a:pt x="146" y="224"/>
                    <a:pt x="145" y="226"/>
                    <a:pt x="145" y="227"/>
                  </a:cubicBezTo>
                  <a:cubicBezTo>
                    <a:pt x="144" y="225"/>
                    <a:pt x="153" y="225"/>
                    <a:pt x="147" y="222"/>
                  </a:cubicBezTo>
                  <a:cubicBezTo>
                    <a:pt x="148" y="222"/>
                    <a:pt x="153" y="222"/>
                    <a:pt x="150" y="221"/>
                  </a:cubicBezTo>
                  <a:cubicBezTo>
                    <a:pt x="147" y="219"/>
                    <a:pt x="151" y="220"/>
                    <a:pt x="152" y="218"/>
                  </a:cubicBezTo>
                  <a:cubicBezTo>
                    <a:pt x="152" y="218"/>
                    <a:pt x="149" y="218"/>
                    <a:pt x="149" y="218"/>
                  </a:cubicBezTo>
                  <a:cubicBezTo>
                    <a:pt x="150" y="217"/>
                    <a:pt x="151" y="216"/>
                    <a:pt x="152" y="216"/>
                  </a:cubicBezTo>
                  <a:cubicBezTo>
                    <a:pt x="154" y="214"/>
                    <a:pt x="151" y="215"/>
                    <a:pt x="151" y="214"/>
                  </a:cubicBezTo>
                  <a:cubicBezTo>
                    <a:pt x="151" y="214"/>
                    <a:pt x="154" y="213"/>
                    <a:pt x="154" y="212"/>
                  </a:cubicBezTo>
                  <a:cubicBezTo>
                    <a:pt x="154" y="211"/>
                    <a:pt x="154" y="209"/>
                    <a:pt x="153" y="208"/>
                  </a:cubicBezTo>
                  <a:cubicBezTo>
                    <a:pt x="152" y="208"/>
                    <a:pt x="154" y="207"/>
                    <a:pt x="153" y="206"/>
                  </a:cubicBezTo>
                  <a:cubicBezTo>
                    <a:pt x="153" y="206"/>
                    <a:pt x="151" y="205"/>
                    <a:pt x="151" y="205"/>
                  </a:cubicBezTo>
                  <a:cubicBezTo>
                    <a:pt x="151" y="205"/>
                    <a:pt x="155" y="204"/>
                    <a:pt x="156" y="204"/>
                  </a:cubicBezTo>
                  <a:cubicBezTo>
                    <a:pt x="159" y="204"/>
                    <a:pt x="156" y="203"/>
                    <a:pt x="155" y="202"/>
                  </a:cubicBezTo>
                  <a:cubicBezTo>
                    <a:pt x="155" y="202"/>
                    <a:pt x="160" y="202"/>
                    <a:pt x="160" y="202"/>
                  </a:cubicBezTo>
                  <a:cubicBezTo>
                    <a:pt x="159" y="201"/>
                    <a:pt x="157" y="201"/>
                    <a:pt x="156" y="200"/>
                  </a:cubicBezTo>
                  <a:cubicBezTo>
                    <a:pt x="156" y="200"/>
                    <a:pt x="160" y="201"/>
                    <a:pt x="160" y="200"/>
                  </a:cubicBezTo>
                  <a:cubicBezTo>
                    <a:pt x="161" y="200"/>
                    <a:pt x="160" y="200"/>
                    <a:pt x="160" y="199"/>
                  </a:cubicBezTo>
                  <a:cubicBezTo>
                    <a:pt x="161" y="199"/>
                    <a:pt x="161" y="199"/>
                    <a:pt x="161" y="199"/>
                  </a:cubicBezTo>
                  <a:cubicBezTo>
                    <a:pt x="162" y="198"/>
                    <a:pt x="158" y="197"/>
                    <a:pt x="158" y="197"/>
                  </a:cubicBezTo>
                  <a:cubicBezTo>
                    <a:pt x="158" y="197"/>
                    <a:pt x="163" y="197"/>
                    <a:pt x="162" y="196"/>
                  </a:cubicBezTo>
                  <a:cubicBezTo>
                    <a:pt x="162" y="195"/>
                    <a:pt x="163" y="195"/>
                    <a:pt x="161" y="194"/>
                  </a:cubicBezTo>
                  <a:cubicBezTo>
                    <a:pt x="161" y="194"/>
                    <a:pt x="158" y="194"/>
                    <a:pt x="158" y="193"/>
                  </a:cubicBezTo>
                  <a:cubicBezTo>
                    <a:pt x="158" y="193"/>
                    <a:pt x="163" y="192"/>
                    <a:pt x="163" y="192"/>
                  </a:cubicBezTo>
                  <a:cubicBezTo>
                    <a:pt x="165" y="192"/>
                    <a:pt x="164" y="189"/>
                    <a:pt x="162" y="189"/>
                  </a:cubicBezTo>
                  <a:cubicBezTo>
                    <a:pt x="161" y="188"/>
                    <a:pt x="158" y="187"/>
                    <a:pt x="161" y="186"/>
                  </a:cubicBezTo>
                  <a:cubicBezTo>
                    <a:pt x="163" y="186"/>
                    <a:pt x="166" y="187"/>
                    <a:pt x="167" y="185"/>
                  </a:cubicBezTo>
                  <a:cubicBezTo>
                    <a:pt x="167" y="185"/>
                    <a:pt x="165" y="183"/>
                    <a:pt x="165" y="183"/>
                  </a:cubicBezTo>
                  <a:cubicBezTo>
                    <a:pt x="165" y="182"/>
                    <a:pt x="167" y="182"/>
                    <a:pt x="167" y="182"/>
                  </a:cubicBezTo>
                  <a:cubicBezTo>
                    <a:pt x="168" y="181"/>
                    <a:pt x="170" y="181"/>
                    <a:pt x="172" y="182"/>
                  </a:cubicBezTo>
                  <a:cubicBezTo>
                    <a:pt x="172" y="182"/>
                    <a:pt x="174" y="182"/>
                    <a:pt x="174" y="182"/>
                  </a:cubicBezTo>
                  <a:cubicBezTo>
                    <a:pt x="175" y="181"/>
                    <a:pt x="173" y="180"/>
                    <a:pt x="173" y="179"/>
                  </a:cubicBezTo>
                  <a:cubicBezTo>
                    <a:pt x="174" y="178"/>
                    <a:pt x="177" y="174"/>
                    <a:pt x="179" y="176"/>
                  </a:cubicBezTo>
                  <a:cubicBezTo>
                    <a:pt x="178" y="175"/>
                    <a:pt x="175" y="181"/>
                    <a:pt x="176" y="181"/>
                  </a:cubicBezTo>
                  <a:cubicBezTo>
                    <a:pt x="177" y="182"/>
                    <a:pt x="179" y="179"/>
                    <a:pt x="181" y="179"/>
                  </a:cubicBezTo>
                  <a:cubicBezTo>
                    <a:pt x="181" y="179"/>
                    <a:pt x="183" y="180"/>
                    <a:pt x="183" y="180"/>
                  </a:cubicBezTo>
                  <a:cubicBezTo>
                    <a:pt x="183" y="180"/>
                    <a:pt x="183" y="178"/>
                    <a:pt x="183" y="178"/>
                  </a:cubicBezTo>
                  <a:cubicBezTo>
                    <a:pt x="186" y="179"/>
                    <a:pt x="186" y="178"/>
                    <a:pt x="187" y="177"/>
                  </a:cubicBezTo>
                  <a:cubicBezTo>
                    <a:pt x="188" y="176"/>
                    <a:pt x="189" y="176"/>
                    <a:pt x="190" y="176"/>
                  </a:cubicBezTo>
                  <a:cubicBezTo>
                    <a:pt x="192" y="175"/>
                    <a:pt x="192" y="174"/>
                    <a:pt x="193" y="173"/>
                  </a:cubicBezTo>
                  <a:cubicBezTo>
                    <a:pt x="194" y="172"/>
                    <a:pt x="196" y="170"/>
                    <a:pt x="197" y="168"/>
                  </a:cubicBezTo>
                  <a:cubicBezTo>
                    <a:pt x="199" y="166"/>
                    <a:pt x="199" y="165"/>
                    <a:pt x="201" y="165"/>
                  </a:cubicBezTo>
                  <a:cubicBezTo>
                    <a:pt x="202" y="164"/>
                    <a:pt x="205" y="164"/>
                    <a:pt x="205" y="162"/>
                  </a:cubicBezTo>
                  <a:cubicBezTo>
                    <a:pt x="204" y="162"/>
                    <a:pt x="203" y="157"/>
                    <a:pt x="203" y="157"/>
                  </a:cubicBezTo>
                  <a:cubicBezTo>
                    <a:pt x="204" y="157"/>
                    <a:pt x="207" y="160"/>
                    <a:pt x="208" y="160"/>
                  </a:cubicBezTo>
                  <a:cubicBezTo>
                    <a:pt x="209" y="161"/>
                    <a:pt x="210" y="161"/>
                    <a:pt x="211" y="161"/>
                  </a:cubicBezTo>
                  <a:cubicBezTo>
                    <a:pt x="211" y="161"/>
                    <a:pt x="213" y="160"/>
                    <a:pt x="213" y="160"/>
                  </a:cubicBezTo>
                  <a:cubicBezTo>
                    <a:pt x="214" y="160"/>
                    <a:pt x="215" y="161"/>
                    <a:pt x="216" y="160"/>
                  </a:cubicBezTo>
                  <a:cubicBezTo>
                    <a:pt x="216" y="160"/>
                    <a:pt x="214" y="158"/>
                    <a:pt x="217" y="159"/>
                  </a:cubicBezTo>
                  <a:cubicBezTo>
                    <a:pt x="219" y="159"/>
                    <a:pt x="221" y="159"/>
                    <a:pt x="223" y="158"/>
                  </a:cubicBezTo>
                  <a:cubicBezTo>
                    <a:pt x="228" y="157"/>
                    <a:pt x="232" y="156"/>
                    <a:pt x="237" y="154"/>
                  </a:cubicBezTo>
                  <a:cubicBezTo>
                    <a:pt x="238" y="153"/>
                    <a:pt x="254" y="143"/>
                    <a:pt x="255" y="143"/>
                  </a:cubicBezTo>
                  <a:cubicBezTo>
                    <a:pt x="254" y="143"/>
                    <a:pt x="247" y="143"/>
                    <a:pt x="246" y="143"/>
                  </a:cubicBezTo>
                  <a:cubicBezTo>
                    <a:pt x="244" y="142"/>
                    <a:pt x="242" y="141"/>
                    <a:pt x="240" y="141"/>
                  </a:cubicBezTo>
                  <a:cubicBezTo>
                    <a:pt x="238" y="141"/>
                    <a:pt x="236" y="142"/>
                    <a:pt x="235" y="142"/>
                  </a:cubicBezTo>
                  <a:cubicBezTo>
                    <a:pt x="233" y="143"/>
                    <a:pt x="233" y="141"/>
                    <a:pt x="232" y="142"/>
                  </a:cubicBezTo>
                  <a:cubicBezTo>
                    <a:pt x="231" y="142"/>
                    <a:pt x="230" y="144"/>
                    <a:pt x="229" y="144"/>
                  </a:cubicBezTo>
                  <a:cubicBezTo>
                    <a:pt x="225" y="144"/>
                    <a:pt x="232" y="140"/>
                    <a:pt x="233" y="141"/>
                  </a:cubicBezTo>
                  <a:cubicBezTo>
                    <a:pt x="232" y="140"/>
                    <a:pt x="229" y="141"/>
                    <a:pt x="228" y="141"/>
                  </a:cubicBezTo>
                  <a:cubicBezTo>
                    <a:pt x="225" y="141"/>
                    <a:pt x="223" y="140"/>
                    <a:pt x="221" y="140"/>
                  </a:cubicBezTo>
                  <a:cubicBezTo>
                    <a:pt x="222" y="140"/>
                    <a:pt x="225" y="138"/>
                    <a:pt x="226" y="137"/>
                  </a:cubicBezTo>
                  <a:cubicBezTo>
                    <a:pt x="226" y="134"/>
                    <a:pt x="228" y="135"/>
                    <a:pt x="229" y="136"/>
                  </a:cubicBezTo>
                  <a:cubicBezTo>
                    <a:pt x="231" y="136"/>
                    <a:pt x="239" y="134"/>
                    <a:pt x="240" y="133"/>
                  </a:cubicBezTo>
                  <a:cubicBezTo>
                    <a:pt x="240" y="132"/>
                    <a:pt x="235" y="131"/>
                    <a:pt x="234" y="130"/>
                  </a:cubicBezTo>
                  <a:cubicBezTo>
                    <a:pt x="235" y="131"/>
                    <a:pt x="239" y="132"/>
                    <a:pt x="240" y="132"/>
                  </a:cubicBezTo>
                  <a:cubicBezTo>
                    <a:pt x="241" y="133"/>
                    <a:pt x="245" y="133"/>
                    <a:pt x="245" y="135"/>
                  </a:cubicBezTo>
                  <a:cubicBezTo>
                    <a:pt x="244" y="138"/>
                    <a:pt x="246" y="139"/>
                    <a:pt x="248" y="139"/>
                  </a:cubicBezTo>
                  <a:cubicBezTo>
                    <a:pt x="248" y="139"/>
                    <a:pt x="254" y="139"/>
                    <a:pt x="253" y="138"/>
                  </a:cubicBezTo>
                  <a:cubicBezTo>
                    <a:pt x="253" y="138"/>
                    <a:pt x="253" y="140"/>
                    <a:pt x="254" y="140"/>
                  </a:cubicBezTo>
                  <a:cubicBezTo>
                    <a:pt x="256" y="139"/>
                    <a:pt x="257" y="136"/>
                    <a:pt x="257" y="134"/>
                  </a:cubicBezTo>
                  <a:cubicBezTo>
                    <a:pt x="257" y="133"/>
                    <a:pt x="257" y="129"/>
                    <a:pt x="255" y="130"/>
                  </a:cubicBezTo>
                  <a:cubicBezTo>
                    <a:pt x="253" y="132"/>
                    <a:pt x="254" y="130"/>
                    <a:pt x="253" y="129"/>
                  </a:cubicBezTo>
                  <a:cubicBezTo>
                    <a:pt x="251" y="127"/>
                    <a:pt x="248" y="126"/>
                    <a:pt x="245" y="124"/>
                  </a:cubicBezTo>
                  <a:cubicBezTo>
                    <a:pt x="244" y="123"/>
                    <a:pt x="243" y="123"/>
                    <a:pt x="242" y="122"/>
                  </a:cubicBezTo>
                  <a:cubicBezTo>
                    <a:pt x="242" y="122"/>
                    <a:pt x="238" y="123"/>
                    <a:pt x="238" y="124"/>
                  </a:cubicBezTo>
                  <a:cubicBezTo>
                    <a:pt x="238" y="124"/>
                    <a:pt x="239" y="123"/>
                    <a:pt x="238" y="123"/>
                  </a:cubicBezTo>
                  <a:cubicBezTo>
                    <a:pt x="238" y="123"/>
                    <a:pt x="237" y="122"/>
                    <a:pt x="237" y="122"/>
                  </a:cubicBezTo>
                  <a:cubicBezTo>
                    <a:pt x="237" y="121"/>
                    <a:pt x="241" y="122"/>
                    <a:pt x="241" y="121"/>
                  </a:cubicBezTo>
                  <a:cubicBezTo>
                    <a:pt x="241" y="119"/>
                    <a:pt x="241" y="118"/>
                    <a:pt x="238" y="118"/>
                  </a:cubicBezTo>
                  <a:cubicBezTo>
                    <a:pt x="236" y="119"/>
                    <a:pt x="235" y="121"/>
                    <a:pt x="233" y="119"/>
                  </a:cubicBezTo>
                  <a:cubicBezTo>
                    <a:pt x="233" y="119"/>
                    <a:pt x="229" y="119"/>
                    <a:pt x="229" y="118"/>
                  </a:cubicBezTo>
                  <a:cubicBezTo>
                    <a:pt x="229" y="116"/>
                    <a:pt x="234" y="119"/>
                    <a:pt x="234" y="119"/>
                  </a:cubicBezTo>
                  <a:cubicBezTo>
                    <a:pt x="235" y="119"/>
                    <a:pt x="240" y="118"/>
                    <a:pt x="240" y="117"/>
                  </a:cubicBezTo>
                  <a:cubicBezTo>
                    <a:pt x="241" y="117"/>
                    <a:pt x="236" y="115"/>
                    <a:pt x="235" y="115"/>
                  </a:cubicBezTo>
                  <a:cubicBezTo>
                    <a:pt x="233" y="115"/>
                    <a:pt x="230" y="115"/>
                    <a:pt x="228" y="116"/>
                  </a:cubicBezTo>
                  <a:cubicBezTo>
                    <a:pt x="229" y="116"/>
                    <a:pt x="233" y="113"/>
                    <a:pt x="233" y="114"/>
                  </a:cubicBezTo>
                  <a:cubicBezTo>
                    <a:pt x="233" y="113"/>
                    <a:pt x="229" y="113"/>
                    <a:pt x="229" y="112"/>
                  </a:cubicBezTo>
                  <a:cubicBezTo>
                    <a:pt x="232" y="113"/>
                    <a:pt x="235" y="115"/>
                    <a:pt x="238" y="113"/>
                  </a:cubicBezTo>
                  <a:cubicBezTo>
                    <a:pt x="238" y="113"/>
                    <a:pt x="241" y="112"/>
                    <a:pt x="241" y="111"/>
                  </a:cubicBezTo>
                  <a:cubicBezTo>
                    <a:pt x="240" y="110"/>
                    <a:pt x="238" y="109"/>
                    <a:pt x="238" y="108"/>
                  </a:cubicBezTo>
                  <a:cubicBezTo>
                    <a:pt x="238" y="109"/>
                    <a:pt x="241" y="110"/>
                    <a:pt x="242" y="110"/>
                  </a:cubicBezTo>
                  <a:cubicBezTo>
                    <a:pt x="244" y="111"/>
                    <a:pt x="243" y="109"/>
                    <a:pt x="245" y="109"/>
                  </a:cubicBezTo>
                  <a:cubicBezTo>
                    <a:pt x="246" y="109"/>
                    <a:pt x="254" y="111"/>
                    <a:pt x="254" y="111"/>
                  </a:cubicBezTo>
                  <a:cubicBezTo>
                    <a:pt x="253" y="111"/>
                    <a:pt x="246" y="110"/>
                    <a:pt x="246" y="110"/>
                  </a:cubicBezTo>
                  <a:cubicBezTo>
                    <a:pt x="248" y="114"/>
                    <a:pt x="254" y="113"/>
                    <a:pt x="257" y="113"/>
                  </a:cubicBezTo>
                  <a:cubicBezTo>
                    <a:pt x="258" y="112"/>
                    <a:pt x="261" y="113"/>
                    <a:pt x="262" y="112"/>
                  </a:cubicBezTo>
                  <a:cubicBezTo>
                    <a:pt x="265" y="111"/>
                    <a:pt x="264" y="109"/>
                    <a:pt x="262" y="108"/>
                  </a:cubicBezTo>
                  <a:cubicBezTo>
                    <a:pt x="261" y="107"/>
                    <a:pt x="258" y="106"/>
                    <a:pt x="257" y="106"/>
                  </a:cubicBezTo>
                  <a:cubicBezTo>
                    <a:pt x="256" y="106"/>
                    <a:pt x="257" y="109"/>
                    <a:pt x="257" y="110"/>
                  </a:cubicBezTo>
                  <a:cubicBezTo>
                    <a:pt x="256" y="109"/>
                    <a:pt x="256" y="108"/>
                    <a:pt x="255" y="107"/>
                  </a:cubicBezTo>
                  <a:cubicBezTo>
                    <a:pt x="255" y="106"/>
                    <a:pt x="254" y="107"/>
                    <a:pt x="253" y="106"/>
                  </a:cubicBezTo>
                  <a:cubicBezTo>
                    <a:pt x="254" y="107"/>
                    <a:pt x="256" y="101"/>
                    <a:pt x="256" y="100"/>
                  </a:cubicBezTo>
                  <a:cubicBezTo>
                    <a:pt x="256" y="100"/>
                    <a:pt x="257" y="103"/>
                    <a:pt x="257" y="103"/>
                  </a:cubicBezTo>
                  <a:cubicBezTo>
                    <a:pt x="257" y="105"/>
                    <a:pt x="257" y="106"/>
                    <a:pt x="258" y="106"/>
                  </a:cubicBezTo>
                  <a:cubicBezTo>
                    <a:pt x="261" y="106"/>
                    <a:pt x="263" y="105"/>
                    <a:pt x="265" y="105"/>
                  </a:cubicBezTo>
                  <a:cubicBezTo>
                    <a:pt x="266" y="105"/>
                    <a:pt x="272" y="103"/>
                    <a:pt x="270" y="101"/>
                  </a:cubicBezTo>
                  <a:cubicBezTo>
                    <a:pt x="268" y="100"/>
                    <a:pt x="267" y="102"/>
                    <a:pt x="266" y="101"/>
                  </a:cubicBezTo>
                  <a:cubicBezTo>
                    <a:pt x="266" y="100"/>
                    <a:pt x="266" y="100"/>
                    <a:pt x="266" y="99"/>
                  </a:cubicBezTo>
                  <a:cubicBezTo>
                    <a:pt x="267" y="98"/>
                    <a:pt x="266" y="97"/>
                    <a:pt x="265" y="97"/>
                  </a:cubicBezTo>
                  <a:cubicBezTo>
                    <a:pt x="265" y="96"/>
                    <a:pt x="262" y="96"/>
                    <a:pt x="261" y="96"/>
                  </a:cubicBezTo>
                  <a:cubicBezTo>
                    <a:pt x="259" y="96"/>
                    <a:pt x="258" y="98"/>
                    <a:pt x="256" y="96"/>
                  </a:cubicBezTo>
                  <a:cubicBezTo>
                    <a:pt x="260" y="99"/>
                    <a:pt x="262" y="91"/>
                    <a:pt x="266" y="95"/>
                  </a:cubicBezTo>
                  <a:cubicBezTo>
                    <a:pt x="267" y="97"/>
                    <a:pt x="269" y="94"/>
                    <a:pt x="269" y="92"/>
                  </a:cubicBezTo>
                  <a:cubicBezTo>
                    <a:pt x="269" y="91"/>
                    <a:pt x="266" y="88"/>
                    <a:pt x="266" y="88"/>
                  </a:cubicBezTo>
                  <a:cubicBezTo>
                    <a:pt x="266" y="87"/>
                    <a:pt x="269" y="90"/>
                    <a:pt x="269" y="91"/>
                  </a:cubicBezTo>
                  <a:cubicBezTo>
                    <a:pt x="269" y="92"/>
                    <a:pt x="271" y="90"/>
                    <a:pt x="270" y="88"/>
                  </a:cubicBezTo>
                  <a:cubicBezTo>
                    <a:pt x="269" y="87"/>
                    <a:pt x="267" y="85"/>
                    <a:pt x="266" y="84"/>
                  </a:cubicBezTo>
                  <a:cubicBezTo>
                    <a:pt x="264" y="84"/>
                    <a:pt x="261" y="85"/>
                    <a:pt x="259" y="84"/>
                  </a:cubicBezTo>
                  <a:cubicBezTo>
                    <a:pt x="258" y="83"/>
                    <a:pt x="258" y="81"/>
                    <a:pt x="256" y="81"/>
                  </a:cubicBezTo>
                  <a:cubicBezTo>
                    <a:pt x="256" y="80"/>
                    <a:pt x="252" y="81"/>
                    <a:pt x="253" y="80"/>
                  </a:cubicBezTo>
                  <a:cubicBezTo>
                    <a:pt x="254" y="78"/>
                    <a:pt x="254" y="77"/>
                    <a:pt x="256" y="79"/>
                  </a:cubicBezTo>
                  <a:cubicBezTo>
                    <a:pt x="258" y="81"/>
                    <a:pt x="260" y="78"/>
                    <a:pt x="262" y="77"/>
                  </a:cubicBezTo>
                  <a:cubicBezTo>
                    <a:pt x="265" y="75"/>
                    <a:pt x="271" y="81"/>
                    <a:pt x="274" y="78"/>
                  </a:cubicBezTo>
                  <a:cubicBezTo>
                    <a:pt x="275" y="77"/>
                    <a:pt x="275" y="72"/>
                    <a:pt x="272" y="73"/>
                  </a:cubicBezTo>
                  <a:cubicBezTo>
                    <a:pt x="271" y="73"/>
                    <a:pt x="270" y="74"/>
                    <a:pt x="269" y="73"/>
                  </a:cubicBezTo>
                  <a:cubicBezTo>
                    <a:pt x="267" y="73"/>
                    <a:pt x="265" y="72"/>
                    <a:pt x="263" y="70"/>
                  </a:cubicBezTo>
                  <a:cubicBezTo>
                    <a:pt x="260" y="68"/>
                    <a:pt x="271" y="71"/>
                    <a:pt x="271" y="70"/>
                  </a:cubicBezTo>
                  <a:cubicBezTo>
                    <a:pt x="270" y="68"/>
                    <a:pt x="265" y="67"/>
                    <a:pt x="263" y="66"/>
                  </a:cubicBezTo>
                  <a:cubicBezTo>
                    <a:pt x="260" y="65"/>
                    <a:pt x="260" y="66"/>
                    <a:pt x="259" y="68"/>
                  </a:cubicBezTo>
                  <a:cubicBezTo>
                    <a:pt x="259" y="69"/>
                    <a:pt x="257" y="70"/>
                    <a:pt x="256" y="69"/>
                  </a:cubicBezTo>
                  <a:cubicBezTo>
                    <a:pt x="255" y="69"/>
                    <a:pt x="258" y="65"/>
                    <a:pt x="258" y="64"/>
                  </a:cubicBezTo>
                  <a:cubicBezTo>
                    <a:pt x="258" y="63"/>
                    <a:pt x="259" y="61"/>
                    <a:pt x="260" y="60"/>
                  </a:cubicBezTo>
                  <a:cubicBezTo>
                    <a:pt x="260" y="59"/>
                    <a:pt x="260" y="57"/>
                    <a:pt x="261" y="57"/>
                  </a:cubicBezTo>
                  <a:cubicBezTo>
                    <a:pt x="262" y="57"/>
                    <a:pt x="264" y="57"/>
                    <a:pt x="265" y="56"/>
                  </a:cubicBezTo>
                  <a:cubicBezTo>
                    <a:pt x="265" y="56"/>
                    <a:pt x="270" y="51"/>
                    <a:pt x="270" y="52"/>
                  </a:cubicBezTo>
                  <a:cubicBezTo>
                    <a:pt x="270" y="52"/>
                    <a:pt x="268" y="51"/>
                    <a:pt x="268" y="51"/>
                  </a:cubicBezTo>
                  <a:cubicBezTo>
                    <a:pt x="268" y="50"/>
                    <a:pt x="268" y="49"/>
                    <a:pt x="268" y="48"/>
                  </a:cubicBezTo>
                  <a:cubicBezTo>
                    <a:pt x="268" y="46"/>
                    <a:pt x="269" y="46"/>
                    <a:pt x="271" y="46"/>
                  </a:cubicBezTo>
                  <a:cubicBezTo>
                    <a:pt x="273" y="46"/>
                    <a:pt x="281" y="43"/>
                    <a:pt x="276" y="43"/>
                  </a:cubicBezTo>
                  <a:cubicBezTo>
                    <a:pt x="273" y="43"/>
                    <a:pt x="268" y="42"/>
                    <a:pt x="266" y="44"/>
                  </a:cubicBezTo>
                  <a:cubicBezTo>
                    <a:pt x="265" y="45"/>
                    <a:pt x="265" y="47"/>
                    <a:pt x="263" y="46"/>
                  </a:cubicBezTo>
                  <a:cubicBezTo>
                    <a:pt x="261" y="45"/>
                    <a:pt x="263" y="43"/>
                    <a:pt x="264" y="42"/>
                  </a:cubicBezTo>
                  <a:cubicBezTo>
                    <a:pt x="266" y="39"/>
                    <a:pt x="270" y="41"/>
                    <a:pt x="273" y="41"/>
                  </a:cubicBezTo>
                  <a:cubicBezTo>
                    <a:pt x="277" y="41"/>
                    <a:pt x="281" y="42"/>
                    <a:pt x="283" y="38"/>
                  </a:cubicBezTo>
                  <a:cubicBezTo>
                    <a:pt x="284" y="38"/>
                    <a:pt x="280" y="37"/>
                    <a:pt x="280" y="37"/>
                  </a:cubicBezTo>
                  <a:cubicBezTo>
                    <a:pt x="278" y="36"/>
                    <a:pt x="276" y="37"/>
                    <a:pt x="274" y="37"/>
                  </a:cubicBezTo>
                  <a:cubicBezTo>
                    <a:pt x="272" y="37"/>
                    <a:pt x="271" y="36"/>
                    <a:pt x="269" y="36"/>
                  </a:cubicBezTo>
                  <a:cubicBezTo>
                    <a:pt x="268" y="36"/>
                    <a:pt x="266" y="36"/>
                    <a:pt x="265" y="36"/>
                  </a:cubicBezTo>
                  <a:cubicBezTo>
                    <a:pt x="266" y="37"/>
                    <a:pt x="269" y="36"/>
                    <a:pt x="271" y="36"/>
                  </a:cubicBezTo>
                  <a:cubicBezTo>
                    <a:pt x="274" y="36"/>
                    <a:pt x="276" y="35"/>
                    <a:pt x="279" y="35"/>
                  </a:cubicBezTo>
                  <a:cubicBezTo>
                    <a:pt x="283" y="36"/>
                    <a:pt x="285" y="34"/>
                    <a:pt x="288" y="34"/>
                  </a:cubicBezTo>
                  <a:cubicBezTo>
                    <a:pt x="289" y="34"/>
                    <a:pt x="291" y="34"/>
                    <a:pt x="291" y="33"/>
                  </a:cubicBezTo>
                  <a:cubicBezTo>
                    <a:pt x="291" y="33"/>
                    <a:pt x="289" y="31"/>
                    <a:pt x="290" y="31"/>
                  </a:cubicBezTo>
                  <a:cubicBezTo>
                    <a:pt x="295" y="30"/>
                    <a:pt x="300" y="29"/>
                    <a:pt x="304" y="26"/>
                  </a:cubicBezTo>
                  <a:cubicBezTo>
                    <a:pt x="305" y="25"/>
                    <a:pt x="301" y="24"/>
                    <a:pt x="301" y="24"/>
                  </a:cubicBezTo>
                  <a:cubicBezTo>
                    <a:pt x="298" y="23"/>
                    <a:pt x="295" y="22"/>
                    <a:pt x="293" y="22"/>
                  </a:cubicBezTo>
                  <a:cubicBezTo>
                    <a:pt x="287" y="21"/>
                    <a:pt x="282" y="20"/>
                    <a:pt x="277" y="25"/>
                  </a:cubicBezTo>
                  <a:cubicBezTo>
                    <a:pt x="275" y="28"/>
                    <a:pt x="273" y="26"/>
                    <a:pt x="269" y="26"/>
                  </a:cubicBezTo>
                  <a:cubicBezTo>
                    <a:pt x="268" y="26"/>
                    <a:pt x="264" y="29"/>
                    <a:pt x="265" y="26"/>
                  </a:cubicBezTo>
                  <a:cubicBezTo>
                    <a:pt x="265" y="24"/>
                    <a:pt x="260" y="27"/>
                    <a:pt x="259" y="28"/>
                  </a:cubicBezTo>
                  <a:cubicBezTo>
                    <a:pt x="257" y="29"/>
                    <a:pt x="255" y="30"/>
                    <a:pt x="253" y="31"/>
                  </a:cubicBezTo>
                  <a:cubicBezTo>
                    <a:pt x="252" y="31"/>
                    <a:pt x="244" y="37"/>
                    <a:pt x="244" y="37"/>
                  </a:cubicBezTo>
                  <a:cubicBezTo>
                    <a:pt x="242" y="35"/>
                    <a:pt x="264" y="22"/>
                    <a:pt x="251" y="19"/>
                  </a:cubicBezTo>
                  <a:cubicBezTo>
                    <a:pt x="246" y="19"/>
                    <a:pt x="247" y="22"/>
                    <a:pt x="243" y="24"/>
                  </a:cubicBezTo>
                  <a:cubicBezTo>
                    <a:pt x="240" y="25"/>
                    <a:pt x="238" y="25"/>
                    <a:pt x="235" y="26"/>
                  </a:cubicBezTo>
                  <a:cubicBezTo>
                    <a:pt x="234" y="26"/>
                    <a:pt x="229" y="28"/>
                    <a:pt x="228" y="28"/>
                  </a:cubicBezTo>
                  <a:cubicBezTo>
                    <a:pt x="226" y="25"/>
                    <a:pt x="233" y="24"/>
                    <a:pt x="235" y="24"/>
                  </a:cubicBezTo>
                  <a:cubicBezTo>
                    <a:pt x="235" y="23"/>
                    <a:pt x="241" y="22"/>
                    <a:pt x="238" y="21"/>
                  </a:cubicBezTo>
                  <a:cubicBezTo>
                    <a:pt x="235" y="20"/>
                    <a:pt x="232" y="20"/>
                    <a:pt x="229" y="20"/>
                  </a:cubicBezTo>
                  <a:cubicBezTo>
                    <a:pt x="221" y="20"/>
                    <a:pt x="213" y="21"/>
                    <a:pt x="205" y="23"/>
                  </a:cubicBezTo>
                  <a:cubicBezTo>
                    <a:pt x="205" y="23"/>
                    <a:pt x="202" y="25"/>
                    <a:pt x="201" y="24"/>
                  </a:cubicBezTo>
                  <a:cubicBezTo>
                    <a:pt x="201" y="22"/>
                    <a:pt x="200" y="22"/>
                    <a:pt x="202" y="22"/>
                  </a:cubicBezTo>
                  <a:cubicBezTo>
                    <a:pt x="206" y="20"/>
                    <a:pt x="210" y="19"/>
                    <a:pt x="214" y="18"/>
                  </a:cubicBezTo>
                  <a:cubicBezTo>
                    <a:pt x="221" y="17"/>
                    <a:pt x="229" y="18"/>
                    <a:pt x="237" y="18"/>
                  </a:cubicBezTo>
                  <a:cubicBezTo>
                    <a:pt x="239" y="18"/>
                    <a:pt x="241" y="18"/>
                    <a:pt x="243" y="18"/>
                  </a:cubicBezTo>
                  <a:cubicBezTo>
                    <a:pt x="247" y="16"/>
                    <a:pt x="252" y="16"/>
                    <a:pt x="256" y="14"/>
                  </a:cubicBezTo>
                  <a:cubicBezTo>
                    <a:pt x="258" y="14"/>
                    <a:pt x="259" y="13"/>
                    <a:pt x="256" y="12"/>
                  </a:cubicBezTo>
                  <a:cubicBezTo>
                    <a:pt x="254" y="11"/>
                    <a:pt x="250" y="10"/>
                    <a:pt x="248" y="11"/>
                  </a:cubicBezTo>
                  <a:cubicBezTo>
                    <a:pt x="246" y="11"/>
                    <a:pt x="246" y="10"/>
                    <a:pt x="244" y="9"/>
                  </a:cubicBezTo>
                  <a:cubicBezTo>
                    <a:pt x="242" y="9"/>
                    <a:pt x="240" y="11"/>
                    <a:pt x="238" y="11"/>
                  </a:cubicBezTo>
                  <a:cubicBezTo>
                    <a:pt x="238" y="11"/>
                    <a:pt x="240" y="8"/>
                    <a:pt x="241" y="8"/>
                  </a:cubicBezTo>
                  <a:cubicBezTo>
                    <a:pt x="242" y="6"/>
                    <a:pt x="238" y="6"/>
                    <a:pt x="237" y="6"/>
                  </a:cubicBezTo>
                  <a:cubicBezTo>
                    <a:pt x="231" y="7"/>
                    <a:pt x="226" y="7"/>
                    <a:pt x="220" y="6"/>
                  </a:cubicBezTo>
                  <a:cubicBezTo>
                    <a:pt x="215" y="6"/>
                    <a:pt x="211" y="8"/>
                    <a:pt x="206" y="8"/>
                  </a:cubicBezTo>
                  <a:cubicBezTo>
                    <a:pt x="204" y="8"/>
                    <a:pt x="201" y="8"/>
                    <a:pt x="199" y="8"/>
                  </a:cubicBezTo>
                  <a:cubicBezTo>
                    <a:pt x="197" y="9"/>
                    <a:pt x="194" y="8"/>
                    <a:pt x="193" y="9"/>
                  </a:cubicBezTo>
                  <a:cubicBezTo>
                    <a:pt x="196" y="8"/>
                    <a:pt x="199" y="8"/>
                    <a:pt x="202" y="7"/>
                  </a:cubicBezTo>
                  <a:cubicBezTo>
                    <a:pt x="207" y="7"/>
                    <a:pt x="211" y="6"/>
                    <a:pt x="215" y="6"/>
                  </a:cubicBezTo>
                  <a:cubicBezTo>
                    <a:pt x="217" y="6"/>
                    <a:pt x="237" y="6"/>
                    <a:pt x="237" y="4"/>
                  </a:cubicBezTo>
                  <a:cubicBezTo>
                    <a:pt x="236" y="4"/>
                    <a:pt x="233" y="3"/>
                    <a:pt x="232" y="2"/>
                  </a:cubicBezTo>
                  <a:cubicBezTo>
                    <a:pt x="229" y="2"/>
                    <a:pt x="227" y="2"/>
                    <a:pt x="224" y="2"/>
                  </a:cubicBezTo>
                  <a:cubicBezTo>
                    <a:pt x="220" y="2"/>
                    <a:pt x="216" y="1"/>
                    <a:pt x="213" y="0"/>
                  </a:cubicBezTo>
                  <a:cubicBezTo>
                    <a:pt x="206" y="0"/>
                    <a:pt x="200" y="0"/>
                    <a:pt x="194" y="0"/>
                  </a:cubicBezTo>
                  <a:cubicBezTo>
                    <a:pt x="191" y="1"/>
                    <a:pt x="188" y="1"/>
                    <a:pt x="185" y="1"/>
                  </a:cubicBezTo>
                  <a:cubicBezTo>
                    <a:pt x="184" y="1"/>
                    <a:pt x="183" y="3"/>
                    <a:pt x="183" y="3"/>
                  </a:cubicBezTo>
                  <a:cubicBezTo>
                    <a:pt x="181" y="3"/>
                    <a:pt x="179" y="2"/>
                    <a:pt x="177" y="2"/>
                  </a:cubicBezTo>
                  <a:cubicBezTo>
                    <a:pt x="176" y="2"/>
                    <a:pt x="175" y="3"/>
                    <a:pt x="173" y="3"/>
                  </a:cubicBezTo>
                  <a:cubicBezTo>
                    <a:pt x="171" y="3"/>
                    <a:pt x="171" y="4"/>
                    <a:pt x="173" y="4"/>
                  </a:cubicBezTo>
                  <a:cubicBezTo>
                    <a:pt x="176" y="5"/>
                    <a:pt x="179" y="5"/>
                    <a:pt x="181" y="6"/>
                  </a:cubicBezTo>
                  <a:cubicBezTo>
                    <a:pt x="180" y="5"/>
                    <a:pt x="174" y="7"/>
                    <a:pt x="173" y="8"/>
                  </a:cubicBezTo>
                  <a:cubicBezTo>
                    <a:pt x="173" y="8"/>
                    <a:pt x="170" y="8"/>
                    <a:pt x="170" y="8"/>
                  </a:cubicBezTo>
                  <a:cubicBezTo>
                    <a:pt x="170" y="8"/>
                    <a:pt x="172" y="10"/>
                    <a:pt x="172" y="10"/>
                  </a:cubicBezTo>
                  <a:cubicBezTo>
                    <a:pt x="171" y="10"/>
                    <a:pt x="169" y="9"/>
                    <a:pt x="168" y="8"/>
                  </a:cubicBezTo>
                  <a:cubicBezTo>
                    <a:pt x="167" y="7"/>
                    <a:pt x="164" y="8"/>
                    <a:pt x="163" y="8"/>
                  </a:cubicBezTo>
                  <a:cubicBezTo>
                    <a:pt x="160" y="7"/>
                    <a:pt x="157" y="6"/>
                    <a:pt x="154" y="5"/>
                  </a:cubicBezTo>
                  <a:cubicBezTo>
                    <a:pt x="152" y="4"/>
                    <a:pt x="150" y="6"/>
                    <a:pt x="147" y="6"/>
                  </a:cubicBezTo>
                  <a:cubicBezTo>
                    <a:pt x="146" y="6"/>
                    <a:pt x="140" y="5"/>
                    <a:pt x="140" y="7"/>
                  </a:cubicBezTo>
                  <a:cubicBezTo>
                    <a:pt x="139" y="7"/>
                    <a:pt x="153" y="9"/>
                    <a:pt x="155" y="10"/>
                  </a:cubicBezTo>
                  <a:cubicBezTo>
                    <a:pt x="158" y="10"/>
                    <a:pt x="161" y="10"/>
                    <a:pt x="163" y="11"/>
                  </a:cubicBezTo>
                  <a:cubicBezTo>
                    <a:pt x="164" y="11"/>
                    <a:pt x="165" y="11"/>
                    <a:pt x="166" y="12"/>
                  </a:cubicBezTo>
                  <a:cubicBezTo>
                    <a:pt x="166" y="12"/>
                    <a:pt x="166" y="15"/>
                    <a:pt x="166" y="15"/>
                  </a:cubicBezTo>
                  <a:cubicBezTo>
                    <a:pt x="166" y="16"/>
                    <a:pt x="165" y="14"/>
                    <a:pt x="165" y="13"/>
                  </a:cubicBezTo>
                  <a:cubicBezTo>
                    <a:pt x="164" y="12"/>
                    <a:pt x="161" y="12"/>
                    <a:pt x="160" y="11"/>
                  </a:cubicBezTo>
                  <a:cubicBezTo>
                    <a:pt x="160" y="11"/>
                    <a:pt x="157" y="11"/>
                    <a:pt x="157" y="11"/>
                  </a:cubicBezTo>
                  <a:cubicBezTo>
                    <a:pt x="157" y="12"/>
                    <a:pt x="158" y="14"/>
                    <a:pt x="158" y="14"/>
                  </a:cubicBezTo>
                  <a:cubicBezTo>
                    <a:pt x="156" y="14"/>
                    <a:pt x="155" y="11"/>
                    <a:pt x="154" y="11"/>
                  </a:cubicBezTo>
                  <a:cubicBezTo>
                    <a:pt x="152" y="11"/>
                    <a:pt x="150" y="11"/>
                    <a:pt x="148" y="10"/>
                  </a:cubicBezTo>
                  <a:cubicBezTo>
                    <a:pt x="147" y="10"/>
                    <a:pt x="139" y="10"/>
                    <a:pt x="139" y="10"/>
                  </a:cubicBezTo>
                  <a:cubicBezTo>
                    <a:pt x="138" y="12"/>
                    <a:pt x="151" y="17"/>
                    <a:pt x="151" y="17"/>
                  </a:cubicBezTo>
                  <a:cubicBezTo>
                    <a:pt x="151" y="18"/>
                    <a:pt x="146" y="17"/>
                    <a:pt x="146" y="17"/>
                  </a:cubicBezTo>
                  <a:cubicBezTo>
                    <a:pt x="143" y="17"/>
                    <a:pt x="142" y="16"/>
                    <a:pt x="143" y="19"/>
                  </a:cubicBezTo>
                  <a:cubicBezTo>
                    <a:pt x="142" y="19"/>
                    <a:pt x="141" y="18"/>
                    <a:pt x="140" y="17"/>
                  </a:cubicBezTo>
                  <a:cubicBezTo>
                    <a:pt x="140" y="16"/>
                    <a:pt x="142" y="17"/>
                    <a:pt x="143" y="16"/>
                  </a:cubicBezTo>
                  <a:cubicBezTo>
                    <a:pt x="143" y="16"/>
                    <a:pt x="141" y="14"/>
                    <a:pt x="140" y="14"/>
                  </a:cubicBezTo>
                  <a:cubicBezTo>
                    <a:pt x="138" y="13"/>
                    <a:pt x="136" y="12"/>
                    <a:pt x="133" y="12"/>
                  </a:cubicBezTo>
                  <a:cubicBezTo>
                    <a:pt x="132" y="12"/>
                    <a:pt x="130" y="11"/>
                    <a:pt x="129" y="12"/>
                  </a:cubicBezTo>
                  <a:cubicBezTo>
                    <a:pt x="128" y="12"/>
                    <a:pt x="131" y="15"/>
                    <a:pt x="131" y="15"/>
                  </a:cubicBezTo>
                  <a:cubicBezTo>
                    <a:pt x="134" y="17"/>
                    <a:pt x="138" y="17"/>
                    <a:pt x="142" y="20"/>
                  </a:cubicBezTo>
                  <a:cubicBezTo>
                    <a:pt x="143" y="20"/>
                    <a:pt x="144" y="21"/>
                    <a:pt x="143" y="22"/>
                  </a:cubicBezTo>
                  <a:cubicBezTo>
                    <a:pt x="141" y="24"/>
                    <a:pt x="139" y="22"/>
                    <a:pt x="137" y="21"/>
                  </a:cubicBezTo>
                  <a:cubicBezTo>
                    <a:pt x="132" y="18"/>
                    <a:pt x="126" y="16"/>
                    <a:pt x="120" y="15"/>
                  </a:cubicBezTo>
                  <a:cubicBezTo>
                    <a:pt x="117" y="14"/>
                    <a:pt x="114" y="13"/>
                    <a:pt x="111" y="14"/>
                  </a:cubicBezTo>
                  <a:cubicBezTo>
                    <a:pt x="110" y="14"/>
                    <a:pt x="113" y="17"/>
                    <a:pt x="113" y="18"/>
                  </a:cubicBezTo>
                  <a:cubicBezTo>
                    <a:pt x="113" y="18"/>
                    <a:pt x="117" y="21"/>
                    <a:pt x="117" y="21"/>
                  </a:cubicBezTo>
                  <a:cubicBezTo>
                    <a:pt x="117" y="22"/>
                    <a:pt x="111" y="21"/>
                    <a:pt x="111" y="21"/>
                  </a:cubicBezTo>
                  <a:cubicBezTo>
                    <a:pt x="111" y="23"/>
                    <a:pt x="115" y="22"/>
                    <a:pt x="115" y="24"/>
                  </a:cubicBezTo>
                  <a:cubicBezTo>
                    <a:pt x="115" y="24"/>
                    <a:pt x="111" y="23"/>
                    <a:pt x="110" y="22"/>
                  </a:cubicBezTo>
                  <a:cubicBezTo>
                    <a:pt x="108" y="21"/>
                    <a:pt x="106" y="21"/>
                    <a:pt x="103" y="20"/>
                  </a:cubicBezTo>
                  <a:cubicBezTo>
                    <a:pt x="101" y="19"/>
                    <a:pt x="101" y="20"/>
                    <a:pt x="101" y="22"/>
                  </a:cubicBezTo>
                  <a:cubicBezTo>
                    <a:pt x="100" y="23"/>
                    <a:pt x="99" y="23"/>
                    <a:pt x="98" y="23"/>
                  </a:cubicBezTo>
                  <a:cubicBezTo>
                    <a:pt x="98" y="24"/>
                    <a:pt x="98" y="26"/>
                    <a:pt x="97" y="26"/>
                  </a:cubicBezTo>
                  <a:cubicBezTo>
                    <a:pt x="97" y="27"/>
                    <a:pt x="97" y="24"/>
                    <a:pt x="97" y="23"/>
                  </a:cubicBezTo>
                  <a:cubicBezTo>
                    <a:pt x="97" y="22"/>
                    <a:pt x="98" y="21"/>
                    <a:pt x="98" y="20"/>
                  </a:cubicBezTo>
                  <a:cubicBezTo>
                    <a:pt x="97" y="16"/>
                    <a:pt x="93" y="16"/>
                    <a:pt x="90" y="16"/>
                  </a:cubicBezTo>
                  <a:cubicBezTo>
                    <a:pt x="86" y="17"/>
                    <a:pt x="82" y="18"/>
                    <a:pt x="78" y="18"/>
                  </a:cubicBezTo>
                  <a:cubicBezTo>
                    <a:pt x="77" y="19"/>
                    <a:pt x="75" y="19"/>
                    <a:pt x="74" y="19"/>
                  </a:cubicBezTo>
                  <a:cubicBezTo>
                    <a:pt x="74" y="19"/>
                    <a:pt x="69" y="20"/>
                    <a:pt x="69" y="20"/>
                  </a:cubicBezTo>
                  <a:cubicBezTo>
                    <a:pt x="70" y="21"/>
                    <a:pt x="72" y="21"/>
                    <a:pt x="73" y="21"/>
                  </a:cubicBezTo>
                  <a:cubicBezTo>
                    <a:pt x="74" y="22"/>
                    <a:pt x="75" y="23"/>
                    <a:pt x="77" y="24"/>
                  </a:cubicBezTo>
                  <a:cubicBezTo>
                    <a:pt x="77" y="24"/>
                    <a:pt x="81" y="27"/>
                    <a:pt x="81" y="27"/>
                  </a:cubicBezTo>
                  <a:cubicBezTo>
                    <a:pt x="80" y="27"/>
                    <a:pt x="76" y="25"/>
                    <a:pt x="75" y="25"/>
                  </a:cubicBezTo>
                  <a:cubicBezTo>
                    <a:pt x="73" y="24"/>
                    <a:pt x="72" y="22"/>
                    <a:pt x="70" y="22"/>
                  </a:cubicBezTo>
                  <a:cubicBezTo>
                    <a:pt x="67" y="21"/>
                    <a:pt x="64" y="22"/>
                    <a:pt x="61" y="22"/>
                  </a:cubicBezTo>
                  <a:cubicBezTo>
                    <a:pt x="58" y="23"/>
                    <a:pt x="58" y="22"/>
                    <a:pt x="60" y="25"/>
                  </a:cubicBezTo>
                  <a:cubicBezTo>
                    <a:pt x="60" y="26"/>
                    <a:pt x="60" y="29"/>
                    <a:pt x="60" y="30"/>
                  </a:cubicBezTo>
                  <a:cubicBezTo>
                    <a:pt x="60" y="32"/>
                    <a:pt x="56" y="30"/>
                    <a:pt x="55" y="30"/>
                  </a:cubicBezTo>
                  <a:cubicBezTo>
                    <a:pt x="54" y="30"/>
                    <a:pt x="51" y="28"/>
                    <a:pt x="50" y="30"/>
                  </a:cubicBezTo>
                  <a:cubicBezTo>
                    <a:pt x="49" y="31"/>
                    <a:pt x="50" y="34"/>
                    <a:pt x="50" y="34"/>
                  </a:cubicBezTo>
                  <a:cubicBezTo>
                    <a:pt x="49" y="35"/>
                    <a:pt x="48" y="33"/>
                    <a:pt x="47" y="32"/>
                  </a:cubicBezTo>
                  <a:cubicBezTo>
                    <a:pt x="45" y="31"/>
                    <a:pt x="43" y="31"/>
                    <a:pt x="42" y="32"/>
                  </a:cubicBezTo>
                  <a:cubicBezTo>
                    <a:pt x="39" y="34"/>
                    <a:pt x="36" y="36"/>
                    <a:pt x="32" y="37"/>
                  </a:cubicBezTo>
                  <a:cubicBezTo>
                    <a:pt x="31" y="38"/>
                    <a:pt x="34" y="37"/>
                    <a:pt x="32" y="3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47" name="Freeform 777"/>
            <p:cNvSpPr>
              <a:spLocks/>
            </p:cNvSpPr>
            <p:nvPr/>
          </p:nvSpPr>
          <p:spPr bwMode="auto">
            <a:xfrm>
              <a:off x="8924925" y="4470401"/>
              <a:ext cx="160338" cy="112713"/>
            </a:xfrm>
            <a:custGeom>
              <a:avLst/>
              <a:gdLst>
                <a:gd name="T0" fmla="*/ 16 w 16"/>
                <a:gd name="T1" fmla="*/ 6 h 11"/>
                <a:gd name="T2" fmla="*/ 11 w 16"/>
                <a:gd name="T3" fmla="*/ 3 h 11"/>
                <a:gd name="T4" fmla="*/ 5 w 16"/>
                <a:gd name="T5" fmla="*/ 1 h 11"/>
                <a:gd name="T6" fmla="*/ 1 w 16"/>
                <a:gd name="T7" fmla="*/ 1 h 11"/>
                <a:gd name="T8" fmla="*/ 3 w 16"/>
                <a:gd name="T9" fmla="*/ 3 h 11"/>
                <a:gd name="T10" fmla="*/ 1 w 16"/>
                <a:gd name="T11" fmla="*/ 7 h 11"/>
                <a:gd name="T12" fmla="*/ 5 w 16"/>
                <a:gd name="T13" fmla="*/ 7 h 11"/>
                <a:gd name="T14" fmla="*/ 5 w 16"/>
                <a:gd name="T15" fmla="*/ 9 h 11"/>
                <a:gd name="T16" fmla="*/ 16 w 16"/>
                <a:gd name="T17" fmla="*/ 6 h 11"/>
                <a:gd name="T18" fmla="*/ 16 w 16"/>
                <a:gd name="T19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1">
                  <a:moveTo>
                    <a:pt x="16" y="6"/>
                  </a:moveTo>
                  <a:cubicBezTo>
                    <a:pt x="15" y="5"/>
                    <a:pt x="11" y="3"/>
                    <a:pt x="11" y="3"/>
                  </a:cubicBezTo>
                  <a:cubicBezTo>
                    <a:pt x="9" y="2"/>
                    <a:pt x="7" y="1"/>
                    <a:pt x="5" y="1"/>
                  </a:cubicBezTo>
                  <a:cubicBezTo>
                    <a:pt x="4" y="1"/>
                    <a:pt x="2" y="0"/>
                    <a:pt x="1" y="1"/>
                  </a:cubicBezTo>
                  <a:cubicBezTo>
                    <a:pt x="0" y="2"/>
                    <a:pt x="3" y="3"/>
                    <a:pt x="3" y="3"/>
                  </a:cubicBezTo>
                  <a:cubicBezTo>
                    <a:pt x="2" y="3"/>
                    <a:pt x="0" y="6"/>
                    <a:pt x="1" y="7"/>
                  </a:cubicBezTo>
                  <a:cubicBezTo>
                    <a:pt x="2" y="7"/>
                    <a:pt x="4" y="6"/>
                    <a:pt x="5" y="7"/>
                  </a:cubicBezTo>
                  <a:cubicBezTo>
                    <a:pt x="7" y="8"/>
                    <a:pt x="5" y="8"/>
                    <a:pt x="5" y="9"/>
                  </a:cubicBezTo>
                  <a:cubicBezTo>
                    <a:pt x="5" y="11"/>
                    <a:pt x="16" y="8"/>
                    <a:pt x="16" y="6"/>
                  </a:cubicBezTo>
                  <a:cubicBezTo>
                    <a:pt x="15" y="5"/>
                    <a:pt x="16" y="7"/>
                    <a:pt x="16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48" name="Freeform 778"/>
            <p:cNvSpPr>
              <a:spLocks/>
            </p:cNvSpPr>
            <p:nvPr/>
          </p:nvSpPr>
          <p:spPr bwMode="auto">
            <a:xfrm>
              <a:off x="8975725" y="4391026"/>
              <a:ext cx="41275" cy="20638"/>
            </a:xfrm>
            <a:custGeom>
              <a:avLst/>
              <a:gdLst>
                <a:gd name="T0" fmla="*/ 2 w 4"/>
                <a:gd name="T1" fmla="*/ 2 h 2"/>
                <a:gd name="T2" fmla="*/ 2 w 4"/>
                <a:gd name="T3" fmla="*/ 0 h 2"/>
                <a:gd name="T4" fmla="*/ 2 w 4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">
                  <a:moveTo>
                    <a:pt x="2" y="2"/>
                  </a:moveTo>
                  <a:cubicBezTo>
                    <a:pt x="0" y="2"/>
                    <a:pt x="1" y="0"/>
                    <a:pt x="2" y="0"/>
                  </a:cubicBezTo>
                  <a:cubicBezTo>
                    <a:pt x="3" y="0"/>
                    <a:pt x="4" y="2"/>
                    <a:pt x="2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49" name="Freeform 779"/>
            <p:cNvSpPr>
              <a:spLocks/>
            </p:cNvSpPr>
            <p:nvPr/>
          </p:nvSpPr>
          <p:spPr bwMode="auto">
            <a:xfrm>
              <a:off x="9005888" y="3201988"/>
              <a:ext cx="111125" cy="61912"/>
            </a:xfrm>
            <a:custGeom>
              <a:avLst/>
              <a:gdLst>
                <a:gd name="T0" fmla="*/ 9 w 11"/>
                <a:gd name="T1" fmla="*/ 4 h 6"/>
                <a:gd name="T2" fmla="*/ 9 w 11"/>
                <a:gd name="T3" fmla="*/ 5 h 6"/>
                <a:gd name="T4" fmla="*/ 3 w 11"/>
                <a:gd name="T5" fmla="*/ 4 h 6"/>
                <a:gd name="T6" fmla="*/ 2 w 11"/>
                <a:gd name="T7" fmla="*/ 1 h 6"/>
                <a:gd name="T8" fmla="*/ 9 w 11"/>
                <a:gd name="T9" fmla="*/ 4 h 6"/>
                <a:gd name="T10" fmla="*/ 9 w 11"/>
                <a:gd name="T11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6">
                  <a:moveTo>
                    <a:pt x="9" y="4"/>
                  </a:moveTo>
                  <a:cubicBezTo>
                    <a:pt x="11" y="5"/>
                    <a:pt x="11" y="6"/>
                    <a:pt x="9" y="5"/>
                  </a:cubicBezTo>
                  <a:cubicBezTo>
                    <a:pt x="7" y="5"/>
                    <a:pt x="4" y="4"/>
                    <a:pt x="3" y="4"/>
                  </a:cubicBezTo>
                  <a:cubicBezTo>
                    <a:pt x="2" y="3"/>
                    <a:pt x="0" y="0"/>
                    <a:pt x="2" y="1"/>
                  </a:cubicBezTo>
                  <a:cubicBezTo>
                    <a:pt x="4" y="2"/>
                    <a:pt x="7" y="3"/>
                    <a:pt x="9" y="4"/>
                  </a:cubicBezTo>
                  <a:cubicBezTo>
                    <a:pt x="11" y="5"/>
                    <a:pt x="7" y="3"/>
                    <a:pt x="9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50" name="Freeform 789"/>
            <p:cNvSpPr>
              <a:spLocks/>
            </p:cNvSpPr>
            <p:nvPr/>
          </p:nvSpPr>
          <p:spPr bwMode="auto">
            <a:xfrm>
              <a:off x="9105900" y="4500563"/>
              <a:ext cx="41275" cy="61912"/>
            </a:xfrm>
            <a:custGeom>
              <a:avLst/>
              <a:gdLst>
                <a:gd name="T0" fmla="*/ 3 w 4"/>
                <a:gd name="T1" fmla="*/ 2 h 6"/>
                <a:gd name="T2" fmla="*/ 1 w 4"/>
                <a:gd name="T3" fmla="*/ 3 h 6"/>
                <a:gd name="T4" fmla="*/ 3 w 4"/>
                <a:gd name="T5" fmla="*/ 2 h 6"/>
                <a:gd name="T6" fmla="*/ 3 w 4"/>
                <a:gd name="T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6">
                  <a:moveTo>
                    <a:pt x="3" y="2"/>
                  </a:moveTo>
                  <a:cubicBezTo>
                    <a:pt x="2" y="0"/>
                    <a:pt x="1" y="1"/>
                    <a:pt x="1" y="3"/>
                  </a:cubicBezTo>
                  <a:cubicBezTo>
                    <a:pt x="0" y="6"/>
                    <a:pt x="4" y="4"/>
                    <a:pt x="3" y="2"/>
                  </a:cubicBezTo>
                  <a:cubicBezTo>
                    <a:pt x="3" y="2"/>
                    <a:pt x="4" y="3"/>
                    <a:pt x="3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51" name="Freeform 790"/>
            <p:cNvSpPr>
              <a:spLocks/>
            </p:cNvSpPr>
            <p:nvPr/>
          </p:nvSpPr>
          <p:spPr bwMode="auto">
            <a:xfrm>
              <a:off x="9017000" y="4370388"/>
              <a:ext cx="38100" cy="41275"/>
            </a:xfrm>
            <a:custGeom>
              <a:avLst/>
              <a:gdLst>
                <a:gd name="T0" fmla="*/ 4 w 4"/>
                <a:gd name="T1" fmla="*/ 2 h 4"/>
                <a:gd name="T2" fmla="*/ 1 w 4"/>
                <a:gd name="T3" fmla="*/ 1 h 4"/>
                <a:gd name="T4" fmla="*/ 4 w 4"/>
                <a:gd name="T5" fmla="*/ 2 h 4"/>
                <a:gd name="T6" fmla="*/ 4 w 4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2"/>
                    <a:pt x="1" y="0"/>
                    <a:pt x="1" y="1"/>
                  </a:cubicBezTo>
                  <a:cubicBezTo>
                    <a:pt x="0" y="4"/>
                    <a:pt x="4" y="2"/>
                    <a:pt x="4" y="2"/>
                  </a:cubicBezTo>
                  <a:cubicBezTo>
                    <a:pt x="3" y="2"/>
                    <a:pt x="4" y="2"/>
                    <a:pt x="4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52" name="Freeform 794"/>
            <p:cNvSpPr>
              <a:spLocks/>
            </p:cNvSpPr>
            <p:nvPr/>
          </p:nvSpPr>
          <p:spPr bwMode="auto">
            <a:xfrm>
              <a:off x="8040689" y="3778251"/>
              <a:ext cx="50800" cy="6349"/>
            </a:xfrm>
            <a:custGeom>
              <a:avLst/>
              <a:gdLst>
                <a:gd name="T0" fmla="*/ 5 w 5"/>
                <a:gd name="T1" fmla="*/ 1 h 1"/>
                <a:gd name="T2" fmla="*/ 1 w 5"/>
                <a:gd name="T3" fmla="*/ 0 h 1"/>
                <a:gd name="T4" fmla="*/ 5 w 5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cubicBezTo>
                    <a:pt x="4" y="0"/>
                    <a:pt x="0" y="0"/>
                    <a:pt x="1" y="0"/>
                  </a:cubicBezTo>
                  <a:cubicBezTo>
                    <a:pt x="2" y="1"/>
                    <a:pt x="5" y="1"/>
                    <a:pt x="5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53" name="Freeform 795"/>
            <p:cNvSpPr>
              <a:spLocks/>
            </p:cNvSpPr>
            <p:nvPr/>
          </p:nvSpPr>
          <p:spPr bwMode="auto">
            <a:xfrm>
              <a:off x="8102601" y="3778250"/>
              <a:ext cx="61913" cy="0"/>
            </a:xfrm>
            <a:custGeom>
              <a:avLst/>
              <a:gdLst>
                <a:gd name="T0" fmla="*/ 5 w 6"/>
                <a:gd name="T1" fmla="*/ 1 w 6"/>
                <a:gd name="T2" fmla="*/ 5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">
                  <a:moveTo>
                    <a:pt x="5" y="0"/>
                  </a:moveTo>
                  <a:cubicBezTo>
                    <a:pt x="4" y="0"/>
                    <a:pt x="0" y="0"/>
                    <a:pt x="1" y="0"/>
                  </a:cubicBezTo>
                  <a:cubicBezTo>
                    <a:pt x="2" y="0"/>
                    <a:pt x="6" y="0"/>
                    <a:pt x="5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54" name="Freeform 796"/>
            <p:cNvSpPr>
              <a:spLocks/>
            </p:cNvSpPr>
            <p:nvPr/>
          </p:nvSpPr>
          <p:spPr bwMode="auto">
            <a:xfrm>
              <a:off x="9256715" y="3140076"/>
              <a:ext cx="41275" cy="20638"/>
            </a:xfrm>
            <a:custGeom>
              <a:avLst/>
              <a:gdLst>
                <a:gd name="T0" fmla="*/ 3 w 4"/>
                <a:gd name="T1" fmla="*/ 2 h 2"/>
                <a:gd name="T2" fmla="*/ 2 w 4"/>
                <a:gd name="T3" fmla="*/ 0 h 2"/>
                <a:gd name="T4" fmla="*/ 3 w 4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">
                  <a:moveTo>
                    <a:pt x="3" y="2"/>
                  </a:moveTo>
                  <a:cubicBezTo>
                    <a:pt x="1" y="2"/>
                    <a:pt x="0" y="0"/>
                    <a:pt x="2" y="0"/>
                  </a:cubicBezTo>
                  <a:cubicBezTo>
                    <a:pt x="3" y="0"/>
                    <a:pt x="4" y="2"/>
                    <a:pt x="3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  <p:sp>
          <p:nvSpPr>
            <p:cNvPr id="655" name="Freeform 797"/>
            <p:cNvSpPr>
              <a:spLocks/>
            </p:cNvSpPr>
            <p:nvPr/>
          </p:nvSpPr>
          <p:spPr bwMode="auto">
            <a:xfrm>
              <a:off x="4978401" y="5597526"/>
              <a:ext cx="92075" cy="119062"/>
            </a:xfrm>
            <a:custGeom>
              <a:avLst/>
              <a:gdLst>
                <a:gd name="T0" fmla="*/ 9 w 9"/>
                <a:gd name="T1" fmla="*/ 11 h 12"/>
                <a:gd name="T2" fmla="*/ 5 w 9"/>
                <a:gd name="T3" fmla="*/ 2 h 12"/>
                <a:gd name="T4" fmla="*/ 2 w 9"/>
                <a:gd name="T5" fmla="*/ 2 h 12"/>
                <a:gd name="T6" fmla="*/ 0 w 9"/>
                <a:gd name="T7" fmla="*/ 3 h 12"/>
                <a:gd name="T8" fmla="*/ 3 w 9"/>
                <a:gd name="T9" fmla="*/ 5 h 12"/>
                <a:gd name="T10" fmla="*/ 3 w 9"/>
                <a:gd name="T11" fmla="*/ 7 h 12"/>
                <a:gd name="T12" fmla="*/ 4 w 9"/>
                <a:gd name="T13" fmla="*/ 7 h 12"/>
                <a:gd name="T14" fmla="*/ 3 w 9"/>
                <a:gd name="T15" fmla="*/ 8 h 12"/>
                <a:gd name="T16" fmla="*/ 6 w 9"/>
                <a:gd name="T17" fmla="*/ 11 h 12"/>
                <a:gd name="T18" fmla="*/ 6 w 9"/>
                <a:gd name="T19" fmla="*/ 9 h 12"/>
                <a:gd name="T20" fmla="*/ 9 w 9"/>
                <a:gd name="T21" fmla="*/ 11 h 12"/>
                <a:gd name="T22" fmla="*/ 9 w 9"/>
                <a:gd name="T23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12">
                  <a:moveTo>
                    <a:pt x="9" y="11"/>
                  </a:moveTo>
                  <a:cubicBezTo>
                    <a:pt x="8" y="8"/>
                    <a:pt x="7" y="4"/>
                    <a:pt x="5" y="2"/>
                  </a:cubicBezTo>
                  <a:cubicBezTo>
                    <a:pt x="4" y="1"/>
                    <a:pt x="3" y="0"/>
                    <a:pt x="2" y="2"/>
                  </a:cubicBezTo>
                  <a:cubicBezTo>
                    <a:pt x="2" y="2"/>
                    <a:pt x="0" y="2"/>
                    <a:pt x="0" y="3"/>
                  </a:cubicBezTo>
                  <a:cubicBezTo>
                    <a:pt x="1" y="4"/>
                    <a:pt x="3" y="3"/>
                    <a:pt x="3" y="5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3" y="8"/>
                    <a:pt x="4" y="7"/>
                    <a:pt x="4" y="7"/>
                  </a:cubicBezTo>
                  <a:cubicBezTo>
                    <a:pt x="5" y="8"/>
                    <a:pt x="3" y="8"/>
                    <a:pt x="3" y="8"/>
                  </a:cubicBezTo>
                  <a:cubicBezTo>
                    <a:pt x="3" y="9"/>
                    <a:pt x="5" y="11"/>
                    <a:pt x="6" y="11"/>
                  </a:cubicBezTo>
                  <a:cubicBezTo>
                    <a:pt x="6" y="11"/>
                    <a:pt x="2" y="7"/>
                    <a:pt x="6" y="9"/>
                  </a:cubicBezTo>
                  <a:cubicBezTo>
                    <a:pt x="7" y="9"/>
                    <a:pt x="9" y="12"/>
                    <a:pt x="9" y="11"/>
                  </a:cubicBezTo>
                  <a:cubicBezTo>
                    <a:pt x="8" y="10"/>
                    <a:pt x="9" y="12"/>
                    <a:pt x="9" y="1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900"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" name="Heptagon 7"/>
          <p:cNvSpPr/>
          <p:nvPr/>
        </p:nvSpPr>
        <p:spPr>
          <a:xfrm flipH="1">
            <a:off x="6944254" y="794"/>
            <a:ext cx="5246159" cy="6857206"/>
          </a:xfrm>
          <a:custGeom>
            <a:avLst/>
            <a:gdLst>
              <a:gd name="connsiteX0" fmla="*/ -5 w 1873770"/>
              <a:gd name="connsiteY0" fmla="*/ 1161653 h 1806315"/>
              <a:gd name="connsiteX1" fmla="*/ 185561 w 1873770"/>
              <a:gd name="connsiteY1" fmla="*/ 357764 h 1806315"/>
              <a:gd name="connsiteX2" fmla="*/ 936885 w 1873770"/>
              <a:gd name="connsiteY2" fmla="*/ 0 h 1806315"/>
              <a:gd name="connsiteX3" fmla="*/ 1688209 w 1873770"/>
              <a:gd name="connsiteY3" fmla="*/ 357764 h 1806315"/>
              <a:gd name="connsiteX4" fmla="*/ 1873775 w 1873770"/>
              <a:gd name="connsiteY4" fmla="*/ 1161653 h 1806315"/>
              <a:gd name="connsiteX5" fmla="*/ 1353836 w 1873770"/>
              <a:gd name="connsiteY5" fmla="*/ 1806325 h 1806315"/>
              <a:gd name="connsiteX6" fmla="*/ 519934 w 1873770"/>
              <a:gd name="connsiteY6" fmla="*/ 1806325 h 1806315"/>
              <a:gd name="connsiteX7" fmla="*/ -5 w 1873770"/>
              <a:gd name="connsiteY7" fmla="*/ 1161653 h 1806315"/>
              <a:gd name="connsiteX0" fmla="*/ 951871 w 2825651"/>
              <a:gd name="connsiteY0" fmla="*/ 1438971 h 2083643"/>
              <a:gd name="connsiteX1" fmla="*/ 1137437 w 2825651"/>
              <a:gd name="connsiteY1" fmla="*/ 635082 h 2083643"/>
              <a:gd name="connsiteX2" fmla="*/ 0 w 2825651"/>
              <a:gd name="connsiteY2" fmla="*/ 0 h 2083643"/>
              <a:gd name="connsiteX3" fmla="*/ 2640085 w 2825651"/>
              <a:gd name="connsiteY3" fmla="*/ 635082 h 2083643"/>
              <a:gd name="connsiteX4" fmla="*/ 2825651 w 2825651"/>
              <a:gd name="connsiteY4" fmla="*/ 1438971 h 2083643"/>
              <a:gd name="connsiteX5" fmla="*/ 2305712 w 2825651"/>
              <a:gd name="connsiteY5" fmla="*/ 2083643 h 2083643"/>
              <a:gd name="connsiteX6" fmla="*/ 1471810 w 2825651"/>
              <a:gd name="connsiteY6" fmla="*/ 2083643 h 2083643"/>
              <a:gd name="connsiteX7" fmla="*/ 951871 w 2825651"/>
              <a:gd name="connsiteY7" fmla="*/ 1438971 h 2083643"/>
              <a:gd name="connsiteX0" fmla="*/ 951871 w 2954879"/>
              <a:gd name="connsiteY0" fmla="*/ 1463456 h 2108128"/>
              <a:gd name="connsiteX1" fmla="*/ 1137437 w 2954879"/>
              <a:gd name="connsiteY1" fmla="*/ 659567 h 2108128"/>
              <a:gd name="connsiteX2" fmla="*/ 0 w 2954879"/>
              <a:gd name="connsiteY2" fmla="*/ 24485 h 2108128"/>
              <a:gd name="connsiteX3" fmla="*/ 2954879 w 2954879"/>
              <a:gd name="connsiteY3" fmla="*/ 0 h 2108128"/>
              <a:gd name="connsiteX4" fmla="*/ 2825651 w 2954879"/>
              <a:gd name="connsiteY4" fmla="*/ 1463456 h 2108128"/>
              <a:gd name="connsiteX5" fmla="*/ 2305712 w 2954879"/>
              <a:gd name="connsiteY5" fmla="*/ 2108128 h 2108128"/>
              <a:gd name="connsiteX6" fmla="*/ 1471810 w 2954879"/>
              <a:gd name="connsiteY6" fmla="*/ 2108128 h 2108128"/>
              <a:gd name="connsiteX7" fmla="*/ 951871 w 2954879"/>
              <a:gd name="connsiteY7" fmla="*/ 1463456 h 2108128"/>
              <a:gd name="connsiteX0" fmla="*/ 951871 w 2969869"/>
              <a:gd name="connsiteY0" fmla="*/ 1438971 h 2083643"/>
              <a:gd name="connsiteX1" fmla="*/ 1137437 w 2969869"/>
              <a:gd name="connsiteY1" fmla="*/ 635082 h 2083643"/>
              <a:gd name="connsiteX2" fmla="*/ 0 w 2969869"/>
              <a:gd name="connsiteY2" fmla="*/ 0 h 2083643"/>
              <a:gd name="connsiteX3" fmla="*/ 2969869 w 2969869"/>
              <a:gd name="connsiteY3" fmla="*/ 5495 h 2083643"/>
              <a:gd name="connsiteX4" fmla="*/ 2825651 w 2969869"/>
              <a:gd name="connsiteY4" fmla="*/ 1438971 h 2083643"/>
              <a:gd name="connsiteX5" fmla="*/ 2305712 w 2969869"/>
              <a:gd name="connsiteY5" fmla="*/ 2083643 h 2083643"/>
              <a:gd name="connsiteX6" fmla="*/ 1471810 w 2969869"/>
              <a:gd name="connsiteY6" fmla="*/ 2083643 h 2083643"/>
              <a:gd name="connsiteX7" fmla="*/ 951871 w 2969869"/>
              <a:gd name="connsiteY7" fmla="*/ 1438971 h 2083643"/>
              <a:gd name="connsiteX0" fmla="*/ 951871 w 4062339"/>
              <a:gd name="connsiteY0" fmla="*/ 1438971 h 2083643"/>
              <a:gd name="connsiteX1" fmla="*/ 1137437 w 4062339"/>
              <a:gd name="connsiteY1" fmla="*/ 635082 h 2083643"/>
              <a:gd name="connsiteX2" fmla="*/ 0 w 4062339"/>
              <a:gd name="connsiteY2" fmla="*/ 0 h 2083643"/>
              <a:gd name="connsiteX3" fmla="*/ 2969869 w 4062339"/>
              <a:gd name="connsiteY3" fmla="*/ 5495 h 2083643"/>
              <a:gd name="connsiteX4" fmla="*/ 4062339 w 4062339"/>
              <a:gd name="connsiteY4" fmla="*/ 569541 h 2083643"/>
              <a:gd name="connsiteX5" fmla="*/ 2305712 w 4062339"/>
              <a:gd name="connsiteY5" fmla="*/ 2083643 h 2083643"/>
              <a:gd name="connsiteX6" fmla="*/ 1471810 w 4062339"/>
              <a:gd name="connsiteY6" fmla="*/ 2083643 h 2083643"/>
              <a:gd name="connsiteX7" fmla="*/ 951871 w 4062339"/>
              <a:gd name="connsiteY7" fmla="*/ 1438971 h 2083643"/>
              <a:gd name="connsiteX0" fmla="*/ 951871 w 4479286"/>
              <a:gd name="connsiteY0" fmla="*/ 1438971 h 2083643"/>
              <a:gd name="connsiteX1" fmla="*/ 1137437 w 4479286"/>
              <a:gd name="connsiteY1" fmla="*/ 635082 h 2083643"/>
              <a:gd name="connsiteX2" fmla="*/ 0 w 4479286"/>
              <a:gd name="connsiteY2" fmla="*/ 0 h 2083643"/>
              <a:gd name="connsiteX3" fmla="*/ 2969869 w 4479286"/>
              <a:gd name="connsiteY3" fmla="*/ 5495 h 2083643"/>
              <a:gd name="connsiteX4" fmla="*/ 4062339 w 4479286"/>
              <a:gd name="connsiteY4" fmla="*/ 569541 h 2083643"/>
              <a:gd name="connsiteX5" fmla="*/ 4479286 w 4479286"/>
              <a:gd name="connsiteY5" fmla="*/ 1918751 h 2083643"/>
              <a:gd name="connsiteX6" fmla="*/ 1471810 w 4479286"/>
              <a:gd name="connsiteY6" fmla="*/ 2083643 h 2083643"/>
              <a:gd name="connsiteX7" fmla="*/ 951871 w 4479286"/>
              <a:gd name="connsiteY7" fmla="*/ 1438971 h 2083643"/>
              <a:gd name="connsiteX0" fmla="*/ 951871 w 4479286"/>
              <a:gd name="connsiteY0" fmla="*/ 1438971 h 5096666"/>
              <a:gd name="connsiteX1" fmla="*/ 1137437 w 4479286"/>
              <a:gd name="connsiteY1" fmla="*/ 635082 h 5096666"/>
              <a:gd name="connsiteX2" fmla="*/ 0 w 4479286"/>
              <a:gd name="connsiteY2" fmla="*/ 0 h 5096666"/>
              <a:gd name="connsiteX3" fmla="*/ 2969869 w 4479286"/>
              <a:gd name="connsiteY3" fmla="*/ 5495 h 5096666"/>
              <a:gd name="connsiteX4" fmla="*/ 4062339 w 4479286"/>
              <a:gd name="connsiteY4" fmla="*/ 569541 h 5096666"/>
              <a:gd name="connsiteX5" fmla="*/ 4479286 w 4479286"/>
              <a:gd name="connsiteY5" fmla="*/ 1918751 h 5096666"/>
              <a:gd name="connsiteX6" fmla="*/ 3075757 w 4479286"/>
              <a:gd name="connsiteY6" fmla="*/ 5096666 h 5096666"/>
              <a:gd name="connsiteX7" fmla="*/ 951871 w 4479286"/>
              <a:gd name="connsiteY7" fmla="*/ 1438971 h 5096666"/>
              <a:gd name="connsiteX0" fmla="*/ 1161734 w 4479286"/>
              <a:gd name="connsiteY0" fmla="*/ 5119056 h 5119056"/>
              <a:gd name="connsiteX1" fmla="*/ 1137437 w 4479286"/>
              <a:gd name="connsiteY1" fmla="*/ 635082 h 5119056"/>
              <a:gd name="connsiteX2" fmla="*/ 0 w 4479286"/>
              <a:gd name="connsiteY2" fmla="*/ 0 h 5119056"/>
              <a:gd name="connsiteX3" fmla="*/ 2969869 w 4479286"/>
              <a:gd name="connsiteY3" fmla="*/ 5495 h 5119056"/>
              <a:gd name="connsiteX4" fmla="*/ 4062339 w 4479286"/>
              <a:gd name="connsiteY4" fmla="*/ 569541 h 5119056"/>
              <a:gd name="connsiteX5" fmla="*/ 4479286 w 4479286"/>
              <a:gd name="connsiteY5" fmla="*/ 1918751 h 5119056"/>
              <a:gd name="connsiteX6" fmla="*/ 3075757 w 4479286"/>
              <a:gd name="connsiteY6" fmla="*/ 5096666 h 5119056"/>
              <a:gd name="connsiteX7" fmla="*/ 1161734 w 4479286"/>
              <a:gd name="connsiteY7" fmla="*/ 5119056 h 5119056"/>
              <a:gd name="connsiteX0" fmla="*/ 1161734 w 4479286"/>
              <a:gd name="connsiteY0" fmla="*/ 5119056 h 5119056"/>
              <a:gd name="connsiteX1" fmla="*/ 140591 w 4479286"/>
              <a:gd name="connsiteY1" fmla="*/ 4165266 h 5119056"/>
              <a:gd name="connsiteX2" fmla="*/ 0 w 4479286"/>
              <a:gd name="connsiteY2" fmla="*/ 0 h 5119056"/>
              <a:gd name="connsiteX3" fmla="*/ 2969869 w 4479286"/>
              <a:gd name="connsiteY3" fmla="*/ 5495 h 5119056"/>
              <a:gd name="connsiteX4" fmla="*/ 4062339 w 4479286"/>
              <a:gd name="connsiteY4" fmla="*/ 569541 h 5119056"/>
              <a:gd name="connsiteX5" fmla="*/ 4479286 w 4479286"/>
              <a:gd name="connsiteY5" fmla="*/ 1918751 h 5119056"/>
              <a:gd name="connsiteX6" fmla="*/ 3075757 w 4479286"/>
              <a:gd name="connsiteY6" fmla="*/ 5096666 h 5119056"/>
              <a:gd name="connsiteX7" fmla="*/ 1161734 w 4479286"/>
              <a:gd name="connsiteY7" fmla="*/ 5119056 h 5119056"/>
              <a:gd name="connsiteX0" fmla="*/ 1161734 w 4479286"/>
              <a:gd name="connsiteY0" fmla="*/ 5119056 h 5119151"/>
              <a:gd name="connsiteX1" fmla="*/ 140591 w 4479286"/>
              <a:gd name="connsiteY1" fmla="*/ 4165266 h 5119151"/>
              <a:gd name="connsiteX2" fmla="*/ 0 w 4479286"/>
              <a:gd name="connsiteY2" fmla="*/ 0 h 5119151"/>
              <a:gd name="connsiteX3" fmla="*/ 2969869 w 4479286"/>
              <a:gd name="connsiteY3" fmla="*/ 5495 h 5119151"/>
              <a:gd name="connsiteX4" fmla="*/ 4062339 w 4479286"/>
              <a:gd name="connsiteY4" fmla="*/ 569541 h 5119151"/>
              <a:gd name="connsiteX5" fmla="*/ 4479286 w 4479286"/>
              <a:gd name="connsiteY5" fmla="*/ 1918751 h 5119151"/>
              <a:gd name="connsiteX6" fmla="*/ 3045777 w 4479286"/>
              <a:gd name="connsiteY6" fmla="*/ 5119151 h 5119151"/>
              <a:gd name="connsiteX7" fmla="*/ 1161734 w 4479286"/>
              <a:gd name="connsiteY7" fmla="*/ 5119056 h 5119151"/>
              <a:gd name="connsiteX0" fmla="*/ 1304140 w 4479286"/>
              <a:gd name="connsiteY0" fmla="*/ 4796768 h 5119151"/>
              <a:gd name="connsiteX1" fmla="*/ 140591 w 4479286"/>
              <a:gd name="connsiteY1" fmla="*/ 4165266 h 5119151"/>
              <a:gd name="connsiteX2" fmla="*/ 0 w 4479286"/>
              <a:gd name="connsiteY2" fmla="*/ 0 h 5119151"/>
              <a:gd name="connsiteX3" fmla="*/ 2969869 w 4479286"/>
              <a:gd name="connsiteY3" fmla="*/ 5495 h 5119151"/>
              <a:gd name="connsiteX4" fmla="*/ 4062339 w 4479286"/>
              <a:gd name="connsiteY4" fmla="*/ 569541 h 5119151"/>
              <a:gd name="connsiteX5" fmla="*/ 4479286 w 4479286"/>
              <a:gd name="connsiteY5" fmla="*/ 1918751 h 5119151"/>
              <a:gd name="connsiteX6" fmla="*/ 3045777 w 4479286"/>
              <a:gd name="connsiteY6" fmla="*/ 5119151 h 5119151"/>
              <a:gd name="connsiteX7" fmla="*/ 1304140 w 4479286"/>
              <a:gd name="connsiteY7" fmla="*/ 4796768 h 5119151"/>
              <a:gd name="connsiteX0" fmla="*/ 1131754 w 4479286"/>
              <a:gd name="connsiteY0" fmla="*/ 5111561 h 5119151"/>
              <a:gd name="connsiteX1" fmla="*/ 140591 w 4479286"/>
              <a:gd name="connsiteY1" fmla="*/ 4165266 h 5119151"/>
              <a:gd name="connsiteX2" fmla="*/ 0 w 4479286"/>
              <a:gd name="connsiteY2" fmla="*/ 0 h 5119151"/>
              <a:gd name="connsiteX3" fmla="*/ 2969869 w 4479286"/>
              <a:gd name="connsiteY3" fmla="*/ 5495 h 5119151"/>
              <a:gd name="connsiteX4" fmla="*/ 4062339 w 4479286"/>
              <a:gd name="connsiteY4" fmla="*/ 569541 h 5119151"/>
              <a:gd name="connsiteX5" fmla="*/ 4479286 w 4479286"/>
              <a:gd name="connsiteY5" fmla="*/ 1918751 h 5119151"/>
              <a:gd name="connsiteX6" fmla="*/ 3045777 w 4479286"/>
              <a:gd name="connsiteY6" fmla="*/ 5119151 h 5119151"/>
              <a:gd name="connsiteX7" fmla="*/ 1131754 w 4479286"/>
              <a:gd name="connsiteY7" fmla="*/ 5111561 h 5119151"/>
              <a:gd name="connsiteX0" fmla="*/ 1131754 w 4479286"/>
              <a:gd name="connsiteY0" fmla="*/ 5111561 h 5119151"/>
              <a:gd name="connsiteX1" fmla="*/ 140591 w 4479286"/>
              <a:gd name="connsiteY1" fmla="*/ 4165266 h 5119151"/>
              <a:gd name="connsiteX2" fmla="*/ 0 w 4479286"/>
              <a:gd name="connsiteY2" fmla="*/ 0 h 5119151"/>
              <a:gd name="connsiteX3" fmla="*/ 2969869 w 4479286"/>
              <a:gd name="connsiteY3" fmla="*/ 5495 h 5119151"/>
              <a:gd name="connsiteX4" fmla="*/ 4062339 w 4479286"/>
              <a:gd name="connsiteY4" fmla="*/ 569541 h 5119151"/>
              <a:gd name="connsiteX5" fmla="*/ 4479286 w 4479286"/>
              <a:gd name="connsiteY5" fmla="*/ 1918751 h 5119151"/>
              <a:gd name="connsiteX6" fmla="*/ 3045777 w 4479286"/>
              <a:gd name="connsiteY6" fmla="*/ 5119151 h 5119151"/>
              <a:gd name="connsiteX7" fmla="*/ 1131754 w 4479286"/>
              <a:gd name="connsiteY7" fmla="*/ 5111561 h 5119151"/>
              <a:gd name="connsiteX0" fmla="*/ 1131754 w 4479286"/>
              <a:gd name="connsiteY0" fmla="*/ 5111561 h 5119151"/>
              <a:gd name="connsiteX1" fmla="*/ 140591 w 4479286"/>
              <a:gd name="connsiteY1" fmla="*/ 4165266 h 5119151"/>
              <a:gd name="connsiteX2" fmla="*/ 0 w 4479286"/>
              <a:gd name="connsiteY2" fmla="*/ 0 h 5119151"/>
              <a:gd name="connsiteX3" fmla="*/ 2969869 w 4479286"/>
              <a:gd name="connsiteY3" fmla="*/ 5495 h 5119151"/>
              <a:gd name="connsiteX4" fmla="*/ 4062339 w 4479286"/>
              <a:gd name="connsiteY4" fmla="*/ 569541 h 5119151"/>
              <a:gd name="connsiteX5" fmla="*/ 4479286 w 4479286"/>
              <a:gd name="connsiteY5" fmla="*/ 1918751 h 5119151"/>
              <a:gd name="connsiteX6" fmla="*/ 3045777 w 4479286"/>
              <a:gd name="connsiteY6" fmla="*/ 5119151 h 5119151"/>
              <a:gd name="connsiteX7" fmla="*/ 1131754 w 4479286"/>
              <a:gd name="connsiteY7" fmla="*/ 5111561 h 5119151"/>
              <a:gd name="connsiteX0" fmla="*/ 1131754 w 4479286"/>
              <a:gd name="connsiteY0" fmla="*/ 5111561 h 5119151"/>
              <a:gd name="connsiteX1" fmla="*/ 140591 w 4479286"/>
              <a:gd name="connsiteY1" fmla="*/ 4165266 h 5119151"/>
              <a:gd name="connsiteX2" fmla="*/ 0 w 4479286"/>
              <a:gd name="connsiteY2" fmla="*/ 0 h 5119151"/>
              <a:gd name="connsiteX3" fmla="*/ 2969869 w 4479286"/>
              <a:gd name="connsiteY3" fmla="*/ 5495 h 5119151"/>
              <a:gd name="connsiteX4" fmla="*/ 4062339 w 4479286"/>
              <a:gd name="connsiteY4" fmla="*/ 569541 h 5119151"/>
              <a:gd name="connsiteX5" fmla="*/ 4479286 w 4479286"/>
              <a:gd name="connsiteY5" fmla="*/ 1918751 h 5119151"/>
              <a:gd name="connsiteX6" fmla="*/ 3045777 w 4479286"/>
              <a:gd name="connsiteY6" fmla="*/ 5119151 h 5119151"/>
              <a:gd name="connsiteX7" fmla="*/ 1131754 w 4479286"/>
              <a:gd name="connsiteY7" fmla="*/ 5111561 h 5119151"/>
              <a:gd name="connsiteX0" fmla="*/ 1131754 w 4562826"/>
              <a:gd name="connsiteY0" fmla="*/ 5111561 h 5119151"/>
              <a:gd name="connsiteX1" fmla="*/ 140591 w 4562826"/>
              <a:gd name="connsiteY1" fmla="*/ 4165266 h 5119151"/>
              <a:gd name="connsiteX2" fmla="*/ 0 w 4562826"/>
              <a:gd name="connsiteY2" fmla="*/ 0 h 5119151"/>
              <a:gd name="connsiteX3" fmla="*/ 2969869 w 4562826"/>
              <a:gd name="connsiteY3" fmla="*/ 5495 h 5119151"/>
              <a:gd name="connsiteX4" fmla="*/ 4062339 w 4562826"/>
              <a:gd name="connsiteY4" fmla="*/ 569541 h 5119151"/>
              <a:gd name="connsiteX5" fmla="*/ 4479286 w 4562826"/>
              <a:gd name="connsiteY5" fmla="*/ 1918751 h 5119151"/>
              <a:gd name="connsiteX6" fmla="*/ 3045777 w 4562826"/>
              <a:gd name="connsiteY6" fmla="*/ 5119151 h 5119151"/>
              <a:gd name="connsiteX7" fmla="*/ 1131754 w 4562826"/>
              <a:gd name="connsiteY7" fmla="*/ 5111561 h 5119151"/>
              <a:gd name="connsiteX0" fmla="*/ 1131754 w 4614082"/>
              <a:gd name="connsiteY0" fmla="*/ 5111561 h 5119151"/>
              <a:gd name="connsiteX1" fmla="*/ 140591 w 4614082"/>
              <a:gd name="connsiteY1" fmla="*/ 4165266 h 5119151"/>
              <a:gd name="connsiteX2" fmla="*/ 0 w 4614082"/>
              <a:gd name="connsiteY2" fmla="*/ 0 h 5119151"/>
              <a:gd name="connsiteX3" fmla="*/ 2969869 w 4614082"/>
              <a:gd name="connsiteY3" fmla="*/ 5495 h 5119151"/>
              <a:gd name="connsiteX4" fmla="*/ 4062339 w 4614082"/>
              <a:gd name="connsiteY4" fmla="*/ 569541 h 5119151"/>
              <a:gd name="connsiteX5" fmla="*/ 4479286 w 4614082"/>
              <a:gd name="connsiteY5" fmla="*/ 1918751 h 5119151"/>
              <a:gd name="connsiteX6" fmla="*/ 3045777 w 4614082"/>
              <a:gd name="connsiteY6" fmla="*/ 5119151 h 5119151"/>
              <a:gd name="connsiteX7" fmla="*/ 1131754 w 4614082"/>
              <a:gd name="connsiteY7" fmla="*/ 5111561 h 511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14082" h="5119151">
                <a:moveTo>
                  <a:pt x="1131754" y="5111561"/>
                </a:moveTo>
                <a:cubicBezTo>
                  <a:pt x="636474" y="5118418"/>
                  <a:pt x="208652" y="4817977"/>
                  <a:pt x="140591" y="4165266"/>
                </a:cubicBezTo>
                <a:lnTo>
                  <a:pt x="0" y="0"/>
                </a:lnTo>
                <a:lnTo>
                  <a:pt x="2969869" y="5495"/>
                </a:lnTo>
                <a:lnTo>
                  <a:pt x="4062339" y="569541"/>
                </a:lnTo>
                <a:cubicBezTo>
                  <a:pt x="4561085" y="854387"/>
                  <a:pt x="4775018" y="1379073"/>
                  <a:pt x="4479286" y="1918751"/>
                </a:cubicBezTo>
                <a:lnTo>
                  <a:pt x="3045777" y="5119151"/>
                </a:lnTo>
                <a:lnTo>
                  <a:pt x="1131754" y="5111561"/>
                </a:lnTo>
                <a:close/>
              </a:path>
            </a:pathLst>
          </a:custGeom>
          <a:solidFill>
            <a:srgbClr val="009ADE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900"/>
          </a:p>
        </p:txBody>
      </p:sp>
      <p:sp>
        <p:nvSpPr>
          <p:cNvPr id="6" name="TextBox 5"/>
          <p:cNvSpPr txBox="1"/>
          <p:nvPr/>
        </p:nvSpPr>
        <p:spPr>
          <a:xfrm>
            <a:off x="8445619" y="3142168"/>
            <a:ext cx="2943786" cy="179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6900" dirty="0">
                <a:solidFill>
                  <a:schemeClr val="bg1"/>
                </a:solidFill>
                <a:latin typeface="+mj-lt"/>
              </a:rPr>
              <a:t>THANK</a:t>
            </a:r>
          </a:p>
          <a:p>
            <a:pPr algn="r">
              <a:lnSpc>
                <a:spcPct val="80000"/>
              </a:lnSpc>
            </a:pPr>
            <a:r>
              <a:rPr lang="en-US" sz="6900" dirty="0">
                <a:solidFill>
                  <a:schemeClr val="bg1"/>
                </a:solidFill>
                <a:latin typeface="+mj-lt"/>
              </a:rPr>
              <a:t>YOU!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619" y="2260925"/>
            <a:ext cx="3304917" cy="330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8737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5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807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4294967295"/>
          </p:nvPr>
        </p:nvSpPr>
        <p:spPr>
          <a:xfrm>
            <a:off x="0" y="0"/>
            <a:ext cx="12188826" cy="6858000"/>
          </a:xfrm>
        </p:spPr>
      </p:sp>
      <p:sp>
        <p:nvSpPr>
          <p:cNvPr id="13" name="Freeform 12"/>
          <p:cNvSpPr/>
          <p:nvPr/>
        </p:nvSpPr>
        <p:spPr>
          <a:xfrm rot="5400000" flipH="1">
            <a:off x="4818393" y="-483461"/>
            <a:ext cx="3112427" cy="11631613"/>
          </a:xfrm>
          <a:custGeom>
            <a:avLst/>
            <a:gdLst>
              <a:gd name="connsiteX0" fmla="*/ 2309598 w 3237474"/>
              <a:gd name="connsiteY0" fmla="*/ 0 h 4715131"/>
              <a:gd name="connsiteX1" fmla="*/ 3237474 w 3237474"/>
              <a:gd name="connsiteY1" fmla="*/ 4409998 h 4715131"/>
              <a:gd name="connsiteX2" fmla="*/ 2556599 w 3237474"/>
              <a:gd name="connsiteY2" fmla="*/ 4599617 h 4715131"/>
              <a:gd name="connsiteX3" fmla="*/ 3080 w 3237474"/>
              <a:gd name="connsiteY3" fmla="*/ 2281782 h 4715131"/>
              <a:gd name="connsiteX4" fmla="*/ 6155 w 3237474"/>
              <a:gd name="connsiteY4" fmla="*/ 74847 h 4715131"/>
              <a:gd name="connsiteX0" fmla="*/ 2309598 w 3237474"/>
              <a:gd name="connsiteY0" fmla="*/ 783 h 4715914"/>
              <a:gd name="connsiteX1" fmla="*/ 3237474 w 3237474"/>
              <a:gd name="connsiteY1" fmla="*/ 4410781 h 4715914"/>
              <a:gd name="connsiteX2" fmla="*/ 2556599 w 3237474"/>
              <a:gd name="connsiteY2" fmla="*/ 4600400 h 4715914"/>
              <a:gd name="connsiteX3" fmla="*/ 3080 w 3237474"/>
              <a:gd name="connsiteY3" fmla="*/ 2282565 h 4715914"/>
              <a:gd name="connsiteX4" fmla="*/ 6155 w 3237474"/>
              <a:gd name="connsiteY4" fmla="*/ 8174 h 4715914"/>
              <a:gd name="connsiteX5" fmla="*/ 2309598 w 3237474"/>
              <a:gd name="connsiteY5" fmla="*/ 783 h 4715914"/>
              <a:gd name="connsiteX0" fmla="*/ 2309598 w 3237474"/>
              <a:gd name="connsiteY0" fmla="*/ 0 h 4715131"/>
              <a:gd name="connsiteX1" fmla="*/ 3237474 w 3237474"/>
              <a:gd name="connsiteY1" fmla="*/ 4409998 h 4715131"/>
              <a:gd name="connsiteX2" fmla="*/ 2556599 w 3237474"/>
              <a:gd name="connsiteY2" fmla="*/ 4599617 h 4715131"/>
              <a:gd name="connsiteX3" fmla="*/ 3080 w 3237474"/>
              <a:gd name="connsiteY3" fmla="*/ 2281782 h 4715131"/>
              <a:gd name="connsiteX4" fmla="*/ 6155 w 3237474"/>
              <a:gd name="connsiteY4" fmla="*/ 7391 h 4715131"/>
              <a:gd name="connsiteX5" fmla="*/ 2309598 w 3237474"/>
              <a:gd name="connsiteY5" fmla="*/ 0 h 4715131"/>
              <a:gd name="connsiteX0" fmla="*/ 2309598 w 3237474"/>
              <a:gd name="connsiteY0" fmla="*/ 0 h 4715131"/>
              <a:gd name="connsiteX1" fmla="*/ 3237474 w 3237474"/>
              <a:gd name="connsiteY1" fmla="*/ 4409998 h 4715131"/>
              <a:gd name="connsiteX2" fmla="*/ 2556599 w 3237474"/>
              <a:gd name="connsiteY2" fmla="*/ 4599617 h 4715131"/>
              <a:gd name="connsiteX3" fmla="*/ 3080 w 3237474"/>
              <a:gd name="connsiteY3" fmla="*/ 2281782 h 4715131"/>
              <a:gd name="connsiteX4" fmla="*/ 6155 w 3237474"/>
              <a:gd name="connsiteY4" fmla="*/ 7391 h 4715131"/>
              <a:gd name="connsiteX5" fmla="*/ 2309598 w 3237474"/>
              <a:gd name="connsiteY5" fmla="*/ 0 h 4715131"/>
              <a:gd name="connsiteX0" fmla="*/ 2354569 w 3237474"/>
              <a:gd name="connsiteY0" fmla="*/ 0 h 4715131"/>
              <a:gd name="connsiteX1" fmla="*/ 3237474 w 3237474"/>
              <a:gd name="connsiteY1" fmla="*/ 4409998 h 4715131"/>
              <a:gd name="connsiteX2" fmla="*/ 2556599 w 3237474"/>
              <a:gd name="connsiteY2" fmla="*/ 4599617 h 4715131"/>
              <a:gd name="connsiteX3" fmla="*/ 3080 w 3237474"/>
              <a:gd name="connsiteY3" fmla="*/ 2281782 h 4715131"/>
              <a:gd name="connsiteX4" fmla="*/ 6155 w 3237474"/>
              <a:gd name="connsiteY4" fmla="*/ 7391 h 4715131"/>
              <a:gd name="connsiteX5" fmla="*/ 2354569 w 3237474"/>
              <a:gd name="connsiteY5" fmla="*/ 0 h 4715131"/>
              <a:gd name="connsiteX0" fmla="*/ 2354569 w 3238768"/>
              <a:gd name="connsiteY0" fmla="*/ 0 h 4720964"/>
              <a:gd name="connsiteX1" fmla="*/ 3237474 w 3238768"/>
              <a:gd name="connsiteY1" fmla="*/ 4409998 h 4720964"/>
              <a:gd name="connsiteX2" fmla="*/ 2556599 w 3238768"/>
              <a:gd name="connsiteY2" fmla="*/ 4599617 h 4720964"/>
              <a:gd name="connsiteX3" fmla="*/ 3080 w 3238768"/>
              <a:gd name="connsiteY3" fmla="*/ 2281782 h 4720964"/>
              <a:gd name="connsiteX4" fmla="*/ 6155 w 3238768"/>
              <a:gd name="connsiteY4" fmla="*/ 7391 h 4720964"/>
              <a:gd name="connsiteX5" fmla="*/ 2354569 w 3238768"/>
              <a:gd name="connsiteY5" fmla="*/ 0 h 4720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38768" h="4720964">
                <a:moveTo>
                  <a:pt x="2354569" y="0"/>
                </a:moveTo>
                <a:lnTo>
                  <a:pt x="3237474" y="4409998"/>
                </a:lnTo>
                <a:cubicBezTo>
                  <a:pt x="3264586" y="4736478"/>
                  <a:pt x="2860230" y="4816377"/>
                  <a:pt x="2556599" y="4599617"/>
                </a:cubicBezTo>
                <a:lnTo>
                  <a:pt x="3080" y="2281782"/>
                </a:lnTo>
                <a:cubicBezTo>
                  <a:pt x="-3938" y="2290204"/>
                  <a:pt x="2767" y="164338"/>
                  <a:pt x="6155" y="7391"/>
                </a:cubicBezTo>
                <a:lnTo>
                  <a:pt x="2354569" y="0"/>
                </a:lnTo>
                <a:close/>
              </a:path>
            </a:pathLst>
          </a:custGeom>
          <a:solidFill>
            <a:srgbClr val="009ADE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900"/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3401219" y="4484688"/>
            <a:ext cx="8789194" cy="997744"/>
          </a:xfrm>
        </p:spPr>
        <p:txBody>
          <a:bodyPr/>
          <a:lstStyle/>
          <a:p>
            <a:r>
              <a:rPr lang="en-GB" b="1" noProof="1">
                <a:solidFill>
                  <a:schemeClr val="bg1"/>
                </a:solidFill>
              </a:rPr>
              <a:t>HERE IS A TITLE ALL IN CAPS 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1659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2495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4000" noProof="1">
                <a:ea typeface="ＭＳ Ｐゴシック" pitchFamily="34" charset="-128"/>
              </a:rPr>
              <a:t>HERE GOES A TITLE IN ALL CAPS</a:t>
            </a:r>
            <a:endParaRPr lang="en-US" dirty="0">
              <a:latin typeface="+mn-lt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77774681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4680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70000"/>
              </a:lnSpc>
            </a:pPr>
            <a:r>
              <a:rPr lang="en-GB" altLang="en-US" sz="3300" noProof="1">
                <a:ea typeface="ＭＳ Ｐゴシック" pitchFamily="34" charset="-128"/>
              </a:rPr>
              <a:t>HERE GOES A TITLE IN ALL CAPS AND YOU CAN USE </a:t>
            </a:r>
            <a:br>
              <a:rPr lang="en-GB" altLang="en-US" sz="3300" noProof="1">
                <a:ea typeface="ＭＳ Ｐゴシック" pitchFamily="34" charset="-128"/>
              </a:rPr>
            </a:br>
            <a:r>
              <a:rPr lang="en-GB" altLang="en-US" sz="3300" noProof="1">
                <a:solidFill>
                  <a:srgbClr val="FF671B"/>
                </a:solidFill>
                <a:ea typeface="ＭＳ Ｐゴシック" pitchFamily="34" charset="-128"/>
              </a:rPr>
              <a:t>AN ACCENT COLOR</a:t>
            </a:r>
            <a:r>
              <a:rPr lang="en-GB" altLang="en-US" sz="3300" noProof="1">
                <a:ea typeface="ＭＳ Ｐゴシック" pitchFamily="34" charset="-128"/>
              </a:rPr>
              <a:t> TO HIGHLIGHT WORDS</a:t>
            </a:r>
            <a:endParaRPr lang="en-US" sz="3300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719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70000"/>
              </a:lnSpc>
            </a:pPr>
            <a:r>
              <a:rPr lang="en-GB" altLang="en-US" sz="3300" noProof="1">
                <a:ea typeface="ＭＳ Ｐゴシック" pitchFamily="34" charset="-128"/>
              </a:rPr>
              <a:t>HERE GOES A TITLE IN ALL CAPS AND YOU CAN USE </a:t>
            </a:r>
            <a:br>
              <a:rPr lang="en-GB" altLang="en-US" sz="3300" noProof="1">
                <a:ea typeface="ＭＳ Ｐゴシック" pitchFamily="34" charset="-128"/>
              </a:rPr>
            </a:br>
            <a:r>
              <a:rPr lang="en-GB" altLang="en-US" sz="3300" noProof="1">
                <a:solidFill>
                  <a:srgbClr val="FF671B"/>
                </a:solidFill>
                <a:ea typeface="ＭＳ Ｐゴシック" pitchFamily="34" charset="-128"/>
              </a:rPr>
              <a:t>AN ACCENT COLOR</a:t>
            </a:r>
            <a:r>
              <a:rPr lang="en-GB" altLang="en-US" sz="3300" noProof="1">
                <a:ea typeface="ＭＳ Ｐゴシック" pitchFamily="34" charset="-128"/>
              </a:rPr>
              <a:t> TO HIGHLIGHT WORDS</a:t>
            </a:r>
            <a:endParaRPr lang="en-US" sz="3300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sz="quarter" idx="19"/>
          </p:nvPr>
        </p:nvSpPr>
        <p:spPr/>
      </p:sp>
    </p:spTree>
    <p:extLst>
      <p:ext uri="{BB962C8B-B14F-4D97-AF65-F5344CB8AC3E}">
        <p14:creationId xmlns:p14="http://schemas.microsoft.com/office/powerpoint/2010/main" val="6032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Jetfabrik - Corporate Color 2 - Light">
      <a:dk1>
        <a:srgbClr val="1C2835"/>
      </a:dk1>
      <a:lt1>
        <a:sysClr val="window" lastClr="FFFFFF"/>
      </a:lt1>
      <a:dk2>
        <a:srgbClr val="1C2835"/>
      </a:dk2>
      <a:lt2>
        <a:srgbClr val="F6F7FA"/>
      </a:lt2>
      <a:accent1>
        <a:srgbClr val="165AB6"/>
      </a:accent1>
      <a:accent2>
        <a:srgbClr val="1B8BCD"/>
      </a:accent2>
      <a:accent3>
        <a:srgbClr val="27C7CF"/>
      </a:accent3>
      <a:accent4>
        <a:srgbClr val="27C78A"/>
      </a:accent4>
      <a:accent5>
        <a:srgbClr val="70C456"/>
      </a:accent5>
      <a:accent6>
        <a:srgbClr val="CAC9D0"/>
      </a:accent6>
      <a:hlink>
        <a:srgbClr val="216BA9"/>
      </a:hlink>
      <a:folHlink>
        <a:srgbClr val="1FB18A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HO-WHO_PowerPoint_16x9_Templatepptx" id="{20C5B6BF-7ED2-7647-96F5-6257EAA73E20}" vid="{BC1A3D61-D917-6847-A44C-BF33CDA86D7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PAHO-WHO_PowerPoint_16x9_Template</Template>
  <TotalTime>209</TotalTime>
  <Words>98</Words>
  <Application>Microsoft Macintosh PowerPoint</Application>
  <PresentationFormat>Widescreen</PresentationFormat>
  <Paragraphs>18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Calibri</vt:lpstr>
      <vt:lpstr>Calibri Light</vt:lpstr>
      <vt:lpstr>Helvetica</vt:lpstr>
      <vt:lpstr>Helvetica Light</vt:lpstr>
      <vt:lpstr>Lato Light</vt:lpstr>
      <vt:lpstr>Montserrat-Regular</vt:lpstr>
      <vt:lpstr>ＭＳ Ｐゴシック</vt:lpstr>
      <vt:lpstr>Roboto Regular</vt:lpstr>
      <vt:lpstr>Arial</vt:lpstr>
      <vt:lpstr>Default Theme</vt:lpstr>
      <vt:lpstr>PowerPoint Presentation</vt:lpstr>
      <vt:lpstr>PowerPoint Presentation</vt:lpstr>
      <vt:lpstr>PowerPoint Presentation</vt:lpstr>
      <vt:lpstr>HERE IS A TITLE ALL IN CAPS </vt:lpstr>
      <vt:lpstr>PowerPoint Presentation</vt:lpstr>
      <vt:lpstr>HERE GOES A TITLE IN ALL CAPS</vt:lpstr>
      <vt:lpstr>PowerPoint Presentation</vt:lpstr>
      <vt:lpstr>HERE GOES A TITLE IN ALL CAPS AND YOU CAN USE  AN ACCENT COLOR TO HIGHLIGHT WORDS</vt:lpstr>
      <vt:lpstr>HERE GOES A TITLE IN ALL CAPS AND YOU CAN USE  AN ACCENT COLOR TO HIGHLIGHT WORDS</vt:lpstr>
      <vt:lpstr>PowerPoint Presentation</vt:lpstr>
      <vt:lpstr>HERE GOES A TITLE IN ALL CAPS AND YOU CAN USE  AN ACCENT COLOR TO HIGHLIGHT WORDS</vt:lpstr>
      <vt:lpstr>AMERICA MAP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Microsoft Office User</dc:creator>
  <cp:keywords/>
  <dc:description/>
  <cp:lastModifiedBy>Microsoft Office User</cp:lastModifiedBy>
  <cp:revision>14</cp:revision>
  <dcterms:created xsi:type="dcterms:W3CDTF">2018-05-29T20:46:12Z</dcterms:created>
  <dcterms:modified xsi:type="dcterms:W3CDTF">2018-07-24T15:48:18Z</dcterms:modified>
  <cp:category/>
</cp:coreProperties>
</file>