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4"/>
  </p:sldMasterIdLst>
  <p:notesMasterIdLst>
    <p:notesMasterId r:id="rId20"/>
  </p:notesMasterIdLst>
  <p:sldIdLst>
    <p:sldId id="256" r:id="rId5"/>
    <p:sldId id="297" r:id="rId6"/>
    <p:sldId id="298" r:id="rId7"/>
    <p:sldId id="299" r:id="rId8"/>
    <p:sldId id="300" r:id="rId9"/>
    <p:sldId id="301" r:id="rId10"/>
    <p:sldId id="262" r:id="rId11"/>
    <p:sldId id="302" r:id="rId12"/>
    <p:sldId id="264" r:id="rId13"/>
    <p:sldId id="304" r:id="rId14"/>
    <p:sldId id="305" r:id="rId15"/>
    <p:sldId id="306" r:id="rId16"/>
    <p:sldId id="307" r:id="rId17"/>
    <p:sldId id="308" r:id="rId18"/>
    <p:sldId id="309" r:id="rId19"/>
  </p:sldIdLst>
  <p:sldSz cx="9144000" cy="5143500" type="screen16x9"/>
  <p:notesSz cx="6858000" cy="9144000"/>
  <p:embeddedFontLst>
    <p:embeddedFont>
      <p:font typeface="Poppins" pitchFamily="2" charset="77"/>
      <p:regular r:id="rId21"/>
      <p:bold r:id="rId22"/>
      <p:italic r:id="rId23"/>
      <p:boldItalic r:id="rId24"/>
    </p:embeddedFont>
    <p:embeddedFont>
      <p:font typeface="Poppins Black" pitchFamily="2" charset="77"/>
      <p:bold r:id="rId25"/>
      <p:italic r:id="rId26"/>
      <p:boldItalic r:id="rId27"/>
    </p:embeddedFont>
    <p:embeddedFont>
      <p:font typeface="Source Serif Pro" panose="02040603050405020204" pitchFamily="18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544">
          <p15:clr>
            <a:srgbClr val="747775"/>
          </p15:clr>
        </p15:guide>
        <p15:guide id="2" pos="907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F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90CA44-4228-8845-9F66-30358DC21F19}" v="1" dt="2024-02-06T22:01:48.6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48"/>
  </p:normalViewPr>
  <p:slideViewPr>
    <p:cSldViewPr snapToGrid="0">
      <p:cViewPr varScale="1">
        <p:scale>
          <a:sx n="150" d="100"/>
          <a:sy n="150" d="100"/>
        </p:scale>
        <p:origin x="424" y="160"/>
      </p:cViewPr>
      <p:guideLst>
        <p:guide orient="horz" pos="544"/>
        <p:guide pos="9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5.fntdata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squez,  Juan Jose (OS-)" userId="c4e85e20-e9a5-4645-9363-921cd6c61213" providerId="ADAL" clId="{8190CA44-4228-8845-9F66-30358DC21F19}"/>
    <pc:docChg chg="undo custSel modSld">
      <pc:chgData name="Vasquez,  Juan Jose (OS-)" userId="c4e85e20-e9a5-4645-9363-921cd6c61213" providerId="ADAL" clId="{8190CA44-4228-8845-9F66-30358DC21F19}" dt="2024-02-06T22:03:49.921" v="129" actId="1035"/>
      <pc:docMkLst>
        <pc:docMk/>
      </pc:docMkLst>
      <pc:sldChg chg="modSp mod">
        <pc:chgData name="Vasquez,  Juan Jose (OS-)" userId="c4e85e20-e9a5-4645-9363-921cd6c61213" providerId="ADAL" clId="{8190CA44-4228-8845-9F66-30358DC21F19}" dt="2024-02-06T21:53:33.004" v="72" actId="207"/>
        <pc:sldMkLst>
          <pc:docMk/>
          <pc:sldMk cId="0" sldId="256"/>
        </pc:sldMkLst>
        <pc:spChg chg="mod">
          <ac:chgData name="Vasquez,  Juan Jose (OS-)" userId="c4e85e20-e9a5-4645-9363-921cd6c61213" providerId="ADAL" clId="{8190CA44-4228-8845-9F66-30358DC21F19}" dt="2024-02-06T21:53:33.004" v="72" actId="207"/>
          <ac:spMkLst>
            <pc:docMk/>
            <pc:sldMk cId="0" sldId="256"/>
            <ac:spMk id="224" creationId="{00000000-0000-0000-0000-000000000000}"/>
          </ac:spMkLst>
        </pc:spChg>
      </pc:sldChg>
      <pc:sldChg chg="modSp mod">
        <pc:chgData name="Vasquez,  Juan Jose (OS-)" userId="c4e85e20-e9a5-4645-9363-921cd6c61213" providerId="ADAL" clId="{8190CA44-4228-8845-9F66-30358DC21F19}" dt="2024-02-06T21:49:19.797" v="37" actId="2711"/>
        <pc:sldMkLst>
          <pc:docMk/>
          <pc:sldMk cId="0" sldId="262"/>
        </pc:sldMkLst>
        <pc:spChg chg="mod">
          <ac:chgData name="Vasquez,  Juan Jose (OS-)" userId="c4e85e20-e9a5-4645-9363-921cd6c61213" providerId="ADAL" clId="{8190CA44-4228-8845-9F66-30358DC21F19}" dt="2024-02-06T21:49:19.797" v="37" actId="2711"/>
          <ac:spMkLst>
            <pc:docMk/>
            <pc:sldMk cId="0" sldId="262"/>
            <ac:spMk id="298" creationId="{00000000-0000-0000-0000-000000000000}"/>
          </ac:spMkLst>
        </pc:spChg>
      </pc:sldChg>
      <pc:sldChg chg="modSp mod">
        <pc:chgData name="Vasquez,  Juan Jose (OS-)" userId="c4e85e20-e9a5-4645-9363-921cd6c61213" providerId="ADAL" clId="{8190CA44-4228-8845-9F66-30358DC21F19}" dt="2024-02-06T21:52:08.982" v="64" actId="2711"/>
        <pc:sldMkLst>
          <pc:docMk/>
          <pc:sldMk cId="0" sldId="264"/>
        </pc:sldMkLst>
        <pc:spChg chg="mod">
          <ac:chgData name="Vasquez,  Juan Jose (OS-)" userId="c4e85e20-e9a5-4645-9363-921cd6c61213" providerId="ADAL" clId="{8190CA44-4228-8845-9F66-30358DC21F19}" dt="2024-02-06T21:51:45.969" v="59" actId="207"/>
          <ac:spMkLst>
            <pc:docMk/>
            <pc:sldMk cId="0" sldId="264"/>
            <ac:spMk id="2" creationId="{43B5F809-A3BD-29B5-D8D1-ED2C89EC57C4}"/>
          </ac:spMkLst>
        </pc:spChg>
        <pc:spChg chg="mod">
          <ac:chgData name="Vasquez,  Juan Jose (OS-)" userId="c4e85e20-e9a5-4645-9363-921cd6c61213" providerId="ADAL" clId="{8190CA44-4228-8845-9F66-30358DC21F19}" dt="2024-02-06T21:51:24.586" v="56" actId="1076"/>
          <ac:spMkLst>
            <pc:docMk/>
            <pc:sldMk cId="0" sldId="264"/>
            <ac:spMk id="3" creationId="{B114B90D-2520-684F-32FD-1A4DD3C3C70A}"/>
          </ac:spMkLst>
        </pc:spChg>
        <pc:spChg chg="mod">
          <ac:chgData name="Vasquez,  Juan Jose (OS-)" userId="c4e85e20-e9a5-4645-9363-921cd6c61213" providerId="ADAL" clId="{8190CA44-4228-8845-9F66-30358DC21F19}" dt="2024-02-06T21:51:45.969" v="59" actId="207"/>
          <ac:spMkLst>
            <pc:docMk/>
            <pc:sldMk cId="0" sldId="264"/>
            <ac:spMk id="4" creationId="{7026DD3B-05B9-C79D-6F3F-A58A1C04B375}"/>
          </ac:spMkLst>
        </pc:spChg>
        <pc:spChg chg="mod">
          <ac:chgData name="Vasquez,  Juan Jose (OS-)" userId="c4e85e20-e9a5-4645-9363-921cd6c61213" providerId="ADAL" clId="{8190CA44-4228-8845-9F66-30358DC21F19}" dt="2024-02-06T21:51:24.586" v="56" actId="1076"/>
          <ac:spMkLst>
            <pc:docMk/>
            <pc:sldMk cId="0" sldId="264"/>
            <ac:spMk id="5" creationId="{E1FBEE29-9E31-2104-1C12-5B0A6709783D}"/>
          </ac:spMkLst>
        </pc:spChg>
        <pc:spChg chg="mod">
          <ac:chgData name="Vasquez,  Juan Jose (OS-)" userId="c4e85e20-e9a5-4645-9363-921cd6c61213" providerId="ADAL" clId="{8190CA44-4228-8845-9F66-30358DC21F19}" dt="2024-02-06T21:51:45.969" v="59" actId="207"/>
          <ac:spMkLst>
            <pc:docMk/>
            <pc:sldMk cId="0" sldId="264"/>
            <ac:spMk id="6" creationId="{9FBD6ACC-E329-08CE-C822-E30C84F2169F}"/>
          </ac:spMkLst>
        </pc:spChg>
        <pc:spChg chg="mod">
          <ac:chgData name="Vasquez,  Juan Jose (OS-)" userId="c4e85e20-e9a5-4645-9363-921cd6c61213" providerId="ADAL" clId="{8190CA44-4228-8845-9F66-30358DC21F19}" dt="2024-02-06T21:51:24.586" v="56" actId="1076"/>
          <ac:spMkLst>
            <pc:docMk/>
            <pc:sldMk cId="0" sldId="264"/>
            <ac:spMk id="7" creationId="{3351C22B-4870-DBE2-6DB7-BE5AF91E9D4F}"/>
          </ac:spMkLst>
        </pc:spChg>
        <pc:spChg chg="mod">
          <ac:chgData name="Vasquez,  Juan Jose (OS-)" userId="c4e85e20-e9a5-4645-9363-921cd6c61213" providerId="ADAL" clId="{8190CA44-4228-8845-9F66-30358DC21F19}" dt="2024-02-06T21:51:51.334" v="60" actId="207"/>
          <ac:spMkLst>
            <pc:docMk/>
            <pc:sldMk cId="0" sldId="264"/>
            <ac:spMk id="8" creationId="{AD3A140D-C6B1-5E96-A823-03C618FF3D94}"/>
          </ac:spMkLst>
        </pc:spChg>
        <pc:spChg chg="mod">
          <ac:chgData name="Vasquez,  Juan Jose (OS-)" userId="c4e85e20-e9a5-4645-9363-921cd6c61213" providerId="ADAL" clId="{8190CA44-4228-8845-9F66-30358DC21F19}" dt="2024-02-06T21:51:24.586" v="56" actId="1076"/>
          <ac:spMkLst>
            <pc:docMk/>
            <pc:sldMk cId="0" sldId="264"/>
            <ac:spMk id="9" creationId="{5B4F4351-A278-072B-EB99-CA95D2AC0F40}"/>
          </ac:spMkLst>
        </pc:spChg>
        <pc:spChg chg="mod">
          <ac:chgData name="Vasquez,  Juan Jose (OS-)" userId="c4e85e20-e9a5-4645-9363-921cd6c61213" providerId="ADAL" clId="{8190CA44-4228-8845-9F66-30358DC21F19}" dt="2024-02-06T21:51:45.969" v="59" actId="207"/>
          <ac:spMkLst>
            <pc:docMk/>
            <pc:sldMk cId="0" sldId="264"/>
            <ac:spMk id="10" creationId="{862CB85C-DF72-0F61-5F21-9EF0A505B27F}"/>
          </ac:spMkLst>
        </pc:spChg>
        <pc:spChg chg="mod">
          <ac:chgData name="Vasquez,  Juan Jose (OS-)" userId="c4e85e20-e9a5-4645-9363-921cd6c61213" providerId="ADAL" clId="{8190CA44-4228-8845-9F66-30358DC21F19}" dt="2024-02-06T21:51:24.586" v="56" actId="1076"/>
          <ac:spMkLst>
            <pc:docMk/>
            <pc:sldMk cId="0" sldId="264"/>
            <ac:spMk id="11" creationId="{00933549-21DB-CB74-2766-4D9531BFCE12}"/>
          </ac:spMkLst>
        </pc:spChg>
        <pc:spChg chg="mod">
          <ac:chgData name="Vasquez,  Juan Jose (OS-)" userId="c4e85e20-e9a5-4645-9363-921cd6c61213" providerId="ADAL" clId="{8190CA44-4228-8845-9F66-30358DC21F19}" dt="2024-02-06T21:52:00.566" v="62" actId="207"/>
          <ac:spMkLst>
            <pc:docMk/>
            <pc:sldMk cId="0" sldId="264"/>
            <ac:spMk id="12" creationId="{51914CD8-5DE0-6DA9-51FA-CE705059AE7A}"/>
          </ac:spMkLst>
        </pc:spChg>
        <pc:spChg chg="mod">
          <ac:chgData name="Vasquez,  Juan Jose (OS-)" userId="c4e85e20-e9a5-4645-9363-921cd6c61213" providerId="ADAL" clId="{8190CA44-4228-8845-9F66-30358DC21F19}" dt="2024-02-06T21:50:00.497" v="43" actId="242"/>
          <ac:spMkLst>
            <pc:docMk/>
            <pc:sldMk cId="0" sldId="264"/>
            <ac:spMk id="339" creationId="{00000000-0000-0000-0000-000000000000}"/>
          </ac:spMkLst>
        </pc:spChg>
        <pc:spChg chg="mod">
          <ac:chgData name="Vasquez,  Juan Jose (OS-)" userId="c4e85e20-e9a5-4645-9363-921cd6c61213" providerId="ADAL" clId="{8190CA44-4228-8845-9F66-30358DC21F19}" dt="2024-02-06T21:50:00.497" v="43" actId="242"/>
          <ac:spMkLst>
            <pc:docMk/>
            <pc:sldMk cId="0" sldId="264"/>
            <ac:spMk id="340" creationId="{00000000-0000-0000-0000-000000000000}"/>
          </ac:spMkLst>
        </pc:spChg>
        <pc:spChg chg="mod">
          <ac:chgData name="Vasquez,  Juan Jose (OS-)" userId="c4e85e20-e9a5-4645-9363-921cd6c61213" providerId="ADAL" clId="{8190CA44-4228-8845-9F66-30358DC21F19}" dt="2024-02-06T21:50:00.497" v="43" actId="242"/>
          <ac:spMkLst>
            <pc:docMk/>
            <pc:sldMk cId="0" sldId="264"/>
            <ac:spMk id="341" creationId="{00000000-0000-0000-0000-000000000000}"/>
          </ac:spMkLst>
        </pc:spChg>
        <pc:spChg chg="mod">
          <ac:chgData name="Vasquez,  Juan Jose (OS-)" userId="c4e85e20-e9a5-4645-9363-921cd6c61213" providerId="ADAL" clId="{8190CA44-4228-8845-9F66-30358DC21F19}" dt="2024-02-06T21:50:00.497" v="43" actId="242"/>
          <ac:spMkLst>
            <pc:docMk/>
            <pc:sldMk cId="0" sldId="264"/>
            <ac:spMk id="342" creationId="{00000000-0000-0000-0000-000000000000}"/>
          </ac:spMkLst>
        </pc:spChg>
        <pc:spChg chg="mod">
          <ac:chgData name="Vasquez,  Juan Jose (OS-)" userId="c4e85e20-e9a5-4645-9363-921cd6c61213" providerId="ADAL" clId="{8190CA44-4228-8845-9F66-30358DC21F19}" dt="2024-02-06T21:50:00.497" v="43" actId="242"/>
          <ac:spMkLst>
            <pc:docMk/>
            <pc:sldMk cId="0" sldId="264"/>
            <ac:spMk id="343" creationId="{00000000-0000-0000-0000-000000000000}"/>
          </ac:spMkLst>
        </pc:spChg>
        <pc:spChg chg="mod">
          <ac:chgData name="Vasquez,  Juan Jose (OS-)" userId="c4e85e20-e9a5-4645-9363-921cd6c61213" providerId="ADAL" clId="{8190CA44-4228-8845-9F66-30358DC21F19}" dt="2024-02-06T21:52:08.982" v="64" actId="2711"/>
          <ac:spMkLst>
            <pc:docMk/>
            <pc:sldMk cId="0" sldId="264"/>
            <ac:spMk id="344" creationId="{00000000-0000-0000-0000-000000000000}"/>
          </ac:spMkLst>
        </pc:spChg>
      </pc:sldChg>
      <pc:sldChg chg="modSp mod">
        <pc:chgData name="Vasquez,  Juan Jose (OS-)" userId="c4e85e20-e9a5-4645-9363-921cd6c61213" providerId="ADAL" clId="{8190CA44-4228-8845-9F66-30358DC21F19}" dt="2024-02-06T22:03:36.745" v="119" actId="1076"/>
        <pc:sldMkLst>
          <pc:docMk/>
          <pc:sldMk cId="970940122" sldId="297"/>
        </pc:sldMkLst>
        <pc:spChg chg="mod">
          <ac:chgData name="Vasquez,  Juan Jose (OS-)" userId="c4e85e20-e9a5-4645-9363-921cd6c61213" providerId="ADAL" clId="{8190CA44-4228-8845-9F66-30358DC21F19}" dt="2024-02-06T22:03:25.456" v="117" actId="2711"/>
          <ac:spMkLst>
            <pc:docMk/>
            <pc:sldMk cId="970940122" sldId="297"/>
            <ac:spMk id="3" creationId="{31AB0B0E-A1AA-2EDA-7048-BC8BB54C66DB}"/>
          </ac:spMkLst>
        </pc:spChg>
        <pc:spChg chg="mod">
          <ac:chgData name="Vasquez,  Juan Jose (OS-)" userId="c4e85e20-e9a5-4645-9363-921cd6c61213" providerId="ADAL" clId="{8190CA44-4228-8845-9F66-30358DC21F19}" dt="2024-02-06T22:03:36.745" v="119" actId="1076"/>
          <ac:spMkLst>
            <pc:docMk/>
            <pc:sldMk cId="970940122" sldId="297"/>
            <ac:spMk id="4" creationId="{3FFBEA7F-9814-0E2B-FD64-B34FD462DA57}"/>
          </ac:spMkLst>
        </pc:spChg>
      </pc:sldChg>
      <pc:sldChg chg="modSp mod">
        <pc:chgData name="Vasquez,  Juan Jose (OS-)" userId="c4e85e20-e9a5-4645-9363-921cd6c61213" providerId="ADAL" clId="{8190CA44-4228-8845-9F66-30358DC21F19}" dt="2024-02-06T22:03:49.921" v="129" actId="1035"/>
        <pc:sldMkLst>
          <pc:docMk/>
          <pc:sldMk cId="2016653765" sldId="298"/>
        </pc:sldMkLst>
        <pc:spChg chg="mod">
          <ac:chgData name="Vasquez,  Juan Jose (OS-)" userId="c4e85e20-e9a5-4645-9363-921cd6c61213" providerId="ADAL" clId="{8190CA44-4228-8845-9F66-30358DC21F19}" dt="2024-02-06T22:03:49.921" v="129" actId="1035"/>
          <ac:spMkLst>
            <pc:docMk/>
            <pc:sldMk cId="2016653765" sldId="298"/>
            <ac:spMk id="2" creationId="{D28F8373-1005-9615-E147-74E2185B0CD4}"/>
          </ac:spMkLst>
        </pc:spChg>
        <pc:spChg chg="mod">
          <ac:chgData name="Vasquez,  Juan Jose (OS-)" userId="c4e85e20-e9a5-4645-9363-921cd6c61213" providerId="ADAL" clId="{8190CA44-4228-8845-9F66-30358DC21F19}" dt="2024-02-06T22:01:05.277" v="76" actId="1076"/>
          <ac:spMkLst>
            <pc:docMk/>
            <pc:sldMk cId="2016653765" sldId="298"/>
            <ac:spMk id="3" creationId="{9361F819-3DBE-3291-0F20-39332505FDAD}"/>
          </ac:spMkLst>
        </pc:spChg>
        <pc:spChg chg="mod">
          <ac:chgData name="Vasquez,  Juan Jose (OS-)" userId="c4e85e20-e9a5-4645-9363-921cd6c61213" providerId="ADAL" clId="{8190CA44-4228-8845-9F66-30358DC21F19}" dt="2024-02-06T22:01:55.893" v="112" actId="1076"/>
          <ac:spMkLst>
            <pc:docMk/>
            <pc:sldMk cId="2016653765" sldId="298"/>
            <ac:spMk id="6" creationId="{082F113F-575F-F582-DEF8-B5892C16CC6D}"/>
          </ac:spMkLst>
        </pc:spChg>
        <pc:spChg chg="mod">
          <ac:chgData name="Vasquez,  Juan Jose (OS-)" userId="c4e85e20-e9a5-4645-9363-921cd6c61213" providerId="ADAL" clId="{8190CA44-4228-8845-9F66-30358DC21F19}" dt="2024-02-06T22:03:49.921" v="129" actId="1035"/>
          <ac:spMkLst>
            <pc:docMk/>
            <pc:sldMk cId="2016653765" sldId="298"/>
            <ac:spMk id="7" creationId="{FD579633-FD88-B349-FE42-10BF59BAF391}"/>
          </ac:spMkLst>
        </pc:spChg>
        <pc:picChg chg="mod">
          <ac:chgData name="Vasquez,  Juan Jose (OS-)" userId="c4e85e20-e9a5-4645-9363-921cd6c61213" providerId="ADAL" clId="{8190CA44-4228-8845-9F66-30358DC21F19}" dt="2024-02-06T22:03:49.921" v="129" actId="1035"/>
          <ac:picMkLst>
            <pc:docMk/>
            <pc:sldMk cId="2016653765" sldId="298"/>
            <ac:picMk id="5" creationId="{CE5AAF1E-B931-1DF7-182C-EFE342C8201F}"/>
          </ac:picMkLst>
        </pc:picChg>
      </pc:sldChg>
      <pc:sldChg chg="modSp mod">
        <pc:chgData name="Vasquez,  Juan Jose (OS-)" userId="c4e85e20-e9a5-4645-9363-921cd6c61213" providerId="ADAL" clId="{8190CA44-4228-8845-9F66-30358DC21F19}" dt="2024-02-06T21:47:53.713" v="20" actId="2711"/>
        <pc:sldMkLst>
          <pc:docMk/>
          <pc:sldMk cId="1067264210" sldId="299"/>
        </pc:sldMkLst>
        <pc:spChg chg="mod">
          <ac:chgData name="Vasquez,  Juan Jose (OS-)" userId="c4e85e20-e9a5-4645-9363-921cd6c61213" providerId="ADAL" clId="{8190CA44-4228-8845-9F66-30358DC21F19}" dt="2024-02-06T21:47:53.713" v="20" actId="2711"/>
          <ac:spMkLst>
            <pc:docMk/>
            <pc:sldMk cId="1067264210" sldId="299"/>
            <ac:spMk id="3" creationId="{CAD61954-7CAA-FA31-7B57-B693776CB0AE}"/>
          </ac:spMkLst>
        </pc:spChg>
        <pc:spChg chg="mod">
          <ac:chgData name="Vasquez,  Juan Jose (OS-)" userId="c4e85e20-e9a5-4645-9363-921cd6c61213" providerId="ADAL" clId="{8190CA44-4228-8845-9F66-30358DC21F19}" dt="2024-02-06T21:47:28.377" v="19" actId="27636"/>
          <ac:spMkLst>
            <pc:docMk/>
            <pc:sldMk cId="1067264210" sldId="299"/>
            <ac:spMk id="4" creationId="{851BB31E-AF11-A6A2-CD86-EEE3D4ED9190}"/>
          </ac:spMkLst>
        </pc:spChg>
      </pc:sldChg>
      <pc:sldChg chg="modSp mod">
        <pc:chgData name="Vasquez,  Juan Jose (OS-)" userId="c4e85e20-e9a5-4645-9363-921cd6c61213" providerId="ADAL" clId="{8190CA44-4228-8845-9F66-30358DC21F19}" dt="2024-02-06T21:48:14.889" v="23" actId="255"/>
        <pc:sldMkLst>
          <pc:docMk/>
          <pc:sldMk cId="715395807" sldId="300"/>
        </pc:sldMkLst>
        <pc:spChg chg="mod">
          <ac:chgData name="Vasquez,  Juan Jose (OS-)" userId="c4e85e20-e9a5-4645-9363-921cd6c61213" providerId="ADAL" clId="{8190CA44-4228-8845-9F66-30358DC21F19}" dt="2024-02-06T21:48:02.774" v="21" actId="2711"/>
          <ac:spMkLst>
            <pc:docMk/>
            <pc:sldMk cId="715395807" sldId="300"/>
            <ac:spMk id="2" creationId="{84F17C6F-7724-0AB9-B59E-09DF2A78ACD3}"/>
          </ac:spMkLst>
        </pc:spChg>
        <pc:spChg chg="mod">
          <ac:chgData name="Vasquez,  Juan Jose (OS-)" userId="c4e85e20-e9a5-4645-9363-921cd6c61213" providerId="ADAL" clId="{8190CA44-4228-8845-9F66-30358DC21F19}" dt="2024-02-06T21:48:14.889" v="23" actId="255"/>
          <ac:spMkLst>
            <pc:docMk/>
            <pc:sldMk cId="715395807" sldId="300"/>
            <ac:spMk id="3" creationId="{29F15B19-D820-4666-BB1B-C784D7F0ECD3}"/>
          </ac:spMkLst>
        </pc:spChg>
      </pc:sldChg>
      <pc:sldChg chg="modSp mod">
        <pc:chgData name="Vasquez,  Juan Jose (OS-)" userId="c4e85e20-e9a5-4645-9363-921cd6c61213" providerId="ADAL" clId="{8190CA44-4228-8845-9F66-30358DC21F19}" dt="2024-02-06T21:49:05.232" v="35" actId="1076"/>
        <pc:sldMkLst>
          <pc:docMk/>
          <pc:sldMk cId="2833416167" sldId="301"/>
        </pc:sldMkLst>
        <pc:spChg chg="mod">
          <ac:chgData name="Vasquez,  Juan Jose (OS-)" userId="c4e85e20-e9a5-4645-9363-921cd6c61213" providerId="ADAL" clId="{8190CA44-4228-8845-9F66-30358DC21F19}" dt="2024-02-06T21:48:52.170" v="32" actId="1076"/>
          <ac:spMkLst>
            <pc:docMk/>
            <pc:sldMk cId="2833416167" sldId="301"/>
            <ac:spMk id="4" creationId="{A9A35DCC-0712-78BD-C72E-C2FCF4B5BE43}"/>
          </ac:spMkLst>
        </pc:spChg>
        <pc:grpChg chg="mod">
          <ac:chgData name="Vasquez,  Juan Jose (OS-)" userId="c4e85e20-e9a5-4645-9363-921cd6c61213" providerId="ADAL" clId="{8190CA44-4228-8845-9F66-30358DC21F19}" dt="2024-02-06T21:48:58.603" v="33" actId="1076"/>
          <ac:grpSpMkLst>
            <pc:docMk/>
            <pc:sldMk cId="2833416167" sldId="301"/>
            <ac:grpSpMk id="8" creationId="{23DDEB2F-FB44-9DE8-C334-E7B6AD79D0FE}"/>
          </ac:grpSpMkLst>
        </pc:grpChg>
        <pc:grpChg chg="mod">
          <ac:chgData name="Vasquez,  Juan Jose (OS-)" userId="c4e85e20-e9a5-4645-9363-921cd6c61213" providerId="ADAL" clId="{8190CA44-4228-8845-9F66-30358DC21F19}" dt="2024-02-06T21:49:01.237" v="34" actId="1076"/>
          <ac:grpSpMkLst>
            <pc:docMk/>
            <pc:sldMk cId="2833416167" sldId="301"/>
            <ac:grpSpMk id="11" creationId="{E3AA87D7-CE79-FF21-2E1D-26C58B7C1662}"/>
          </ac:grpSpMkLst>
        </pc:grpChg>
        <pc:grpChg chg="mod">
          <ac:chgData name="Vasquez,  Juan Jose (OS-)" userId="c4e85e20-e9a5-4645-9363-921cd6c61213" providerId="ADAL" clId="{8190CA44-4228-8845-9F66-30358DC21F19}" dt="2024-02-06T21:49:05.232" v="35" actId="1076"/>
          <ac:grpSpMkLst>
            <pc:docMk/>
            <pc:sldMk cId="2833416167" sldId="301"/>
            <ac:grpSpMk id="17" creationId="{5B6898ED-8289-01F8-D5AC-65DE0425A612}"/>
          </ac:grpSpMkLst>
        </pc:grpChg>
        <pc:graphicFrameChg chg="mod modGraphic">
          <ac:chgData name="Vasquez,  Juan Jose (OS-)" userId="c4e85e20-e9a5-4645-9363-921cd6c61213" providerId="ADAL" clId="{8190CA44-4228-8845-9F66-30358DC21F19}" dt="2024-02-06T21:48:46.607" v="31" actId="404"/>
          <ac:graphicFrameMkLst>
            <pc:docMk/>
            <pc:sldMk cId="2833416167" sldId="301"/>
            <ac:graphicFrameMk id="3" creationId="{0882D5A3-155A-2E0D-CD1F-DC1F367E581F}"/>
          </ac:graphicFrameMkLst>
        </pc:graphicFrameChg>
      </pc:sldChg>
      <pc:sldChg chg="modSp mod">
        <pc:chgData name="Vasquez,  Juan Jose (OS-)" userId="c4e85e20-e9a5-4645-9363-921cd6c61213" providerId="ADAL" clId="{8190CA44-4228-8845-9F66-30358DC21F19}" dt="2024-02-06T21:52:45.017" v="69" actId="1076"/>
        <pc:sldMkLst>
          <pc:docMk/>
          <pc:sldMk cId="640198709" sldId="304"/>
        </pc:sldMkLst>
        <pc:spChg chg="mod">
          <ac:chgData name="Vasquez,  Juan Jose (OS-)" userId="c4e85e20-e9a5-4645-9363-921cd6c61213" providerId="ADAL" clId="{8190CA44-4228-8845-9F66-30358DC21F19}" dt="2024-02-06T21:52:18.650" v="65" actId="2711"/>
          <ac:spMkLst>
            <pc:docMk/>
            <pc:sldMk cId="640198709" sldId="304"/>
            <ac:spMk id="3" creationId="{DC9D4B99-50AB-26E2-695E-1C356B6E344F}"/>
          </ac:spMkLst>
        </pc:spChg>
        <pc:grpChg chg="mod">
          <ac:chgData name="Vasquez,  Juan Jose (OS-)" userId="c4e85e20-e9a5-4645-9363-921cd6c61213" providerId="ADAL" clId="{8190CA44-4228-8845-9F66-30358DC21F19}" dt="2024-02-06T21:52:32.736" v="67" actId="1076"/>
          <ac:grpSpMkLst>
            <pc:docMk/>
            <pc:sldMk cId="640198709" sldId="304"/>
            <ac:grpSpMk id="11" creationId="{3E4018A8-991F-9018-A022-82DDE9BF73D6}"/>
          </ac:grpSpMkLst>
        </pc:grpChg>
        <pc:grpChg chg="mod">
          <ac:chgData name="Vasquez,  Juan Jose (OS-)" userId="c4e85e20-e9a5-4645-9363-921cd6c61213" providerId="ADAL" clId="{8190CA44-4228-8845-9F66-30358DC21F19}" dt="2024-02-06T21:52:38.285" v="68" actId="1076"/>
          <ac:grpSpMkLst>
            <pc:docMk/>
            <pc:sldMk cId="640198709" sldId="304"/>
            <ac:grpSpMk id="15" creationId="{6883A1D3-604D-AC34-DEC9-EB34F312A8EF}"/>
          </ac:grpSpMkLst>
        </pc:grpChg>
        <pc:grpChg chg="mod">
          <ac:chgData name="Vasquez,  Juan Jose (OS-)" userId="c4e85e20-e9a5-4645-9363-921cd6c61213" providerId="ADAL" clId="{8190CA44-4228-8845-9F66-30358DC21F19}" dt="2024-02-06T21:52:45.017" v="69" actId="1076"/>
          <ac:grpSpMkLst>
            <pc:docMk/>
            <pc:sldMk cId="640198709" sldId="304"/>
            <ac:grpSpMk id="19" creationId="{888E1C0D-00F3-B0EB-9483-865239A9D0E4}"/>
          </ac:grpSpMkLst>
        </pc:grpChg>
        <pc:graphicFrameChg chg="modGraphic">
          <ac:chgData name="Vasquez,  Juan Jose (OS-)" userId="c4e85e20-e9a5-4645-9363-921cd6c61213" providerId="ADAL" clId="{8190CA44-4228-8845-9F66-30358DC21F19}" dt="2024-02-06T21:52:25.260" v="66" actId="2711"/>
          <ac:graphicFrameMkLst>
            <pc:docMk/>
            <pc:sldMk cId="640198709" sldId="304"/>
            <ac:graphicFrameMk id="2" creationId="{90D51C35-B8E4-6BC8-EE53-8E37A097D53E}"/>
          </ac:graphicFrameMkLst>
        </pc:graphicFrameChg>
      </pc:sldChg>
      <pc:sldChg chg="modSp mod">
        <pc:chgData name="Vasquez,  Juan Jose (OS-)" userId="c4e85e20-e9a5-4645-9363-921cd6c61213" providerId="ADAL" clId="{8190CA44-4228-8845-9F66-30358DC21F19}" dt="2024-02-06T22:02:38.054" v="113" actId="20577"/>
        <pc:sldMkLst>
          <pc:docMk/>
          <pc:sldMk cId="707470494" sldId="307"/>
        </pc:sldMkLst>
        <pc:spChg chg="mod">
          <ac:chgData name="Vasquez,  Juan Jose (OS-)" userId="c4e85e20-e9a5-4645-9363-921cd6c61213" providerId="ADAL" clId="{8190CA44-4228-8845-9F66-30358DC21F19}" dt="2024-02-06T22:02:38.054" v="113" actId="20577"/>
          <ac:spMkLst>
            <pc:docMk/>
            <pc:sldMk cId="707470494" sldId="307"/>
            <ac:spMk id="6" creationId="{9ADD3E05-C006-48E8-15B3-F5E48CECF81B}"/>
          </ac:spMkLst>
        </pc:spChg>
      </pc:sldChg>
      <pc:sldChg chg="modSp mod">
        <pc:chgData name="Vasquez,  Juan Jose (OS-)" userId="c4e85e20-e9a5-4645-9363-921cd6c61213" providerId="ADAL" clId="{8190CA44-4228-8845-9F66-30358DC21F19}" dt="2024-02-06T21:53:13.164" v="70" actId="20577"/>
        <pc:sldMkLst>
          <pc:docMk/>
          <pc:sldMk cId="4267590498" sldId="309"/>
        </pc:sldMkLst>
        <pc:spChg chg="mod">
          <ac:chgData name="Vasquez,  Juan Jose (OS-)" userId="c4e85e20-e9a5-4645-9363-921cd6c61213" providerId="ADAL" clId="{8190CA44-4228-8845-9F66-30358DC21F19}" dt="2024-02-06T21:53:13.164" v="70" actId="20577"/>
          <ac:spMkLst>
            <pc:docMk/>
            <pc:sldMk cId="4267590498" sldId="309"/>
            <ac:spMk id="2" creationId="{6D3BF1FE-4D6A-D084-719D-265F81567EA2}"/>
          </ac:spMkLst>
        </pc:spChg>
      </pc:sldChg>
    </pc:docChg>
  </pc:docChgLst>
  <pc:docChgLst>
    <pc:chgData name="Velandia, Dra. Martha (WDC)" userId="S::velandiam@paho.org::cecc0927-7cab-4e16-9e75-2a46c80b58ae" providerId="AD" clId="Web-{B65F42A0-B14E-D6D5-2A76-E72D0DB76EB5}"/>
    <pc:docChg chg="addSld delSld modSld">
      <pc:chgData name="Velandia, Dra. Martha (WDC)" userId="S::velandiam@paho.org::cecc0927-7cab-4e16-9e75-2a46c80b58ae" providerId="AD" clId="Web-{B65F42A0-B14E-D6D5-2A76-E72D0DB76EB5}" dt="2024-01-02T20:00:04.454" v="106" actId="20577"/>
      <pc:docMkLst>
        <pc:docMk/>
      </pc:docMkLst>
      <pc:sldChg chg="modSp add del">
        <pc:chgData name="Velandia, Dra. Martha (WDC)" userId="S::velandiam@paho.org::cecc0927-7cab-4e16-9e75-2a46c80b58ae" providerId="AD" clId="Web-{B65F42A0-B14E-D6D5-2A76-E72D0DB76EB5}" dt="2024-01-02T19:56:44.259" v="75"/>
        <pc:sldMkLst>
          <pc:docMk/>
          <pc:sldMk cId="0" sldId="258"/>
        </pc:sldMkLst>
        <pc:spChg chg="mod">
          <ac:chgData name="Velandia, Dra. Martha (WDC)" userId="S::velandiam@paho.org::cecc0927-7cab-4e16-9e75-2a46c80b58ae" providerId="AD" clId="Web-{B65F42A0-B14E-D6D5-2A76-E72D0DB76EB5}" dt="2024-01-02T19:55:08.209" v="41" actId="20577"/>
          <ac:spMkLst>
            <pc:docMk/>
            <pc:sldMk cId="0" sldId="258"/>
            <ac:spMk id="241" creationId="{00000000-0000-0000-0000-000000000000}"/>
          </ac:spMkLst>
        </pc:spChg>
      </pc:sldChg>
      <pc:sldChg chg="modSp">
        <pc:chgData name="Velandia, Dra. Martha (WDC)" userId="S::velandiam@paho.org::cecc0927-7cab-4e16-9e75-2a46c80b58ae" providerId="AD" clId="Web-{B65F42A0-B14E-D6D5-2A76-E72D0DB76EB5}" dt="2024-01-02T20:00:04.454" v="106" actId="20577"/>
        <pc:sldMkLst>
          <pc:docMk/>
          <pc:sldMk cId="0" sldId="264"/>
        </pc:sldMkLst>
        <pc:spChg chg="mod">
          <ac:chgData name="Velandia, Dra. Martha (WDC)" userId="S::velandiam@paho.org::cecc0927-7cab-4e16-9e75-2a46c80b58ae" providerId="AD" clId="Web-{B65F42A0-B14E-D6D5-2A76-E72D0DB76EB5}" dt="2024-01-02T20:00:04.454" v="106" actId="20577"/>
          <ac:spMkLst>
            <pc:docMk/>
            <pc:sldMk cId="0" sldId="264"/>
            <ac:spMk id="8" creationId="{AD3A140D-C6B1-5E96-A823-03C618FF3D94}"/>
          </ac:spMkLst>
        </pc:spChg>
      </pc:sldChg>
      <pc:sldChg chg="addSp delSp modSp">
        <pc:chgData name="Velandia, Dra. Martha (WDC)" userId="S::velandiam@paho.org::cecc0927-7cab-4e16-9e75-2a46c80b58ae" providerId="AD" clId="Web-{B65F42A0-B14E-D6D5-2A76-E72D0DB76EB5}" dt="2024-01-02T19:56:42.697" v="74" actId="20577"/>
        <pc:sldMkLst>
          <pc:docMk/>
          <pc:sldMk cId="2016653765" sldId="298"/>
        </pc:sldMkLst>
        <pc:spChg chg="add mod">
          <ac:chgData name="Velandia, Dra. Martha (WDC)" userId="S::velandiam@paho.org::cecc0927-7cab-4e16-9e75-2a46c80b58ae" providerId="AD" clId="Web-{B65F42A0-B14E-D6D5-2A76-E72D0DB76EB5}" dt="2024-01-02T19:54:37.004" v="35" actId="20577"/>
          <ac:spMkLst>
            <pc:docMk/>
            <pc:sldMk cId="2016653765" sldId="298"/>
            <ac:spMk id="2" creationId="{D28F8373-1005-9615-E147-74E2185B0CD4}"/>
          </ac:spMkLst>
        </pc:spChg>
        <pc:spChg chg="mod">
          <ac:chgData name="Velandia, Dra. Martha (WDC)" userId="S::velandiam@paho.org::cecc0927-7cab-4e16-9e75-2a46c80b58ae" providerId="AD" clId="Web-{B65F42A0-B14E-D6D5-2A76-E72D0DB76EB5}" dt="2024-01-02T19:53:39.815" v="10" actId="20577"/>
          <ac:spMkLst>
            <pc:docMk/>
            <pc:sldMk cId="2016653765" sldId="298"/>
            <ac:spMk id="3" creationId="{9361F819-3DBE-3291-0F20-39332505FDAD}"/>
          </ac:spMkLst>
        </pc:spChg>
        <pc:spChg chg="del">
          <ac:chgData name="Velandia, Dra. Martha (WDC)" userId="S::velandiam@paho.org::cecc0927-7cab-4e16-9e75-2a46c80b58ae" providerId="AD" clId="Web-{B65F42A0-B14E-D6D5-2A76-E72D0DB76EB5}" dt="2024-01-02T19:52:59.079" v="0"/>
          <ac:spMkLst>
            <pc:docMk/>
            <pc:sldMk cId="2016653765" sldId="298"/>
            <ac:spMk id="4" creationId="{101313FF-2908-7A17-7404-2668552B2E1D}"/>
          </ac:spMkLst>
        </pc:spChg>
        <pc:spChg chg="add mod">
          <ac:chgData name="Velandia, Dra. Martha (WDC)" userId="S::velandiam@paho.org::cecc0927-7cab-4e16-9e75-2a46c80b58ae" providerId="AD" clId="Web-{B65F42A0-B14E-D6D5-2A76-E72D0DB76EB5}" dt="2024-01-02T19:55:48.444" v="53" actId="20577"/>
          <ac:spMkLst>
            <pc:docMk/>
            <pc:sldMk cId="2016653765" sldId="298"/>
            <ac:spMk id="6" creationId="{082F113F-575F-F582-DEF8-B5892C16CC6D}"/>
          </ac:spMkLst>
        </pc:spChg>
        <pc:spChg chg="add mod">
          <ac:chgData name="Velandia, Dra. Martha (WDC)" userId="S::velandiam@paho.org::cecc0927-7cab-4e16-9e75-2a46c80b58ae" providerId="AD" clId="Web-{B65F42A0-B14E-D6D5-2A76-E72D0DB76EB5}" dt="2024-01-02T19:56:42.697" v="74" actId="20577"/>
          <ac:spMkLst>
            <pc:docMk/>
            <pc:sldMk cId="2016653765" sldId="298"/>
            <ac:spMk id="7" creationId="{FD579633-FD88-B349-FE42-10BF59BAF391}"/>
          </ac:spMkLst>
        </pc:spChg>
        <pc:picChg chg="add mod">
          <ac:chgData name="Velandia, Dra. Martha (WDC)" userId="S::velandiam@paho.org::cecc0927-7cab-4e16-9e75-2a46c80b58ae" providerId="AD" clId="Web-{B65F42A0-B14E-D6D5-2A76-E72D0DB76EB5}" dt="2024-01-02T19:54:41.411" v="37" actId="1076"/>
          <ac:picMkLst>
            <pc:docMk/>
            <pc:sldMk cId="2016653765" sldId="298"/>
            <ac:picMk id="5" creationId="{CE5AAF1E-B931-1DF7-182C-EFE342C8201F}"/>
          </ac:picMkLst>
        </pc:picChg>
      </pc:sldChg>
      <pc:sldChg chg="modSp">
        <pc:chgData name="Velandia, Dra. Martha (WDC)" userId="S::velandiam@paho.org::cecc0927-7cab-4e16-9e75-2a46c80b58ae" providerId="AD" clId="Web-{B65F42A0-B14E-D6D5-2A76-E72D0DB76EB5}" dt="2024-01-02T19:58:15.309" v="90"/>
        <pc:sldMkLst>
          <pc:docMk/>
          <pc:sldMk cId="1067264210" sldId="299"/>
        </pc:sldMkLst>
        <pc:spChg chg="mod">
          <ac:chgData name="Velandia, Dra. Martha (WDC)" userId="S::velandiam@paho.org::cecc0927-7cab-4e16-9e75-2a46c80b58ae" providerId="AD" clId="Web-{B65F42A0-B14E-D6D5-2A76-E72D0DB76EB5}" dt="2024-01-02T19:58:00.294" v="83" actId="20577"/>
          <ac:spMkLst>
            <pc:docMk/>
            <pc:sldMk cId="1067264210" sldId="299"/>
            <ac:spMk id="3" creationId="{CAD61954-7CAA-FA31-7B57-B693776CB0AE}"/>
          </ac:spMkLst>
        </pc:spChg>
        <pc:spChg chg="mod">
          <ac:chgData name="Velandia, Dra. Martha (WDC)" userId="S::velandiam@paho.org::cecc0927-7cab-4e16-9e75-2a46c80b58ae" providerId="AD" clId="Web-{B65F42A0-B14E-D6D5-2A76-E72D0DB76EB5}" dt="2024-01-02T19:58:15.309" v="90"/>
          <ac:spMkLst>
            <pc:docMk/>
            <pc:sldMk cId="1067264210" sldId="299"/>
            <ac:spMk id="4" creationId="{851BB31E-AF11-A6A2-CD86-EEE3D4ED9190}"/>
          </ac:spMkLst>
        </pc:spChg>
      </pc:sldChg>
      <pc:sldChg chg="modSp">
        <pc:chgData name="Velandia, Dra. Martha (WDC)" userId="S::velandiam@paho.org::cecc0927-7cab-4e16-9e75-2a46c80b58ae" providerId="AD" clId="Web-{B65F42A0-B14E-D6D5-2A76-E72D0DB76EB5}" dt="2024-01-02T19:59:08.717" v="96" actId="20577"/>
        <pc:sldMkLst>
          <pc:docMk/>
          <pc:sldMk cId="715395807" sldId="300"/>
        </pc:sldMkLst>
        <pc:spChg chg="mod">
          <ac:chgData name="Velandia, Dra. Martha (WDC)" userId="S::velandiam@paho.org::cecc0927-7cab-4e16-9e75-2a46c80b58ae" providerId="AD" clId="Web-{B65F42A0-B14E-D6D5-2A76-E72D0DB76EB5}" dt="2024-01-02T19:59:08.717" v="96" actId="20577"/>
          <ac:spMkLst>
            <pc:docMk/>
            <pc:sldMk cId="715395807" sldId="300"/>
            <ac:spMk id="2" creationId="{84F17C6F-7724-0AB9-B59E-09DF2A78ACD3}"/>
          </ac:spMkLst>
        </pc:spChg>
      </pc:sldChg>
      <pc:sldChg chg="add del replId">
        <pc:chgData name="Velandia, Dra. Martha (WDC)" userId="S::velandiam@paho.org::cecc0927-7cab-4e16-9e75-2a46c80b58ae" providerId="AD" clId="Web-{B65F42A0-B14E-D6D5-2A76-E72D0DB76EB5}" dt="2024-01-02T19:54:57.349" v="39"/>
        <pc:sldMkLst>
          <pc:docMk/>
          <pc:sldMk cId="2891595008" sldId="310"/>
        </pc:sldMkLst>
      </pc:sldChg>
      <pc:sldMasterChg chg="addSldLayout">
        <pc:chgData name="Velandia, Dra. Martha (WDC)" userId="S::velandiam@paho.org::cecc0927-7cab-4e16-9e75-2a46c80b58ae" providerId="AD" clId="Web-{B65F42A0-B14E-D6D5-2A76-E72D0DB76EB5}" dt="2024-01-02T19:53:09.548" v="1"/>
        <pc:sldMasterMkLst>
          <pc:docMk/>
          <pc:sldMasterMk cId="0" sldId="2147483670"/>
        </pc:sldMasterMkLst>
        <pc:sldLayoutChg chg="add">
          <pc:chgData name="Velandia, Dra. Martha (WDC)" userId="S::velandiam@paho.org::cecc0927-7cab-4e16-9e75-2a46c80b58ae" providerId="AD" clId="Web-{B65F42A0-B14E-D6D5-2A76-E72D0DB76EB5}" dt="2024-01-02T19:53:09.548" v="1"/>
          <pc:sldLayoutMkLst>
            <pc:docMk/>
            <pc:sldMasterMk cId="0" sldId="2147483670"/>
            <pc:sldLayoutMk cId="2318592768" sldId="2147483672"/>
          </pc:sldLayoutMkLst>
        </pc:sldLayoutChg>
      </pc:sldMasterChg>
    </pc:docChg>
  </pc:docChgLst>
  <pc:docChgLst>
    <pc:chgData name="Vasquez,  Juan Jose (OS-)" userId="S::vasquezjua@paho.org::c4e85e20-e9a5-4645-9363-921cd6c61213" providerId="AD" clId="Web-{ABCE4816-4B60-9131-4D30-F8F918AA5B9D}"/>
    <pc:docChg chg="modSld">
      <pc:chgData name="Vasquez,  Juan Jose (OS-)" userId="S::vasquezjua@paho.org::c4e85e20-e9a5-4645-9363-921cd6c61213" providerId="AD" clId="Web-{ABCE4816-4B60-9131-4D30-F8F918AA5B9D}" dt="2024-01-25T15:37:44.796" v="13" actId="1076"/>
      <pc:docMkLst>
        <pc:docMk/>
      </pc:docMkLst>
      <pc:sldChg chg="modSp">
        <pc:chgData name="Vasquez,  Juan Jose (OS-)" userId="S::vasquezjua@paho.org::c4e85e20-e9a5-4645-9363-921cd6c61213" providerId="AD" clId="Web-{ABCE4816-4B60-9131-4D30-F8F918AA5B9D}" dt="2024-01-25T15:37:44.796" v="13" actId="1076"/>
        <pc:sldMkLst>
          <pc:docMk/>
          <pc:sldMk cId="0" sldId="256"/>
        </pc:sldMkLst>
        <pc:spChg chg="mod">
          <ac:chgData name="Vasquez,  Juan Jose (OS-)" userId="S::vasquezjua@paho.org::c4e85e20-e9a5-4645-9363-921cd6c61213" providerId="AD" clId="Web-{ABCE4816-4B60-9131-4D30-F8F918AA5B9D}" dt="2024-01-25T15:37:25.311" v="6" actId="1076"/>
          <ac:spMkLst>
            <pc:docMk/>
            <pc:sldMk cId="0" sldId="256"/>
            <ac:spMk id="223" creationId="{00000000-0000-0000-0000-000000000000}"/>
          </ac:spMkLst>
        </pc:spChg>
        <pc:spChg chg="mod">
          <ac:chgData name="Vasquez,  Juan Jose (OS-)" userId="S::vasquezjua@paho.org::c4e85e20-e9a5-4645-9363-921cd6c61213" providerId="AD" clId="Web-{ABCE4816-4B60-9131-4D30-F8F918AA5B9D}" dt="2024-01-25T15:37:11.982" v="2"/>
          <ac:spMkLst>
            <pc:docMk/>
            <pc:sldMk cId="0" sldId="256"/>
            <ac:spMk id="224" creationId="{00000000-0000-0000-0000-000000000000}"/>
          </ac:spMkLst>
        </pc:spChg>
        <pc:spChg chg="mod">
          <ac:chgData name="Vasquez,  Juan Jose (OS-)" userId="S::vasquezjua@paho.org::c4e85e20-e9a5-4645-9363-921cd6c61213" providerId="AD" clId="Web-{ABCE4816-4B60-9131-4D30-F8F918AA5B9D}" dt="2024-01-25T15:37:44.796" v="13" actId="1076"/>
          <ac:spMkLst>
            <pc:docMk/>
            <pc:sldMk cId="0" sldId="256"/>
            <ac:spMk id="225" creationId="{00000000-0000-0000-0000-000000000000}"/>
          </ac:spMkLst>
        </pc:spChg>
        <pc:grpChg chg="mod">
          <ac:chgData name="Vasquez,  Juan Jose (OS-)" userId="S::vasquezjua@paho.org::c4e85e20-e9a5-4645-9363-921cd6c61213" providerId="AD" clId="Web-{ABCE4816-4B60-9131-4D30-F8F918AA5B9D}" dt="2024-01-25T15:37:29.577" v="9" actId="1076"/>
          <ac:grpSpMkLst>
            <pc:docMk/>
            <pc:sldMk cId="0" sldId="256"/>
            <ac:grpSpMk id="83" creationId="{00000000-0000-0000-0000-000000000000}"/>
          </ac:grpSpMkLst>
        </pc:grpChg>
      </pc:sldChg>
    </pc:docChg>
  </pc:docChgLst>
  <pc:docChgLst>
    <pc:chgData name="Loayza Saldivia,  Sergio (OS-)" userId="S::loayzaser@paho.org::b0266ea2-599b-48a7-9ee2-a9ecfc76e9b3" providerId="AD" clId="Web-{04A22BB1-E032-A5F6-AD87-A057531A0A49}"/>
    <pc:docChg chg="modSld">
      <pc:chgData name="Loayza Saldivia,  Sergio (OS-)" userId="S::loayzaser@paho.org::b0266ea2-599b-48a7-9ee2-a9ecfc76e9b3" providerId="AD" clId="Web-{04A22BB1-E032-A5F6-AD87-A057531A0A49}" dt="2023-12-19T19:15:14.928" v="211"/>
      <pc:docMkLst>
        <pc:docMk/>
      </pc:docMkLst>
      <pc:sldChg chg="modSp">
        <pc:chgData name="Loayza Saldivia,  Sergio (OS-)" userId="S::loayzaser@paho.org::b0266ea2-599b-48a7-9ee2-a9ecfc76e9b3" providerId="AD" clId="Web-{04A22BB1-E032-A5F6-AD87-A057531A0A49}" dt="2023-12-19T18:47:35.393" v="157"/>
        <pc:sldMkLst>
          <pc:docMk/>
          <pc:sldMk cId="640198709" sldId="304"/>
        </pc:sldMkLst>
        <pc:graphicFrameChg chg="mod modGraphic">
          <ac:chgData name="Loayza Saldivia,  Sergio (OS-)" userId="S::loayzaser@paho.org::b0266ea2-599b-48a7-9ee2-a9ecfc76e9b3" providerId="AD" clId="Web-{04A22BB1-E032-A5F6-AD87-A057531A0A49}" dt="2023-12-19T18:47:35.393" v="157"/>
          <ac:graphicFrameMkLst>
            <pc:docMk/>
            <pc:sldMk cId="640198709" sldId="304"/>
            <ac:graphicFrameMk id="2" creationId="{90D51C35-B8E4-6BC8-EE53-8E37A097D53E}"/>
          </ac:graphicFrameMkLst>
        </pc:graphicFrameChg>
      </pc:sldChg>
      <pc:sldChg chg="modSp">
        <pc:chgData name="Loayza Saldivia,  Sergio (OS-)" userId="S::loayzaser@paho.org::b0266ea2-599b-48a7-9ee2-a9ecfc76e9b3" providerId="AD" clId="Web-{04A22BB1-E032-A5F6-AD87-A057531A0A49}" dt="2023-12-19T18:55:04.114" v="176" actId="20577"/>
        <pc:sldMkLst>
          <pc:docMk/>
          <pc:sldMk cId="1012187804" sldId="305"/>
        </pc:sldMkLst>
        <pc:spChg chg="mod">
          <ac:chgData name="Loayza Saldivia,  Sergio (OS-)" userId="S::loayzaser@paho.org::b0266ea2-599b-48a7-9ee2-a9ecfc76e9b3" providerId="AD" clId="Web-{04A22BB1-E032-A5F6-AD87-A057531A0A49}" dt="2023-12-19T18:54:22.815" v="172" actId="20577"/>
          <ac:spMkLst>
            <pc:docMk/>
            <pc:sldMk cId="1012187804" sldId="305"/>
            <ac:spMk id="3" creationId="{2CE1BCCC-CE72-B1DD-69AA-DE0F2EA41B16}"/>
          </ac:spMkLst>
        </pc:spChg>
        <pc:spChg chg="mod">
          <ac:chgData name="Loayza Saldivia,  Sergio (OS-)" userId="S::loayzaser@paho.org::b0266ea2-599b-48a7-9ee2-a9ecfc76e9b3" providerId="AD" clId="Web-{04A22BB1-E032-A5F6-AD87-A057531A0A49}" dt="2023-12-19T18:55:04.114" v="176" actId="20577"/>
          <ac:spMkLst>
            <pc:docMk/>
            <pc:sldMk cId="1012187804" sldId="305"/>
            <ac:spMk id="5" creationId="{37ACA5D8-695C-3784-A8AB-CC078ADDD178}"/>
          </ac:spMkLst>
        </pc:spChg>
      </pc:sldChg>
      <pc:sldChg chg="modSp">
        <pc:chgData name="Loayza Saldivia,  Sergio (OS-)" userId="S::loayzaser@paho.org::b0266ea2-599b-48a7-9ee2-a9ecfc76e9b3" providerId="AD" clId="Web-{04A22BB1-E032-A5F6-AD87-A057531A0A49}" dt="2023-12-19T19:01:20.098" v="193" actId="20577"/>
        <pc:sldMkLst>
          <pc:docMk/>
          <pc:sldMk cId="3713017760" sldId="306"/>
        </pc:sldMkLst>
        <pc:spChg chg="mod">
          <ac:chgData name="Loayza Saldivia,  Sergio (OS-)" userId="S::loayzaser@paho.org::b0266ea2-599b-48a7-9ee2-a9ecfc76e9b3" providerId="AD" clId="Web-{04A22BB1-E032-A5F6-AD87-A057531A0A49}" dt="2023-12-19T18:59:06.499" v="180" actId="20577"/>
          <ac:spMkLst>
            <pc:docMk/>
            <pc:sldMk cId="3713017760" sldId="306"/>
            <ac:spMk id="3" creationId="{DC741B4F-D5E9-2ABD-CC4E-49D13028F5B3}"/>
          </ac:spMkLst>
        </pc:spChg>
        <pc:spChg chg="mod">
          <ac:chgData name="Loayza Saldivia,  Sergio (OS-)" userId="S::loayzaser@paho.org::b0266ea2-599b-48a7-9ee2-a9ecfc76e9b3" providerId="AD" clId="Web-{04A22BB1-E032-A5F6-AD87-A057531A0A49}" dt="2023-12-19T19:01:20.098" v="193" actId="20577"/>
          <ac:spMkLst>
            <pc:docMk/>
            <pc:sldMk cId="3713017760" sldId="306"/>
            <ac:spMk id="4" creationId="{06E7F0A8-FFC3-C372-4132-8613F79D6244}"/>
          </ac:spMkLst>
        </pc:spChg>
      </pc:sldChg>
      <pc:sldChg chg="modSp">
        <pc:chgData name="Loayza Saldivia,  Sergio (OS-)" userId="S::loayzaser@paho.org::b0266ea2-599b-48a7-9ee2-a9ecfc76e9b3" providerId="AD" clId="Web-{04A22BB1-E032-A5F6-AD87-A057531A0A49}" dt="2023-12-19T19:09:23.383" v="196" actId="20577"/>
        <pc:sldMkLst>
          <pc:docMk/>
          <pc:sldMk cId="707470494" sldId="307"/>
        </pc:sldMkLst>
        <pc:spChg chg="mod">
          <ac:chgData name="Loayza Saldivia,  Sergio (OS-)" userId="S::loayzaser@paho.org::b0266ea2-599b-48a7-9ee2-a9ecfc76e9b3" providerId="AD" clId="Web-{04A22BB1-E032-A5F6-AD87-A057531A0A49}" dt="2023-12-19T19:09:23.383" v="196" actId="20577"/>
          <ac:spMkLst>
            <pc:docMk/>
            <pc:sldMk cId="707470494" sldId="307"/>
            <ac:spMk id="8" creationId="{7CA02B47-5C0C-F413-871C-247AFE84C839}"/>
          </ac:spMkLst>
        </pc:spChg>
      </pc:sldChg>
      <pc:sldChg chg="modSp">
        <pc:chgData name="Loayza Saldivia,  Sergio (OS-)" userId="S::loayzaser@paho.org::b0266ea2-599b-48a7-9ee2-a9ecfc76e9b3" providerId="AD" clId="Web-{04A22BB1-E032-A5F6-AD87-A057531A0A49}" dt="2023-12-19T19:14:42.396" v="199" actId="20577"/>
        <pc:sldMkLst>
          <pc:docMk/>
          <pc:sldMk cId="2864245388" sldId="308"/>
        </pc:sldMkLst>
        <pc:spChg chg="mod">
          <ac:chgData name="Loayza Saldivia,  Sergio (OS-)" userId="S::loayzaser@paho.org::b0266ea2-599b-48a7-9ee2-a9ecfc76e9b3" providerId="AD" clId="Web-{04A22BB1-E032-A5F6-AD87-A057531A0A49}" dt="2023-12-19T19:14:42.396" v="199" actId="20577"/>
          <ac:spMkLst>
            <pc:docMk/>
            <pc:sldMk cId="2864245388" sldId="308"/>
            <ac:spMk id="4" creationId="{1DCCC246-0717-CE73-EB88-8BAAE8C4285F}"/>
          </ac:spMkLst>
        </pc:spChg>
      </pc:sldChg>
      <pc:sldChg chg="modSp">
        <pc:chgData name="Loayza Saldivia,  Sergio (OS-)" userId="S::loayzaser@paho.org::b0266ea2-599b-48a7-9ee2-a9ecfc76e9b3" providerId="AD" clId="Web-{04A22BB1-E032-A5F6-AD87-A057531A0A49}" dt="2023-12-19T19:15:14.928" v="211"/>
        <pc:sldMkLst>
          <pc:docMk/>
          <pc:sldMk cId="4267590498" sldId="309"/>
        </pc:sldMkLst>
        <pc:graphicFrameChg chg="mod modGraphic">
          <ac:chgData name="Loayza Saldivia,  Sergio (OS-)" userId="S::loayzaser@paho.org::b0266ea2-599b-48a7-9ee2-a9ecfc76e9b3" providerId="AD" clId="Web-{04A22BB1-E032-A5F6-AD87-A057531A0A49}" dt="2023-12-19T19:15:14.928" v="211"/>
          <ac:graphicFrameMkLst>
            <pc:docMk/>
            <pc:sldMk cId="4267590498" sldId="309"/>
            <ac:graphicFrameMk id="3" creationId="{AB9E8F1F-9E03-B0E7-61B2-D5DF01DD9970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97db20ce4d_0_3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g297db20ce4d_0_3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2a04eae5a1a_0_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2a04eae5a1a_0_3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2a04eae5a1a_0_3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2a04eae5a1a_0_3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433552" y="1008589"/>
            <a:ext cx="52893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oppins Black"/>
              <a:buNone/>
              <a:defRPr sz="4500" b="1" i="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433553" y="2868345"/>
            <a:ext cx="4560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82365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"/>
              <a:buNone/>
              <a:defRPr b="1" i="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82365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"/>
              <a:buNone/>
              <a:defRPr b="1" i="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8"/>
          <p:cNvSpPr txBox="1">
            <a:spLocks noGrp="1"/>
          </p:cNvSpPr>
          <p:nvPr>
            <p:ph type="body" idx="1"/>
          </p:nvPr>
        </p:nvSpPr>
        <p:spPr>
          <a:xfrm>
            <a:off x="628649" y="1369219"/>
            <a:ext cx="4071000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body" idx="2"/>
          </p:nvPr>
        </p:nvSpPr>
        <p:spPr>
          <a:xfrm>
            <a:off x="4871196" y="1369219"/>
            <a:ext cx="3993600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range">
  <p:cSld name="Title Orang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0"/>
          <p:cNvSpPr txBox="1">
            <a:spLocks noGrp="1"/>
          </p:cNvSpPr>
          <p:nvPr>
            <p:ph type="ctrTitle"/>
          </p:nvPr>
        </p:nvSpPr>
        <p:spPr>
          <a:xfrm>
            <a:off x="648725" y="276702"/>
            <a:ext cx="6700500" cy="12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oppins Black"/>
              <a:buNone/>
              <a:defRPr sz="4500" b="1" i="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Green">
  <p:cSld name="Title Gree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>
            <a:spLocks noGrp="1"/>
          </p:cNvSpPr>
          <p:nvPr>
            <p:ph type="ctrTitle"/>
          </p:nvPr>
        </p:nvSpPr>
        <p:spPr>
          <a:xfrm>
            <a:off x="648725" y="276702"/>
            <a:ext cx="6700500" cy="12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oppins Black"/>
              <a:buNone/>
              <a:defRPr sz="4500" b="1" i="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Pink">
  <p:cSld name="Title Pi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2"/>
          <p:cNvSpPr txBox="1">
            <a:spLocks noGrp="1"/>
          </p:cNvSpPr>
          <p:nvPr>
            <p:ph type="ctrTitle"/>
          </p:nvPr>
        </p:nvSpPr>
        <p:spPr>
          <a:xfrm>
            <a:off x="648725" y="276702"/>
            <a:ext cx="6700500" cy="12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oppins Black"/>
              <a:buNone/>
              <a:defRPr sz="4500" b="1" i="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>
            <a:spLocks noGrp="1"/>
          </p:cNvSpPr>
          <p:nvPr>
            <p:ph type="title"/>
          </p:nvPr>
        </p:nvSpPr>
        <p:spPr>
          <a:xfrm>
            <a:off x="628649" y="273844"/>
            <a:ext cx="82365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"/>
              <a:buNone/>
              <a:defRPr b="1" i="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body" idx="1"/>
          </p:nvPr>
        </p:nvSpPr>
        <p:spPr>
          <a:xfrm>
            <a:off x="628649" y="1369219"/>
            <a:ext cx="8236500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189" lvl="0" indent="-361941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1pPr>
            <a:lvl2pPr marL="914378" lvl="1" indent="-3428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2pPr>
            <a:lvl3pPr marL="1371566" lvl="2" indent="-32384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3pPr>
            <a:lvl4pPr marL="1828754" lvl="3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4pPr>
            <a:lvl5pPr marL="2285943" lvl="4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5pPr>
            <a:lvl6pPr marL="2743132" lvl="5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320" lvl="6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509" lvl="7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697" lvl="8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7047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Yellow">
  <p:cSld name="Title Yellow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9"/>
          <p:cNvSpPr txBox="1">
            <a:spLocks noGrp="1"/>
          </p:cNvSpPr>
          <p:nvPr>
            <p:ph type="ctrTitle"/>
          </p:nvPr>
        </p:nvSpPr>
        <p:spPr>
          <a:xfrm>
            <a:off x="648725" y="276702"/>
            <a:ext cx="6700500" cy="12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oppins Black"/>
              <a:buNone/>
              <a:defRPr sz="4500" b="1" i="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8592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1" r:id="rId2"/>
    <p:sldLayoutId id="2147483663" r:id="rId3"/>
    <p:sldLayoutId id="2147483665" r:id="rId4"/>
    <p:sldLayoutId id="2147483666" r:id="rId5"/>
    <p:sldLayoutId id="2147483667" r:id="rId6"/>
    <p:sldLayoutId id="2147483668" r:id="rId7"/>
    <p:sldLayoutId id="2147483671" r:id="rId8"/>
    <p:sldLayoutId id="2147483672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mmunizationdata.who.int/compare.html?COMPARISON=type1__WIISE/MT_AD_COV_LONG+type2__WIISE/MT_AD_COV_LONG+option1__DTP_coverage+option2__DTP_PLUS_coverage&amp;CODE=GTM+PER&amp;YEAR=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oogle Shape;83;p24"/>
          <p:cNvGrpSpPr/>
          <p:nvPr/>
        </p:nvGrpSpPr>
        <p:grpSpPr>
          <a:xfrm>
            <a:off x="399509" y="4511432"/>
            <a:ext cx="3495174" cy="344810"/>
            <a:chOff x="2933700" y="2011363"/>
            <a:chExt cx="4006848" cy="395288"/>
          </a:xfrm>
        </p:grpSpPr>
        <p:sp>
          <p:nvSpPr>
            <p:cNvPr id="84" name="Google Shape;84;p24"/>
            <p:cNvSpPr/>
            <p:nvPr/>
          </p:nvSpPr>
          <p:spPr>
            <a:xfrm>
              <a:off x="6327775" y="2336800"/>
              <a:ext cx="53975" cy="66675"/>
            </a:xfrm>
            <a:custGeom>
              <a:avLst/>
              <a:gdLst/>
              <a:ahLst/>
              <a:cxnLst/>
              <a:rect l="l" t="t" r="r" b="b"/>
              <a:pathLst>
                <a:path w="149" h="187" extrusionOk="0">
                  <a:moveTo>
                    <a:pt x="98" y="143"/>
                  </a:moveTo>
                  <a:lnTo>
                    <a:pt x="47" y="143"/>
                  </a:lnTo>
                  <a:lnTo>
                    <a:pt x="37" y="186"/>
                  </a:lnTo>
                  <a:lnTo>
                    <a:pt x="0" y="186"/>
                  </a:lnTo>
                  <a:lnTo>
                    <a:pt x="53" y="0"/>
                  </a:lnTo>
                  <a:lnTo>
                    <a:pt x="95" y="0"/>
                  </a:lnTo>
                  <a:lnTo>
                    <a:pt x="148" y="186"/>
                  </a:lnTo>
                  <a:lnTo>
                    <a:pt x="108" y="186"/>
                  </a:lnTo>
                  <a:lnTo>
                    <a:pt x="98" y="143"/>
                  </a:lnTo>
                  <a:close/>
                  <a:moveTo>
                    <a:pt x="74" y="35"/>
                  </a:moveTo>
                  <a:lnTo>
                    <a:pt x="74" y="35"/>
                  </a:lnTo>
                  <a:lnTo>
                    <a:pt x="55" y="112"/>
                  </a:lnTo>
                  <a:lnTo>
                    <a:pt x="93" y="112"/>
                  </a:lnTo>
                  <a:lnTo>
                    <a:pt x="74" y="3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85" name="Google Shape;85;p24"/>
            <p:cNvSpPr/>
            <p:nvPr/>
          </p:nvSpPr>
          <p:spPr>
            <a:xfrm>
              <a:off x="6384925" y="2351088"/>
              <a:ext cx="60325" cy="50800"/>
            </a:xfrm>
            <a:custGeom>
              <a:avLst/>
              <a:gdLst/>
              <a:ahLst/>
              <a:cxnLst/>
              <a:rect l="l" t="t" r="r" b="b"/>
              <a:pathLst>
                <a:path w="168" h="141" extrusionOk="0">
                  <a:moveTo>
                    <a:pt x="132" y="55"/>
                  </a:moveTo>
                  <a:cubicBezTo>
                    <a:pt x="132" y="40"/>
                    <a:pt x="127" y="34"/>
                    <a:pt x="119" y="34"/>
                  </a:cubicBezTo>
                  <a:cubicBezTo>
                    <a:pt x="108" y="34"/>
                    <a:pt x="103" y="42"/>
                    <a:pt x="103" y="53"/>
                  </a:cubicBezTo>
                  <a:lnTo>
                    <a:pt x="103" y="140"/>
                  </a:lnTo>
                  <a:lnTo>
                    <a:pt x="66" y="140"/>
                  </a:lnTo>
                  <a:lnTo>
                    <a:pt x="66" y="55"/>
                  </a:lnTo>
                  <a:cubicBezTo>
                    <a:pt x="66" y="37"/>
                    <a:pt x="58" y="34"/>
                    <a:pt x="53" y="34"/>
                  </a:cubicBezTo>
                  <a:cubicBezTo>
                    <a:pt x="39" y="34"/>
                    <a:pt x="37" y="47"/>
                    <a:pt x="37" y="63"/>
                  </a:cubicBezTo>
                  <a:lnTo>
                    <a:pt x="37" y="140"/>
                  </a:lnTo>
                  <a:lnTo>
                    <a:pt x="0" y="140"/>
                  </a:lnTo>
                  <a:lnTo>
                    <a:pt x="0" y="32"/>
                  </a:lnTo>
                  <a:cubicBezTo>
                    <a:pt x="0" y="18"/>
                    <a:pt x="0" y="10"/>
                    <a:pt x="0" y="2"/>
                  </a:cubicBezTo>
                  <a:lnTo>
                    <a:pt x="34" y="2"/>
                  </a:lnTo>
                  <a:cubicBezTo>
                    <a:pt x="34" y="8"/>
                    <a:pt x="34" y="16"/>
                    <a:pt x="34" y="26"/>
                  </a:cubicBezTo>
                  <a:lnTo>
                    <a:pt x="34" y="26"/>
                  </a:lnTo>
                  <a:cubicBezTo>
                    <a:pt x="39" y="10"/>
                    <a:pt x="51" y="0"/>
                    <a:pt x="69" y="0"/>
                  </a:cubicBezTo>
                  <a:cubicBezTo>
                    <a:pt x="88" y="0"/>
                    <a:pt x="95" y="10"/>
                    <a:pt x="100" y="24"/>
                  </a:cubicBezTo>
                  <a:cubicBezTo>
                    <a:pt x="106" y="10"/>
                    <a:pt x="114" y="0"/>
                    <a:pt x="132" y="0"/>
                  </a:cubicBezTo>
                  <a:cubicBezTo>
                    <a:pt x="159" y="0"/>
                    <a:pt x="167" y="21"/>
                    <a:pt x="167" y="50"/>
                  </a:cubicBezTo>
                  <a:lnTo>
                    <a:pt x="167" y="140"/>
                  </a:lnTo>
                  <a:lnTo>
                    <a:pt x="132" y="140"/>
                  </a:lnTo>
                  <a:lnTo>
                    <a:pt x="132" y="55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86" name="Google Shape;86;p24"/>
            <p:cNvSpPr/>
            <p:nvPr/>
          </p:nvSpPr>
          <p:spPr>
            <a:xfrm>
              <a:off x="6454775" y="2351088"/>
              <a:ext cx="38100" cy="52387"/>
            </a:xfrm>
            <a:custGeom>
              <a:avLst/>
              <a:gdLst/>
              <a:ahLst/>
              <a:cxnLst/>
              <a:rect l="l" t="t" r="r" b="b"/>
              <a:pathLst>
                <a:path w="107" h="144" extrusionOk="0">
                  <a:moveTo>
                    <a:pt x="106" y="82"/>
                  </a:moveTo>
                  <a:lnTo>
                    <a:pt x="35" y="82"/>
                  </a:lnTo>
                  <a:cubicBezTo>
                    <a:pt x="35" y="98"/>
                    <a:pt x="43" y="114"/>
                    <a:pt x="64" y="114"/>
                  </a:cubicBezTo>
                  <a:cubicBezTo>
                    <a:pt x="77" y="114"/>
                    <a:pt x="88" y="108"/>
                    <a:pt x="98" y="103"/>
                  </a:cubicBezTo>
                  <a:lnTo>
                    <a:pt x="98" y="135"/>
                  </a:lnTo>
                  <a:cubicBezTo>
                    <a:pt x="88" y="140"/>
                    <a:pt x="72" y="143"/>
                    <a:pt x="61" y="143"/>
                  </a:cubicBezTo>
                  <a:cubicBezTo>
                    <a:pt x="19" y="143"/>
                    <a:pt x="0" y="114"/>
                    <a:pt x="0" y="71"/>
                  </a:cubicBezTo>
                  <a:cubicBezTo>
                    <a:pt x="0" y="34"/>
                    <a:pt x="19" y="0"/>
                    <a:pt x="53" y="0"/>
                  </a:cubicBezTo>
                  <a:cubicBezTo>
                    <a:pt x="64" y="0"/>
                    <a:pt x="106" y="0"/>
                    <a:pt x="106" y="71"/>
                  </a:cubicBezTo>
                  <a:lnTo>
                    <a:pt x="106" y="82"/>
                  </a:lnTo>
                  <a:close/>
                  <a:moveTo>
                    <a:pt x="75" y="61"/>
                  </a:moveTo>
                  <a:cubicBezTo>
                    <a:pt x="75" y="42"/>
                    <a:pt x="72" y="26"/>
                    <a:pt x="56" y="26"/>
                  </a:cubicBezTo>
                  <a:cubicBezTo>
                    <a:pt x="37" y="26"/>
                    <a:pt x="37" y="53"/>
                    <a:pt x="37" y="61"/>
                  </a:cubicBezTo>
                  <a:lnTo>
                    <a:pt x="75" y="6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87" name="Google Shape;87;p24"/>
            <p:cNvSpPr/>
            <p:nvPr/>
          </p:nvSpPr>
          <p:spPr>
            <a:xfrm>
              <a:off x="6499225" y="2351088"/>
              <a:ext cx="26988" cy="50800"/>
            </a:xfrm>
            <a:custGeom>
              <a:avLst/>
              <a:gdLst/>
              <a:ahLst/>
              <a:cxnLst/>
              <a:rect l="l" t="t" r="r" b="b"/>
              <a:pathLst>
                <a:path w="76" h="141" extrusionOk="0">
                  <a:moveTo>
                    <a:pt x="0" y="32"/>
                  </a:moveTo>
                  <a:cubicBezTo>
                    <a:pt x="0" y="18"/>
                    <a:pt x="0" y="10"/>
                    <a:pt x="0" y="2"/>
                  </a:cubicBezTo>
                  <a:lnTo>
                    <a:pt x="35" y="2"/>
                  </a:lnTo>
                  <a:cubicBezTo>
                    <a:pt x="35" y="10"/>
                    <a:pt x="35" y="18"/>
                    <a:pt x="35" y="26"/>
                  </a:cubicBezTo>
                  <a:lnTo>
                    <a:pt x="35" y="26"/>
                  </a:lnTo>
                  <a:cubicBezTo>
                    <a:pt x="43" y="10"/>
                    <a:pt x="48" y="0"/>
                    <a:pt x="69" y="0"/>
                  </a:cubicBezTo>
                  <a:lnTo>
                    <a:pt x="75" y="0"/>
                  </a:lnTo>
                  <a:lnTo>
                    <a:pt x="75" y="40"/>
                  </a:lnTo>
                  <a:cubicBezTo>
                    <a:pt x="72" y="40"/>
                    <a:pt x="67" y="37"/>
                    <a:pt x="61" y="37"/>
                  </a:cubicBezTo>
                  <a:cubicBezTo>
                    <a:pt x="40" y="37"/>
                    <a:pt x="38" y="58"/>
                    <a:pt x="38" y="79"/>
                  </a:cubicBezTo>
                  <a:lnTo>
                    <a:pt x="38" y="140"/>
                  </a:lnTo>
                  <a:lnTo>
                    <a:pt x="0" y="140"/>
                  </a:lnTo>
                  <a:lnTo>
                    <a:pt x="0" y="3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88" name="Google Shape;88;p24"/>
            <p:cNvSpPr/>
            <p:nvPr/>
          </p:nvSpPr>
          <p:spPr>
            <a:xfrm>
              <a:off x="6532563" y="2330450"/>
              <a:ext cx="14287" cy="71438"/>
            </a:xfrm>
            <a:custGeom>
              <a:avLst/>
              <a:gdLst/>
              <a:ahLst/>
              <a:cxnLst/>
              <a:rect l="l" t="t" r="r" b="b"/>
              <a:pathLst>
                <a:path w="38" h="199" extrusionOk="0">
                  <a:moveTo>
                    <a:pt x="0" y="0"/>
                  </a:moveTo>
                  <a:lnTo>
                    <a:pt x="37" y="0"/>
                  </a:lnTo>
                  <a:lnTo>
                    <a:pt x="37" y="37"/>
                  </a:lnTo>
                  <a:lnTo>
                    <a:pt x="0" y="37"/>
                  </a:lnTo>
                  <a:lnTo>
                    <a:pt x="0" y="0"/>
                  </a:lnTo>
                  <a:close/>
                  <a:moveTo>
                    <a:pt x="0" y="60"/>
                  </a:moveTo>
                  <a:lnTo>
                    <a:pt x="37" y="60"/>
                  </a:lnTo>
                  <a:lnTo>
                    <a:pt x="37" y="198"/>
                  </a:lnTo>
                  <a:lnTo>
                    <a:pt x="0" y="198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89" name="Google Shape;89;p24"/>
            <p:cNvSpPr/>
            <p:nvPr/>
          </p:nvSpPr>
          <p:spPr>
            <a:xfrm>
              <a:off x="6554788" y="2351088"/>
              <a:ext cx="31750" cy="52387"/>
            </a:xfrm>
            <a:custGeom>
              <a:avLst/>
              <a:gdLst/>
              <a:ahLst/>
              <a:cxnLst/>
              <a:rect l="l" t="t" r="r" b="b"/>
              <a:pathLst>
                <a:path w="89" h="144" extrusionOk="0">
                  <a:moveTo>
                    <a:pt x="88" y="137"/>
                  </a:moveTo>
                  <a:cubicBezTo>
                    <a:pt x="77" y="140"/>
                    <a:pt x="67" y="143"/>
                    <a:pt x="56" y="143"/>
                  </a:cubicBezTo>
                  <a:cubicBezTo>
                    <a:pt x="8" y="143"/>
                    <a:pt x="0" y="98"/>
                    <a:pt x="0" y="74"/>
                  </a:cubicBezTo>
                  <a:cubicBezTo>
                    <a:pt x="0" y="32"/>
                    <a:pt x="22" y="0"/>
                    <a:pt x="59" y="0"/>
                  </a:cubicBezTo>
                  <a:cubicBezTo>
                    <a:pt x="72" y="0"/>
                    <a:pt x="77" y="2"/>
                    <a:pt x="88" y="8"/>
                  </a:cubicBezTo>
                  <a:lnTo>
                    <a:pt x="85" y="40"/>
                  </a:lnTo>
                  <a:cubicBezTo>
                    <a:pt x="77" y="37"/>
                    <a:pt x="72" y="34"/>
                    <a:pt x="64" y="34"/>
                  </a:cubicBezTo>
                  <a:cubicBezTo>
                    <a:pt x="37" y="34"/>
                    <a:pt x="37" y="69"/>
                    <a:pt x="37" y="74"/>
                  </a:cubicBezTo>
                  <a:cubicBezTo>
                    <a:pt x="37" y="103"/>
                    <a:pt x="53" y="114"/>
                    <a:pt x="67" y="114"/>
                  </a:cubicBezTo>
                  <a:cubicBezTo>
                    <a:pt x="75" y="114"/>
                    <a:pt x="80" y="111"/>
                    <a:pt x="88" y="108"/>
                  </a:cubicBezTo>
                  <a:lnTo>
                    <a:pt x="88" y="137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90" name="Google Shape;90;p24"/>
            <p:cNvSpPr/>
            <p:nvPr/>
          </p:nvSpPr>
          <p:spPr>
            <a:xfrm>
              <a:off x="6591300" y="2352675"/>
              <a:ext cx="38100" cy="52388"/>
            </a:xfrm>
            <a:custGeom>
              <a:avLst/>
              <a:gdLst/>
              <a:ahLst/>
              <a:cxnLst/>
              <a:rect l="l" t="t" r="r" b="b"/>
              <a:pathLst>
                <a:path w="104" h="144" extrusionOk="0">
                  <a:moveTo>
                    <a:pt x="10" y="8"/>
                  </a:moveTo>
                  <a:cubicBezTo>
                    <a:pt x="21" y="6"/>
                    <a:pt x="37" y="0"/>
                    <a:pt x="50" y="0"/>
                  </a:cubicBezTo>
                  <a:cubicBezTo>
                    <a:pt x="92" y="0"/>
                    <a:pt x="103" y="22"/>
                    <a:pt x="103" y="51"/>
                  </a:cubicBezTo>
                  <a:lnTo>
                    <a:pt x="103" y="101"/>
                  </a:lnTo>
                  <a:lnTo>
                    <a:pt x="103" y="141"/>
                  </a:lnTo>
                  <a:lnTo>
                    <a:pt x="69" y="141"/>
                  </a:lnTo>
                  <a:lnTo>
                    <a:pt x="69" y="122"/>
                  </a:lnTo>
                  <a:cubicBezTo>
                    <a:pt x="66" y="130"/>
                    <a:pt x="53" y="143"/>
                    <a:pt x="37" y="143"/>
                  </a:cubicBezTo>
                  <a:cubicBezTo>
                    <a:pt x="16" y="143"/>
                    <a:pt x="0" y="128"/>
                    <a:pt x="0" y="101"/>
                  </a:cubicBezTo>
                  <a:cubicBezTo>
                    <a:pt x="0" y="56"/>
                    <a:pt x="47" y="53"/>
                    <a:pt x="58" y="53"/>
                  </a:cubicBezTo>
                  <a:lnTo>
                    <a:pt x="69" y="53"/>
                  </a:lnTo>
                  <a:cubicBezTo>
                    <a:pt x="69" y="27"/>
                    <a:pt x="53" y="27"/>
                    <a:pt x="47" y="27"/>
                  </a:cubicBezTo>
                  <a:cubicBezTo>
                    <a:pt x="39" y="27"/>
                    <a:pt x="29" y="30"/>
                    <a:pt x="13" y="40"/>
                  </a:cubicBezTo>
                  <a:lnTo>
                    <a:pt x="10" y="8"/>
                  </a:lnTo>
                  <a:close/>
                  <a:moveTo>
                    <a:pt x="31" y="96"/>
                  </a:moveTo>
                  <a:cubicBezTo>
                    <a:pt x="31" y="114"/>
                    <a:pt x="45" y="114"/>
                    <a:pt x="47" y="114"/>
                  </a:cubicBezTo>
                  <a:cubicBezTo>
                    <a:pt x="50" y="114"/>
                    <a:pt x="69" y="114"/>
                    <a:pt x="69" y="80"/>
                  </a:cubicBezTo>
                  <a:lnTo>
                    <a:pt x="69" y="72"/>
                  </a:lnTo>
                  <a:cubicBezTo>
                    <a:pt x="55" y="72"/>
                    <a:pt x="31" y="72"/>
                    <a:pt x="31" y="9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91" name="Google Shape;91;p24"/>
            <p:cNvSpPr/>
            <p:nvPr/>
          </p:nvSpPr>
          <p:spPr>
            <a:xfrm>
              <a:off x="6634163" y="2351088"/>
              <a:ext cx="31750" cy="52387"/>
            </a:xfrm>
            <a:custGeom>
              <a:avLst/>
              <a:gdLst/>
              <a:ahLst/>
              <a:cxnLst/>
              <a:rect l="l" t="t" r="r" b="b"/>
              <a:pathLst>
                <a:path w="86" h="144" extrusionOk="0">
                  <a:moveTo>
                    <a:pt x="79" y="37"/>
                  </a:moveTo>
                  <a:cubicBezTo>
                    <a:pt x="69" y="32"/>
                    <a:pt x="61" y="29"/>
                    <a:pt x="50" y="29"/>
                  </a:cubicBezTo>
                  <a:cubicBezTo>
                    <a:pt x="40" y="29"/>
                    <a:pt x="37" y="34"/>
                    <a:pt x="37" y="40"/>
                  </a:cubicBezTo>
                  <a:cubicBezTo>
                    <a:pt x="37" y="47"/>
                    <a:pt x="42" y="50"/>
                    <a:pt x="61" y="61"/>
                  </a:cubicBezTo>
                  <a:cubicBezTo>
                    <a:pt x="74" y="66"/>
                    <a:pt x="85" y="74"/>
                    <a:pt x="85" y="100"/>
                  </a:cubicBezTo>
                  <a:cubicBezTo>
                    <a:pt x="85" y="132"/>
                    <a:pt x="63" y="143"/>
                    <a:pt x="40" y="143"/>
                  </a:cubicBezTo>
                  <a:cubicBezTo>
                    <a:pt x="29" y="143"/>
                    <a:pt x="13" y="140"/>
                    <a:pt x="0" y="135"/>
                  </a:cubicBezTo>
                  <a:lnTo>
                    <a:pt x="0" y="103"/>
                  </a:lnTo>
                  <a:cubicBezTo>
                    <a:pt x="8" y="108"/>
                    <a:pt x="18" y="114"/>
                    <a:pt x="29" y="114"/>
                  </a:cubicBezTo>
                  <a:cubicBezTo>
                    <a:pt x="45" y="114"/>
                    <a:pt x="47" y="105"/>
                    <a:pt x="47" y="100"/>
                  </a:cubicBezTo>
                  <a:cubicBezTo>
                    <a:pt x="47" y="94"/>
                    <a:pt x="37" y="92"/>
                    <a:pt x="24" y="85"/>
                  </a:cubicBezTo>
                  <a:cubicBezTo>
                    <a:pt x="10" y="79"/>
                    <a:pt x="0" y="66"/>
                    <a:pt x="0" y="42"/>
                  </a:cubicBezTo>
                  <a:cubicBezTo>
                    <a:pt x="0" y="26"/>
                    <a:pt x="8" y="0"/>
                    <a:pt x="45" y="0"/>
                  </a:cubicBezTo>
                  <a:cubicBezTo>
                    <a:pt x="61" y="0"/>
                    <a:pt x="71" y="2"/>
                    <a:pt x="79" y="5"/>
                  </a:cubicBezTo>
                  <a:lnTo>
                    <a:pt x="79" y="37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92" name="Google Shape;92;p24"/>
            <p:cNvSpPr/>
            <p:nvPr/>
          </p:nvSpPr>
          <p:spPr>
            <a:xfrm>
              <a:off x="6327775" y="2298700"/>
              <a:ext cx="612773" cy="7938"/>
            </a:xfrm>
            <a:custGeom>
              <a:avLst/>
              <a:gdLst/>
              <a:ahLst/>
              <a:cxnLst/>
              <a:rect l="l" t="t" r="r" b="b"/>
              <a:pathLst>
                <a:path w="1703" h="20" extrusionOk="0">
                  <a:moveTo>
                    <a:pt x="851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1702" y="0"/>
                  </a:lnTo>
                  <a:lnTo>
                    <a:pt x="1702" y="19"/>
                  </a:lnTo>
                  <a:lnTo>
                    <a:pt x="851" y="19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93" name="Google Shape;93;p24"/>
            <p:cNvSpPr/>
            <p:nvPr/>
          </p:nvSpPr>
          <p:spPr>
            <a:xfrm>
              <a:off x="5957888" y="2371725"/>
              <a:ext cx="17462" cy="31750"/>
            </a:xfrm>
            <a:custGeom>
              <a:avLst/>
              <a:gdLst/>
              <a:ahLst/>
              <a:cxnLst/>
              <a:rect l="l" t="t" r="r" b="b"/>
              <a:pathLst>
                <a:path w="49" h="89" extrusionOk="0">
                  <a:moveTo>
                    <a:pt x="3" y="0"/>
                  </a:moveTo>
                  <a:lnTo>
                    <a:pt x="24" y="0"/>
                  </a:lnTo>
                  <a:cubicBezTo>
                    <a:pt x="37" y="0"/>
                    <a:pt x="45" y="8"/>
                    <a:pt x="45" y="22"/>
                  </a:cubicBezTo>
                  <a:cubicBezTo>
                    <a:pt x="45" y="32"/>
                    <a:pt x="40" y="40"/>
                    <a:pt x="32" y="43"/>
                  </a:cubicBezTo>
                  <a:lnTo>
                    <a:pt x="32" y="43"/>
                  </a:lnTo>
                  <a:cubicBezTo>
                    <a:pt x="35" y="43"/>
                    <a:pt x="37" y="45"/>
                    <a:pt x="40" y="53"/>
                  </a:cubicBezTo>
                  <a:lnTo>
                    <a:pt x="48" y="85"/>
                  </a:lnTo>
                  <a:lnTo>
                    <a:pt x="35" y="85"/>
                  </a:lnTo>
                  <a:lnTo>
                    <a:pt x="27" y="59"/>
                  </a:lnTo>
                  <a:cubicBezTo>
                    <a:pt x="24" y="51"/>
                    <a:pt x="22" y="51"/>
                    <a:pt x="16" y="51"/>
                  </a:cubicBezTo>
                  <a:lnTo>
                    <a:pt x="14" y="51"/>
                  </a:lnTo>
                  <a:lnTo>
                    <a:pt x="14" y="88"/>
                  </a:lnTo>
                  <a:lnTo>
                    <a:pt x="0" y="88"/>
                  </a:lnTo>
                  <a:lnTo>
                    <a:pt x="3" y="0"/>
                  </a:lnTo>
                  <a:close/>
                  <a:moveTo>
                    <a:pt x="22" y="37"/>
                  </a:moveTo>
                  <a:cubicBezTo>
                    <a:pt x="30" y="37"/>
                    <a:pt x="32" y="32"/>
                    <a:pt x="32" y="24"/>
                  </a:cubicBezTo>
                  <a:cubicBezTo>
                    <a:pt x="32" y="14"/>
                    <a:pt x="27" y="11"/>
                    <a:pt x="22" y="11"/>
                  </a:cubicBezTo>
                  <a:lnTo>
                    <a:pt x="16" y="11"/>
                  </a:lnTo>
                  <a:lnTo>
                    <a:pt x="16" y="35"/>
                  </a:lnTo>
                  <a:lnTo>
                    <a:pt x="22" y="35"/>
                  </a:lnTo>
                  <a:lnTo>
                    <a:pt x="22" y="3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94" name="Google Shape;94;p24"/>
            <p:cNvSpPr/>
            <p:nvPr/>
          </p:nvSpPr>
          <p:spPr>
            <a:xfrm>
              <a:off x="5976938" y="2371725"/>
              <a:ext cx="14287" cy="31750"/>
            </a:xfrm>
            <a:custGeom>
              <a:avLst/>
              <a:gdLst/>
              <a:ahLst/>
              <a:cxnLst/>
              <a:rect l="l" t="t" r="r" b="b"/>
              <a:pathLst>
                <a:path w="38" h="86" extrusionOk="0">
                  <a:moveTo>
                    <a:pt x="0" y="0"/>
                  </a:moveTo>
                  <a:lnTo>
                    <a:pt x="35" y="0"/>
                  </a:lnTo>
                  <a:lnTo>
                    <a:pt x="35" y="14"/>
                  </a:lnTo>
                  <a:lnTo>
                    <a:pt x="14" y="14"/>
                  </a:lnTo>
                  <a:lnTo>
                    <a:pt x="14" y="35"/>
                  </a:lnTo>
                  <a:lnTo>
                    <a:pt x="35" y="35"/>
                  </a:lnTo>
                  <a:lnTo>
                    <a:pt x="35" y="48"/>
                  </a:lnTo>
                  <a:lnTo>
                    <a:pt x="14" y="48"/>
                  </a:lnTo>
                  <a:lnTo>
                    <a:pt x="14" y="72"/>
                  </a:lnTo>
                  <a:lnTo>
                    <a:pt x="37" y="72"/>
                  </a:lnTo>
                  <a:lnTo>
                    <a:pt x="37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95" name="Google Shape;95;p24"/>
            <p:cNvSpPr/>
            <p:nvPr/>
          </p:nvSpPr>
          <p:spPr>
            <a:xfrm>
              <a:off x="5991225" y="2373313"/>
              <a:ext cx="19050" cy="31750"/>
            </a:xfrm>
            <a:custGeom>
              <a:avLst/>
              <a:gdLst/>
              <a:ahLst/>
              <a:cxnLst/>
              <a:rect l="l" t="t" r="r" b="b"/>
              <a:pathLst>
                <a:path w="54" h="86" extrusionOk="0">
                  <a:moveTo>
                    <a:pt x="32" y="34"/>
                  </a:moveTo>
                  <a:lnTo>
                    <a:pt x="53" y="34"/>
                  </a:lnTo>
                  <a:lnTo>
                    <a:pt x="53" y="79"/>
                  </a:lnTo>
                  <a:cubicBezTo>
                    <a:pt x="50" y="82"/>
                    <a:pt x="42" y="85"/>
                    <a:pt x="35" y="85"/>
                  </a:cubicBezTo>
                  <a:cubicBezTo>
                    <a:pt x="13" y="85"/>
                    <a:pt x="0" y="66"/>
                    <a:pt x="0" y="42"/>
                  </a:cubicBezTo>
                  <a:cubicBezTo>
                    <a:pt x="0" y="16"/>
                    <a:pt x="11" y="0"/>
                    <a:pt x="35" y="0"/>
                  </a:cubicBezTo>
                  <a:cubicBezTo>
                    <a:pt x="42" y="0"/>
                    <a:pt x="48" y="3"/>
                    <a:pt x="50" y="3"/>
                  </a:cubicBezTo>
                  <a:lnTo>
                    <a:pt x="50" y="16"/>
                  </a:lnTo>
                  <a:cubicBezTo>
                    <a:pt x="45" y="13"/>
                    <a:pt x="40" y="11"/>
                    <a:pt x="35" y="11"/>
                  </a:cubicBezTo>
                  <a:cubicBezTo>
                    <a:pt x="21" y="11"/>
                    <a:pt x="13" y="23"/>
                    <a:pt x="13" y="42"/>
                  </a:cubicBezTo>
                  <a:cubicBezTo>
                    <a:pt x="13" y="60"/>
                    <a:pt x="21" y="74"/>
                    <a:pt x="32" y="74"/>
                  </a:cubicBezTo>
                  <a:cubicBezTo>
                    <a:pt x="35" y="74"/>
                    <a:pt x="37" y="74"/>
                    <a:pt x="40" y="72"/>
                  </a:cubicBezTo>
                  <a:lnTo>
                    <a:pt x="40" y="48"/>
                  </a:lnTo>
                  <a:lnTo>
                    <a:pt x="29" y="48"/>
                  </a:lnTo>
                  <a:lnTo>
                    <a:pt x="32" y="34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96" name="Google Shape;96;p24"/>
            <p:cNvSpPr/>
            <p:nvPr/>
          </p:nvSpPr>
          <p:spPr>
            <a:xfrm>
              <a:off x="6015038" y="2371725"/>
              <a:ext cx="4762" cy="31750"/>
            </a:xfrm>
            <a:custGeom>
              <a:avLst/>
              <a:gdLst/>
              <a:ahLst/>
              <a:cxnLst/>
              <a:rect l="l" t="t" r="r" b="b"/>
              <a:pathLst>
                <a:path w="14" h="86" extrusionOk="0">
                  <a:moveTo>
                    <a:pt x="6" y="85"/>
                  </a:moveTo>
                  <a:lnTo>
                    <a:pt x="0" y="85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85"/>
                  </a:lnTo>
                  <a:lnTo>
                    <a:pt x="6" y="85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97" name="Google Shape;97;p24"/>
            <p:cNvSpPr/>
            <p:nvPr/>
          </p:nvSpPr>
          <p:spPr>
            <a:xfrm>
              <a:off x="6021388" y="2371725"/>
              <a:ext cx="19050" cy="31750"/>
            </a:xfrm>
            <a:custGeom>
              <a:avLst/>
              <a:gdLst/>
              <a:ahLst/>
              <a:cxnLst/>
              <a:rect l="l" t="t" r="r" b="b"/>
              <a:pathLst>
                <a:path w="54" h="86" extrusionOk="0">
                  <a:moveTo>
                    <a:pt x="53" y="43"/>
                  </a:moveTo>
                  <a:cubicBezTo>
                    <a:pt x="53" y="75"/>
                    <a:pt x="41" y="85"/>
                    <a:pt x="27" y="85"/>
                  </a:cubicBezTo>
                  <a:cubicBezTo>
                    <a:pt x="14" y="85"/>
                    <a:pt x="0" y="72"/>
                    <a:pt x="0" y="43"/>
                  </a:cubicBezTo>
                  <a:cubicBezTo>
                    <a:pt x="0" y="14"/>
                    <a:pt x="14" y="0"/>
                    <a:pt x="27" y="0"/>
                  </a:cubicBezTo>
                  <a:cubicBezTo>
                    <a:pt x="41" y="0"/>
                    <a:pt x="53" y="14"/>
                    <a:pt x="53" y="43"/>
                  </a:cubicBezTo>
                  <a:close/>
                  <a:moveTo>
                    <a:pt x="40" y="43"/>
                  </a:moveTo>
                  <a:cubicBezTo>
                    <a:pt x="40" y="19"/>
                    <a:pt x="35" y="11"/>
                    <a:pt x="27" y="11"/>
                  </a:cubicBezTo>
                  <a:cubicBezTo>
                    <a:pt x="19" y="11"/>
                    <a:pt x="13" y="19"/>
                    <a:pt x="13" y="43"/>
                  </a:cubicBezTo>
                  <a:cubicBezTo>
                    <a:pt x="13" y="67"/>
                    <a:pt x="19" y="75"/>
                    <a:pt x="27" y="75"/>
                  </a:cubicBezTo>
                  <a:cubicBezTo>
                    <a:pt x="35" y="75"/>
                    <a:pt x="40" y="67"/>
                    <a:pt x="40" y="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98" name="Google Shape;98;p24"/>
            <p:cNvSpPr/>
            <p:nvPr/>
          </p:nvSpPr>
          <p:spPr>
            <a:xfrm>
              <a:off x="6043613" y="2371725"/>
              <a:ext cx="19050" cy="31750"/>
            </a:xfrm>
            <a:custGeom>
              <a:avLst/>
              <a:gdLst/>
              <a:ahLst/>
              <a:cxnLst/>
              <a:rect l="l" t="t" r="r" b="b"/>
              <a:pathLst>
                <a:path w="51" h="86" extrusionOk="0">
                  <a:moveTo>
                    <a:pt x="0" y="0"/>
                  </a:moveTo>
                  <a:lnTo>
                    <a:pt x="16" y="0"/>
                  </a:lnTo>
                  <a:lnTo>
                    <a:pt x="37" y="67"/>
                  </a:lnTo>
                  <a:lnTo>
                    <a:pt x="37" y="67"/>
                  </a:lnTo>
                  <a:lnTo>
                    <a:pt x="37" y="0"/>
                  </a:lnTo>
                  <a:lnTo>
                    <a:pt x="50" y="0"/>
                  </a:lnTo>
                  <a:lnTo>
                    <a:pt x="50" y="85"/>
                  </a:lnTo>
                  <a:lnTo>
                    <a:pt x="35" y="85"/>
                  </a:lnTo>
                  <a:lnTo>
                    <a:pt x="13" y="19"/>
                  </a:lnTo>
                  <a:lnTo>
                    <a:pt x="11" y="19"/>
                  </a:lnTo>
                  <a:lnTo>
                    <a:pt x="11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99" name="Google Shape;99;p24"/>
            <p:cNvSpPr/>
            <p:nvPr/>
          </p:nvSpPr>
          <p:spPr>
            <a:xfrm>
              <a:off x="6061075" y="2371725"/>
              <a:ext cx="22225" cy="31750"/>
            </a:xfrm>
            <a:custGeom>
              <a:avLst/>
              <a:gdLst/>
              <a:ahLst/>
              <a:cxnLst/>
              <a:rect l="l" t="t" r="r" b="b"/>
              <a:pathLst>
                <a:path w="60" h="86" extrusionOk="0">
                  <a:moveTo>
                    <a:pt x="43" y="64"/>
                  </a:moveTo>
                  <a:lnTo>
                    <a:pt x="19" y="64"/>
                  </a:lnTo>
                  <a:lnTo>
                    <a:pt x="14" y="85"/>
                  </a:lnTo>
                  <a:lnTo>
                    <a:pt x="0" y="85"/>
                  </a:lnTo>
                  <a:lnTo>
                    <a:pt x="24" y="0"/>
                  </a:lnTo>
                  <a:lnTo>
                    <a:pt x="37" y="0"/>
                  </a:lnTo>
                  <a:lnTo>
                    <a:pt x="59" y="85"/>
                  </a:lnTo>
                  <a:lnTo>
                    <a:pt x="45" y="85"/>
                  </a:lnTo>
                  <a:lnTo>
                    <a:pt x="43" y="64"/>
                  </a:lnTo>
                  <a:close/>
                  <a:moveTo>
                    <a:pt x="40" y="53"/>
                  </a:moveTo>
                  <a:lnTo>
                    <a:pt x="32" y="14"/>
                  </a:lnTo>
                  <a:lnTo>
                    <a:pt x="32" y="14"/>
                  </a:lnTo>
                  <a:lnTo>
                    <a:pt x="22" y="53"/>
                  </a:lnTo>
                  <a:lnTo>
                    <a:pt x="40" y="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00" name="Google Shape;100;p24"/>
            <p:cNvSpPr/>
            <p:nvPr/>
          </p:nvSpPr>
          <p:spPr>
            <a:xfrm>
              <a:off x="6084888" y="2371725"/>
              <a:ext cx="12700" cy="31750"/>
            </a:xfrm>
            <a:custGeom>
              <a:avLst/>
              <a:gdLst/>
              <a:ahLst/>
              <a:cxnLst/>
              <a:rect l="l" t="t" r="r" b="b"/>
              <a:pathLst>
                <a:path w="35" h="86" extrusionOk="0">
                  <a:moveTo>
                    <a:pt x="0" y="0"/>
                  </a:moveTo>
                  <a:lnTo>
                    <a:pt x="13" y="0"/>
                  </a:lnTo>
                  <a:lnTo>
                    <a:pt x="13" y="72"/>
                  </a:lnTo>
                  <a:lnTo>
                    <a:pt x="34" y="72"/>
                  </a:lnTo>
                  <a:lnTo>
                    <a:pt x="34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01" name="Google Shape;101;p24"/>
            <p:cNvSpPr/>
            <p:nvPr/>
          </p:nvSpPr>
          <p:spPr>
            <a:xfrm>
              <a:off x="6103938" y="2371725"/>
              <a:ext cx="20637" cy="31750"/>
            </a:xfrm>
            <a:custGeom>
              <a:avLst/>
              <a:gdLst/>
              <a:ahLst/>
              <a:cxnLst/>
              <a:rect l="l" t="t" r="r" b="b"/>
              <a:pathLst>
                <a:path w="56" h="86" extrusionOk="0">
                  <a:moveTo>
                    <a:pt x="55" y="43"/>
                  </a:moveTo>
                  <a:cubicBezTo>
                    <a:pt x="55" y="75"/>
                    <a:pt x="43" y="85"/>
                    <a:pt x="29" y="85"/>
                  </a:cubicBezTo>
                  <a:cubicBezTo>
                    <a:pt x="16" y="85"/>
                    <a:pt x="2" y="72"/>
                    <a:pt x="2" y="43"/>
                  </a:cubicBezTo>
                  <a:cubicBezTo>
                    <a:pt x="0" y="14"/>
                    <a:pt x="13" y="0"/>
                    <a:pt x="29" y="0"/>
                  </a:cubicBezTo>
                  <a:cubicBezTo>
                    <a:pt x="42" y="0"/>
                    <a:pt x="55" y="14"/>
                    <a:pt x="55" y="43"/>
                  </a:cubicBezTo>
                  <a:close/>
                  <a:moveTo>
                    <a:pt x="42" y="43"/>
                  </a:moveTo>
                  <a:cubicBezTo>
                    <a:pt x="42" y="19"/>
                    <a:pt x="37" y="11"/>
                    <a:pt x="29" y="11"/>
                  </a:cubicBezTo>
                  <a:cubicBezTo>
                    <a:pt x="21" y="11"/>
                    <a:pt x="15" y="19"/>
                    <a:pt x="15" y="43"/>
                  </a:cubicBezTo>
                  <a:cubicBezTo>
                    <a:pt x="13" y="67"/>
                    <a:pt x="21" y="75"/>
                    <a:pt x="29" y="75"/>
                  </a:cubicBezTo>
                  <a:cubicBezTo>
                    <a:pt x="37" y="75"/>
                    <a:pt x="42" y="67"/>
                    <a:pt x="42" y="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02" name="Google Shape;102;p24"/>
            <p:cNvSpPr/>
            <p:nvPr/>
          </p:nvSpPr>
          <p:spPr>
            <a:xfrm>
              <a:off x="6126163" y="2371725"/>
              <a:ext cx="14287" cy="31750"/>
            </a:xfrm>
            <a:custGeom>
              <a:avLst/>
              <a:gdLst/>
              <a:ahLst/>
              <a:cxnLst/>
              <a:rect l="l" t="t" r="r" b="b"/>
              <a:pathLst>
                <a:path w="39" h="86" extrusionOk="0">
                  <a:moveTo>
                    <a:pt x="0" y="0"/>
                  </a:moveTo>
                  <a:lnTo>
                    <a:pt x="38" y="0"/>
                  </a:lnTo>
                  <a:lnTo>
                    <a:pt x="38" y="14"/>
                  </a:lnTo>
                  <a:lnTo>
                    <a:pt x="14" y="14"/>
                  </a:lnTo>
                  <a:lnTo>
                    <a:pt x="14" y="37"/>
                  </a:lnTo>
                  <a:lnTo>
                    <a:pt x="35" y="37"/>
                  </a:lnTo>
                  <a:lnTo>
                    <a:pt x="35" y="48"/>
                  </a:lnTo>
                  <a:lnTo>
                    <a:pt x="14" y="48"/>
                  </a:lnTo>
                  <a:lnTo>
                    <a:pt x="14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03" name="Google Shape;103;p24"/>
            <p:cNvSpPr/>
            <p:nvPr/>
          </p:nvSpPr>
          <p:spPr>
            <a:xfrm>
              <a:off x="6142038" y="2371725"/>
              <a:ext cx="12700" cy="31750"/>
            </a:xfrm>
            <a:custGeom>
              <a:avLst/>
              <a:gdLst/>
              <a:ahLst/>
              <a:cxnLst/>
              <a:rect l="l" t="t" r="r" b="b"/>
              <a:pathLst>
                <a:path w="35" h="86" extrusionOk="0">
                  <a:moveTo>
                    <a:pt x="0" y="0"/>
                  </a:moveTo>
                  <a:lnTo>
                    <a:pt x="34" y="0"/>
                  </a:lnTo>
                  <a:lnTo>
                    <a:pt x="34" y="14"/>
                  </a:lnTo>
                  <a:lnTo>
                    <a:pt x="13" y="14"/>
                  </a:lnTo>
                  <a:lnTo>
                    <a:pt x="13" y="37"/>
                  </a:lnTo>
                  <a:lnTo>
                    <a:pt x="32" y="37"/>
                  </a:lnTo>
                  <a:lnTo>
                    <a:pt x="32" y="48"/>
                  </a:lnTo>
                  <a:lnTo>
                    <a:pt x="13" y="48"/>
                  </a:lnTo>
                  <a:lnTo>
                    <a:pt x="13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04" name="Google Shape;104;p24"/>
            <p:cNvSpPr/>
            <p:nvPr/>
          </p:nvSpPr>
          <p:spPr>
            <a:xfrm>
              <a:off x="6156325" y="2371725"/>
              <a:ext cx="4763" cy="31750"/>
            </a:xfrm>
            <a:custGeom>
              <a:avLst/>
              <a:gdLst/>
              <a:ahLst/>
              <a:cxnLst/>
              <a:rect l="l" t="t" r="r" b="b"/>
              <a:pathLst>
                <a:path w="14" h="86" extrusionOk="0">
                  <a:moveTo>
                    <a:pt x="6" y="85"/>
                  </a:moveTo>
                  <a:lnTo>
                    <a:pt x="0" y="85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85"/>
                  </a:lnTo>
                  <a:lnTo>
                    <a:pt x="6" y="85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05" name="Google Shape;105;p24"/>
            <p:cNvSpPr/>
            <p:nvPr/>
          </p:nvSpPr>
          <p:spPr>
            <a:xfrm>
              <a:off x="6162675" y="2371725"/>
              <a:ext cx="17463" cy="31750"/>
            </a:xfrm>
            <a:custGeom>
              <a:avLst/>
              <a:gdLst/>
              <a:ahLst/>
              <a:cxnLst/>
              <a:rect l="l" t="t" r="r" b="b"/>
              <a:pathLst>
                <a:path w="49" h="86" extrusionOk="0">
                  <a:moveTo>
                    <a:pt x="48" y="82"/>
                  </a:moveTo>
                  <a:cubicBezTo>
                    <a:pt x="45" y="85"/>
                    <a:pt x="40" y="85"/>
                    <a:pt x="32" y="85"/>
                  </a:cubicBezTo>
                  <a:cubicBezTo>
                    <a:pt x="11" y="85"/>
                    <a:pt x="0" y="67"/>
                    <a:pt x="0" y="43"/>
                  </a:cubicBezTo>
                  <a:cubicBezTo>
                    <a:pt x="0" y="19"/>
                    <a:pt x="11" y="0"/>
                    <a:pt x="32" y="0"/>
                  </a:cubicBezTo>
                  <a:cubicBezTo>
                    <a:pt x="40" y="0"/>
                    <a:pt x="45" y="3"/>
                    <a:pt x="48" y="3"/>
                  </a:cubicBezTo>
                  <a:lnTo>
                    <a:pt x="48" y="16"/>
                  </a:lnTo>
                  <a:cubicBezTo>
                    <a:pt x="45" y="14"/>
                    <a:pt x="42" y="11"/>
                    <a:pt x="35" y="11"/>
                  </a:cubicBezTo>
                  <a:cubicBezTo>
                    <a:pt x="24" y="11"/>
                    <a:pt x="16" y="19"/>
                    <a:pt x="16" y="43"/>
                  </a:cubicBezTo>
                  <a:cubicBezTo>
                    <a:pt x="16" y="64"/>
                    <a:pt x="24" y="75"/>
                    <a:pt x="35" y="75"/>
                  </a:cubicBezTo>
                  <a:cubicBezTo>
                    <a:pt x="40" y="75"/>
                    <a:pt x="45" y="72"/>
                    <a:pt x="48" y="69"/>
                  </a:cubicBezTo>
                  <a:lnTo>
                    <a:pt x="48" y="8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06" name="Google Shape;106;p24"/>
            <p:cNvSpPr/>
            <p:nvPr/>
          </p:nvSpPr>
          <p:spPr>
            <a:xfrm>
              <a:off x="6181725" y="2371725"/>
              <a:ext cx="14288" cy="31750"/>
            </a:xfrm>
            <a:custGeom>
              <a:avLst/>
              <a:gdLst/>
              <a:ahLst/>
              <a:cxnLst/>
              <a:rect l="l" t="t" r="r" b="b"/>
              <a:pathLst>
                <a:path w="38" h="86" extrusionOk="0">
                  <a:moveTo>
                    <a:pt x="0" y="0"/>
                  </a:moveTo>
                  <a:lnTo>
                    <a:pt x="37" y="0"/>
                  </a:lnTo>
                  <a:lnTo>
                    <a:pt x="37" y="14"/>
                  </a:lnTo>
                  <a:lnTo>
                    <a:pt x="13" y="14"/>
                  </a:lnTo>
                  <a:lnTo>
                    <a:pt x="13" y="35"/>
                  </a:lnTo>
                  <a:lnTo>
                    <a:pt x="34" y="35"/>
                  </a:lnTo>
                  <a:lnTo>
                    <a:pt x="34" y="48"/>
                  </a:lnTo>
                  <a:lnTo>
                    <a:pt x="13" y="48"/>
                  </a:lnTo>
                  <a:lnTo>
                    <a:pt x="13" y="72"/>
                  </a:lnTo>
                  <a:lnTo>
                    <a:pt x="37" y="72"/>
                  </a:lnTo>
                  <a:lnTo>
                    <a:pt x="37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07" name="Google Shape;107;p24"/>
            <p:cNvSpPr/>
            <p:nvPr/>
          </p:nvSpPr>
          <p:spPr>
            <a:xfrm>
              <a:off x="6205538" y="2371725"/>
              <a:ext cx="12700" cy="31750"/>
            </a:xfrm>
            <a:custGeom>
              <a:avLst/>
              <a:gdLst/>
              <a:ahLst/>
              <a:cxnLst/>
              <a:rect l="l" t="t" r="r" b="b"/>
              <a:pathLst>
                <a:path w="36" h="86" extrusionOk="0">
                  <a:moveTo>
                    <a:pt x="0" y="0"/>
                  </a:moveTo>
                  <a:lnTo>
                    <a:pt x="35" y="0"/>
                  </a:lnTo>
                  <a:lnTo>
                    <a:pt x="35" y="14"/>
                  </a:lnTo>
                  <a:lnTo>
                    <a:pt x="11" y="14"/>
                  </a:lnTo>
                  <a:lnTo>
                    <a:pt x="11" y="37"/>
                  </a:lnTo>
                  <a:lnTo>
                    <a:pt x="32" y="37"/>
                  </a:lnTo>
                  <a:lnTo>
                    <a:pt x="32" y="48"/>
                  </a:lnTo>
                  <a:lnTo>
                    <a:pt x="11" y="48"/>
                  </a:lnTo>
                  <a:lnTo>
                    <a:pt x="11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08" name="Google Shape;108;p24"/>
            <p:cNvSpPr/>
            <p:nvPr/>
          </p:nvSpPr>
          <p:spPr>
            <a:xfrm>
              <a:off x="6218238" y="2371725"/>
              <a:ext cx="19050" cy="31750"/>
            </a:xfrm>
            <a:custGeom>
              <a:avLst/>
              <a:gdLst/>
              <a:ahLst/>
              <a:cxnLst/>
              <a:rect l="l" t="t" r="r" b="b"/>
              <a:pathLst>
                <a:path w="54" h="86" extrusionOk="0">
                  <a:moveTo>
                    <a:pt x="53" y="43"/>
                  </a:moveTo>
                  <a:cubicBezTo>
                    <a:pt x="53" y="75"/>
                    <a:pt x="40" y="85"/>
                    <a:pt x="27" y="85"/>
                  </a:cubicBezTo>
                  <a:cubicBezTo>
                    <a:pt x="14" y="85"/>
                    <a:pt x="0" y="72"/>
                    <a:pt x="0" y="43"/>
                  </a:cubicBezTo>
                  <a:cubicBezTo>
                    <a:pt x="0" y="14"/>
                    <a:pt x="14" y="0"/>
                    <a:pt x="27" y="0"/>
                  </a:cubicBezTo>
                  <a:cubicBezTo>
                    <a:pt x="40" y="0"/>
                    <a:pt x="53" y="14"/>
                    <a:pt x="53" y="43"/>
                  </a:cubicBezTo>
                  <a:close/>
                  <a:moveTo>
                    <a:pt x="40" y="43"/>
                  </a:moveTo>
                  <a:cubicBezTo>
                    <a:pt x="40" y="19"/>
                    <a:pt x="35" y="11"/>
                    <a:pt x="27" y="11"/>
                  </a:cubicBezTo>
                  <a:cubicBezTo>
                    <a:pt x="19" y="11"/>
                    <a:pt x="14" y="19"/>
                    <a:pt x="14" y="43"/>
                  </a:cubicBezTo>
                  <a:cubicBezTo>
                    <a:pt x="14" y="67"/>
                    <a:pt x="19" y="75"/>
                    <a:pt x="27" y="75"/>
                  </a:cubicBezTo>
                  <a:cubicBezTo>
                    <a:pt x="35" y="75"/>
                    <a:pt x="40" y="67"/>
                    <a:pt x="40" y="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09" name="Google Shape;109;p24"/>
            <p:cNvSpPr/>
            <p:nvPr/>
          </p:nvSpPr>
          <p:spPr>
            <a:xfrm>
              <a:off x="6240463" y="2371725"/>
              <a:ext cx="17462" cy="31750"/>
            </a:xfrm>
            <a:custGeom>
              <a:avLst/>
              <a:gdLst/>
              <a:ahLst/>
              <a:cxnLst/>
              <a:rect l="l" t="t" r="r" b="b"/>
              <a:pathLst>
                <a:path w="48" h="89" extrusionOk="0">
                  <a:moveTo>
                    <a:pt x="2" y="0"/>
                  </a:moveTo>
                  <a:lnTo>
                    <a:pt x="23" y="0"/>
                  </a:lnTo>
                  <a:cubicBezTo>
                    <a:pt x="37" y="0"/>
                    <a:pt x="45" y="8"/>
                    <a:pt x="45" y="22"/>
                  </a:cubicBezTo>
                  <a:cubicBezTo>
                    <a:pt x="45" y="32"/>
                    <a:pt x="39" y="40"/>
                    <a:pt x="31" y="43"/>
                  </a:cubicBezTo>
                  <a:lnTo>
                    <a:pt x="31" y="43"/>
                  </a:lnTo>
                  <a:cubicBezTo>
                    <a:pt x="34" y="43"/>
                    <a:pt x="37" y="45"/>
                    <a:pt x="39" y="53"/>
                  </a:cubicBezTo>
                  <a:lnTo>
                    <a:pt x="47" y="85"/>
                  </a:lnTo>
                  <a:lnTo>
                    <a:pt x="34" y="85"/>
                  </a:lnTo>
                  <a:lnTo>
                    <a:pt x="26" y="59"/>
                  </a:lnTo>
                  <a:cubicBezTo>
                    <a:pt x="23" y="51"/>
                    <a:pt x="21" y="51"/>
                    <a:pt x="15" y="51"/>
                  </a:cubicBezTo>
                  <a:lnTo>
                    <a:pt x="13" y="51"/>
                  </a:lnTo>
                  <a:lnTo>
                    <a:pt x="13" y="88"/>
                  </a:lnTo>
                  <a:lnTo>
                    <a:pt x="0" y="88"/>
                  </a:lnTo>
                  <a:lnTo>
                    <a:pt x="2" y="0"/>
                  </a:lnTo>
                  <a:close/>
                  <a:moveTo>
                    <a:pt x="18" y="37"/>
                  </a:moveTo>
                  <a:cubicBezTo>
                    <a:pt x="26" y="37"/>
                    <a:pt x="29" y="32"/>
                    <a:pt x="29" y="24"/>
                  </a:cubicBezTo>
                  <a:cubicBezTo>
                    <a:pt x="29" y="14"/>
                    <a:pt x="23" y="11"/>
                    <a:pt x="18" y="11"/>
                  </a:cubicBezTo>
                  <a:lnTo>
                    <a:pt x="13" y="11"/>
                  </a:lnTo>
                  <a:lnTo>
                    <a:pt x="13" y="35"/>
                  </a:lnTo>
                  <a:lnTo>
                    <a:pt x="18" y="35"/>
                  </a:lnTo>
                  <a:lnTo>
                    <a:pt x="18" y="3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10" name="Google Shape;110;p24"/>
            <p:cNvSpPr/>
            <p:nvPr/>
          </p:nvSpPr>
          <p:spPr>
            <a:xfrm>
              <a:off x="6261100" y="2371725"/>
              <a:ext cx="15875" cy="31750"/>
            </a:xfrm>
            <a:custGeom>
              <a:avLst/>
              <a:gdLst/>
              <a:ahLst/>
              <a:cxnLst/>
              <a:rect l="l" t="t" r="r" b="b"/>
              <a:pathLst>
                <a:path w="46" h="86" extrusionOk="0">
                  <a:moveTo>
                    <a:pt x="16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14"/>
                  </a:lnTo>
                  <a:lnTo>
                    <a:pt x="30" y="14"/>
                  </a:lnTo>
                  <a:lnTo>
                    <a:pt x="30" y="85"/>
                  </a:lnTo>
                  <a:lnTo>
                    <a:pt x="16" y="85"/>
                  </a:lnTo>
                  <a:lnTo>
                    <a:pt x="16" y="14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11" name="Google Shape;111;p24"/>
            <p:cNvSpPr/>
            <p:nvPr/>
          </p:nvSpPr>
          <p:spPr>
            <a:xfrm>
              <a:off x="6278563" y="2371725"/>
              <a:ext cx="15875" cy="31750"/>
            </a:xfrm>
            <a:custGeom>
              <a:avLst/>
              <a:gdLst/>
              <a:ahLst/>
              <a:cxnLst/>
              <a:rect l="l" t="t" r="r" b="b"/>
              <a:pathLst>
                <a:path w="46" h="86" extrusionOk="0">
                  <a:moveTo>
                    <a:pt x="0" y="0"/>
                  </a:moveTo>
                  <a:lnTo>
                    <a:pt x="13" y="0"/>
                  </a:lnTo>
                  <a:lnTo>
                    <a:pt x="13" y="35"/>
                  </a:lnTo>
                  <a:lnTo>
                    <a:pt x="35" y="35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85"/>
                  </a:lnTo>
                  <a:lnTo>
                    <a:pt x="35" y="85"/>
                  </a:lnTo>
                  <a:lnTo>
                    <a:pt x="35" y="48"/>
                  </a:lnTo>
                  <a:lnTo>
                    <a:pt x="13" y="48"/>
                  </a:lnTo>
                  <a:lnTo>
                    <a:pt x="13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12" name="Google Shape;112;p24"/>
            <p:cNvSpPr/>
            <p:nvPr/>
          </p:nvSpPr>
          <p:spPr>
            <a:xfrm>
              <a:off x="6299200" y="2371725"/>
              <a:ext cx="14288" cy="31750"/>
            </a:xfrm>
            <a:custGeom>
              <a:avLst/>
              <a:gdLst/>
              <a:ahLst/>
              <a:cxnLst/>
              <a:rect l="l" t="t" r="r" b="b"/>
              <a:pathLst>
                <a:path w="38" h="86" extrusionOk="0">
                  <a:moveTo>
                    <a:pt x="0" y="0"/>
                  </a:moveTo>
                  <a:lnTo>
                    <a:pt x="37" y="0"/>
                  </a:lnTo>
                  <a:lnTo>
                    <a:pt x="37" y="14"/>
                  </a:lnTo>
                  <a:lnTo>
                    <a:pt x="13" y="14"/>
                  </a:lnTo>
                  <a:lnTo>
                    <a:pt x="13" y="35"/>
                  </a:lnTo>
                  <a:lnTo>
                    <a:pt x="34" y="35"/>
                  </a:lnTo>
                  <a:lnTo>
                    <a:pt x="34" y="48"/>
                  </a:lnTo>
                  <a:lnTo>
                    <a:pt x="13" y="48"/>
                  </a:lnTo>
                  <a:lnTo>
                    <a:pt x="13" y="72"/>
                  </a:lnTo>
                  <a:lnTo>
                    <a:pt x="37" y="72"/>
                  </a:lnTo>
                  <a:lnTo>
                    <a:pt x="37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13" name="Google Shape;113;p24"/>
            <p:cNvSpPr/>
            <p:nvPr/>
          </p:nvSpPr>
          <p:spPr>
            <a:xfrm>
              <a:off x="5953125" y="2038350"/>
              <a:ext cx="355601" cy="273051"/>
            </a:xfrm>
            <a:custGeom>
              <a:avLst/>
              <a:gdLst/>
              <a:ahLst/>
              <a:cxnLst/>
              <a:rect l="l" t="t" r="r" b="b"/>
              <a:pathLst>
                <a:path w="986" h="758" extrusionOk="0">
                  <a:moveTo>
                    <a:pt x="855" y="140"/>
                  </a:moveTo>
                  <a:cubicBezTo>
                    <a:pt x="842" y="76"/>
                    <a:pt x="791" y="26"/>
                    <a:pt x="733" y="13"/>
                  </a:cubicBezTo>
                  <a:cubicBezTo>
                    <a:pt x="762" y="34"/>
                    <a:pt x="767" y="62"/>
                    <a:pt x="786" y="84"/>
                  </a:cubicBezTo>
                  <a:cubicBezTo>
                    <a:pt x="805" y="105"/>
                    <a:pt x="836" y="119"/>
                    <a:pt x="855" y="140"/>
                  </a:cubicBezTo>
                  <a:close/>
                  <a:moveTo>
                    <a:pt x="209" y="95"/>
                  </a:moveTo>
                  <a:cubicBezTo>
                    <a:pt x="195" y="121"/>
                    <a:pt x="129" y="132"/>
                    <a:pt x="98" y="196"/>
                  </a:cubicBezTo>
                  <a:cubicBezTo>
                    <a:pt x="113" y="156"/>
                    <a:pt x="105" y="98"/>
                    <a:pt x="132" y="66"/>
                  </a:cubicBezTo>
                  <a:cubicBezTo>
                    <a:pt x="55" y="124"/>
                    <a:pt x="90" y="217"/>
                    <a:pt x="84" y="246"/>
                  </a:cubicBezTo>
                  <a:cubicBezTo>
                    <a:pt x="124" y="158"/>
                    <a:pt x="185" y="177"/>
                    <a:pt x="209" y="95"/>
                  </a:cubicBezTo>
                  <a:close/>
                  <a:moveTo>
                    <a:pt x="177" y="582"/>
                  </a:moveTo>
                  <a:cubicBezTo>
                    <a:pt x="143" y="542"/>
                    <a:pt x="68" y="534"/>
                    <a:pt x="39" y="476"/>
                  </a:cubicBezTo>
                  <a:cubicBezTo>
                    <a:pt x="76" y="619"/>
                    <a:pt x="174" y="590"/>
                    <a:pt x="219" y="622"/>
                  </a:cubicBezTo>
                  <a:cubicBezTo>
                    <a:pt x="182" y="566"/>
                    <a:pt x="211" y="532"/>
                    <a:pt x="158" y="452"/>
                  </a:cubicBezTo>
                  <a:cubicBezTo>
                    <a:pt x="166" y="487"/>
                    <a:pt x="145" y="534"/>
                    <a:pt x="177" y="582"/>
                  </a:cubicBezTo>
                  <a:close/>
                  <a:moveTo>
                    <a:pt x="135" y="357"/>
                  </a:moveTo>
                  <a:cubicBezTo>
                    <a:pt x="132" y="399"/>
                    <a:pt x="103" y="421"/>
                    <a:pt x="121" y="500"/>
                  </a:cubicBezTo>
                  <a:cubicBezTo>
                    <a:pt x="87" y="434"/>
                    <a:pt x="34" y="407"/>
                    <a:pt x="18" y="362"/>
                  </a:cubicBezTo>
                  <a:cubicBezTo>
                    <a:pt x="18" y="489"/>
                    <a:pt x="121" y="508"/>
                    <a:pt x="148" y="542"/>
                  </a:cubicBezTo>
                  <a:cubicBezTo>
                    <a:pt x="127" y="463"/>
                    <a:pt x="164" y="434"/>
                    <a:pt x="135" y="357"/>
                  </a:cubicBezTo>
                  <a:close/>
                  <a:moveTo>
                    <a:pt x="209" y="537"/>
                  </a:moveTo>
                  <a:cubicBezTo>
                    <a:pt x="227" y="564"/>
                    <a:pt x="209" y="598"/>
                    <a:pt x="264" y="651"/>
                  </a:cubicBezTo>
                  <a:cubicBezTo>
                    <a:pt x="209" y="619"/>
                    <a:pt x="132" y="632"/>
                    <a:pt x="95" y="590"/>
                  </a:cubicBezTo>
                  <a:cubicBezTo>
                    <a:pt x="161" y="712"/>
                    <a:pt x="272" y="662"/>
                    <a:pt x="304" y="677"/>
                  </a:cubicBezTo>
                  <a:cubicBezTo>
                    <a:pt x="275" y="635"/>
                    <a:pt x="293" y="614"/>
                    <a:pt x="209" y="537"/>
                  </a:cubicBezTo>
                  <a:close/>
                  <a:moveTo>
                    <a:pt x="770" y="540"/>
                  </a:moveTo>
                  <a:cubicBezTo>
                    <a:pt x="685" y="614"/>
                    <a:pt x="707" y="638"/>
                    <a:pt x="675" y="680"/>
                  </a:cubicBezTo>
                  <a:cubicBezTo>
                    <a:pt x="707" y="664"/>
                    <a:pt x="818" y="715"/>
                    <a:pt x="881" y="593"/>
                  </a:cubicBezTo>
                  <a:cubicBezTo>
                    <a:pt x="847" y="635"/>
                    <a:pt x="770" y="619"/>
                    <a:pt x="714" y="654"/>
                  </a:cubicBezTo>
                  <a:cubicBezTo>
                    <a:pt x="773" y="601"/>
                    <a:pt x="754" y="566"/>
                    <a:pt x="770" y="540"/>
                  </a:cubicBezTo>
                  <a:close/>
                  <a:moveTo>
                    <a:pt x="820" y="452"/>
                  </a:moveTo>
                  <a:cubicBezTo>
                    <a:pt x="767" y="532"/>
                    <a:pt x="797" y="566"/>
                    <a:pt x="759" y="619"/>
                  </a:cubicBezTo>
                  <a:cubicBezTo>
                    <a:pt x="805" y="587"/>
                    <a:pt x="902" y="617"/>
                    <a:pt x="940" y="474"/>
                  </a:cubicBezTo>
                  <a:cubicBezTo>
                    <a:pt x="910" y="532"/>
                    <a:pt x="836" y="542"/>
                    <a:pt x="802" y="582"/>
                  </a:cubicBezTo>
                  <a:cubicBezTo>
                    <a:pt x="836" y="534"/>
                    <a:pt x="815" y="487"/>
                    <a:pt x="820" y="452"/>
                  </a:cubicBezTo>
                  <a:close/>
                  <a:moveTo>
                    <a:pt x="574" y="670"/>
                  </a:moveTo>
                  <a:cubicBezTo>
                    <a:pt x="542" y="670"/>
                    <a:pt x="513" y="675"/>
                    <a:pt x="489" y="683"/>
                  </a:cubicBezTo>
                  <a:cubicBezTo>
                    <a:pt x="466" y="675"/>
                    <a:pt x="436" y="667"/>
                    <a:pt x="405" y="670"/>
                  </a:cubicBezTo>
                  <a:cubicBezTo>
                    <a:pt x="378" y="670"/>
                    <a:pt x="346" y="675"/>
                    <a:pt x="312" y="683"/>
                  </a:cubicBezTo>
                  <a:cubicBezTo>
                    <a:pt x="262" y="696"/>
                    <a:pt x="217" y="707"/>
                    <a:pt x="180" y="688"/>
                  </a:cubicBezTo>
                  <a:cubicBezTo>
                    <a:pt x="217" y="720"/>
                    <a:pt x="259" y="733"/>
                    <a:pt x="320" y="725"/>
                  </a:cubicBezTo>
                  <a:cubicBezTo>
                    <a:pt x="370" y="720"/>
                    <a:pt x="413" y="693"/>
                    <a:pt x="463" y="693"/>
                  </a:cubicBezTo>
                  <a:lnTo>
                    <a:pt x="466" y="693"/>
                  </a:lnTo>
                  <a:cubicBezTo>
                    <a:pt x="415" y="720"/>
                    <a:pt x="386" y="754"/>
                    <a:pt x="386" y="754"/>
                  </a:cubicBezTo>
                  <a:lnTo>
                    <a:pt x="410" y="757"/>
                  </a:lnTo>
                  <a:cubicBezTo>
                    <a:pt x="410" y="757"/>
                    <a:pt x="434" y="707"/>
                    <a:pt x="492" y="696"/>
                  </a:cubicBezTo>
                  <a:cubicBezTo>
                    <a:pt x="548" y="709"/>
                    <a:pt x="574" y="757"/>
                    <a:pt x="574" y="757"/>
                  </a:cubicBezTo>
                  <a:lnTo>
                    <a:pt x="598" y="754"/>
                  </a:lnTo>
                  <a:cubicBezTo>
                    <a:pt x="598" y="754"/>
                    <a:pt x="569" y="717"/>
                    <a:pt x="519" y="693"/>
                  </a:cubicBezTo>
                  <a:lnTo>
                    <a:pt x="521" y="693"/>
                  </a:lnTo>
                  <a:cubicBezTo>
                    <a:pt x="569" y="693"/>
                    <a:pt x="611" y="720"/>
                    <a:pt x="664" y="725"/>
                  </a:cubicBezTo>
                  <a:cubicBezTo>
                    <a:pt x="725" y="730"/>
                    <a:pt x="770" y="720"/>
                    <a:pt x="805" y="688"/>
                  </a:cubicBezTo>
                  <a:cubicBezTo>
                    <a:pt x="762" y="707"/>
                    <a:pt x="717" y="696"/>
                    <a:pt x="667" y="683"/>
                  </a:cubicBezTo>
                  <a:cubicBezTo>
                    <a:pt x="632" y="675"/>
                    <a:pt x="601" y="670"/>
                    <a:pt x="574" y="670"/>
                  </a:cubicBezTo>
                  <a:close/>
                  <a:moveTo>
                    <a:pt x="87" y="402"/>
                  </a:moveTo>
                  <a:cubicBezTo>
                    <a:pt x="68" y="328"/>
                    <a:pt x="26" y="301"/>
                    <a:pt x="29" y="256"/>
                  </a:cubicBezTo>
                  <a:cubicBezTo>
                    <a:pt x="0" y="378"/>
                    <a:pt x="76" y="391"/>
                    <a:pt x="98" y="444"/>
                  </a:cubicBezTo>
                  <a:cubicBezTo>
                    <a:pt x="95" y="370"/>
                    <a:pt x="143" y="354"/>
                    <a:pt x="137" y="270"/>
                  </a:cubicBezTo>
                  <a:cubicBezTo>
                    <a:pt x="116" y="309"/>
                    <a:pt x="84" y="317"/>
                    <a:pt x="87" y="402"/>
                  </a:cubicBezTo>
                  <a:close/>
                  <a:moveTo>
                    <a:pt x="135" y="206"/>
                  </a:moveTo>
                  <a:cubicBezTo>
                    <a:pt x="108" y="227"/>
                    <a:pt x="87" y="256"/>
                    <a:pt x="79" y="299"/>
                  </a:cubicBezTo>
                  <a:cubicBezTo>
                    <a:pt x="82" y="254"/>
                    <a:pt x="52" y="190"/>
                    <a:pt x="71" y="143"/>
                  </a:cubicBezTo>
                  <a:cubicBezTo>
                    <a:pt x="0" y="243"/>
                    <a:pt x="76" y="304"/>
                    <a:pt x="79" y="339"/>
                  </a:cubicBezTo>
                  <a:cubicBezTo>
                    <a:pt x="98" y="270"/>
                    <a:pt x="140" y="270"/>
                    <a:pt x="166" y="177"/>
                  </a:cubicBezTo>
                  <a:cubicBezTo>
                    <a:pt x="158" y="188"/>
                    <a:pt x="153" y="190"/>
                    <a:pt x="135" y="206"/>
                  </a:cubicBezTo>
                  <a:close/>
                  <a:moveTo>
                    <a:pt x="847" y="206"/>
                  </a:moveTo>
                  <a:cubicBezTo>
                    <a:pt x="828" y="190"/>
                    <a:pt x="823" y="185"/>
                    <a:pt x="815" y="177"/>
                  </a:cubicBezTo>
                  <a:cubicBezTo>
                    <a:pt x="844" y="270"/>
                    <a:pt x="887" y="270"/>
                    <a:pt x="905" y="341"/>
                  </a:cubicBezTo>
                  <a:cubicBezTo>
                    <a:pt x="908" y="304"/>
                    <a:pt x="985" y="246"/>
                    <a:pt x="913" y="145"/>
                  </a:cubicBezTo>
                  <a:cubicBezTo>
                    <a:pt x="926" y="190"/>
                    <a:pt x="900" y="254"/>
                    <a:pt x="902" y="299"/>
                  </a:cubicBezTo>
                  <a:cubicBezTo>
                    <a:pt x="895" y="256"/>
                    <a:pt x="873" y="230"/>
                    <a:pt x="847" y="206"/>
                  </a:cubicBezTo>
                  <a:close/>
                  <a:moveTo>
                    <a:pt x="860" y="500"/>
                  </a:moveTo>
                  <a:cubicBezTo>
                    <a:pt x="879" y="421"/>
                    <a:pt x="850" y="399"/>
                    <a:pt x="847" y="357"/>
                  </a:cubicBezTo>
                  <a:cubicBezTo>
                    <a:pt x="818" y="434"/>
                    <a:pt x="855" y="463"/>
                    <a:pt x="834" y="542"/>
                  </a:cubicBezTo>
                  <a:cubicBezTo>
                    <a:pt x="860" y="508"/>
                    <a:pt x="961" y="489"/>
                    <a:pt x="963" y="362"/>
                  </a:cubicBezTo>
                  <a:cubicBezTo>
                    <a:pt x="948" y="407"/>
                    <a:pt x="895" y="434"/>
                    <a:pt x="860" y="500"/>
                  </a:cubicBezTo>
                  <a:close/>
                  <a:moveTo>
                    <a:pt x="881" y="442"/>
                  </a:moveTo>
                  <a:cubicBezTo>
                    <a:pt x="902" y="391"/>
                    <a:pt x="979" y="376"/>
                    <a:pt x="950" y="254"/>
                  </a:cubicBezTo>
                  <a:cubicBezTo>
                    <a:pt x="950" y="301"/>
                    <a:pt x="908" y="328"/>
                    <a:pt x="892" y="399"/>
                  </a:cubicBezTo>
                  <a:cubicBezTo>
                    <a:pt x="895" y="320"/>
                    <a:pt x="863" y="309"/>
                    <a:pt x="842" y="270"/>
                  </a:cubicBezTo>
                  <a:cubicBezTo>
                    <a:pt x="836" y="354"/>
                    <a:pt x="884" y="368"/>
                    <a:pt x="881" y="442"/>
                  </a:cubicBezTo>
                  <a:close/>
                  <a:moveTo>
                    <a:pt x="246" y="13"/>
                  </a:moveTo>
                  <a:cubicBezTo>
                    <a:pt x="188" y="26"/>
                    <a:pt x="137" y="76"/>
                    <a:pt x="124" y="140"/>
                  </a:cubicBezTo>
                  <a:cubicBezTo>
                    <a:pt x="145" y="119"/>
                    <a:pt x="177" y="106"/>
                    <a:pt x="193" y="84"/>
                  </a:cubicBezTo>
                  <a:cubicBezTo>
                    <a:pt x="211" y="63"/>
                    <a:pt x="217" y="34"/>
                    <a:pt x="246" y="13"/>
                  </a:cubicBezTo>
                  <a:close/>
                  <a:moveTo>
                    <a:pt x="895" y="246"/>
                  </a:moveTo>
                  <a:cubicBezTo>
                    <a:pt x="889" y="217"/>
                    <a:pt x="924" y="124"/>
                    <a:pt x="844" y="66"/>
                  </a:cubicBezTo>
                  <a:cubicBezTo>
                    <a:pt x="871" y="98"/>
                    <a:pt x="863" y="156"/>
                    <a:pt x="879" y="196"/>
                  </a:cubicBezTo>
                  <a:cubicBezTo>
                    <a:pt x="850" y="132"/>
                    <a:pt x="783" y="121"/>
                    <a:pt x="770" y="95"/>
                  </a:cubicBezTo>
                  <a:cubicBezTo>
                    <a:pt x="797" y="177"/>
                    <a:pt x="855" y="158"/>
                    <a:pt x="895" y="246"/>
                  </a:cubicBezTo>
                  <a:close/>
                  <a:moveTo>
                    <a:pt x="519" y="129"/>
                  </a:moveTo>
                  <a:lnTo>
                    <a:pt x="519" y="140"/>
                  </a:lnTo>
                  <a:cubicBezTo>
                    <a:pt x="534" y="143"/>
                    <a:pt x="548" y="145"/>
                    <a:pt x="564" y="153"/>
                  </a:cubicBezTo>
                  <a:cubicBezTo>
                    <a:pt x="564" y="148"/>
                    <a:pt x="566" y="145"/>
                    <a:pt x="566" y="143"/>
                  </a:cubicBezTo>
                  <a:cubicBezTo>
                    <a:pt x="550" y="137"/>
                    <a:pt x="534" y="132"/>
                    <a:pt x="519" y="129"/>
                  </a:cubicBezTo>
                  <a:close/>
                  <a:moveTo>
                    <a:pt x="553" y="39"/>
                  </a:moveTo>
                  <a:lnTo>
                    <a:pt x="556" y="37"/>
                  </a:lnTo>
                  <a:lnTo>
                    <a:pt x="550" y="34"/>
                  </a:lnTo>
                  <a:lnTo>
                    <a:pt x="534" y="34"/>
                  </a:lnTo>
                  <a:lnTo>
                    <a:pt x="529" y="37"/>
                  </a:lnTo>
                  <a:lnTo>
                    <a:pt x="519" y="37"/>
                  </a:lnTo>
                  <a:lnTo>
                    <a:pt x="519" y="39"/>
                  </a:lnTo>
                  <a:cubicBezTo>
                    <a:pt x="524" y="39"/>
                    <a:pt x="529" y="39"/>
                    <a:pt x="534" y="42"/>
                  </a:cubicBezTo>
                  <a:lnTo>
                    <a:pt x="542" y="42"/>
                  </a:lnTo>
                  <a:lnTo>
                    <a:pt x="553" y="39"/>
                  </a:lnTo>
                  <a:close/>
                  <a:moveTo>
                    <a:pt x="516" y="373"/>
                  </a:moveTo>
                  <a:lnTo>
                    <a:pt x="516" y="391"/>
                  </a:lnTo>
                  <a:cubicBezTo>
                    <a:pt x="519" y="389"/>
                    <a:pt x="524" y="386"/>
                    <a:pt x="524" y="381"/>
                  </a:cubicBezTo>
                  <a:cubicBezTo>
                    <a:pt x="524" y="378"/>
                    <a:pt x="521" y="376"/>
                    <a:pt x="516" y="373"/>
                  </a:cubicBezTo>
                  <a:close/>
                  <a:moveTo>
                    <a:pt x="336" y="180"/>
                  </a:moveTo>
                  <a:cubicBezTo>
                    <a:pt x="336" y="177"/>
                    <a:pt x="336" y="177"/>
                    <a:pt x="338" y="174"/>
                  </a:cubicBezTo>
                  <a:lnTo>
                    <a:pt x="333" y="174"/>
                  </a:lnTo>
                  <a:lnTo>
                    <a:pt x="336" y="180"/>
                  </a:lnTo>
                  <a:close/>
                  <a:moveTo>
                    <a:pt x="815" y="323"/>
                  </a:moveTo>
                  <a:cubicBezTo>
                    <a:pt x="815" y="156"/>
                    <a:pt x="685" y="18"/>
                    <a:pt x="521" y="2"/>
                  </a:cubicBezTo>
                  <a:lnTo>
                    <a:pt x="521" y="5"/>
                  </a:lnTo>
                  <a:cubicBezTo>
                    <a:pt x="521" y="8"/>
                    <a:pt x="521" y="10"/>
                    <a:pt x="519" y="13"/>
                  </a:cubicBezTo>
                  <a:cubicBezTo>
                    <a:pt x="593" y="21"/>
                    <a:pt x="659" y="53"/>
                    <a:pt x="709" y="100"/>
                  </a:cubicBezTo>
                  <a:lnTo>
                    <a:pt x="672" y="135"/>
                  </a:lnTo>
                  <a:lnTo>
                    <a:pt x="675" y="129"/>
                  </a:lnTo>
                  <a:lnTo>
                    <a:pt x="669" y="127"/>
                  </a:lnTo>
                  <a:lnTo>
                    <a:pt x="664" y="127"/>
                  </a:lnTo>
                  <a:lnTo>
                    <a:pt x="667" y="121"/>
                  </a:lnTo>
                  <a:lnTo>
                    <a:pt x="662" y="106"/>
                  </a:lnTo>
                  <a:lnTo>
                    <a:pt x="654" y="95"/>
                  </a:lnTo>
                  <a:lnTo>
                    <a:pt x="624" y="79"/>
                  </a:lnTo>
                  <a:lnTo>
                    <a:pt x="622" y="82"/>
                  </a:lnTo>
                  <a:lnTo>
                    <a:pt x="617" y="84"/>
                  </a:lnTo>
                  <a:cubicBezTo>
                    <a:pt x="627" y="98"/>
                    <a:pt x="632" y="113"/>
                    <a:pt x="632" y="132"/>
                  </a:cubicBezTo>
                  <a:lnTo>
                    <a:pt x="632" y="137"/>
                  </a:lnTo>
                  <a:lnTo>
                    <a:pt x="646" y="156"/>
                  </a:lnTo>
                  <a:lnTo>
                    <a:pt x="640" y="158"/>
                  </a:lnTo>
                  <a:lnTo>
                    <a:pt x="646" y="164"/>
                  </a:lnTo>
                  <a:lnTo>
                    <a:pt x="632" y="177"/>
                  </a:lnTo>
                  <a:lnTo>
                    <a:pt x="627" y="166"/>
                  </a:lnTo>
                  <a:cubicBezTo>
                    <a:pt x="624" y="172"/>
                    <a:pt x="622" y="180"/>
                    <a:pt x="617" y="185"/>
                  </a:cubicBezTo>
                  <a:lnTo>
                    <a:pt x="619" y="188"/>
                  </a:lnTo>
                  <a:lnTo>
                    <a:pt x="582" y="225"/>
                  </a:lnTo>
                  <a:cubicBezTo>
                    <a:pt x="579" y="222"/>
                    <a:pt x="577" y="219"/>
                    <a:pt x="574" y="219"/>
                  </a:cubicBezTo>
                  <a:cubicBezTo>
                    <a:pt x="571" y="222"/>
                    <a:pt x="566" y="222"/>
                    <a:pt x="564" y="225"/>
                  </a:cubicBezTo>
                  <a:lnTo>
                    <a:pt x="566" y="227"/>
                  </a:lnTo>
                  <a:lnTo>
                    <a:pt x="569" y="230"/>
                  </a:lnTo>
                  <a:lnTo>
                    <a:pt x="553" y="246"/>
                  </a:lnTo>
                  <a:lnTo>
                    <a:pt x="553" y="243"/>
                  </a:lnTo>
                  <a:lnTo>
                    <a:pt x="537" y="246"/>
                  </a:lnTo>
                  <a:lnTo>
                    <a:pt x="534" y="248"/>
                  </a:lnTo>
                  <a:lnTo>
                    <a:pt x="533" y="248"/>
                  </a:lnTo>
                  <a:lnTo>
                    <a:pt x="532" y="251"/>
                  </a:lnTo>
                  <a:lnTo>
                    <a:pt x="534" y="251"/>
                  </a:lnTo>
                  <a:lnTo>
                    <a:pt x="534" y="256"/>
                  </a:lnTo>
                  <a:lnTo>
                    <a:pt x="537" y="256"/>
                  </a:lnTo>
                  <a:lnTo>
                    <a:pt x="537" y="262"/>
                  </a:lnTo>
                  <a:lnTo>
                    <a:pt x="532" y="262"/>
                  </a:lnTo>
                  <a:lnTo>
                    <a:pt x="526" y="262"/>
                  </a:lnTo>
                  <a:lnTo>
                    <a:pt x="513" y="254"/>
                  </a:lnTo>
                  <a:lnTo>
                    <a:pt x="513" y="309"/>
                  </a:lnTo>
                  <a:cubicBezTo>
                    <a:pt x="545" y="320"/>
                    <a:pt x="579" y="336"/>
                    <a:pt x="579" y="378"/>
                  </a:cubicBezTo>
                  <a:cubicBezTo>
                    <a:pt x="579" y="397"/>
                    <a:pt x="571" y="410"/>
                    <a:pt x="556" y="421"/>
                  </a:cubicBezTo>
                  <a:cubicBezTo>
                    <a:pt x="542" y="429"/>
                    <a:pt x="526" y="434"/>
                    <a:pt x="511" y="439"/>
                  </a:cubicBezTo>
                  <a:lnTo>
                    <a:pt x="511" y="468"/>
                  </a:lnTo>
                  <a:cubicBezTo>
                    <a:pt x="534" y="479"/>
                    <a:pt x="564" y="497"/>
                    <a:pt x="561" y="545"/>
                  </a:cubicBezTo>
                  <a:cubicBezTo>
                    <a:pt x="561" y="556"/>
                    <a:pt x="556" y="561"/>
                    <a:pt x="553" y="561"/>
                  </a:cubicBezTo>
                  <a:cubicBezTo>
                    <a:pt x="540" y="564"/>
                    <a:pt x="526" y="566"/>
                    <a:pt x="511" y="566"/>
                  </a:cubicBezTo>
                  <a:lnTo>
                    <a:pt x="511" y="577"/>
                  </a:lnTo>
                  <a:cubicBezTo>
                    <a:pt x="574" y="572"/>
                    <a:pt x="630" y="545"/>
                    <a:pt x="675" y="505"/>
                  </a:cubicBezTo>
                  <a:lnTo>
                    <a:pt x="712" y="542"/>
                  </a:lnTo>
                  <a:cubicBezTo>
                    <a:pt x="656" y="595"/>
                    <a:pt x="577" y="630"/>
                    <a:pt x="492" y="630"/>
                  </a:cubicBezTo>
                  <a:cubicBezTo>
                    <a:pt x="407" y="630"/>
                    <a:pt x="331" y="598"/>
                    <a:pt x="275" y="542"/>
                  </a:cubicBezTo>
                  <a:lnTo>
                    <a:pt x="312" y="505"/>
                  </a:lnTo>
                  <a:cubicBezTo>
                    <a:pt x="354" y="545"/>
                    <a:pt x="410" y="572"/>
                    <a:pt x="474" y="577"/>
                  </a:cubicBezTo>
                  <a:lnTo>
                    <a:pt x="474" y="566"/>
                  </a:lnTo>
                  <a:cubicBezTo>
                    <a:pt x="415" y="561"/>
                    <a:pt x="362" y="537"/>
                    <a:pt x="320" y="500"/>
                  </a:cubicBezTo>
                  <a:lnTo>
                    <a:pt x="331" y="489"/>
                  </a:lnTo>
                  <a:lnTo>
                    <a:pt x="344" y="492"/>
                  </a:lnTo>
                  <a:lnTo>
                    <a:pt x="352" y="484"/>
                  </a:lnTo>
                  <a:lnTo>
                    <a:pt x="370" y="484"/>
                  </a:lnTo>
                  <a:lnTo>
                    <a:pt x="373" y="476"/>
                  </a:lnTo>
                  <a:lnTo>
                    <a:pt x="373" y="474"/>
                  </a:lnTo>
                  <a:cubicBezTo>
                    <a:pt x="402" y="495"/>
                    <a:pt x="434" y="508"/>
                    <a:pt x="471" y="513"/>
                  </a:cubicBezTo>
                  <a:lnTo>
                    <a:pt x="471" y="503"/>
                  </a:lnTo>
                  <a:cubicBezTo>
                    <a:pt x="431" y="497"/>
                    <a:pt x="394" y="482"/>
                    <a:pt x="365" y="455"/>
                  </a:cubicBezTo>
                  <a:lnTo>
                    <a:pt x="402" y="418"/>
                  </a:lnTo>
                  <a:cubicBezTo>
                    <a:pt x="410" y="426"/>
                    <a:pt x="421" y="434"/>
                    <a:pt x="434" y="439"/>
                  </a:cubicBezTo>
                  <a:cubicBezTo>
                    <a:pt x="434" y="437"/>
                    <a:pt x="436" y="431"/>
                    <a:pt x="436" y="429"/>
                  </a:cubicBezTo>
                  <a:cubicBezTo>
                    <a:pt x="426" y="423"/>
                    <a:pt x="418" y="418"/>
                    <a:pt x="410" y="410"/>
                  </a:cubicBezTo>
                  <a:lnTo>
                    <a:pt x="447" y="373"/>
                  </a:lnTo>
                  <a:cubicBezTo>
                    <a:pt x="452" y="378"/>
                    <a:pt x="460" y="381"/>
                    <a:pt x="468" y="384"/>
                  </a:cubicBezTo>
                  <a:lnTo>
                    <a:pt x="468" y="373"/>
                  </a:lnTo>
                  <a:cubicBezTo>
                    <a:pt x="463" y="370"/>
                    <a:pt x="460" y="368"/>
                    <a:pt x="455" y="365"/>
                  </a:cubicBezTo>
                  <a:lnTo>
                    <a:pt x="466" y="354"/>
                  </a:lnTo>
                  <a:cubicBezTo>
                    <a:pt x="463" y="354"/>
                    <a:pt x="458" y="352"/>
                    <a:pt x="455" y="352"/>
                  </a:cubicBezTo>
                  <a:lnTo>
                    <a:pt x="447" y="360"/>
                  </a:lnTo>
                  <a:cubicBezTo>
                    <a:pt x="444" y="354"/>
                    <a:pt x="439" y="352"/>
                    <a:pt x="439" y="346"/>
                  </a:cubicBezTo>
                  <a:cubicBezTo>
                    <a:pt x="434" y="344"/>
                    <a:pt x="426" y="341"/>
                    <a:pt x="421" y="336"/>
                  </a:cubicBezTo>
                  <a:cubicBezTo>
                    <a:pt x="397" y="320"/>
                    <a:pt x="386" y="299"/>
                    <a:pt x="386" y="272"/>
                  </a:cubicBezTo>
                  <a:cubicBezTo>
                    <a:pt x="386" y="251"/>
                    <a:pt x="391" y="235"/>
                    <a:pt x="402" y="225"/>
                  </a:cubicBezTo>
                  <a:lnTo>
                    <a:pt x="365" y="188"/>
                  </a:lnTo>
                  <a:cubicBezTo>
                    <a:pt x="391" y="161"/>
                    <a:pt x="429" y="145"/>
                    <a:pt x="466" y="137"/>
                  </a:cubicBezTo>
                  <a:lnTo>
                    <a:pt x="466" y="127"/>
                  </a:lnTo>
                  <a:cubicBezTo>
                    <a:pt x="423" y="132"/>
                    <a:pt x="386" y="151"/>
                    <a:pt x="357" y="180"/>
                  </a:cubicBezTo>
                  <a:lnTo>
                    <a:pt x="352" y="174"/>
                  </a:lnTo>
                  <a:cubicBezTo>
                    <a:pt x="349" y="177"/>
                    <a:pt x="349" y="180"/>
                    <a:pt x="346" y="185"/>
                  </a:cubicBezTo>
                  <a:lnTo>
                    <a:pt x="352" y="190"/>
                  </a:lnTo>
                  <a:cubicBezTo>
                    <a:pt x="320" y="225"/>
                    <a:pt x="299" y="270"/>
                    <a:pt x="299" y="320"/>
                  </a:cubicBezTo>
                  <a:lnTo>
                    <a:pt x="246" y="320"/>
                  </a:lnTo>
                  <a:cubicBezTo>
                    <a:pt x="246" y="254"/>
                    <a:pt x="272" y="196"/>
                    <a:pt x="315" y="151"/>
                  </a:cubicBezTo>
                  <a:lnTo>
                    <a:pt x="331" y="166"/>
                  </a:lnTo>
                  <a:lnTo>
                    <a:pt x="333" y="166"/>
                  </a:lnTo>
                  <a:cubicBezTo>
                    <a:pt x="336" y="166"/>
                    <a:pt x="338" y="166"/>
                    <a:pt x="344" y="164"/>
                  </a:cubicBezTo>
                  <a:lnTo>
                    <a:pt x="323" y="143"/>
                  </a:lnTo>
                  <a:cubicBezTo>
                    <a:pt x="333" y="132"/>
                    <a:pt x="346" y="121"/>
                    <a:pt x="360" y="113"/>
                  </a:cubicBezTo>
                  <a:cubicBezTo>
                    <a:pt x="360" y="111"/>
                    <a:pt x="362" y="106"/>
                    <a:pt x="362" y="106"/>
                  </a:cubicBezTo>
                  <a:cubicBezTo>
                    <a:pt x="362" y="106"/>
                    <a:pt x="368" y="100"/>
                    <a:pt x="370" y="95"/>
                  </a:cubicBezTo>
                  <a:cubicBezTo>
                    <a:pt x="349" y="106"/>
                    <a:pt x="331" y="119"/>
                    <a:pt x="315" y="135"/>
                  </a:cubicBezTo>
                  <a:lnTo>
                    <a:pt x="278" y="98"/>
                  </a:lnTo>
                  <a:cubicBezTo>
                    <a:pt x="328" y="50"/>
                    <a:pt x="394" y="18"/>
                    <a:pt x="466" y="10"/>
                  </a:cubicBezTo>
                  <a:lnTo>
                    <a:pt x="466" y="8"/>
                  </a:lnTo>
                  <a:cubicBezTo>
                    <a:pt x="466" y="5"/>
                    <a:pt x="466" y="2"/>
                    <a:pt x="463" y="0"/>
                  </a:cubicBezTo>
                  <a:cubicBezTo>
                    <a:pt x="299" y="15"/>
                    <a:pt x="169" y="153"/>
                    <a:pt x="169" y="320"/>
                  </a:cubicBezTo>
                  <a:cubicBezTo>
                    <a:pt x="164" y="500"/>
                    <a:pt x="309" y="646"/>
                    <a:pt x="489" y="646"/>
                  </a:cubicBezTo>
                  <a:cubicBezTo>
                    <a:pt x="669" y="646"/>
                    <a:pt x="815" y="500"/>
                    <a:pt x="815" y="323"/>
                  </a:cubicBezTo>
                  <a:close/>
                  <a:moveTo>
                    <a:pt x="564" y="230"/>
                  </a:moveTo>
                  <a:lnTo>
                    <a:pt x="558" y="233"/>
                  </a:lnTo>
                  <a:lnTo>
                    <a:pt x="556" y="238"/>
                  </a:lnTo>
                  <a:lnTo>
                    <a:pt x="556" y="235"/>
                  </a:lnTo>
                  <a:lnTo>
                    <a:pt x="558" y="233"/>
                  </a:lnTo>
                  <a:lnTo>
                    <a:pt x="558" y="230"/>
                  </a:lnTo>
                  <a:lnTo>
                    <a:pt x="564" y="227"/>
                  </a:lnTo>
                  <a:lnTo>
                    <a:pt x="566" y="227"/>
                  </a:lnTo>
                  <a:lnTo>
                    <a:pt x="564" y="230"/>
                  </a:lnTo>
                  <a:close/>
                  <a:moveTo>
                    <a:pt x="553" y="235"/>
                  </a:moveTo>
                  <a:lnTo>
                    <a:pt x="545" y="238"/>
                  </a:lnTo>
                  <a:lnTo>
                    <a:pt x="548" y="241"/>
                  </a:lnTo>
                  <a:lnTo>
                    <a:pt x="553" y="238"/>
                  </a:lnTo>
                  <a:lnTo>
                    <a:pt x="556" y="238"/>
                  </a:lnTo>
                  <a:lnTo>
                    <a:pt x="553" y="235"/>
                  </a:lnTo>
                  <a:close/>
                  <a:moveTo>
                    <a:pt x="532" y="248"/>
                  </a:moveTo>
                  <a:lnTo>
                    <a:pt x="535" y="246"/>
                  </a:lnTo>
                  <a:lnTo>
                    <a:pt x="533" y="248"/>
                  </a:lnTo>
                  <a:lnTo>
                    <a:pt x="532" y="248"/>
                  </a:lnTo>
                  <a:close/>
                  <a:moveTo>
                    <a:pt x="542" y="241"/>
                  </a:moveTo>
                  <a:lnTo>
                    <a:pt x="540" y="238"/>
                  </a:lnTo>
                  <a:lnTo>
                    <a:pt x="535" y="246"/>
                  </a:lnTo>
                  <a:lnTo>
                    <a:pt x="542" y="241"/>
                  </a:lnTo>
                  <a:close/>
                  <a:moveTo>
                    <a:pt x="720" y="108"/>
                  </a:moveTo>
                  <a:cubicBezTo>
                    <a:pt x="773" y="164"/>
                    <a:pt x="807" y="238"/>
                    <a:pt x="807" y="320"/>
                  </a:cubicBezTo>
                  <a:lnTo>
                    <a:pt x="754" y="320"/>
                  </a:lnTo>
                  <a:cubicBezTo>
                    <a:pt x="754" y="280"/>
                    <a:pt x="744" y="241"/>
                    <a:pt x="725" y="206"/>
                  </a:cubicBezTo>
                  <a:lnTo>
                    <a:pt x="728" y="209"/>
                  </a:lnTo>
                  <a:lnTo>
                    <a:pt x="728" y="206"/>
                  </a:lnTo>
                  <a:lnTo>
                    <a:pt x="717" y="190"/>
                  </a:lnTo>
                  <a:lnTo>
                    <a:pt x="707" y="174"/>
                  </a:lnTo>
                  <a:lnTo>
                    <a:pt x="693" y="164"/>
                  </a:lnTo>
                  <a:cubicBezTo>
                    <a:pt x="688" y="158"/>
                    <a:pt x="683" y="153"/>
                    <a:pt x="680" y="148"/>
                  </a:cubicBezTo>
                  <a:lnTo>
                    <a:pt x="720" y="108"/>
                  </a:lnTo>
                  <a:close/>
                  <a:moveTo>
                    <a:pt x="651" y="174"/>
                  </a:moveTo>
                  <a:lnTo>
                    <a:pt x="664" y="174"/>
                  </a:lnTo>
                  <a:lnTo>
                    <a:pt x="667" y="177"/>
                  </a:lnTo>
                  <a:lnTo>
                    <a:pt x="664" y="182"/>
                  </a:lnTo>
                  <a:lnTo>
                    <a:pt x="683" y="193"/>
                  </a:lnTo>
                  <a:lnTo>
                    <a:pt x="685" y="193"/>
                  </a:lnTo>
                  <a:lnTo>
                    <a:pt x="709" y="219"/>
                  </a:lnTo>
                  <a:lnTo>
                    <a:pt x="720" y="217"/>
                  </a:lnTo>
                  <a:cubicBezTo>
                    <a:pt x="733" y="248"/>
                    <a:pt x="744" y="283"/>
                    <a:pt x="744" y="317"/>
                  </a:cubicBezTo>
                  <a:lnTo>
                    <a:pt x="691" y="317"/>
                  </a:lnTo>
                  <a:cubicBezTo>
                    <a:pt x="691" y="304"/>
                    <a:pt x="688" y="291"/>
                    <a:pt x="685" y="278"/>
                  </a:cubicBezTo>
                  <a:lnTo>
                    <a:pt x="688" y="275"/>
                  </a:lnTo>
                  <a:lnTo>
                    <a:pt x="690" y="262"/>
                  </a:lnTo>
                  <a:lnTo>
                    <a:pt x="685" y="262"/>
                  </a:lnTo>
                  <a:cubicBezTo>
                    <a:pt x="685" y="262"/>
                    <a:pt x="680" y="251"/>
                    <a:pt x="677" y="248"/>
                  </a:cubicBezTo>
                  <a:lnTo>
                    <a:pt x="680" y="246"/>
                  </a:lnTo>
                  <a:lnTo>
                    <a:pt x="675" y="241"/>
                  </a:lnTo>
                  <a:lnTo>
                    <a:pt x="675" y="235"/>
                  </a:lnTo>
                  <a:lnTo>
                    <a:pt x="672" y="230"/>
                  </a:lnTo>
                  <a:lnTo>
                    <a:pt x="667" y="230"/>
                  </a:lnTo>
                  <a:cubicBezTo>
                    <a:pt x="664" y="227"/>
                    <a:pt x="664" y="225"/>
                    <a:pt x="662" y="222"/>
                  </a:cubicBezTo>
                  <a:lnTo>
                    <a:pt x="664" y="219"/>
                  </a:lnTo>
                  <a:lnTo>
                    <a:pt x="662" y="217"/>
                  </a:lnTo>
                  <a:lnTo>
                    <a:pt x="656" y="219"/>
                  </a:lnTo>
                  <a:lnTo>
                    <a:pt x="659" y="211"/>
                  </a:lnTo>
                  <a:lnTo>
                    <a:pt x="656" y="209"/>
                  </a:lnTo>
                  <a:lnTo>
                    <a:pt x="654" y="214"/>
                  </a:lnTo>
                  <a:cubicBezTo>
                    <a:pt x="648" y="206"/>
                    <a:pt x="640" y="198"/>
                    <a:pt x="635" y="190"/>
                  </a:cubicBezTo>
                  <a:lnTo>
                    <a:pt x="651" y="174"/>
                  </a:lnTo>
                  <a:close/>
                  <a:moveTo>
                    <a:pt x="690" y="260"/>
                  </a:moveTo>
                  <a:lnTo>
                    <a:pt x="691" y="262"/>
                  </a:lnTo>
                  <a:lnTo>
                    <a:pt x="690" y="262"/>
                  </a:lnTo>
                  <a:lnTo>
                    <a:pt x="690" y="260"/>
                  </a:lnTo>
                  <a:close/>
                  <a:moveTo>
                    <a:pt x="691" y="259"/>
                  </a:moveTo>
                  <a:lnTo>
                    <a:pt x="688" y="241"/>
                  </a:lnTo>
                  <a:lnTo>
                    <a:pt x="683" y="219"/>
                  </a:lnTo>
                  <a:lnTo>
                    <a:pt x="667" y="198"/>
                  </a:lnTo>
                  <a:lnTo>
                    <a:pt x="669" y="201"/>
                  </a:lnTo>
                  <a:lnTo>
                    <a:pt x="672" y="198"/>
                  </a:lnTo>
                  <a:lnTo>
                    <a:pt x="659" y="190"/>
                  </a:lnTo>
                  <a:lnTo>
                    <a:pt x="659" y="193"/>
                  </a:lnTo>
                  <a:lnTo>
                    <a:pt x="672" y="209"/>
                  </a:lnTo>
                  <a:lnTo>
                    <a:pt x="680" y="222"/>
                  </a:lnTo>
                  <a:lnTo>
                    <a:pt x="685" y="235"/>
                  </a:lnTo>
                  <a:lnTo>
                    <a:pt x="688" y="246"/>
                  </a:lnTo>
                  <a:lnTo>
                    <a:pt x="690" y="260"/>
                  </a:lnTo>
                  <a:lnTo>
                    <a:pt x="691" y="259"/>
                  </a:lnTo>
                  <a:close/>
                  <a:moveTo>
                    <a:pt x="640" y="299"/>
                  </a:moveTo>
                  <a:lnTo>
                    <a:pt x="651" y="294"/>
                  </a:lnTo>
                  <a:lnTo>
                    <a:pt x="662" y="291"/>
                  </a:lnTo>
                  <a:lnTo>
                    <a:pt x="664" y="286"/>
                  </a:lnTo>
                  <a:lnTo>
                    <a:pt x="669" y="283"/>
                  </a:lnTo>
                  <a:lnTo>
                    <a:pt x="672" y="278"/>
                  </a:lnTo>
                  <a:lnTo>
                    <a:pt x="675" y="270"/>
                  </a:lnTo>
                  <a:cubicBezTo>
                    <a:pt x="675" y="272"/>
                    <a:pt x="677" y="275"/>
                    <a:pt x="677" y="278"/>
                  </a:cubicBezTo>
                  <a:lnTo>
                    <a:pt x="672" y="294"/>
                  </a:lnTo>
                  <a:lnTo>
                    <a:pt x="672" y="299"/>
                  </a:lnTo>
                  <a:lnTo>
                    <a:pt x="680" y="288"/>
                  </a:lnTo>
                  <a:cubicBezTo>
                    <a:pt x="683" y="296"/>
                    <a:pt x="683" y="307"/>
                    <a:pt x="683" y="317"/>
                  </a:cubicBezTo>
                  <a:lnTo>
                    <a:pt x="635" y="317"/>
                  </a:lnTo>
                  <a:lnTo>
                    <a:pt x="635" y="312"/>
                  </a:lnTo>
                  <a:lnTo>
                    <a:pt x="640" y="307"/>
                  </a:lnTo>
                  <a:lnTo>
                    <a:pt x="640" y="304"/>
                  </a:lnTo>
                  <a:lnTo>
                    <a:pt x="643" y="301"/>
                  </a:lnTo>
                  <a:lnTo>
                    <a:pt x="648" y="301"/>
                  </a:lnTo>
                  <a:lnTo>
                    <a:pt x="648" y="299"/>
                  </a:lnTo>
                  <a:lnTo>
                    <a:pt x="640" y="299"/>
                  </a:lnTo>
                  <a:close/>
                  <a:moveTo>
                    <a:pt x="577" y="264"/>
                  </a:moveTo>
                  <a:lnTo>
                    <a:pt x="582" y="264"/>
                  </a:lnTo>
                  <a:lnTo>
                    <a:pt x="577" y="262"/>
                  </a:lnTo>
                  <a:lnTo>
                    <a:pt x="579" y="251"/>
                  </a:lnTo>
                  <a:lnTo>
                    <a:pt x="585" y="246"/>
                  </a:lnTo>
                  <a:cubicBezTo>
                    <a:pt x="587" y="251"/>
                    <a:pt x="593" y="254"/>
                    <a:pt x="595" y="259"/>
                  </a:cubicBezTo>
                  <a:lnTo>
                    <a:pt x="593" y="264"/>
                  </a:lnTo>
                  <a:lnTo>
                    <a:pt x="587" y="262"/>
                  </a:lnTo>
                  <a:lnTo>
                    <a:pt x="582" y="262"/>
                  </a:lnTo>
                  <a:lnTo>
                    <a:pt x="585" y="264"/>
                  </a:lnTo>
                  <a:lnTo>
                    <a:pt x="587" y="264"/>
                  </a:lnTo>
                  <a:lnTo>
                    <a:pt x="585" y="270"/>
                  </a:lnTo>
                  <a:lnTo>
                    <a:pt x="582" y="267"/>
                  </a:lnTo>
                  <a:lnTo>
                    <a:pt x="577" y="264"/>
                  </a:lnTo>
                  <a:close/>
                  <a:moveTo>
                    <a:pt x="595" y="439"/>
                  </a:moveTo>
                  <a:lnTo>
                    <a:pt x="585" y="437"/>
                  </a:lnTo>
                  <a:lnTo>
                    <a:pt x="582" y="437"/>
                  </a:lnTo>
                  <a:lnTo>
                    <a:pt x="577" y="431"/>
                  </a:lnTo>
                  <a:lnTo>
                    <a:pt x="571" y="429"/>
                  </a:lnTo>
                  <a:lnTo>
                    <a:pt x="579" y="421"/>
                  </a:lnTo>
                  <a:lnTo>
                    <a:pt x="590" y="429"/>
                  </a:lnTo>
                  <a:lnTo>
                    <a:pt x="598" y="431"/>
                  </a:lnTo>
                  <a:lnTo>
                    <a:pt x="595" y="439"/>
                  </a:lnTo>
                  <a:close/>
                  <a:moveTo>
                    <a:pt x="627" y="198"/>
                  </a:moveTo>
                  <a:lnTo>
                    <a:pt x="651" y="230"/>
                  </a:lnTo>
                  <a:lnTo>
                    <a:pt x="646" y="230"/>
                  </a:lnTo>
                  <a:lnTo>
                    <a:pt x="646" y="238"/>
                  </a:lnTo>
                  <a:lnTo>
                    <a:pt x="659" y="246"/>
                  </a:lnTo>
                  <a:lnTo>
                    <a:pt x="667" y="270"/>
                  </a:lnTo>
                  <a:lnTo>
                    <a:pt x="664" y="272"/>
                  </a:lnTo>
                  <a:lnTo>
                    <a:pt x="659" y="275"/>
                  </a:lnTo>
                  <a:lnTo>
                    <a:pt x="659" y="283"/>
                  </a:lnTo>
                  <a:lnTo>
                    <a:pt x="656" y="286"/>
                  </a:lnTo>
                  <a:lnTo>
                    <a:pt x="654" y="288"/>
                  </a:lnTo>
                  <a:lnTo>
                    <a:pt x="651" y="288"/>
                  </a:lnTo>
                  <a:lnTo>
                    <a:pt x="646" y="288"/>
                  </a:lnTo>
                  <a:lnTo>
                    <a:pt x="648" y="283"/>
                  </a:lnTo>
                  <a:lnTo>
                    <a:pt x="651" y="272"/>
                  </a:lnTo>
                  <a:lnTo>
                    <a:pt x="654" y="270"/>
                  </a:lnTo>
                  <a:lnTo>
                    <a:pt x="643" y="259"/>
                  </a:lnTo>
                  <a:lnTo>
                    <a:pt x="635" y="262"/>
                  </a:lnTo>
                  <a:lnTo>
                    <a:pt x="632" y="270"/>
                  </a:lnTo>
                  <a:lnTo>
                    <a:pt x="627" y="275"/>
                  </a:lnTo>
                  <a:lnTo>
                    <a:pt x="622" y="270"/>
                  </a:lnTo>
                  <a:lnTo>
                    <a:pt x="619" y="264"/>
                  </a:lnTo>
                  <a:lnTo>
                    <a:pt x="622" y="262"/>
                  </a:lnTo>
                  <a:lnTo>
                    <a:pt x="624" y="264"/>
                  </a:lnTo>
                  <a:lnTo>
                    <a:pt x="627" y="264"/>
                  </a:lnTo>
                  <a:lnTo>
                    <a:pt x="627" y="259"/>
                  </a:lnTo>
                  <a:lnTo>
                    <a:pt x="624" y="259"/>
                  </a:lnTo>
                  <a:lnTo>
                    <a:pt x="624" y="262"/>
                  </a:lnTo>
                  <a:lnTo>
                    <a:pt x="622" y="262"/>
                  </a:lnTo>
                  <a:lnTo>
                    <a:pt x="611" y="248"/>
                  </a:lnTo>
                  <a:lnTo>
                    <a:pt x="606" y="246"/>
                  </a:lnTo>
                  <a:lnTo>
                    <a:pt x="609" y="243"/>
                  </a:lnTo>
                  <a:lnTo>
                    <a:pt x="603" y="243"/>
                  </a:lnTo>
                  <a:lnTo>
                    <a:pt x="606" y="246"/>
                  </a:lnTo>
                  <a:lnTo>
                    <a:pt x="601" y="246"/>
                  </a:lnTo>
                  <a:cubicBezTo>
                    <a:pt x="598" y="246"/>
                    <a:pt x="595" y="241"/>
                    <a:pt x="590" y="235"/>
                  </a:cubicBezTo>
                  <a:lnTo>
                    <a:pt x="627" y="198"/>
                  </a:lnTo>
                  <a:close/>
                  <a:moveTo>
                    <a:pt x="609" y="434"/>
                  </a:moveTo>
                  <a:lnTo>
                    <a:pt x="603" y="429"/>
                  </a:lnTo>
                  <a:lnTo>
                    <a:pt x="606" y="423"/>
                  </a:lnTo>
                  <a:lnTo>
                    <a:pt x="611" y="413"/>
                  </a:lnTo>
                  <a:lnTo>
                    <a:pt x="609" y="410"/>
                  </a:lnTo>
                  <a:lnTo>
                    <a:pt x="611" y="402"/>
                  </a:lnTo>
                  <a:lnTo>
                    <a:pt x="611" y="394"/>
                  </a:lnTo>
                  <a:lnTo>
                    <a:pt x="609" y="386"/>
                  </a:lnTo>
                  <a:lnTo>
                    <a:pt x="603" y="384"/>
                  </a:lnTo>
                  <a:lnTo>
                    <a:pt x="601" y="386"/>
                  </a:lnTo>
                  <a:lnTo>
                    <a:pt x="598" y="386"/>
                  </a:lnTo>
                  <a:cubicBezTo>
                    <a:pt x="603" y="381"/>
                    <a:pt x="606" y="373"/>
                    <a:pt x="609" y="368"/>
                  </a:cubicBezTo>
                  <a:lnTo>
                    <a:pt x="614" y="365"/>
                  </a:lnTo>
                  <a:lnTo>
                    <a:pt x="617" y="362"/>
                  </a:lnTo>
                  <a:lnTo>
                    <a:pt x="617" y="365"/>
                  </a:lnTo>
                  <a:lnTo>
                    <a:pt x="619" y="362"/>
                  </a:lnTo>
                  <a:lnTo>
                    <a:pt x="617" y="360"/>
                  </a:lnTo>
                  <a:lnTo>
                    <a:pt x="619" y="360"/>
                  </a:lnTo>
                  <a:lnTo>
                    <a:pt x="624" y="362"/>
                  </a:lnTo>
                  <a:lnTo>
                    <a:pt x="632" y="362"/>
                  </a:lnTo>
                  <a:lnTo>
                    <a:pt x="638" y="360"/>
                  </a:lnTo>
                  <a:lnTo>
                    <a:pt x="651" y="357"/>
                  </a:lnTo>
                  <a:lnTo>
                    <a:pt x="648" y="352"/>
                  </a:lnTo>
                  <a:lnTo>
                    <a:pt x="648" y="346"/>
                  </a:lnTo>
                  <a:lnTo>
                    <a:pt x="656" y="349"/>
                  </a:lnTo>
                  <a:lnTo>
                    <a:pt x="659" y="346"/>
                  </a:lnTo>
                  <a:lnTo>
                    <a:pt x="659" y="341"/>
                  </a:lnTo>
                  <a:lnTo>
                    <a:pt x="651" y="344"/>
                  </a:lnTo>
                  <a:lnTo>
                    <a:pt x="640" y="341"/>
                  </a:lnTo>
                  <a:lnTo>
                    <a:pt x="632" y="325"/>
                  </a:lnTo>
                  <a:lnTo>
                    <a:pt x="675" y="325"/>
                  </a:lnTo>
                  <a:cubicBezTo>
                    <a:pt x="672" y="373"/>
                    <a:pt x="654" y="415"/>
                    <a:pt x="622" y="447"/>
                  </a:cubicBezTo>
                  <a:lnTo>
                    <a:pt x="617" y="442"/>
                  </a:lnTo>
                  <a:lnTo>
                    <a:pt x="619" y="434"/>
                  </a:lnTo>
                  <a:lnTo>
                    <a:pt x="614" y="418"/>
                  </a:lnTo>
                  <a:lnTo>
                    <a:pt x="609" y="434"/>
                  </a:lnTo>
                  <a:close/>
                  <a:moveTo>
                    <a:pt x="622" y="527"/>
                  </a:moveTo>
                  <a:lnTo>
                    <a:pt x="619" y="521"/>
                  </a:lnTo>
                  <a:lnTo>
                    <a:pt x="627" y="516"/>
                  </a:lnTo>
                  <a:lnTo>
                    <a:pt x="627" y="513"/>
                  </a:lnTo>
                  <a:lnTo>
                    <a:pt x="622" y="511"/>
                  </a:lnTo>
                  <a:lnTo>
                    <a:pt x="627" y="500"/>
                  </a:lnTo>
                  <a:lnTo>
                    <a:pt x="635" y="489"/>
                  </a:lnTo>
                  <a:lnTo>
                    <a:pt x="627" y="482"/>
                  </a:lnTo>
                  <a:lnTo>
                    <a:pt x="619" y="482"/>
                  </a:lnTo>
                  <a:lnTo>
                    <a:pt x="617" y="476"/>
                  </a:lnTo>
                  <a:cubicBezTo>
                    <a:pt x="619" y="474"/>
                    <a:pt x="622" y="471"/>
                    <a:pt x="627" y="468"/>
                  </a:cubicBezTo>
                  <a:lnTo>
                    <a:pt x="664" y="505"/>
                  </a:lnTo>
                  <a:cubicBezTo>
                    <a:pt x="651" y="516"/>
                    <a:pt x="635" y="529"/>
                    <a:pt x="617" y="537"/>
                  </a:cubicBezTo>
                  <a:lnTo>
                    <a:pt x="622" y="527"/>
                  </a:lnTo>
                  <a:close/>
                  <a:moveTo>
                    <a:pt x="664" y="489"/>
                  </a:moveTo>
                  <a:lnTo>
                    <a:pt x="669" y="484"/>
                  </a:lnTo>
                  <a:lnTo>
                    <a:pt x="667" y="463"/>
                  </a:lnTo>
                  <a:lnTo>
                    <a:pt x="664" y="463"/>
                  </a:lnTo>
                  <a:lnTo>
                    <a:pt x="667" y="460"/>
                  </a:lnTo>
                  <a:lnTo>
                    <a:pt x="659" y="458"/>
                  </a:lnTo>
                  <a:lnTo>
                    <a:pt x="656" y="466"/>
                  </a:lnTo>
                  <a:lnTo>
                    <a:pt x="656" y="476"/>
                  </a:lnTo>
                  <a:lnTo>
                    <a:pt x="654" y="479"/>
                  </a:lnTo>
                  <a:lnTo>
                    <a:pt x="638" y="463"/>
                  </a:lnTo>
                  <a:cubicBezTo>
                    <a:pt x="669" y="429"/>
                    <a:pt x="691" y="384"/>
                    <a:pt x="693" y="336"/>
                  </a:cubicBezTo>
                  <a:lnTo>
                    <a:pt x="746" y="336"/>
                  </a:lnTo>
                  <a:cubicBezTo>
                    <a:pt x="744" y="399"/>
                    <a:pt x="717" y="458"/>
                    <a:pt x="675" y="503"/>
                  </a:cubicBezTo>
                  <a:lnTo>
                    <a:pt x="664" y="489"/>
                  </a:lnTo>
                  <a:close/>
                  <a:moveTo>
                    <a:pt x="680" y="503"/>
                  </a:moveTo>
                  <a:cubicBezTo>
                    <a:pt x="725" y="458"/>
                    <a:pt x="752" y="397"/>
                    <a:pt x="754" y="331"/>
                  </a:cubicBezTo>
                  <a:lnTo>
                    <a:pt x="807" y="331"/>
                  </a:lnTo>
                  <a:cubicBezTo>
                    <a:pt x="805" y="413"/>
                    <a:pt x="773" y="487"/>
                    <a:pt x="717" y="542"/>
                  </a:cubicBezTo>
                  <a:lnTo>
                    <a:pt x="680" y="503"/>
                  </a:lnTo>
                  <a:close/>
                  <a:moveTo>
                    <a:pt x="357" y="452"/>
                  </a:moveTo>
                  <a:cubicBezTo>
                    <a:pt x="354" y="447"/>
                    <a:pt x="349" y="444"/>
                    <a:pt x="346" y="439"/>
                  </a:cubicBezTo>
                  <a:lnTo>
                    <a:pt x="349" y="426"/>
                  </a:lnTo>
                  <a:lnTo>
                    <a:pt x="344" y="413"/>
                  </a:lnTo>
                  <a:lnTo>
                    <a:pt x="344" y="391"/>
                  </a:lnTo>
                  <a:lnTo>
                    <a:pt x="338" y="378"/>
                  </a:lnTo>
                  <a:lnTo>
                    <a:pt x="341" y="370"/>
                  </a:lnTo>
                  <a:lnTo>
                    <a:pt x="333" y="357"/>
                  </a:lnTo>
                  <a:lnTo>
                    <a:pt x="325" y="354"/>
                  </a:lnTo>
                  <a:lnTo>
                    <a:pt x="328" y="346"/>
                  </a:lnTo>
                  <a:lnTo>
                    <a:pt x="325" y="341"/>
                  </a:lnTo>
                  <a:lnTo>
                    <a:pt x="328" y="333"/>
                  </a:lnTo>
                  <a:lnTo>
                    <a:pt x="336" y="333"/>
                  </a:lnTo>
                  <a:lnTo>
                    <a:pt x="338" y="328"/>
                  </a:lnTo>
                  <a:lnTo>
                    <a:pt x="352" y="328"/>
                  </a:lnTo>
                  <a:lnTo>
                    <a:pt x="354" y="331"/>
                  </a:lnTo>
                  <a:lnTo>
                    <a:pt x="352" y="344"/>
                  </a:lnTo>
                  <a:lnTo>
                    <a:pt x="349" y="346"/>
                  </a:lnTo>
                  <a:lnTo>
                    <a:pt x="354" y="357"/>
                  </a:lnTo>
                  <a:lnTo>
                    <a:pt x="352" y="360"/>
                  </a:lnTo>
                  <a:lnTo>
                    <a:pt x="349" y="357"/>
                  </a:lnTo>
                  <a:lnTo>
                    <a:pt x="352" y="362"/>
                  </a:lnTo>
                  <a:lnTo>
                    <a:pt x="354" y="370"/>
                  </a:lnTo>
                  <a:lnTo>
                    <a:pt x="357" y="370"/>
                  </a:lnTo>
                  <a:lnTo>
                    <a:pt x="357" y="365"/>
                  </a:lnTo>
                  <a:lnTo>
                    <a:pt x="354" y="362"/>
                  </a:lnTo>
                  <a:lnTo>
                    <a:pt x="354" y="357"/>
                  </a:lnTo>
                  <a:lnTo>
                    <a:pt x="354" y="349"/>
                  </a:lnTo>
                  <a:lnTo>
                    <a:pt x="357" y="333"/>
                  </a:lnTo>
                  <a:lnTo>
                    <a:pt x="354" y="328"/>
                  </a:lnTo>
                  <a:lnTo>
                    <a:pt x="362" y="328"/>
                  </a:lnTo>
                  <a:cubicBezTo>
                    <a:pt x="365" y="360"/>
                    <a:pt x="378" y="389"/>
                    <a:pt x="399" y="413"/>
                  </a:cubicBezTo>
                  <a:lnTo>
                    <a:pt x="357" y="452"/>
                  </a:lnTo>
                  <a:close/>
                  <a:moveTo>
                    <a:pt x="320" y="349"/>
                  </a:moveTo>
                  <a:lnTo>
                    <a:pt x="315" y="357"/>
                  </a:lnTo>
                  <a:lnTo>
                    <a:pt x="307" y="357"/>
                  </a:lnTo>
                  <a:cubicBezTo>
                    <a:pt x="304" y="349"/>
                    <a:pt x="304" y="341"/>
                    <a:pt x="304" y="331"/>
                  </a:cubicBezTo>
                  <a:lnTo>
                    <a:pt x="320" y="331"/>
                  </a:lnTo>
                  <a:lnTo>
                    <a:pt x="317" y="344"/>
                  </a:lnTo>
                  <a:lnTo>
                    <a:pt x="320" y="349"/>
                  </a:lnTo>
                  <a:close/>
                  <a:moveTo>
                    <a:pt x="338" y="312"/>
                  </a:moveTo>
                  <a:lnTo>
                    <a:pt x="338" y="301"/>
                  </a:lnTo>
                  <a:lnTo>
                    <a:pt x="344" y="299"/>
                  </a:lnTo>
                  <a:lnTo>
                    <a:pt x="354" y="301"/>
                  </a:lnTo>
                  <a:lnTo>
                    <a:pt x="357" y="304"/>
                  </a:lnTo>
                  <a:cubicBezTo>
                    <a:pt x="357" y="309"/>
                    <a:pt x="354" y="317"/>
                    <a:pt x="354" y="323"/>
                  </a:cubicBezTo>
                  <a:lnTo>
                    <a:pt x="341" y="323"/>
                  </a:lnTo>
                  <a:lnTo>
                    <a:pt x="338" y="312"/>
                  </a:lnTo>
                  <a:close/>
                  <a:moveTo>
                    <a:pt x="391" y="352"/>
                  </a:moveTo>
                  <a:lnTo>
                    <a:pt x="394" y="352"/>
                  </a:lnTo>
                  <a:lnTo>
                    <a:pt x="402" y="357"/>
                  </a:lnTo>
                  <a:lnTo>
                    <a:pt x="399" y="360"/>
                  </a:lnTo>
                  <a:lnTo>
                    <a:pt x="407" y="365"/>
                  </a:lnTo>
                  <a:lnTo>
                    <a:pt x="407" y="360"/>
                  </a:lnTo>
                  <a:lnTo>
                    <a:pt x="413" y="352"/>
                  </a:lnTo>
                  <a:lnTo>
                    <a:pt x="418" y="357"/>
                  </a:lnTo>
                  <a:lnTo>
                    <a:pt x="423" y="362"/>
                  </a:lnTo>
                  <a:lnTo>
                    <a:pt x="415" y="365"/>
                  </a:lnTo>
                  <a:lnTo>
                    <a:pt x="418" y="373"/>
                  </a:lnTo>
                  <a:lnTo>
                    <a:pt x="423" y="370"/>
                  </a:lnTo>
                  <a:lnTo>
                    <a:pt x="423" y="368"/>
                  </a:lnTo>
                  <a:lnTo>
                    <a:pt x="429" y="365"/>
                  </a:lnTo>
                  <a:lnTo>
                    <a:pt x="431" y="354"/>
                  </a:lnTo>
                  <a:cubicBezTo>
                    <a:pt x="434" y="362"/>
                    <a:pt x="439" y="368"/>
                    <a:pt x="444" y="373"/>
                  </a:cubicBezTo>
                  <a:lnTo>
                    <a:pt x="407" y="410"/>
                  </a:lnTo>
                  <a:cubicBezTo>
                    <a:pt x="389" y="391"/>
                    <a:pt x="378" y="368"/>
                    <a:pt x="373" y="339"/>
                  </a:cubicBezTo>
                  <a:lnTo>
                    <a:pt x="381" y="346"/>
                  </a:lnTo>
                  <a:lnTo>
                    <a:pt x="389" y="346"/>
                  </a:lnTo>
                  <a:lnTo>
                    <a:pt x="391" y="352"/>
                  </a:lnTo>
                  <a:close/>
                  <a:moveTo>
                    <a:pt x="391" y="233"/>
                  </a:moveTo>
                  <a:cubicBezTo>
                    <a:pt x="383" y="241"/>
                    <a:pt x="376" y="251"/>
                    <a:pt x="370" y="262"/>
                  </a:cubicBezTo>
                  <a:lnTo>
                    <a:pt x="368" y="262"/>
                  </a:lnTo>
                  <a:lnTo>
                    <a:pt x="362" y="264"/>
                  </a:lnTo>
                  <a:lnTo>
                    <a:pt x="360" y="264"/>
                  </a:lnTo>
                  <a:lnTo>
                    <a:pt x="354" y="270"/>
                  </a:lnTo>
                  <a:lnTo>
                    <a:pt x="362" y="270"/>
                  </a:lnTo>
                  <a:lnTo>
                    <a:pt x="368" y="267"/>
                  </a:lnTo>
                  <a:lnTo>
                    <a:pt x="368" y="270"/>
                  </a:lnTo>
                  <a:lnTo>
                    <a:pt x="362" y="272"/>
                  </a:lnTo>
                  <a:lnTo>
                    <a:pt x="360" y="272"/>
                  </a:lnTo>
                  <a:lnTo>
                    <a:pt x="352" y="278"/>
                  </a:lnTo>
                  <a:lnTo>
                    <a:pt x="344" y="278"/>
                  </a:lnTo>
                  <a:lnTo>
                    <a:pt x="333" y="299"/>
                  </a:lnTo>
                  <a:lnTo>
                    <a:pt x="336" y="304"/>
                  </a:lnTo>
                  <a:lnTo>
                    <a:pt x="331" y="312"/>
                  </a:lnTo>
                  <a:lnTo>
                    <a:pt x="331" y="320"/>
                  </a:lnTo>
                  <a:lnTo>
                    <a:pt x="307" y="320"/>
                  </a:lnTo>
                  <a:cubicBezTo>
                    <a:pt x="304" y="272"/>
                    <a:pt x="323" y="230"/>
                    <a:pt x="354" y="196"/>
                  </a:cubicBezTo>
                  <a:lnTo>
                    <a:pt x="391" y="233"/>
                  </a:lnTo>
                  <a:close/>
                  <a:moveTo>
                    <a:pt x="304" y="479"/>
                  </a:moveTo>
                  <a:lnTo>
                    <a:pt x="317" y="487"/>
                  </a:lnTo>
                  <a:lnTo>
                    <a:pt x="320" y="489"/>
                  </a:lnTo>
                  <a:lnTo>
                    <a:pt x="312" y="497"/>
                  </a:lnTo>
                  <a:cubicBezTo>
                    <a:pt x="307" y="492"/>
                    <a:pt x="304" y="489"/>
                    <a:pt x="301" y="484"/>
                  </a:cubicBezTo>
                  <a:lnTo>
                    <a:pt x="304" y="479"/>
                  </a:lnTo>
                  <a:close/>
                  <a:moveTo>
                    <a:pt x="293" y="346"/>
                  </a:moveTo>
                  <a:lnTo>
                    <a:pt x="288" y="349"/>
                  </a:lnTo>
                  <a:lnTo>
                    <a:pt x="286" y="354"/>
                  </a:lnTo>
                  <a:lnTo>
                    <a:pt x="272" y="370"/>
                  </a:lnTo>
                  <a:lnTo>
                    <a:pt x="272" y="394"/>
                  </a:lnTo>
                  <a:lnTo>
                    <a:pt x="259" y="399"/>
                  </a:lnTo>
                  <a:lnTo>
                    <a:pt x="251" y="399"/>
                  </a:lnTo>
                  <a:cubicBezTo>
                    <a:pt x="243" y="378"/>
                    <a:pt x="240" y="354"/>
                    <a:pt x="238" y="331"/>
                  </a:cubicBezTo>
                  <a:lnTo>
                    <a:pt x="293" y="331"/>
                  </a:lnTo>
                  <a:lnTo>
                    <a:pt x="293" y="346"/>
                  </a:lnTo>
                  <a:close/>
                  <a:moveTo>
                    <a:pt x="238" y="399"/>
                  </a:moveTo>
                  <a:lnTo>
                    <a:pt x="235" y="397"/>
                  </a:lnTo>
                  <a:lnTo>
                    <a:pt x="219" y="397"/>
                  </a:lnTo>
                  <a:lnTo>
                    <a:pt x="225" y="402"/>
                  </a:lnTo>
                  <a:lnTo>
                    <a:pt x="211" y="399"/>
                  </a:lnTo>
                  <a:lnTo>
                    <a:pt x="214" y="397"/>
                  </a:lnTo>
                  <a:lnTo>
                    <a:pt x="211" y="394"/>
                  </a:lnTo>
                  <a:lnTo>
                    <a:pt x="201" y="399"/>
                  </a:lnTo>
                  <a:lnTo>
                    <a:pt x="198" y="407"/>
                  </a:lnTo>
                  <a:lnTo>
                    <a:pt x="201" y="423"/>
                  </a:lnTo>
                  <a:lnTo>
                    <a:pt x="211" y="450"/>
                  </a:lnTo>
                  <a:lnTo>
                    <a:pt x="217" y="458"/>
                  </a:lnTo>
                  <a:lnTo>
                    <a:pt x="219" y="458"/>
                  </a:lnTo>
                  <a:lnTo>
                    <a:pt x="211" y="442"/>
                  </a:lnTo>
                  <a:lnTo>
                    <a:pt x="209" y="434"/>
                  </a:lnTo>
                  <a:lnTo>
                    <a:pt x="211" y="431"/>
                  </a:lnTo>
                  <a:lnTo>
                    <a:pt x="211" y="426"/>
                  </a:lnTo>
                  <a:lnTo>
                    <a:pt x="217" y="426"/>
                  </a:lnTo>
                  <a:lnTo>
                    <a:pt x="225" y="439"/>
                  </a:lnTo>
                  <a:lnTo>
                    <a:pt x="227" y="439"/>
                  </a:lnTo>
                  <a:lnTo>
                    <a:pt x="227" y="431"/>
                  </a:lnTo>
                  <a:lnTo>
                    <a:pt x="230" y="434"/>
                  </a:lnTo>
                  <a:lnTo>
                    <a:pt x="230" y="439"/>
                  </a:lnTo>
                  <a:lnTo>
                    <a:pt x="238" y="442"/>
                  </a:lnTo>
                  <a:lnTo>
                    <a:pt x="240" y="439"/>
                  </a:lnTo>
                  <a:lnTo>
                    <a:pt x="240" y="444"/>
                  </a:lnTo>
                  <a:lnTo>
                    <a:pt x="243" y="450"/>
                  </a:lnTo>
                  <a:lnTo>
                    <a:pt x="248" y="450"/>
                  </a:lnTo>
                  <a:lnTo>
                    <a:pt x="259" y="466"/>
                  </a:lnTo>
                  <a:lnTo>
                    <a:pt x="264" y="468"/>
                  </a:lnTo>
                  <a:lnTo>
                    <a:pt x="267" y="460"/>
                  </a:lnTo>
                  <a:cubicBezTo>
                    <a:pt x="278" y="476"/>
                    <a:pt x="291" y="492"/>
                    <a:pt x="304" y="508"/>
                  </a:cubicBezTo>
                  <a:lnTo>
                    <a:pt x="267" y="545"/>
                  </a:lnTo>
                  <a:cubicBezTo>
                    <a:pt x="211" y="489"/>
                    <a:pt x="180" y="415"/>
                    <a:pt x="177" y="333"/>
                  </a:cubicBezTo>
                  <a:lnTo>
                    <a:pt x="230" y="333"/>
                  </a:lnTo>
                  <a:cubicBezTo>
                    <a:pt x="230" y="354"/>
                    <a:pt x="233" y="378"/>
                    <a:pt x="240" y="399"/>
                  </a:cubicBezTo>
                  <a:lnTo>
                    <a:pt x="238" y="399"/>
                  </a:lnTo>
                  <a:close/>
                  <a:moveTo>
                    <a:pt x="299" y="143"/>
                  </a:moveTo>
                  <a:cubicBezTo>
                    <a:pt x="254" y="188"/>
                    <a:pt x="227" y="251"/>
                    <a:pt x="227" y="317"/>
                  </a:cubicBezTo>
                  <a:lnTo>
                    <a:pt x="174" y="317"/>
                  </a:lnTo>
                  <a:cubicBezTo>
                    <a:pt x="174" y="238"/>
                    <a:pt x="209" y="161"/>
                    <a:pt x="262" y="106"/>
                  </a:cubicBezTo>
                  <a:lnTo>
                    <a:pt x="299" y="143"/>
                  </a:lnTo>
                  <a:close/>
                  <a:moveTo>
                    <a:pt x="651" y="87"/>
                  </a:moveTo>
                  <a:lnTo>
                    <a:pt x="648" y="82"/>
                  </a:lnTo>
                  <a:lnTo>
                    <a:pt x="640" y="79"/>
                  </a:lnTo>
                  <a:lnTo>
                    <a:pt x="635" y="84"/>
                  </a:lnTo>
                  <a:lnTo>
                    <a:pt x="643" y="87"/>
                  </a:lnTo>
                  <a:lnTo>
                    <a:pt x="651" y="92"/>
                  </a:lnTo>
                  <a:lnTo>
                    <a:pt x="651" y="87"/>
                  </a:lnTo>
                  <a:close/>
                  <a:moveTo>
                    <a:pt x="619" y="238"/>
                  </a:moveTo>
                  <a:lnTo>
                    <a:pt x="619" y="243"/>
                  </a:lnTo>
                  <a:lnTo>
                    <a:pt x="630" y="241"/>
                  </a:lnTo>
                  <a:lnTo>
                    <a:pt x="632" y="235"/>
                  </a:lnTo>
                  <a:lnTo>
                    <a:pt x="627" y="227"/>
                  </a:lnTo>
                  <a:lnTo>
                    <a:pt x="630" y="222"/>
                  </a:lnTo>
                  <a:lnTo>
                    <a:pt x="638" y="227"/>
                  </a:lnTo>
                  <a:lnTo>
                    <a:pt x="635" y="225"/>
                  </a:lnTo>
                  <a:lnTo>
                    <a:pt x="638" y="222"/>
                  </a:lnTo>
                  <a:lnTo>
                    <a:pt x="635" y="217"/>
                  </a:lnTo>
                  <a:lnTo>
                    <a:pt x="627" y="222"/>
                  </a:lnTo>
                  <a:lnTo>
                    <a:pt x="624" y="227"/>
                  </a:lnTo>
                  <a:lnTo>
                    <a:pt x="622" y="233"/>
                  </a:lnTo>
                  <a:lnTo>
                    <a:pt x="624" y="238"/>
                  </a:lnTo>
                  <a:lnTo>
                    <a:pt x="624" y="241"/>
                  </a:lnTo>
                  <a:lnTo>
                    <a:pt x="619" y="238"/>
                  </a:lnTo>
                  <a:close/>
                  <a:moveTo>
                    <a:pt x="230" y="476"/>
                  </a:moveTo>
                  <a:lnTo>
                    <a:pt x="225" y="463"/>
                  </a:lnTo>
                  <a:lnTo>
                    <a:pt x="219" y="460"/>
                  </a:lnTo>
                  <a:lnTo>
                    <a:pt x="230" y="476"/>
                  </a:lnTo>
                  <a:close/>
                  <a:moveTo>
                    <a:pt x="466" y="296"/>
                  </a:moveTo>
                  <a:lnTo>
                    <a:pt x="466" y="294"/>
                  </a:lnTo>
                  <a:lnTo>
                    <a:pt x="460" y="288"/>
                  </a:lnTo>
                  <a:lnTo>
                    <a:pt x="463" y="283"/>
                  </a:lnTo>
                  <a:lnTo>
                    <a:pt x="466" y="283"/>
                  </a:lnTo>
                  <a:lnTo>
                    <a:pt x="466" y="259"/>
                  </a:lnTo>
                  <a:cubicBezTo>
                    <a:pt x="455" y="262"/>
                    <a:pt x="450" y="267"/>
                    <a:pt x="450" y="275"/>
                  </a:cubicBezTo>
                  <a:cubicBezTo>
                    <a:pt x="450" y="283"/>
                    <a:pt x="455" y="291"/>
                    <a:pt x="466" y="29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14" name="Google Shape;114;p24"/>
            <p:cNvSpPr/>
            <p:nvPr/>
          </p:nvSpPr>
          <p:spPr>
            <a:xfrm>
              <a:off x="6137275" y="2212975"/>
              <a:ext cx="15875" cy="23813"/>
            </a:xfrm>
            <a:custGeom>
              <a:avLst/>
              <a:gdLst/>
              <a:ahLst/>
              <a:cxnLst/>
              <a:rect l="l" t="t" r="r" b="b"/>
              <a:pathLst>
                <a:path w="43" h="65" extrusionOk="0">
                  <a:moveTo>
                    <a:pt x="39" y="64"/>
                  </a:moveTo>
                  <a:cubicBezTo>
                    <a:pt x="42" y="27"/>
                    <a:pt x="21" y="11"/>
                    <a:pt x="0" y="0"/>
                  </a:cubicBezTo>
                  <a:lnTo>
                    <a:pt x="0" y="21"/>
                  </a:lnTo>
                  <a:cubicBezTo>
                    <a:pt x="15" y="29"/>
                    <a:pt x="31" y="43"/>
                    <a:pt x="39" y="64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15" name="Google Shape;115;p24"/>
            <p:cNvSpPr/>
            <p:nvPr/>
          </p:nvSpPr>
          <p:spPr>
            <a:xfrm>
              <a:off x="6094413" y="2055813"/>
              <a:ext cx="82550" cy="106362"/>
            </a:xfrm>
            <a:custGeom>
              <a:avLst/>
              <a:gdLst/>
              <a:ahLst/>
              <a:cxnLst/>
              <a:rect l="l" t="t" r="r" b="b"/>
              <a:pathLst>
                <a:path w="229" h="297" extrusionOk="0">
                  <a:moveTo>
                    <a:pt x="143" y="3"/>
                  </a:moveTo>
                  <a:cubicBezTo>
                    <a:pt x="138" y="3"/>
                    <a:pt x="132" y="0"/>
                    <a:pt x="125" y="0"/>
                  </a:cubicBezTo>
                  <a:lnTo>
                    <a:pt x="125" y="16"/>
                  </a:lnTo>
                  <a:lnTo>
                    <a:pt x="125" y="34"/>
                  </a:lnTo>
                  <a:cubicBezTo>
                    <a:pt x="130" y="34"/>
                    <a:pt x="135" y="34"/>
                    <a:pt x="135" y="37"/>
                  </a:cubicBezTo>
                  <a:cubicBezTo>
                    <a:pt x="170" y="45"/>
                    <a:pt x="183" y="66"/>
                    <a:pt x="183" y="85"/>
                  </a:cubicBezTo>
                  <a:cubicBezTo>
                    <a:pt x="183" y="116"/>
                    <a:pt x="156" y="127"/>
                    <a:pt x="122" y="138"/>
                  </a:cubicBezTo>
                  <a:cubicBezTo>
                    <a:pt x="119" y="138"/>
                    <a:pt x="114" y="140"/>
                    <a:pt x="111" y="140"/>
                  </a:cubicBezTo>
                  <a:lnTo>
                    <a:pt x="80" y="148"/>
                  </a:lnTo>
                  <a:cubicBezTo>
                    <a:pt x="77" y="148"/>
                    <a:pt x="72" y="151"/>
                    <a:pt x="69" y="151"/>
                  </a:cubicBezTo>
                  <a:cubicBezTo>
                    <a:pt x="32" y="161"/>
                    <a:pt x="0" y="180"/>
                    <a:pt x="0" y="225"/>
                  </a:cubicBezTo>
                  <a:cubicBezTo>
                    <a:pt x="0" y="270"/>
                    <a:pt x="37" y="286"/>
                    <a:pt x="72" y="296"/>
                  </a:cubicBezTo>
                  <a:lnTo>
                    <a:pt x="72" y="257"/>
                  </a:lnTo>
                  <a:cubicBezTo>
                    <a:pt x="56" y="249"/>
                    <a:pt x="45" y="241"/>
                    <a:pt x="45" y="225"/>
                  </a:cubicBezTo>
                  <a:cubicBezTo>
                    <a:pt x="45" y="209"/>
                    <a:pt x="56" y="198"/>
                    <a:pt x="72" y="193"/>
                  </a:cubicBezTo>
                  <a:cubicBezTo>
                    <a:pt x="74" y="191"/>
                    <a:pt x="80" y="191"/>
                    <a:pt x="82" y="188"/>
                  </a:cubicBezTo>
                  <a:cubicBezTo>
                    <a:pt x="90" y="185"/>
                    <a:pt x="101" y="183"/>
                    <a:pt x="111" y="180"/>
                  </a:cubicBezTo>
                  <a:cubicBezTo>
                    <a:pt x="114" y="180"/>
                    <a:pt x="119" y="177"/>
                    <a:pt x="122" y="177"/>
                  </a:cubicBezTo>
                  <a:cubicBezTo>
                    <a:pt x="172" y="167"/>
                    <a:pt x="228" y="151"/>
                    <a:pt x="228" y="85"/>
                  </a:cubicBezTo>
                  <a:cubicBezTo>
                    <a:pt x="228" y="50"/>
                    <a:pt x="204" y="16"/>
                    <a:pt x="143" y="3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16" name="Google Shape;116;p24"/>
            <p:cNvSpPr/>
            <p:nvPr/>
          </p:nvSpPr>
          <p:spPr>
            <a:xfrm>
              <a:off x="6111875" y="2155825"/>
              <a:ext cx="46038" cy="57150"/>
            </a:xfrm>
            <a:custGeom>
              <a:avLst/>
              <a:gdLst/>
              <a:ahLst/>
              <a:cxnLst/>
              <a:rect l="l" t="t" r="r" b="b"/>
              <a:pathLst>
                <a:path w="128" h="160" extrusionOk="0">
                  <a:moveTo>
                    <a:pt x="26" y="159"/>
                  </a:moveTo>
                  <a:lnTo>
                    <a:pt x="26" y="127"/>
                  </a:lnTo>
                  <a:cubicBezTo>
                    <a:pt x="26" y="122"/>
                    <a:pt x="32" y="118"/>
                    <a:pt x="37" y="116"/>
                  </a:cubicBezTo>
                  <a:cubicBezTo>
                    <a:pt x="42" y="113"/>
                    <a:pt x="50" y="111"/>
                    <a:pt x="58" y="109"/>
                  </a:cubicBezTo>
                  <a:cubicBezTo>
                    <a:pt x="63" y="106"/>
                    <a:pt x="66" y="106"/>
                    <a:pt x="69" y="106"/>
                  </a:cubicBezTo>
                  <a:cubicBezTo>
                    <a:pt x="95" y="98"/>
                    <a:pt x="127" y="87"/>
                    <a:pt x="127" y="56"/>
                  </a:cubicBezTo>
                  <a:cubicBezTo>
                    <a:pt x="127" y="24"/>
                    <a:pt x="100" y="11"/>
                    <a:pt x="71" y="0"/>
                  </a:cubicBezTo>
                  <a:lnTo>
                    <a:pt x="71" y="37"/>
                  </a:lnTo>
                  <a:cubicBezTo>
                    <a:pt x="84" y="42"/>
                    <a:pt x="92" y="47"/>
                    <a:pt x="92" y="58"/>
                  </a:cubicBezTo>
                  <a:cubicBezTo>
                    <a:pt x="92" y="68"/>
                    <a:pt x="79" y="77"/>
                    <a:pt x="71" y="79"/>
                  </a:cubicBezTo>
                  <a:cubicBezTo>
                    <a:pt x="69" y="82"/>
                    <a:pt x="61" y="82"/>
                    <a:pt x="61" y="82"/>
                  </a:cubicBezTo>
                  <a:cubicBezTo>
                    <a:pt x="53" y="85"/>
                    <a:pt x="45" y="87"/>
                    <a:pt x="39" y="90"/>
                  </a:cubicBezTo>
                  <a:cubicBezTo>
                    <a:pt x="37" y="93"/>
                    <a:pt x="32" y="93"/>
                    <a:pt x="29" y="95"/>
                  </a:cubicBezTo>
                  <a:cubicBezTo>
                    <a:pt x="13" y="98"/>
                    <a:pt x="0" y="105"/>
                    <a:pt x="0" y="124"/>
                  </a:cubicBezTo>
                  <a:cubicBezTo>
                    <a:pt x="0" y="142"/>
                    <a:pt x="13" y="154"/>
                    <a:pt x="26" y="159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17" name="Google Shape;117;p24"/>
            <p:cNvSpPr/>
            <p:nvPr/>
          </p:nvSpPr>
          <p:spPr>
            <a:xfrm>
              <a:off x="6072188" y="2057400"/>
              <a:ext cx="47625" cy="47625"/>
            </a:xfrm>
            <a:custGeom>
              <a:avLst/>
              <a:gdLst/>
              <a:ahLst/>
              <a:cxnLst/>
              <a:rect l="l" t="t" r="r" b="b"/>
              <a:pathLst>
                <a:path w="133" h="131" extrusionOk="0">
                  <a:moveTo>
                    <a:pt x="98" y="13"/>
                  </a:moveTo>
                  <a:cubicBezTo>
                    <a:pt x="87" y="16"/>
                    <a:pt x="68" y="19"/>
                    <a:pt x="52" y="37"/>
                  </a:cubicBezTo>
                  <a:cubicBezTo>
                    <a:pt x="50" y="40"/>
                    <a:pt x="42" y="51"/>
                    <a:pt x="37" y="58"/>
                  </a:cubicBezTo>
                  <a:cubicBezTo>
                    <a:pt x="31" y="66"/>
                    <a:pt x="31" y="77"/>
                    <a:pt x="29" y="85"/>
                  </a:cubicBezTo>
                  <a:cubicBezTo>
                    <a:pt x="23" y="93"/>
                    <a:pt x="23" y="98"/>
                    <a:pt x="23" y="98"/>
                  </a:cubicBezTo>
                  <a:cubicBezTo>
                    <a:pt x="23" y="98"/>
                    <a:pt x="23" y="103"/>
                    <a:pt x="18" y="109"/>
                  </a:cubicBezTo>
                  <a:cubicBezTo>
                    <a:pt x="13" y="113"/>
                    <a:pt x="7" y="118"/>
                    <a:pt x="0" y="117"/>
                  </a:cubicBezTo>
                  <a:cubicBezTo>
                    <a:pt x="7" y="118"/>
                    <a:pt x="15" y="114"/>
                    <a:pt x="15" y="114"/>
                  </a:cubicBezTo>
                  <a:cubicBezTo>
                    <a:pt x="15" y="114"/>
                    <a:pt x="13" y="119"/>
                    <a:pt x="10" y="130"/>
                  </a:cubicBezTo>
                  <a:cubicBezTo>
                    <a:pt x="18" y="111"/>
                    <a:pt x="26" y="103"/>
                    <a:pt x="29" y="101"/>
                  </a:cubicBezTo>
                  <a:cubicBezTo>
                    <a:pt x="31" y="101"/>
                    <a:pt x="39" y="101"/>
                    <a:pt x="55" y="93"/>
                  </a:cubicBezTo>
                  <a:cubicBezTo>
                    <a:pt x="71" y="82"/>
                    <a:pt x="95" y="68"/>
                    <a:pt x="103" y="58"/>
                  </a:cubicBezTo>
                  <a:cubicBezTo>
                    <a:pt x="111" y="47"/>
                    <a:pt x="121" y="43"/>
                    <a:pt x="132" y="37"/>
                  </a:cubicBezTo>
                  <a:cubicBezTo>
                    <a:pt x="129" y="24"/>
                    <a:pt x="129" y="11"/>
                    <a:pt x="129" y="0"/>
                  </a:cubicBezTo>
                  <a:cubicBezTo>
                    <a:pt x="111" y="5"/>
                    <a:pt x="100" y="11"/>
                    <a:pt x="98" y="13"/>
                  </a:cubicBezTo>
                  <a:close/>
                  <a:moveTo>
                    <a:pt x="58" y="64"/>
                  </a:moveTo>
                  <a:lnTo>
                    <a:pt x="50" y="66"/>
                  </a:lnTo>
                  <a:lnTo>
                    <a:pt x="63" y="48"/>
                  </a:lnTo>
                  <a:lnTo>
                    <a:pt x="74" y="48"/>
                  </a:lnTo>
                  <a:lnTo>
                    <a:pt x="58" y="6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18" name="Google Shape;118;p24"/>
            <p:cNvSpPr/>
            <p:nvPr/>
          </p:nvSpPr>
          <p:spPr>
            <a:xfrm>
              <a:off x="6126163" y="2198688"/>
              <a:ext cx="7937" cy="66675"/>
            </a:xfrm>
            <a:custGeom>
              <a:avLst/>
              <a:gdLst/>
              <a:ahLst/>
              <a:cxnLst/>
              <a:rect l="l" t="t" r="r" b="b"/>
              <a:pathLst>
                <a:path w="23" h="184" extrusionOk="0">
                  <a:moveTo>
                    <a:pt x="6" y="8"/>
                  </a:moveTo>
                  <a:cubicBezTo>
                    <a:pt x="4" y="8"/>
                    <a:pt x="0" y="11"/>
                    <a:pt x="0" y="11"/>
                  </a:cubicBezTo>
                  <a:cubicBezTo>
                    <a:pt x="0" y="11"/>
                    <a:pt x="3" y="151"/>
                    <a:pt x="3" y="154"/>
                  </a:cubicBezTo>
                  <a:cubicBezTo>
                    <a:pt x="3" y="183"/>
                    <a:pt x="19" y="183"/>
                    <a:pt x="19" y="154"/>
                  </a:cubicBezTo>
                  <a:cubicBezTo>
                    <a:pt x="19" y="151"/>
                    <a:pt x="22" y="0"/>
                    <a:pt x="22" y="0"/>
                  </a:cubicBezTo>
                  <a:cubicBezTo>
                    <a:pt x="22" y="0"/>
                    <a:pt x="16" y="6"/>
                    <a:pt x="14" y="6"/>
                  </a:cubicBezTo>
                  <a:cubicBezTo>
                    <a:pt x="11" y="6"/>
                    <a:pt x="9" y="8"/>
                    <a:pt x="6" y="8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19" name="Google Shape;119;p24"/>
            <p:cNvSpPr/>
            <p:nvPr/>
          </p:nvSpPr>
          <p:spPr>
            <a:xfrm>
              <a:off x="6122988" y="2125663"/>
              <a:ext cx="11112" cy="58737"/>
            </a:xfrm>
            <a:custGeom>
              <a:avLst/>
              <a:gdLst/>
              <a:ahLst/>
              <a:cxnLst/>
              <a:rect l="l" t="t" r="r" b="b"/>
              <a:pathLst>
                <a:path w="30" h="162" extrusionOk="0">
                  <a:moveTo>
                    <a:pt x="18" y="156"/>
                  </a:moveTo>
                  <a:cubicBezTo>
                    <a:pt x="21" y="156"/>
                    <a:pt x="23" y="153"/>
                    <a:pt x="26" y="153"/>
                  </a:cubicBezTo>
                  <a:cubicBezTo>
                    <a:pt x="26" y="145"/>
                    <a:pt x="29" y="21"/>
                    <a:pt x="29" y="0"/>
                  </a:cubicBezTo>
                  <a:cubicBezTo>
                    <a:pt x="18" y="2"/>
                    <a:pt x="7" y="5"/>
                    <a:pt x="0" y="7"/>
                  </a:cubicBezTo>
                  <a:cubicBezTo>
                    <a:pt x="2" y="26"/>
                    <a:pt x="5" y="148"/>
                    <a:pt x="5" y="161"/>
                  </a:cubicBezTo>
                  <a:cubicBezTo>
                    <a:pt x="10" y="158"/>
                    <a:pt x="13" y="158"/>
                    <a:pt x="18" y="156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20" name="Google Shape;120;p24"/>
            <p:cNvSpPr/>
            <p:nvPr/>
          </p:nvSpPr>
          <p:spPr>
            <a:xfrm>
              <a:off x="6115050" y="2014538"/>
              <a:ext cx="30163" cy="90487"/>
            </a:xfrm>
            <a:custGeom>
              <a:avLst/>
              <a:gdLst/>
              <a:ahLst/>
              <a:cxnLst/>
              <a:rect l="l" t="t" r="r" b="b"/>
              <a:pathLst>
                <a:path w="85" h="253" extrusionOk="0">
                  <a:moveTo>
                    <a:pt x="21" y="82"/>
                  </a:moveTo>
                  <a:cubicBezTo>
                    <a:pt x="21" y="82"/>
                    <a:pt x="24" y="220"/>
                    <a:pt x="26" y="252"/>
                  </a:cubicBezTo>
                  <a:cubicBezTo>
                    <a:pt x="31" y="249"/>
                    <a:pt x="39" y="249"/>
                    <a:pt x="45" y="247"/>
                  </a:cubicBezTo>
                  <a:cubicBezTo>
                    <a:pt x="50" y="247"/>
                    <a:pt x="53" y="244"/>
                    <a:pt x="58" y="244"/>
                  </a:cubicBezTo>
                  <a:cubicBezTo>
                    <a:pt x="58" y="215"/>
                    <a:pt x="61" y="82"/>
                    <a:pt x="61" y="82"/>
                  </a:cubicBezTo>
                  <a:cubicBezTo>
                    <a:pt x="63" y="61"/>
                    <a:pt x="84" y="0"/>
                    <a:pt x="42" y="0"/>
                  </a:cubicBezTo>
                  <a:cubicBezTo>
                    <a:pt x="0" y="0"/>
                    <a:pt x="18" y="61"/>
                    <a:pt x="21" y="82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21" name="Google Shape;121;p24"/>
            <p:cNvSpPr/>
            <p:nvPr/>
          </p:nvSpPr>
          <p:spPr>
            <a:xfrm>
              <a:off x="6329363" y="2070100"/>
              <a:ext cx="93662" cy="85725"/>
            </a:xfrm>
            <a:custGeom>
              <a:avLst/>
              <a:gdLst/>
              <a:ahLst/>
              <a:cxnLst/>
              <a:rect l="l" t="t" r="r" b="b"/>
              <a:pathLst>
                <a:path w="261" h="237" extrusionOk="0">
                  <a:moveTo>
                    <a:pt x="130" y="42"/>
                  </a:moveTo>
                  <a:lnTo>
                    <a:pt x="130" y="42"/>
                  </a:lnTo>
                  <a:lnTo>
                    <a:pt x="96" y="236"/>
                  </a:lnTo>
                  <a:lnTo>
                    <a:pt x="45" y="236"/>
                  </a:lnTo>
                  <a:lnTo>
                    <a:pt x="0" y="0"/>
                  </a:lnTo>
                  <a:lnTo>
                    <a:pt x="40" y="0"/>
                  </a:lnTo>
                  <a:lnTo>
                    <a:pt x="72" y="180"/>
                  </a:lnTo>
                  <a:lnTo>
                    <a:pt x="72" y="180"/>
                  </a:lnTo>
                  <a:lnTo>
                    <a:pt x="106" y="0"/>
                  </a:lnTo>
                  <a:lnTo>
                    <a:pt x="157" y="0"/>
                  </a:lnTo>
                  <a:lnTo>
                    <a:pt x="188" y="180"/>
                  </a:lnTo>
                  <a:lnTo>
                    <a:pt x="188" y="180"/>
                  </a:lnTo>
                  <a:lnTo>
                    <a:pt x="223" y="0"/>
                  </a:lnTo>
                  <a:lnTo>
                    <a:pt x="260" y="0"/>
                  </a:lnTo>
                  <a:lnTo>
                    <a:pt x="212" y="236"/>
                  </a:lnTo>
                  <a:lnTo>
                    <a:pt x="165" y="236"/>
                  </a:lnTo>
                  <a:lnTo>
                    <a:pt x="130" y="4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22" name="Google Shape;122;p24"/>
            <p:cNvSpPr/>
            <p:nvPr/>
          </p:nvSpPr>
          <p:spPr>
            <a:xfrm>
              <a:off x="6421438" y="2092325"/>
              <a:ext cx="53975" cy="65088"/>
            </a:xfrm>
            <a:custGeom>
              <a:avLst/>
              <a:gdLst/>
              <a:ahLst/>
              <a:cxnLst/>
              <a:rect l="l" t="t" r="r" b="b"/>
              <a:pathLst>
                <a:path w="149" h="181" extrusionOk="0">
                  <a:moveTo>
                    <a:pt x="148" y="90"/>
                  </a:moveTo>
                  <a:cubicBezTo>
                    <a:pt x="148" y="161"/>
                    <a:pt x="109" y="180"/>
                    <a:pt x="74" y="180"/>
                  </a:cubicBezTo>
                  <a:cubicBezTo>
                    <a:pt x="40" y="180"/>
                    <a:pt x="0" y="164"/>
                    <a:pt x="0" y="90"/>
                  </a:cubicBezTo>
                  <a:cubicBezTo>
                    <a:pt x="0" y="16"/>
                    <a:pt x="40" y="0"/>
                    <a:pt x="74" y="0"/>
                  </a:cubicBezTo>
                  <a:cubicBezTo>
                    <a:pt x="109" y="0"/>
                    <a:pt x="148" y="18"/>
                    <a:pt x="148" y="90"/>
                  </a:cubicBezTo>
                  <a:close/>
                  <a:moveTo>
                    <a:pt x="106" y="87"/>
                  </a:moveTo>
                  <a:cubicBezTo>
                    <a:pt x="106" y="58"/>
                    <a:pt x="101" y="29"/>
                    <a:pt x="74" y="29"/>
                  </a:cubicBezTo>
                  <a:cubicBezTo>
                    <a:pt x="48" y="29"/>
                    <a:pt x="42" y="58"/>
                    <a:pt x="42" y="87"/>
                  </a:cubicBezTo>
                  <a:cubicBezTo>
                    <a:pt x="42" y="116"/>
                    <a:pt x="48" y="148"/>
                    <a:pt x="74" y="148"/>
                  </a:cubicBezTo>
                  <a:cubicBezTo>
                    <a:pt x="101" y="148"/>
                    <a:pt x="106" y="116"/>
                    <a:pt x="106" y="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23" name="Google Shape;123;p24"/>
            <p:cNvSpPr/>
            <p:nvPr/>
          </p:nvSpPr>
          <p:spPr>
            <a:xfrm>
              <a:off x="6483350" y="2090738"/>
              <a:ext cx="31750" cy="63500"/>
            </a:xfrm>
            <a:custGeom>
              <a:avLst/>
              <a:gdLst/>
              <a:ahLst/>
              <a:cxnLst/>
              <a:rect l="l" t="t" r="r" b="b"/>
              <a:pathLst>
                <a:path w="88" h="176" extrusionOk="0">
                  <a:moveTo>
                    <a:pt x="0" y="32"/>
                  </a:moveTo>
                  <a:cubicBezTo>
                    <a:pt x="0" y="21"/>
                    <a:pt x="0" y="11"/>
                    <a:pt x="0" y="3"/>
                  </a:cubicBezTo>
                  <a:lnTo>
                    <a:pt x="37" y="3"/>
                  </a:lnTo>
                  <a:cubicBezTo>
                    <a:pt x="37" y="13"/>
                    <a:pt x="37" y="24"/>
                    <a:pt x="37" y="35"/>
                  </a:cubicBezTo>
                  <a:lnTo>
                    <a:pt x="37" y="35"/>
                  </a:lnTo>
                  <a:cubicBezTo>
                    <a:pt x="42" y="21"/>
                    <a:pt x="55" y="0"/>
                    <a:pt x="79" y="0"/>
                  </a:cubicBezTo>
                  <a:cubicBezTo>
                    <a:pt x="82" y="0"/>
                    <a:pt x="85" y="0"/>
                    <a:pt x="87" y="0"/>
                  </a:cubicBezTo>
                  <a:lnTo>
                    <a:pt x="87" y="40"/>
                  </a:lnTo>
                  <a:cubicBezTo>
                    <a:pt x="85" y="40"/>
                    <a:pt x="79" y="37"/>
                    <a:pt x="77" y="37"/>
                  </a:cubicBezTo>
                  <a:cubicBezTo>
                    <a:pt x="61" y="37"/>
                    <a:pt x="42" y="48"/>
                    <a:pt x="42" y="80"/>
                  </a:cubicBezTo>
                  <a:lnTo>
                    <a:pt x="42" y="175"/>
                  </a:lnTo>
                  <a:lnTo>
                    <a:pt x="2" y="175"/>
                  </a:lnTo>
                  <a:lnTo>
                    <a:pt x="0" y="3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24" name="Google Shape;124;p24"/>
            <p:cNvSpPr/>
            <p:nvPr/>
          </p:nvSpPr>
          <p:spPr>
            <a:xfrm>
              <a:off x="6523038" y="2063750"/>
              <a:ext cx="14287" cy="90488"/>
            </a:xfrm>
            <a:custGeom>
              <a:avLst/>
              <a:gdLst/>
              <a:ahLst/>
              <a:cxnLst/>
              <a:rect l="l" t="t" r="r" b="b"/>
              <a:pathLst>
                <a:path w="41" h="253" extrusionOk="0">
                  <a:moveTo>
                    <a:pt x="20" y="252"/>
                  </a:moveTo>
                  <a:lnTo>
                    <a:pt x="0" y="252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252"/>
                  </a:lnTo>
                  <a:lnTo>
                    <a:pt x="20" y="25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25" name="Google Shape;125;p24"/>
            <p:cNvSpPr/>
            <p:nvPr/>
          </p:nvSpPr>
          <p:spPr>
            <a:xfrm>
              <a:off x="6546850" y="2063750"/>
              <a:ext cx="50800" cy="92075"/>
            </a:xfrm>
            <a:custGeom>
              <a:avLst/>
              <a:gdLst/>
              <a:ahLst/>
              <a:cxnLst/>
              <a:rect l="l" t="t" r="r" b="b"/>
              <a:pathLst>
                <a:path w="142" h="255" extrusionOk="0">
                  <a:moveTo>
                    <a:pt x="141" y="0"/>
                  </a:moveTo>
                  <a:lnTo>
                    <a:pt x="141" y="223"/>
                  </a:lnTo>
                  <a:lnTo>
                    <a:pt x="141" y="252"/>
                  </a:lnTo>
                  <a:lnTo>
                    <a:pt x="103" y="252"/>
                  </a:lnTo>
                  <a:lnTo>
                    <a:pt x="103" y="225"/>
                  </a:lnTo>
                  <a:cubicBezTo>
                    <a:pt x="98" y="241"/>
                    <a:pt x="85" y="254"/>
                    <a:pt x="58" y="254"/>
                  </a:cubicBezTo>
                  <a:cubicBezTo>
                    <a:pt x="16" y="254"/>
                    <a:pt x="0" y="215"/>
                    <a:pt x="0" y="167"/>
                  </a:cubicBezTo>
                  <a:cubicBezTo>
                    <a:pt x="0" y="111"/>
                    <a:pt x="21" y="77"/>
                    <a:pt x="58" y="77"/>
                  </a:cubicBezTo>
                  <a:cubicBezTo>
                    <a:pt x="82" y="77"/>
                    <a:pt x="96" y="90"/>
                    <a:pt x="101" y="103"/>
                  </a:cubicBezTo>
                  <a:lnTo>
                    <a:pt x="101" y="0"/>
                  </a:lnTo>
                  <a:lnTo>
                    <a:pt x="141" y="0"/>
                  </a:lnTo>
                  <a:close/>
                  <a:moveTo>
                    <a:pt x="101" y="164"/>
                  </a:moveTo>
                  <a:cubicBezTo>
                    <a:pt x="101" y="130"/>
                    <a:pt x="93" y="106"/>
                    <a:pt x="69" y="106"/>
                  </a:cubicBezTo>
                  <a:cubicBezTo>
                    <a:pt x="48" y="106"/>
                    <a:pt x="40" y="127"/>
                    <a:pt x="40" y="164"/>
                  </a:cubicBezTo>
                  <a:cubicBezTo>
                    <a:pt x="40" y="204"/>
                    <a:pt x="45" y="223"/>
                    <a:pt x="69" y="223"/>
                  </a:cubicBezTo>
                  <a:cubicBezTo>
                    <a:pt x="93" y="223"/>
                    <a:pt x="101" y="196"/>
                    <a:pt x="101" y="16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26" name="Google Shape;126;p24"/>
            <p:cNvSpPr/>
            <p:nvPr/>
          </p:nvSpPr>
          <p:spPr>
            <a:xfrm>
              <a:off x="6645275" y="2070100"/>
              <a:ext cx="53975" cy="85725"/>
            </a:xfrm>
            <a:custGeom>
              <a:avLst/>
              <a:gdLst/>
              <a:ahLst/>
              <a:cxnLst/>
              <a:rect l="l" t="t" r="r" b="b"/>
              <a:pathLst>
                <a:path w="149" h="237" extrusionOk="0">
                  <a:moveTo>
                    <a:pt x="0" y="0"/>
                  </a:moveTo>
                  <a:lnTo>
                    <a:pt x="40" y="0"/>
                  </a:lnTo>
                  <a:lnTo>
                    <a:pt x="40" y="95"/>
                  </a:lnTo>
                  <a:lnTo>
                    <a:pt x="109" y="95"/>
                  </a:lnTo>
                  <a:lnTo>
                    <a:pt x="109" y="0"/>
                  </a:lnTo>
                  <a:lnTo>
                    <a:pt x="148" y="0"/>
                  </a:lnTo>
                  <a:lnTo>
                    <a:pt x="148" y="236"/>
                  </a:lnTo>
                  <a:lnTo>
                    <a:pt x="109" y="236"/>
                  </a:lnTo>
                  <a:lnTo>
                    <a:pt x="109" y="132"/>
                  </a:lnTo>
                  <a:lnTo>
                    <a:pt x="40" y="132"/>
                  </a:lnTo>
                  <a:lnTo>
                    <a:pt x="40" y="236"/>
                  </a:lnTo>
                  <a:lnTo>
                    <a:pt x="0" y="236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27" name="Google Shape;127;p24"/>
            <p:cNvSpPr/>
            <p:nvPr/>
          </p:nvSpPr>
          <p:spPr>
            <a:xfrm>
              <a:off x="6707188" y="2090738"/>
              <a:ext cx="49212" cy="65087"/>
            </a:xfrm>
            <a:custGeom>
              <a:avLst/>
              <a:gdLst/>
              <a:ahLst/>
              <a:cxnLst/>
              <a:rect l="l" t="t" r="r" b="b"/>
              <a:pathLst>
                <a:path w="136" h="181" extrusionOk="0">
                  <a:moveTo>
                    <a:pt x="127" y="170"/>
                  </a:moveTo>
                  <a:cubicBezTo>
                    <a:pt x="119" y="172"/>
                    <a:pt x="100" y="180"/>
                    <a:pt x="77" y="180"/>
                  </a:cubicBezTo>
                  <a:cubicBezTo>
                    <a:pt x="24" y="180"/>
                    <a:pt x="0" y="141"/>
                    <a:pt x="0" y="93"/>
                  </a:cubicBezTo>
                  <a:cubicBezTo>
                    <a:pt x="0" y="43"/>
                    <a:pt x="26" y="0"/>
                    <a:pt x="69" y="0"/>
                  </a:cubicBezTo>
                  <a:cubicBezTo>
                    <a:pt x="106" y="0"/>
                    <a:pt x="135" y="21"/>
                    <a:pt x="135" y="93"/>
                  </a:cubicBezTo>
                  <a:lnTo>
                    <a:pt x="135" y="101"/>
                  </a:lnTo>
                  <a:lnTo>
                    <a:pt x="39" y="101"/>
                  </a:lnTo>
                  <a:cubicBezTo>
                    <a:pt x="39" y="130"/>
                    <a:pt x="50" y="149"/>
                    <a:pt x="82" y="149"/>
                  </a:cubicBezTo>
                  <a:cubicBezTo>
                    <a:pt x="106" y="149"/>
                    <a:pt x="119" y="141"/>
                    <a:pt x="124" y="135"/>
                  </a:cubicBezTo>
                  <a:lnTo>
                    <a:pt x="127" y="170"/>
                  </a:lnTo>
                  <a:close/>
                  <a:moveTo>
                    <a:pt x="98" y="74"/>
                  </a:moveTo>
                  <a:cubicBezTo>
                    <a:pt x="98" y="43"/>
                    <a:pt x="87" y="29"/>
                    <a:pt x="71" y="29"/>
                  </a:cubicBezTo>
                  <a:cubicBezTo>
                    <a:pt x="50" y="29"/>
                    <a:pt x="42" y="53"/>
                    <a:pt x="42" y="74"/>
                  </a:cubicBezTo>
                  <a:lnTo>
                    <a:pt x="98" y="7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28" name="Google Shape;128;p24"/>
            <p:cNvSpPr/>
            <p:nvPr/>
          </p:nvSpPr>
          <p:spPr>
            <a:xfrm>
              <a:off x="6762750" y="2090738"/>
              <a:ext cx="50800" cy="65087"/>
            </a:xfrm>
            <a:custGeom>
              <a:avLst/>
              <a:gdLst/>
              <a:ahLst/>
              <a:cxnLst/>
              <a:rect l="l" t="t" r="r" b="b"/>
              <a:pathLst>
                <a:path w="139" h="179" extrusionOk="0">
                  <a:moveTo>
                    <a:pt x="19" y="13"/>
                  </a:moveTo>
                  <a:cubicBezTo>
                    <a:pt x="29" y="8"/>
                    <a:pt x="45" y="0"/>
                    <a:pt x="72" y="0"/>
                  </a:cubicBezTo>
                  <a:cubicBezTo>
                    <a:pt x="122" y="0"/>
                    <a:pt x="135" y="27"/>
                    <a:pt x="135" y="69"/>
                  </a:cubicBezTo>
                  <a:lnTo>
                    <a:pt x="135" y="143"/>
                  </a:lnTo>
                  <a:cubicBezTo>
                    <a:pt x="135" y="156"/>
                    <a:pt x="135" y="167"/>
                    <a:pt x="138" y="175"/>
                  </a:cubicBezTo>
                  <a:lnTo>
                    <a:pt x="101" y="175"/>
                  </a:lnTo>
                  <a:cubicBezTo>
                    <a:pt x="98" y="167"/>
                    <a:pt x="98" y="159"/>
                    <a:pt x="98" y="151"/>
                  </a:cubicBezTo>
                  <a:cubicBezTo>
                    <a:pt x="88" y="164"/>
                    <a:pt x="74" y="178"/>
                    <a:pt x="51" y="178"/>
                  </a:cubicBezTo>
                  <a:cubicBezTo>
                    <a:pt x="24" y="178"/>
                    <a:pt x="0" y="159"/>
                    <a:pt x="0" y="127"/>
                  </a:cubicBezTo>
                  <a:cubicBezTo>
                    <a:pt x="0" y="80"/>
                    <a:pt x="37" y="69"/>
                    <a:pt x="88" y="69"/>
                  </a:cubicBezTo>
                  <a:lnTo>
                    <a:pt x="96" y="69"/>
                  </a:lnTo>
                  <a:lnTo>
                    <a:pt x="96" y="64"/>
                  </a:lnTo>
                  <a:cubicBezTo>
                    <a:pt x="96" y="48"/>
                    <a:pt x="88" y="32"/>
                    <a:pt x="64" y="32"/>
                  </a:cubicBezTo>
                  <a:cubicBezTo>
                    <a:pt x="43" y="32"/>
                    <a:pt x="27" y="43"/>
                    <a:pt x="19" y="48"/>
                  </a:cubicBezTo>
                  <a:lnTo>
                    <a:pt x="19" y="13"/>
                  </a:lnTo>
                  <a:close/>
                  <a:moveTo>
                    <a:pt x="93" y="93"/>
                  </a:moveTo>
                  <a:cubicBezTo>
                    <a:pt x="59" y="93"/>
                    <a:pt x="37" y="101"/>
                    <a:pt x="37" y="125"/>
                  </a:cubicBezTo>
                  <a:cubicBezTo>
                    <a:pt x="37" y="141"/>
                    <a:pt x="48" y="151"/>
                    <a:pt x="64" y="151"/>
                  </a:cubicBezTo>
                  <a:cubicBezTo>
                    <a:pt x="88" y="151"/>
                    <a:pt x="96" y="133"/>
                    <a:pt x="96" y="101"/>
                  </a:cubicBezTo>
                  <a:lnTo>
                    <a:pt x="96" y="93"/>
                  </a:lnTo>
                  <a:lnTo>
                    <a:pt x="93" y="9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29" name="Google Shape;129;p24"/>
            <p:cNvSpPr/>
            <p:nvPr/>
          </p:nvSpPr>
          <p:spPr>
            <a:xfrm>
              <a:off x="6824663" y="2063750"/>
              <a:ext cx="14287" cy="90488"/>
            </a:xfrm>
            <a:custGeom>
              <a:avLst/>
              <a:gdLst/>
              <a:ahLst/>
              <a:cxnLst/>
              <a:rect l="l" t="t" r="r" b="b"/>
              <a:pathLst>
                <a:path w="41" h="253" extrusionOk="0">
                  <a:moveTo>
                    <a:pt x="20" y="252"/>
                  </a:moveTo>
                  <a:lnTo>
                    <a:pt x="0" y="252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252"/>
                  </a:lnTo>
                  <a:lnTo>
                    <a:pt x="20" y="25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30" name="Google Shape;130;p24"/>
            <p:cNvSpPr/>
            <p:nvPr/>
          </p:nvSpPr>
          <p:spPr>
            <a:xfrm>
              <a:off x="6848475" y="2074863"/>
              <a:ext cx="36513" cy="80962"/>
            </a:xfrm>
            <a:custGeom>
              <a:avLst/>
              <a:gdLst/>
              <a:ahLst/>
              <a:cxnLst/>
              <a:rect l="l" t="t" r="r" b="b"/>
              <a:pathLst>
                <a:path w="102" h="226" extrusionOk="0">
                  <a:moveTo>
                    <a:pt x="26" y="13"/>
                  </a:moveTo>
                  <a:lnTo>
                    <a:pt x="66" y="0"/>
                  </a:lnTo>
                  <a:lnTo>
                    <a:pt x="66" y="48"/>
                  </a:lnTo>
                  <a:lnTo>
                    <a:pt x="101" y="48"/>
                  </a:lnTo>
                  <a:lnTo>
                    <a:pt x="101" y="80"/>
                  </a:lnTo>
                  <a:lnTo>
                    <a:pt x="66" y="80"/>
                  </a:lnTo>
                  <a:lnTo>
                    <a:pt x="66" y="170"/>
                  </a:lnTo>
                  <a:cubicBezTo>
                    <a:pt x="66" y="188"/>
                    <a:pt x="71" y="194"/>
                    <a:pt x="85" y="194"/>
                  </a:cubicBezTo>
                  <a:cubicBezTo>
                    <a:pt x="93" y="194"/>
                    <a:pt x="98" y="191"/>
                    <a:pt x="101" y="191"/>
                  </a:cubicBezTo>
                  <a:lnTo>
                    <a:pt x="101" y="220"/>
                  </a:lnTo>
                  <a:cubicBezTo>
                    <a:pt x="95" y="223"/>
                    <a:pt x="85" y="225"/>
                    <a:pt x="74" y="225"/>
                  </a:cubicBezTo>
                  <a:cubicBezTo>
                    <a:pt x="45" y="225"/>
                    <a:pt x="26" y="212"/>
                    <a:pt x="26" y="175"/>
                  </a:cubicBezTo>
                  <a:lnTo>
                    <a:pt x="26" y="80"/>
                  </a:lnTo>
                  <a:lnTo>
                    <a:pt x="0" y="80"/>
                  </a:lnTo>
                  <a:lnTo>
                    <a:pt x="0" y="48"/>
                  </a:lnTo>
                  <a:lnTo>
                    <a:pt x="26" y="48"/>
                  </a:lnTo>
                  <a:lnTo>
                    <a:pt x="26" y="13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31" name="Google Shape;131;p24"/>
            <p:cNvSpPr/>
            <p:nvPr/>
          </p:nvSpPr>
          <p:spPr>
            <a:xfrm>
              <a:off x="6891338" y="2063750"/>
              <a:ext cx="47625" cy="90488"/>
            </a:xfrm>
            <a:custGeom>
              <a:avLst/>
              <a:gdLst/>
              <a:ahLst/>
              <a:cxnLst/>
              <a:rect l="l" t="t" r="r" b="b"/>
              <a:pathLst>
                <a:path w="133" h="253" extrusionOk="0">
                  <a:moveTo>
                    <a:pt x="0" y="0"/>
                  </a:moveTo>
                  <a:lnTo>
                    <a:pt x="39" y="0"/>
                  </a:lnTo>
                  <a:lnTo>
                    <a:pt x="39" y="101"/>
                  </a:lnTo>
                  <a:lnTo>
                    <a:pt x="39" y="101"/>
                  </a:lnTo>
                  <a:cubicBezTo>
                    <a:pt x="47" y="90"/>
                    <a:pt x="55" y="77"/>
                    <a:pt x="82" y="77"/>
                  </a:cubicBezTo>
                  <a:cubicBezTo>
                    <a:pt x="119" y="77"/>
                    <a:pt x="132" y="106"/>
                    <a:pt x="132" y="140"/>
                  </a:cubicBezTo>
                  <a:lnTo>
                    <a:pt x="132" y="252"/>
                  </a:lnTo>
                  <a:lnTo>
                    <a:pt x="92" y="252"/>
                  </a:lnTo>
                  <a:lnTo>
                    <a:pt x="92" y="148"/>
                  </a:lnTo>
                  <a:cubicBezTo>
                    <a:pt x="92" y="122"/>
                    <a:pt x="87" y="111"/>
                    <a:pt x="69" y="111"/>
                  </a:cubicBezTo>
                  <a:cubicBezTo>
                    <a:pt x="47" y="111"/>
                    <a:pt x="39" y="130"/>
                    <a:pt x="39" y="151"/>
                  </a:cubicBezTo>
                  <a:lnTo>
                    <a:pt x="39" y="252"/>
                  </a:lnTo>
                  <a:lnTo>
                    <a:pt x="0" y="252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32" name="Google Shape;132;p24"/>
            <p:cNvSpPr/>
            <p:nvPr/>
          </p:nvSpPr>
          <p:spPr>
            <a:xfrm>
              <a:off x="6327775" y="2176463"/>
              <a:ext cx="65088" cy="85725"/>
            </a:xfrm>
            <a:custGeom>
              <a:avLst/>
              <a:gdLst/>
              <a:ahLst/>
              <a:cxnLst/>
              <a:rect l="l" t="t" r="r" b="b"/>
              <a:pathLst>
                <a:path w="181" h="239" extrusionOk="0">
                  <a:moveTo>
                    <a:pt x="180" y="119"/>
                  </a:moveTo>
                  <a:cubicBezTo>
                    <a:pt x="180" y="203"/>
                    <a:pt x="138" y="238"/>
                    <a:pt x="90" y="238"/>
                  </a:cubicBezTo>
                  <a:cubicBezTo>
                    <a:pt x="42" y="238"/>
                    <a:pt x="0" y="201"/>
                    <a:pt x="0" y="119"/>
                  </a:cubicBezTo>
                  <a:cubicBezTo>
                    <a:pt x="0" y="37"/>
                    <a:pt x="45" y="0"/>
                    <a:pt x="90" y="0"/>
                  </a:cubicBezTo>
                  <a:cubicBezTo>
                    <a:pt x="138" y="0"/>
                    <a:pt x="180" y="37"/>
                    <a:pt x="180" y="119"/>
                  </a:cubicBezTo>
                  <a:close/>
                  <a:moveTo>
                    <a:pt x="138" y="121"/>
                  </a:moveTo>
                  <a:cubicBezTo>
                    <a:pt x="138" y="57"/>
                    <a:pt x="117" y="34"/>
                    <a:pt x="90" y="34"/>
                  </a:cubicBezTo>
                  <a:cubicBezTo>
                    <a:pt x="64" y="34"/>
                    <a:pt x="42" y="58"/>
                    <a:pt x="42" y="121"/>
                  </a:cubicBezTo>
                  <a:cubicBezTo>
                    <a:pt x="42" y="185"/>
                    <a:pt x="64" y="209"/>
                    <a:pt x="90" y="209"/>
                  </a:cubicBezTo>
                  <a:cubicBezTo>
                    <a:pt x="117" y="209"/>
                    <a:pt x="138" y="184"/>
                    <a:pt x="138" y="1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33" name="Google Shape;133;p24"/>
            <p:cNvSpPr/>
            <p:nvPr/>
          </p:nvSpPr>
          <p:spPr>
            <a:xfrm>
              <a:off x="6402388" y="2198688"/>
              <a:ext cx="31750" cy="63500"/>
            </a:xfrm>
            <a:custGeom>
              <a:avLst/>
              <a:gdLst/>
              <a:ahLst/>
              <a:cxnLst/>
              <a:rect l="l" t="t" r="r" b="b"/>
              <a:pathLst>
                <a:path w="89" h="176" extrusionOk="0">
                  <a:moveTo>
                    <a:pt x="0" y="32"/>
                  </a:moveTo>
                  <a:cubicBezTo>
                    <a:pt x="0" y="22"/>
                    <a:pt x="0" y="11"/>
                    <a:pt x="0" y="3"/>
                  </a:cubicBezTo>
                  <a:lnTo>
                    <a:pt x="37" y="3"/>
                  </a:lnTo>
                  <a:cubicBezTo>
                    <a:pt x="37" y="14"/>
                    <a:pt x="37" y="24"/>
                    <a:pt x="37" y="35"/>
                  </a:cubicBezTo>
                  <a:lnTo>
                    <a:pt x="37" y="35"/>
                  </a:lnTo>
                  <a:cubicBezTo>
                    <a:pt x="43" y="22"/>
                    <a:pt x="56" y="0"/>
                    <a:pt x="80" y="0"/>
                  </a:cubicBezTo>
                  <a:cubicBezTo>
                    <a:pt x="82" y="0"/>
                    <a:pt x="85" y="0"/>
                    <a:pt x="88" y="0"/>
                  </a:cubicBezTo>
                  <a:lnTo>
                    <a:pt x="88" y="40"/>
                  </a:lnTo>
                  <a:cubicBezTo>
                    <a:pt x="85" y="40"/>
                    <a:pt x="80" y="38"/>
                    <a:pt x="77" y="38"/>
                  </a:cubicBezTo>
                  <a:cubicBezTo>
                    <a:pt x="61" y="38"/>
                    <a:pt x="43" y="48"/>
                    <a:pt x="43" y="80"/>
                  </a:cubicBezTo>
                  <a:lnTo>
                    <a:pt x="43" y="175"/>
                  </a:lnTo>
                  <a:lnTo>
                    <a:pt x="3" y="175"/>
                  </a:lnTo>
                  <a:lnTo>
                    <a:pt x="0" y="3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34" name="Google Shape;134;p24"/>
            <p:cNvSpPr/>
            <p:nvPr/>
          </p:nvSpPr>
          <p:spPr>
            <a:xfrm>
              <a:off x="6440488" y="2198688"/>
              <a:ext cx="52387" cy="90487"/>
            </a:xfrm>
            <a:custGeom>
              <a:avLst/>
              <a:gdLst/>
              <a:ahLst/>
              <a:cxnLst/>
              <a:rect l="l" t="t" r="r" b="b"/>
              <a:pathLst>
                <a:path w="144" h="250" extrusionOk="0">
                  <a:moveTo>
                    <a:pt x="8" y="201"/>
                  </a:moveTo>
                  <a:cubicBezTo>
                    <a:pt x="18" y="207"/>
                    <a:pt x="37" y="217"/>
                    <a:pt x="58" y="217"/>
                  </a:cubicBezTo>
                  <a:cubicBezTo>
                    <a:pt x="95" y="217"/>
                    <a:pt x="103" y="191"/>
                    <a:pt x="103" y="164"/>
                  </a:cubicBezTo>
                  <a:lnTo>
                    <a:pt x="103" y="146"/>
                  </a:lnTo>
                  <a:cubicBezTo>
                    <a:pt x="98" y="159"/>
                    <a:pt x="84" y="175"/>
                    <a:pt x="58" y="175"/>
                  </a:cubicBezTo>
                  <a:cubicBezTo>
                    <a:pt x="34" y="175"/>
                    <a:pt x="0" y="159"/>
                    <a:pt x="0" y="90"/>
                  </a:cubicBezTo>
                  <a:cubicBezTo>
                    <a:pt x="0" y="42"/>
                    <a:pt x="16" y="0"/>
                    <a:pt x="61" y="0"/>
                  </a:cubicBezTo>
                  <a:cubicBezTo>
                    <a:pt x="84" y="0"/>
                    <a:pt x="95" y="13"/>
                    <a:pt x="106" y="29"/>
                  </a:cubicBezTo>
                  <a:lnTo>
                    <a:pt x="106" y="3"/>
                  </a:lnTo>
                  <a:lnTo>
                    <a:pt x="143" y="3"/>
                  </a:lnTo>
                  <a:lnTo>
                    <a:pt x="143" y="29"/>
                  </a:lnTo>
                  <a:lnTo>
                    <a:pt x="143" y="156"/>
                  </a:lnTo>
                  <a:cubicBezTo>
                    <a:pt x="143" y="209"/>
                    <a:pt x="127" y="249"/>
                    <a:pt x="66" y="249"/>
                  </a:cubicBezTo>
                  <a:cubicBezTo>
                    <a:pt x="39" y="249"/>
                    <a:pt x="18" y="241"/>
                    <a:pt x="8" y="238"/>
                  </a:cubicBezTo>
                  <a:lnTo>
                    <a:pt x="8" y="201"/>
                  </a:lnTo>
                  <a:close/>
                  <a:moveTo>
                    <a:pt x="106" y="85"/>
                  </a:moveTo>
                  <a:cubicBezTo>
                    <a:pt x="106" y="48"/>
                    <a:pt x="92" y="29"/>
                    <a:pt x="74" y="29"/>
                  </a:cubicBezTo>
                  <a:cubicBezTo>
                    <a:pt x="53" y="29"/>
                    <a:pt x="45" y="50"/>
                    <a:pt x="45" y="85"/>
                  </a:cubicBezTo>
                  <a:cubicBezTo>
                    <a:pt x="45" y="127"/>
                    <a:pt x="55" y="143"/>
                    <a:pt x="71" y="143"/>
                  </a:cubicBezTo>
                  <a:cubicBezTo>
                    <a:pt x="98" y="143"/>
                    <a:pt x="106" y="125"/>
                    <a:pt x="106" y="8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35" name="Google Shape;135;p24"/>
            <p:cNvSpPr/>
            <p:nvPr/>
          </p:nvSpPr>
          <p:spPr>
            <a:xfrm>
              <a:off x="6499225" y="2198688"/>
              <a:ext cx="50800" cy="65087"/>
            </a:xfrm>
            <a:custGeom>
              <a:avLst/>
              <a:gdLst/>
              <a:ahLst/>
              <a:cxnLst/>
              <a:rect l="l" t="t" r="r" b="b"/>
              <a:pathLst>
                <a:path w="139" h="179" extrusionOk="0">
                  <a:moveTo>
                    <a:pt x="18" y="14"/>
                  </a:moveTo>
                  <a:cubicBezTo>
                    <a:pt x="29" y="8"/>
                    <a:pt x="45" y="0"/>
                    <a:pt x="71" y="0"/>
                  </a:cubicBezTo>
                  <a:cubicBezTo>
                    <a:pt x="124" y="0"/>
                    <a:pt x="135" y="27"/>
                    <a:pt x="135" y="69"/>
                  </a:cubicBezTo>
                  <a:lnTo>
                    <a:pt x="135" y="143"/>
                  </a:lnTo>
                  <a:cubicBezTo>
                    <a:pt x="135" y="157"/>
                    <a:pt x="135" y="167"/>
                    <a:pt x="138" y="175"/>
                  </a:cubicBezTo>
                  <a:lnTo>
                    <a:pt x="100" y="175"/>
                  </a:lnTo>
                  <a:cubicBezTo>
                    <a:pt x="98" y="167"/>
                    <a:pt x="98" y="159"/>
                    <a:pt x="98" y="151"/>
                  </a:cubicBezTo>
                  <a:cubicBezTo>
                    <a:pt x="87" y="165"/>
                    <a:pt x="74" y="178"/>
                    <a:pt x="50" y="178"/>
                  </a:cubicBezTo>
                  <a:cubicBezTo>
                    <a:pt x="24" y="178"/>
                    <a:pt x="0" y="159"/>
                    <a:pt x="0" y="128"/>
                  </a:cubicBezTo>
                  <a:cubicBezTo>
                    <a:pt x="0" y="80"/>
                    <a:pt x="37" y="69"/>
                    <a:pt x="87" y="69"/>
                  </a:cubicBezTo>
                  <a:lnTo>
                    <a:pt x="95" y="69"/>
                  </a:lnTo>
                  <a:lnTo>
                    <a:pt x="95" y="64"/>
                  </a:lnTo>
                  <a:cubicBezTo>
                    <a:pt x="95" y="48"/>
                    <a:pt x="87" y="32"/>
                    <a:pt x="63" y="32"/>
                  </a:cubicBezTo>
                  <a:cubicBezTo>
                    <a:pt x="42" y="32"/>
                    <a:pt x="26" y="43"/>
                    <a:pt x="18" y="48"/>
                  </a:cubicBezTo>
                  <a:lnTo>
                    <a:pt x="18" y="14"/>
                  </a:lnTo>
                  <a:close/>
                  <a:moveTo>
                    <a:pt x="95" y="93"/>
                  </a:moveTo>
                  <a:cubicBezTo>
                    <a:pt x="61" y="93"/>
                    <a:pt x="40" y="101"/>
                    <a:pt x="40" y="125"/>
                  </a:cubicBezTo>
                  <a:cubicBezTo>
                    <a:pt x="40" y="141"/>
                    <a:pt x="50" y="151"/>
                    <a:pt x="66" y="151"/>
                  </a:cubicBezTo>
                  <a:cubicBezTo>
                    <a:pt x="90" y="151"/>
                    <a:pt x="98" y="133"/>
                    <a:pt x="98" y="101"/>
                  </a:cubicBezTo>
                  <a:lnTo>
                    <a:pt x="98" y="93"/>
                  </a:lnTo>
                  <a:lnTo>
                    <a:pt x="95" y="9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36" name="Google Shape;136;p24"/>
            <p:cNvSpPr/>
            <p:nvPr/>
          </p:nvSpPr>
          <p:spPr>
            <a:xfrm>
              <a:off x="6562725" y="2198688"/>
              <a:ext cx="47625" cy="63500"/>
            </a:xfrm>
            <a:custGeom>
              <a:avLst/>
              <a:gdLst/>
              <a:ahLst/>
              <a:cxnLst/>
              <a:rect l="l" t="t" r="r" b="b"/>
              <a:pathLst>
                <a:path w="133" h="176" extrusionOk="0">
                  <a:moveTo>
                    <a:pt x="0" y="32"/>
                  </a:moveTo>
                  <a:cubicBezTo>
                    <a:pt x="0" y="22"/>
                    <a:pt x="0" y="11"/>
                    <a:pt x="0" y="3"/>
                  </a:cubicBezTo>
                  <a:lnTo>
                    <a:pt x="37" y="3"/>
                  </a:lnTo>
                  <a:cubicBezTo>
                    <a:pt x="37" y="11"/>
                    <a:pt x="37" y="22"/>
                    <a:pt x="37" y="30"/>
                  </a:cubicBezTo>
                  <a:lnTo>
                    <a:pt x="37" y="30"/>
                  </a:lnTo>
                  <a:lnTo>
                    <a:pt x="37" y="30"/>
                  </a:lnTo>
                  <a:cubicBezTo>
                    <a:pt x="42" y="19"/>
                    <a:pt x="53" y="0"/>
                    <a:pt x="82" y="0"/>
                  </a:cubicBezTo>
                  <a:cubicBezTo>
                    <a:pt x="119" y="0"/>
                    <a:pt x="132" y="30"/>
                    <a:pt x="132" y="64"/>
                  </a:cubicBezTo>
                  <a:lnTo>
                    <a:pt x="132" y="175"/>
                  </a:lnTo>
                  <a:lnTo>
                    <a:pt x="92" y="175"/>
                  </a:lnTo>
                  <a:lnTo>
                    <a:pt x="92" y="72"/>
                  </a:lnTo>
                  <a:cubicBezTo>
                    <a:pt x="92" y="45"/>
                    <a:pt x="87" y="35"/>
                    <a:pt x="68" y="35"/>
                  </a:cubicBezTo>
                  <a:cubicBezTo>
                    <a:pt x="47" y="35"/>
                    <a:pt x="39" y="53"/>
                    <a:pt x="39" y="75"/>
                  </a:cubicBezTo>
                  <a:lnTo>
                    <a:pt x="39" y="175"/>
                  </a:lnTo>
                  <a:lnTo>
                    <a:pt x="0" y="175"/>
                  </a:lnTo>
                  <a:lnTo>
                    <a:pt x="0" y="3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37" name="Google Shape;137;p24"/>
            <p:cNvSpPr/>
            <p:nvPr/>
          </p:nvSpPr>
          <p:spPr>
            <a:xfrm>
              <a:off x="6621463" y="2173288"/>
              <a:ext cx="15875" cy="88900"/>
            </a:xfrm>
            <a:custGeom>
              <a:avLst/>
              <a:gdLst/>
              <a:ahLst/>
              <a:cxnLst/>
              <a:rect l="l" t="t" r="r" b="b"/>
              <a:pathLst>
                <a:path w="44" h="247" extrusionOk="0">
                  <a:moveTo>
                    <a:pt x="0" y="0"/>
                  </a:moveTo>
                  <a:lnTo>
                    <a:pt x="43" y="0"/>
                  </a:lnTo>
                  <a:lnTo>
                    <a:pt x="43" y="39"/>
                  </a:lnTo>
                  <a:lnTo>
                    <a:pt x="0" y="39"/>
                  </a:lnTo>
                  <a:lnTo>
                    <a:pt x="0" y="0"/>
                  </a:lnTo>
                  <a:close/>
                  <a:moveTo>
                    <a:pt x="3" y="74"/>
                  </a:moveTo>
                  <a:lnTo>
                    <a:pt x="43" y="74"/>
                  </a:lnTo>
                  <a:lnTo>
                    <a:pt x="43" y="246"/>
                  </a:lnTo>
                  <a:lnTo>
                    <a:pt x="3" y="246"/>
                  </a:lnTo>
                  <a:lnTo>
                    <a:pt x="3" y="7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38" name="Google Shape;138;p24"/>
            <p:cNvSpPr/>
            <p:nvPr/>
          </p:nvSpPr>
          <p:spPr>
            <a:xfrm>
              <a:off x="6650038" y="2200275"/>
              <a:ext cx="41275" cy="61913"/>
            </a:xfrm>
            <a:custGeom>
              <a:avLst/>
              <a:gdLst/>
              <a:ahLst/>
              <a:cxnLst/>
              <a:rect l="l" t="t" r="r" b="b"/>
              <a:pathLst>
                <a:path w="115" h="173" extrusionOk="0">
                  <a:moveTo>
                    <a:pt x="0" y="135"/>
                  </a:moveTo>
                  <a:lnTo>
                    <a:pt x="71" y="29"/>
                  </a:lnTo>
                  <a:lnTo>
                    <a:pt x="2" y="29"/>
                  </a:lnTo>
                  <a:lnTo>
                    <a:pt x="2" y="0"/>
                  </a:lnTo>
                  <a:lnTo>
                    <a:pt x="111" y="0"/>
                  </a:lnTo>
                  <a:lnTo>
                    <a:pt x="111" y="34"/>
                  </a:lnTo>
                  <a:lnTo>
                    <a:pt x="40" y="140"/>
                  </a:lnTo>
                  <a:lnTo>
                    <a:pt x="114" y="140"/>
                  </a:lnTo>
                  <a:lnTo>
                    <a:pt x="114" y="172"/>
                  </a:lnTo>
                  <a:lnTo>
                    <a:pt x="0" y="172"/>
                  </a:lnTo>
                  <a:lnTo>
                    <a:pt x="0" y="135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39" name="Google Shape;139;p24"/>
            <p:cNvSpPr/>
            <p:nvPr/>
          </p:nvSpPr>
          <p:spPr>
            <a:xfrm>
              <a:off x="6697663" y="2198688"/>
              <a:ext cx="50800" cy="65087"/>
            </a:xfrm>
            <a:custGeom>
              <a:avLst/>
              <a:gdLst/>
              <a:ahLst/>
              <a:cxnLst/>
              <a:rect l="l" t="t" r="r" b="b"/>
              <a:pathLst>
                <a:path w="139" h="179" extrusionOk="0">
                  <a:moveTo>
                    <a:pt x="19" y="14"/>
                  </a:moveTo>
                  <a:cubicBezTo>
                    <a:pt x="29" y="8"/>
                    <a:pt x="45" y="0"/>
                    <a:pt x="72" y="0"/>
                  </a:cubicBezTo>
                  <a:cubicBezTo>
                    <a:pt x="122" y="0"/>
                    <a:pt x="135" y="27"/>
                    <a:pt x="135" y="69"/>
                  </a:cubicBezTo>
                  <a:lnTo>
                    <a:pt x="135" y="143"/>
                  </a:lnTo>
                  <a:cubicBezTo>
                    <a:pt x="135" y="157"/>
                    <a:pt x="135" y="167"/>
                    <a:pt x="138" y="175"/>
                  </a:cubicBezTo>
                  <a:lnTo>
                    <a:pt x="101" y="175"/>
                  </a:lnTo>
                  <a:cubicBezTo>
                    <a:pt x="98" y="167"/>
                    <a:pt x="98" y="159"/>
                    <a:pt x="98" y="151"/>
                  </a:cubicBezTo>
                  <a:cubicBezTo>
                    <a:pt x="88" y="165"/>
                    <a:pt x="74" y="178"/>
                    <a:pt x="51" y="178"/>
                  </a:cubicBezTo>
                  <a:cubicBezTo>
                    <a:pt x="24" y="178"/>
                    <a:pt x="0" y="159"/>
                    <a:pt x="0" y="128"/>
                  </a:cubicBezTo>
                  <a:cubicBezTo>
                    <a:pt x="0" y="80"/>
                    <a:pt x="37" y="69"/>
                    <a:pt x="88" y="69"/>
                  </a:cubicBezTo>
                  <a:lnTo>
                    <a:pt x="96" y="69"/>
                  </a:lnTo>
                  <a:lnTo>
                    <a:pt x="96" y="64"/>
                  </a:lnTo>
                  <a:cubicBezTo>
                    <a:pt x="96" y="48"/>
                    <a:pt x="88" y="32"/>
                    <a:pt x="64" y="32"/>
                  </a:cubicBezTo>
                  <a:cubicBezTo>
                    <a:pt x="43" y="32"/>
                    <a:pt x="27" y="43"/>
                    <a:pt x="19" y="48"/>
                  </a:cubicBezTo>
                  <a:lnTo>
                    <a:pt x="19" y="14"/>
                  </a:lnTo>
                  <a:close/>
                  <a:moveTo>
                    <a:pt x="96" y="93"/>
                  </a:moveTo>
                  <a:cubicBezTo>
                    <a:pt x="61" y="93"/>
                    <a:pt x="40" y="101"/>
                    <a:pt x="40" y="125"/>
                  </a:cubicBezTo>
                  <a:cubicBezTo>
                    <a:pt x="40" y="141"/>
                    <a:pt x="51" y="151"/>
                    <a:pt x="66" y="151"/>
                  </a:cubicBezTo>
                  <a:cubicBezTo>
                    <a:pt x="90" y="151"/>
                    <a:pt x="98" y="133"/>
                    <a:pt x="98" y="101"/>
                  </a:cubicBezTo>
                  <a:lnTo>
                    <a:pt x="98" y="93"/>
                  </a:lnTo>
                  <a:lnTo>
                    <a:pt x="96" y="9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40" name="Google Shape;140;p24"/>
            <p:cNvSpPr/>
            <p:nvPr/>
          </p:nvSpPr>
          <p:spPr>
            <a:xfrm>
              <a:off x="6753225" y="2181225"/>
              <a:ext cx="36513" cy="80963"/>
            </a:xfrm>
            <a:custGeom>
              <a:avLst/>
              <a:gdLst/>
              <a:ahLst/>
              <a:cxnLst/>
              <a:rect l="l" t="t" r="r" b="b"/>
              <a:pathLst>
                <a:path w="101" h="224" extrusionOk="0">
                  <a:moveTo>
                    <a:pt x="26" y="14"/>
                  </a:moveTo>
                  <a:lnTo>
                    <a:pt x="66" y="0"/>
                  </a:lnTo>
                  <a:lnTo>
                    <a:pt x="66" y="48"/>
                  </a:lnTo>
                  <a:lnTo>
                    <a:pt x="100" y="48"/>
                  </a:lnTo>
                  <a:lnTo>
                    <a:pt x="100" y="77"/>
                  </a:lnTo>
                  <a:lnTo>
                    <a:pt x="66" y="77"/>
                  </a:lnTo>
                  <a:lnTo>
                    <a:pt x="66" y="167"/>
                  </a:lnTo>
                  <a:cubicBezTo>
                    <a:pt x="66" y="186"/>
                    <a:pt x="71" y="191"/>
                    <a:pt x="85" y="191"/>
                  </a:cubicBezTo>
                  <a:cubicBezTo>
                    <a:pt x="92" y="191"/>
                    <a:pt x="98" y="188"/>
                    <a:pt x="100" y="188"/>
                  </a:cubicBezTo>
                  <a:lnTo>
                    <a:pt x="100" y="218"/>
                  </a:lnTo>
                  <a:cubicBezTo>
                    <a:pt x="95" y="220"/>
                    <a:pt x="85" y="223"/>
                    <a:pt x="74" y="223"/>
                  </a:cubicBezTo>
                  <a:cubicBezTo>
                    <a:pt x="45" y="223"/>
                    <a:pt x="26" y="210"/>
                    <a:pt x="26" y="173"/>
                  </a:cubicBezTo>
                  <a:lnTo>
                    <a:pt x="26" y="77"/>
                  </a:lnTo>
                  <a:lnTo>
                    <a:pt x="0" y="77"/>
                  </a:lnTo>
                  <a:lnTo>
                    <a:pt x="0" y="48"/>
                  </a:lnTo>
                  <a:lnTo>
                    <a:pt x="26" y="48"/>
                  </a:lnTo>
                  <a:lnTo>
                    <a:pt x="26" y="14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41" name="Google Shape;141;p24"/>
            <p:cNvSpPr/>
            <p:nvPr/>
          </p:nvSpPr>
          <p:spPr>
            <a:xfrm>
              <a:off x="6799263" y="2173288"/>
              <a:ext cx="15875" cy="88900"/>
            </a:xfrm>
            <a:custGeom>
              <a:avLst/>
              <a:gdLst/>
              <a:ahLst/>
              <a:cxnLst/>
              <a:rect l="l" t="t" r="r" b="b"/>
              <a:pathLst>
                <a:path w="46" h="247" extrusionOk="0">
                  <a:moveTo>
                    <a:pt x="0" y="0"/>
                  </a:moveTo>
                  <a:lnTo>
                    <a:pt x="42" y="0"/>
                  </a:lnTo>
                  <a:lnTo>
                    <a:pt x="42" y="39"/>
                  </a:lnTo>
                  <a:lnTo>
                    <a:pt x="0" y="39"/>
                  </a:lnTo>
                  <a:lnTo>
                    <a:pt x="0" y="0"/>
                  </a:lnTo>
                  <a:close/>
                  <a:moveTo>
                    <a:pt x="5" y="74"/>
                  </a:moveTo>
                  <a:lnTo>
                    <a:pt x="45" y="74"/>
                  </a:lnTo>
                  <a:lnTo>
                    <a:pt x="45" y="246"/>
                  </a:lnTo>
                  <a:lnTo>
                    <a:pt x="5" y="246"/>
                  </a:lnTo>
                  <a:lnTo>
                    <a:pt x="5" y="7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42" name="Google Shape;142;p24"/>
            <p:cNvSpPr/>
            <p:nvPr/>
          </p:nvSpPr>
          <p:spPr>
            <a:xfrm>
              <a:off x="6826250" y="2198688"/>
              <a:ext cx="53975" cy="65087"/>
            </a:xfrm>
            <a:custGeom>
              <a:avLst/>
              <a:gdLst/>
              <a:ahLst/>
              <a:cxnLst/>
              <a:rect l="l" t="t" r="r" b="b"/>
              <a:pathLst>
                <a:path w="149" h="181" extrusionOk="0">
                  <a:moveTo>
                    <a:pt x="148" y="90"/>
                  </a:moveTo>
                  <a:cubicBezTo>
                    <a:pt x="148" y="162"/>
                    <a:pt x="109" y="180"/>
                    <a:pt x="74" y="180"/>
                  </a:cubicBezTo>
                  <a:cubicBezTo>
                    <a:pt x="40" y="180"/>
                    <a:pt x="0" y="164"/>
                    <a:pt x="0" y="90"/>
                  </a:cubicBezTo>
                  <a:cubicBezTo>
                    <a:pt x="3" y="19"/>
                    <a:pt x="42" y="0"/>
                    <a:pt x="74" y="0"/>
                  </a:cubicBezTo>
                  <a:cubicBezTo>
                    <a:pt x="109" y="0"/>
                    <a:pt x="148" y="19"/>
                    <a:pt x="148" y="90"/>
                  </a:cubicBezTo>
                  <a:close/>
                  <a:moveTo>
                    <a:pt x="106" y="87"/>
                  </a:moveTo>
                  <a:cubicBezTo>
                    <a:pt x="106" y="58"/>
                    <a:pt x="101" y="29"/>
                    <a:pt x="74" y="29"/>
                  </a:cubicBezTo>
                  <a:cubicBezTo>
                    <a:pt x="48" y="29"/>
                    <a:pt x="42" y="61"/>
                    <a:pt x="42" y="87"/>
                  </a:cubicBezTo>
                  <a:cubicBezTo>
                    <a:pt x="42" y="117"/>
                    <a:pt x="50" y="148"/>
                    <a:pt x="74" y="148"/>
                  </a:cubicBezTo>
                  <a:cubicBezTo>
                    <a:pt x="101" y="148"/>
                    <a:pt x="106" y="117"/>
                    <a:pt x="106" y="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43" name="Google Shape;143;p24"/>
            <p:cNvSpPr/>
            <p:nvPr/>
          </p:nvSpPr>
          <p:spPr>
            <a:xfrm>
              <a:off x="6891338" y="2198688"/>
              <a:ext cx="47625" cy="63500"/>
            </a:xfrm>
            <a:custGeom>
              <a:avLst/>
              <a:gdLst/>
              <a:ahLst/>
              <a:cxnLst/>
              <a:rect l="l" t="t" r="r" b="b"/>
              <a:pathLst>
                <a:path w="133" h="176" extrusionOk="0">
                  <a:moveTo>
                    <a:pt x="0" y="32"/>
                  </a:moveTo>
                  <a:cubicBezTo>
                    <a:pt x="0" y="22"/>
                    <a:pt x="0" y="11"/>
                    <a:pt x="0" y="3"/>
                  </a:cubicBezTo>
                  <a:lnTo>
                    <a:pt x="37" y="3"/>
                  </a:lnTo>
                  <a:cubicBezTo>
                    <a:pt x="37" y="11"/>
                    <a:pt x="37" y="22"/>
                    <a:pt x="37" y="30"/>
                  </a:cubicBezTo>
                  <a:lnTo>
                    <a:pt x="37" y="30"/>
                  </a:lnTo>
                  <a:lnTo>
                    <a:pt x="37" y="30"/>
                  </a:lnTo>
                  <a:cubicBezTo>
                    <a:pt x="42" y="19"/>
                    <a:pt x="53" y="0"/>
                    <a:pt x="82" y="0"/>
                  </a:cubicBezTo>
                  <a:cubicBezTo>
                    <a:pt x="119" y="0"/>
                    <a:pt x="132" y="30"/>
                    <a:pt x="132" y="64"/>
                  </a:cubicBezTo>
                  <a:lnTo>
                    <a:pt x="132" y="175"/>
                  </a:lnTo>
                  <a:lnTo>
                    <a:pt x="92" y="175"/>
                  </a:lnTo>
                  <a:lnTo>
                    <a:pt x="92" y="72"/>
                  </a:lnTo>
                  <a:cubicBezTo>
                    <a:pt x="92" y="45"/>
                    <a:pt x="87" y="35"/>
                    <a:pt x="69" y="35"/>
                  </a:cubicBezTo>
                  <a:cubicBezTo>
                    <a:pt x="47" y="35"/>
                    <a:pt x="39" y="53"/>
                    <a:pt x="39" y="75"/>
                  </a:cubicBezTo>
                  <a:lnTo>
                    <a:pt x="39" y="175"/>
                  </a:lnTo>
                  <a:lnTo>
                    <a:pt x="0" y="175"/>
                  </a:lnTo>
                  <a:lnTo>
                    <a:pt x="0" y="3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44" name="Google Shape;144;p24"/>
            <p:cNvSpPr/>
            <p:nvPr/>
          </p:nvSpPr>
          <p:spPr>
            <a:xfrm>
              <a:off x="5264150" y="2032000"/>
              <a:ext cx="47625" cy="84138"/>
            </a:xfrm>
            <a:custGeom>
              <a:avLst/>
              <a:gdLst/>
              <a:ahLst/>
              <a:cxnLst/>
              <a:rect l="l" t="t" r="r" b="b"/>
              <a:pathLst>
                <a:path w="133" h="234" extrusionOk="0">
                  <a:moveTo>
                    <a:pt x="0" y="0"/>
                  </a:moveTo>
                  <a:lnTo>
                    <a:pt x="64" y="0"/>
                  </a:lnTo>
                  <a:cubicBezTo>
                    <a:pt x="109" y="0"/>
                    <a:pt x="132" y="27"/>
                    <a:pt x="132" y="72"/>
                  </a:cubicBezTo>
                  <a:cubicBezTo>
                    <a:pt x="132" y="117"/>
                    <a:pt x="109" y="143"/>
                    <a:pt x="64" y="143"/>
                  </a:cubicBezTo>
                  <a:lnTo>
                    <a:pt x="42" y="143"/>
                  </a:lnTo>
                  <a:lnTo>
                    <a:pt x="42" y="233"/>
                  </a:lnTo>
                  <a:lnTo>
                    <a:pt x="3" y="233"/>
                  </a:lnTo>
                  <a:lnTo>
                    <a:pt x="0" y="0"/>
                  </a:lnTo>
                  <a:close/>
                  <a:moveTo>
                    <a:pt x="56" y="111"/>
                  </a:moveTo>
                  <a:cubicBezTo>
                    <a:pt x="79" y="111"/>
                    <a:pt x="93" y="98"/>
                    <a:pt x="93" y="72"/>
                  </a:cubicBezTo>
                  <a:cubicBezTo>
                    <a:pt x="93" y="45"/>
                    <a:pt x="82" y="34"/>
                    <a:pt x="56" y="34"/>
                  </a:cubicBezTo>
                  <a:lnTo>
                    <a:pt x="40" y="34"/>
                  </a:lnTo>
                  <a:lnTo>
                    <a:pt x="40" y="111"/>
                  </a:lnTo>
                  <a:lnTo>
                    <a:pt x="56" y="11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45" name="Google Shape;145;p24"/>
            <p:cNvSpPr/>
            <p:nvPr/>
          </p:nvSpPr>
          <p:spPr>
            <a:xfrm>
              <a:off x="5313363" y="2052638"/>
              <a:ext cx="47625" cy="63500"/>
            </a:xfrm>
            <a:custGeom>
              <a:avLst/>
              <a:gdLst/>
              <a:ahLst/>
              <a:cxnLst/>
              <a:rect l="l" t="t" r="r" b="b"/>
              <a:pathLst>
                <a:path w="131" h="176" extrusionOk="0">
                  <a:moveTo>
                    <a:pt x="16" y="14"/>
                  </a:moveTo>
                  <a:cubicBezTo>
                    <a:pt x="26" y="8"/>
                    <a:pt x="42" y="0"/>
                    <a:pt x="66" y="0"/>
                  </a:cubicBezTo>
                  <a:cubicBezTo>
                    <a:pt x="116" y="0"/>
                    <a:pt x="127" y="27"/>
                    <a:pt x="127" y="69"/>
                  </a:cubicBezTo>
                  <a:lnTo>
                    <a:pt x="127" y="143"/>
                  </a:lnTo>
                  <a:cubicBezTo>
                    <a:pt x="127" y="157"/>
                    <a:pt x="127" y="167"/>
                    <a:pt x="130" y="172"/>
                  </a:cubicBezTo>
                  <a:lnTo>
                    <a:pt x="95" y="172"/>
                  </a:lnTo>
                  <a:cubicBezTo>
                    <a:pt x="92" y="164"/>
                    <a:pt x="92" y="157"/>
                    <a:pt x="92" y="149"/>
                  </a:cubicBezTo>
                  <a:cubicBezTo>
                    <a:pt x="82" y="162"/>
                    <a:pt x="71" y="175"/>
                    <a:pt x="47" y="175"/>
                  </a:cubicBezTo>
                  <a:cubicBezTo>
                    <a:pt x="24" y="175"/>
                    <a:pt x="0" y="157"/>
                    <a:pt x="0" y="125"/>
                  </a:cubicBezTo>
                  <a:cubicBezTo>
                    <a:pt x="0" y="77"/>
                    <a:pt x="34" y="67"/>
                    <a:pt x="84" y="67"/>
                  </a:cubicBezTo>
                  <a:lnTo>
                    <a:pt x="92" y="67"/>
                  </a:lnTo>
                  <a:lnTo>
                    <a:pt x="92" y="61"/>
                  </a:lnTo>
                  <a:cubicBezTo>
                    <a:pt x="92" y="45"/>
                    <a:pt x="84" y="29"/>
                    <a:pt x="63" y="29"/>
                  </a:cubicBezTo>
                  <a:cubicBezTo>
                    <a:pt x="45" y="29"/>
                    <a:pt x="26" y="40"/>
                    <a:pt x="18" y="45"/>
                  </a:cubicBezTo>
                  <a:lnTo>
                    <a:pt x="16" y="14"/>
                  </a:lnTo>
                  <a:close/>
                  <a:moveTo>
                    <a:pt x="87" y="93"/>
                  </a:moveTo>
                  <a:cubicBezTo>
                    <a:pt x="55" y="93"/>
                    <a:pt x="34" y="101"/>
                    <a:pt x="34" y="125"/>
                  </a:cubicBezTo>
                  <a:cubicBezTo>
                    <a:pt x="34" y="141"/>
                    <a:pt x="45" y="151"/>
                    <a:pt x="58" y="151"/>
                  </a:cubicBezTo>
                  <a:cubicBezTo>
                    <a:pt x="82" y="151"/>
                    <a:pt x="90" y="133"/>
                    <a:pt x="90" y="101"/>
                  </a:cubicBezTo>
                  <a:lnTo>
                    <a:pt x="90" y="93"/>
                  </a:lnTo>
                  <a:lnTo>
                    <a:pt x="87" y="9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46" name="Google Shape;146;p24"/>
            <p:cNvSpPr/>
            <p:nvPr/>
          </p:nvSpPr>
          <p:spPr>
            <a:xfrm>
              <a:off x="5373688" y="2052638"/>
              <a:ext cx="46037" cy="63500"/>
            </a:xfrm>
            <a:custGeom>
              <a:avLst/>
              <a:gdLst/>
              <a:ahLst/>
              <a:cxnLst/>
              <a:rect l="l" t="t" r="r" b="b"/>
              <a:pathLst>
                <a:path w="128" h="176" extrusionOk="0">
                  <a:moveTo>
                    <a:pt x="0" y="32"/>
                  </a:moveTo>
                  <a:cubicBezTo>
                    <a:pt x="0" y="21"/>
                    <a:pt x="0" y="11"/>
                    <a:pt x="0" y="3"/>
                  </a:cubicBezTo>
                  <a:lnTo>
                    <a:pt x="37" y="3"/>
                  </a:lnTo>
                  <a:cubicBezTo>
                    <a:pt x="37" y="11"/>
                    <a:pt x="37" y="21"/>
                    <a:pt x="37" y="29"/>
                  </a:cubicBezTo>
                  <a:lnTo>
                    <a:pt x="37" y="29"/>
                  </a:lnTo>
                  <a:lnTo>
                    <a:pt x="37" y="29"/>
                  </a:lnTo>
                  <a:cubicBezTo>
                    <a:pt x="42" y="19"/>
                    <a:pt x="53" y="0"/>
                    <a:pt x="79" y="0"/>
                  </a:cubicBezTo>
                  <a:cubicBezTo>
                    <a:pt x="116" y="0"/>
                    <a:pt x="127" y="29"/>
                    <a:pt x="127" y="64"/>
                  </a:cubicBezTo>
                  <a:lnTo>
                    <a:pt x="127" y="175"/>
                  </a:lnTo>
                  <a:lnTo>
                    <a:pt x="87" y="175"/>
                  </a:lnTo>
                  <a:lnTo>
                    <a:pt x="87" y="72"/>
                  </a:lnTo>
                  <a:cubicBezTo>
                    <a:pt x="87" y="45"/>
                    <a:pt x="82" y="35"/>
                    <a:pt x="66" y="35"/>
                  </a:cubicBezTo>
                  <a:cubicBezTo>
                    <a:pt x="45" y="35"/>
                    <a:pt x="39" y="53"/>
                    <a:pt x="39" y="74"/>
                  </a:cubicBezTo>
                  <a:lnTo>
                    <a:pt x="39" y="175"/>
                  </a:lnTo>
                  <a:lnTo>
                    <a:pt x="0" y="175"/>
                  </a:lnTo>
                  <a:lnTo>
                    <a:pt x="0" y="3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47" name="Google Shape;147;p24"/>
            <p:cNvSpPr/>
            <p:nvPr/>
          </p:nvSpPr>
          <p:spPr>
            <a:xfrm>
              <a:off x="5449888" y="2032000"/>
              <a:ext cx="66675" cy="84138"/>
            </a:xfrm>
            <a:custGeom>
              <a:avLst/>
              <a:gdLst/>
              <a:ahLst/>
              <a:cxnLst/>
              <a:rect l="l" t="t" r="r" b="b"/>
              <a:pathLst>
                <a:path w="186" h="234" extrusionOk="0">
                  <a:moveTo>
                    <a:pt x="132" y="177"/>
                  </a:moveTo>
                  <a:lnTo>
                    <a:pt x="56" y="177"/>
                  </a:lnTo>
                  <a:lnTo>
                    <a:pt x="40" y="233"/>
                  </a:lnTo>
                  <a:lnTo>
                    <a:pt x="0" y="233"/>
                  </a:lnTo>
                  <a:lnTo>
                    <a:pt x="74" y="0"/>
                  </a:lnTo>
                  <a:lnTo>
                    <a:pt x="117" y="0"/>
                  </a:lnTo>
                  <a:lnTo>
                    <a:pt x="185" y="233"/>
                  </a:lnTo>
                  <a:lnTo>
                    <a:pt x="143" y="233"/>
                  </a:lnTo>
                  <a:lnTo>
                    <a:pt x="132" y="177"/>
                  </a:lnTo>
                  <a:close/>
                  <a:moveTo>
                    <a:pt x="125" y="146"/>
                  </a:moveTo>
                  <a:lnTo>
                    <a:pt x="98" y="37"/>
                  </a:lnTo>
                  <a:lnTo>
                    <a:pt x="98" y="37"/>
                  </a:lnTo>
                  <a:lnTo>
                    <a:pt x="69" y="146"/>
                  </a:lnTo>
                  <a:lnTo>
                    <a:pt x="125" y="14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48" name="Google Shape;148;p24"/>
            <p:cNvSpPr/>
            <p:nvPr/>
          </p:nvSpPr>
          <p:spPr>
            <a:xfrm>
              <a:off x="5524500" y="2052638"/>
              <a:ext cx="76200" cy="63500"/>
            </a:xfrm>
            <a:custGeom>
              <a:avLst/>
              <a:gdLst/>
              <a:ahLst/>
              <a:cxnLst/>
              <a:rect l="l" t="t" r="r" b="b"/>
              <a:pathLst>
                <a:path w="210" h="176" extrusionOk="0">
                  <a:moveTo>
                    <a:pt x="2" y="32"/>
                  </a:moveTo>
                  <a:cubicBezTo>
                    <a:pt x="2" y="19"/>
                    <a:pt x="2" y="11"/>
                    <a:pt x="2" y="3"/>
                  </a:cubicBezTo>
                  <a:lnTo>
                    <a:pt x="42" y="3"/>
                  </a:lnTo>
                  <a:cubicBezTo>
                    <a:pt x="42" y="11"/>
                    <a:pt x="42" y="21"/>
                    <a:pt x="42" y="29"/>
                  </a:cubicBezTo>
                  <a:lnTo>
                    <a:pt x="42" y="29"/>
                  </a:lnTo>
                  <a:cubicBezTo>
                    <a:pt x="47" y="16"/>
                    <a:pt x="61" y="0"/>
                    <a:pt x="82" y="0"/>
                  </a:cubicBezTo>
                  <a:cubicBezTo>
                    <a:pt x="108" y="0"/>
                    <a:pt x="119" y="19"/>
                    <a:pt x="121" y="27"/>
                  </a:cubicBezTo>
                  <a:cubicBezTo>
                    <a:pt x="129" y="14"/>
                    <a:pt x="140" y="0"/>
                    <a:pt x="164" y="0"/>
                  </a:cubicBezTo>
                  <a:cubicBezTo>
                    <a:pt x="198" y="0"/>
                    <a:pt x="209" y="27"/>
                    <a:pt x="209" y="69"/>
                  </a:cubicBezTo>
                  <a:lnTo>
                    <a:pt x="209" y="175"/>
                  </a:lnTo>
                  <a:lnTo>
                    <a:pt x="169" y="175"/>
                  </a:lnTo>
                  <a:lnTo>
                    <a:pt x="169" y="67"/>
                  </a:lnTo>
                  <a:cubicBezTo>
                    <a:pt x="169" y="45"/>
                    <a:pt x="164" y="35"/>
                    <a:pt x="148" y="35"/>
                  </a:cubicBezTo>
                  <a:cubicBezTo>
                    <a:pt x="132" y="35"/>
                    <a:pt x="121" y="53"/>
                    <a:pt x="121" y="72"/>
                  </a:cubicBezTo>
                  <a:lnTo>
                    <a:pt x="121" y="175"/>
                  </a:lnTo>
                  <a:lnTo>
                    <a:pt x="87" y="175"/>
                  </a:lnTo>
                  <a:lnTo>
                    <a:pt x="87" y="67"/>
                  </a:lnTo>
                  <a:cubicBezTo>
                    <a:pt x="87" y="45"/>
                    <a:pt x="82" y="35"/>
                    <a:pt x="66" y="35"/>
                  </a:cubicBezTo>
                  <a:cubicBezTo>
                    <a:pt x="50" y="35"/>
                    <a:pt x="39" y="53"/>
                    <a:pt x="39" y="72"/>
                  </a:cubicBezTo>
                  <a:lnTo>
                    <a:pt x="39" y="175"/>
                  </a:lnTo>
                  <a:lnTo>
                    <a:pt x="0" y="175"/>
                  </a:lnTo>
                  <a:lnTo>
                    <a:pt x="2" y="3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49" name="Google Shape;149;p24"/>
            <p:cNvSpPr/>
            <p:nvPr/>
          </p:nvSpPr>
          <p:spPr>
            <a:xfrm>
              <a:off x="5613400" y="2052638"/>
              <a:ext cx="47625" cy="65087"/>
            </a:xfrm>
            <a:custGeom>
              <a:avLst/>
              <a:gdLst/>
              <a:ahLst/>
              <a:cxnLst/>
              <a:rect l="l" t="t" r="r" b="b"/>
              <a:pathLst>
                <a:path w="131" h="179" extrusionOk="0">
                  <a:moveTo>
                    <a:pt x="122" y="167"/>
                  </a:moveTo>
                  <a:cubicBezTo>
                    <a:pt x="114" y="170"/>
                    <a:pt x="98" y="178"/>
                    <a:pt x="74" y="178"/>
                  </a:cubicBezTo>
                  <a:cubicBezTo>
                    <a:pt x="21" y="178"/>
                    <a:pt x="0" y="138"/>
                    <a:pt x="0" y="90"/>
                  </a:cubicBezTo>
                  <a:cubicBezTo>
                    <a:pt x="0" y="40"/>
                    <a:pt x="26" y="0"/>
                    <a:pt x="66" y="0"/>
                  </a:cubicBezTo>
                  <a:cubicBezTo>
                    <a:pt x="100" y="0"/>
                    <a:pt x="130" y="21"/>
                    <a:pt x="130" y="93"/>
                  </a:cubicBezTo>
                  <a:lnTo>
                    <a:pt x="130" y="101"/>
                  </a:lnTo>
                  <a:lnTo>
                    <a:pt x="37" y="101"/>
                  </a:lnTo>
                  <a:cubicBezTo>
                    <a:pt x="37" y="130"/>
                    <a:pt x="48" y="149"/>
                    <a:pt x="77" y="149"/>
                  </a:cubicBezTo>
                  <a:cubicBezTo>
                    <a:pt x="100" y="149"/>
                    <a:pt x="111" y="141"/>
                    <a:pt x="119" y="135"/>
                  </a:cubicBezTo>
                  <a:lnTo>
                    <a:pt x="122" y="167"/>
                  </a:lnTo>
                  <a:close/>
                  <a:moveTo>
                    <a:pt x="93" y="74"/>
                  </a:moveTo>
                  <a:cubicBezTo>
                    <a:pt x="93" y="45"/>
                    <a:pt x="82" y="29"/>
                    <a:pt x="66" y="29"/>
                  </a:cubicBezTo>
                  <a:cubicBezTo>
                    <a:pt x="45" y="29"/>
                    <a:pt x="37" y="53"/>
                    <a:pt x="37" y="74"/>
                  </a:cubicBezTo>
                  <a:lnTo>
                    <a:pt x="93" y="7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50" name="Google Shape;150;p24"/>
            <p:cNvSpPr/>
            <p:nvPr/>
          </p:nvSpPr>
          <p:spPr>
            <a:xfrm>
              <a:off x="5670550" y="2052638"/>
              <a:ext cx="30163" cy="63500"/>
            </a:xfrm>
            <a:custGeom>
              <a:avLst/>
              <a:gdLst/>
              <a:ahLst/>
              <a:cxnLst/>
              <a:rect l="l" t="t" r="r" b="b"/>
              <a:pathLst>
                <a:path w="85" h="176" extrusionOk="0">
                  <a:moveTo>
                    <a:pt x="5" y="32"/>
                  </a:moveTo>
                  <a:cubicBezTo>
                    <a:pt x="5" y="21"/>
                    <a:pt x="5" y="11"/>
                    <a:pt x="5" y="3"/>
                  </a:cubicBezTo>
                  <a:lnTo>
                    <a:pt x="39" y="3"/>
                  </a:lnTo>
                  <a:cubicBezTo>
                    <a:pt x="39" y="14"/>
                    <a:pt x="39" y="24"/>
                    <a:pt x="39" y="35"/>
                  </a:cubicBezTo>
                  <a:lnTo>
                    <a:pt x="39" y="35"/>
                  </a:lnTo>
                  <a:cubicBezTo>
                    <a:pt x="45" y="21"/>
                    <a:pt x="55" y="0"/>
                    <a:pt x="79" y="0"/>
                  </a:cubicBezTo>
                  <a:cubicBezTo>
                    <a:pt x="82" y="0"/>
                    <a:pt x="84" y="0"/>
                    <a:pt x="84" y="0"/>
                  </a:cubicBezTo>
                  <a:lnTo>
                    <a:pt x="84" y="40"/>
                  </a:lnTo>
                  <a:cubicBezTo>
                    <a:pt x="82" y="40"/>
                    <a:pt x="77" y="37"/>
                    <a:pt x="74" y="37"/>
                  </a:cubicBezTo>
                  <a:cubicBezTo>
                    <a:pt x="58" y="37"/>
                    <a:pt x="39" y="48"/>
                    <a:pt x="39" y="80"/>
                  </a:cubicBezTo>
                  <a:lnTo>
                    <a:pt x="39" y="175"/>
                  </a:lnTo>
                  <a:lnTo>
                    <a:pt x="0" y="175"/>
                  </a:lnTo>
                  <a:lnTo>
                    <a:pt x="5" y="3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51" name="Google Shape;151;p24"/>
            <p:cNvSpPr/>
            <p:nvPr/>
          </p:nvSpPr>
          <p:spPr>
            <a:xfrm>
              <a:off x="5713413" y="2027238"/>
              <a:ext cx="14287" cy="88900"/>
            </a:xfrm>
            <a:custGeom>
              <a:avLst/>
              <a:gdLst/>
              <a:ahLst/>
              <a:cxnLst/>
              <a:rect l="l" t="t" r="r" b="b"/>
              <a:pathLst>
                <a:path w="41" h="245" extrusionOk="0">
                  <a:moveTo>
                    <a:pt x="0" y="0"/>
                  </a:moveTo>
                  <a:lnTo>
                    <a:pt x="40" y="0"/>
                  </a:lnTo>
                  <a:lnTo>
                    <a:pt x="40" y="40"/>
                  </a:lnTo>
                  <a:lnTo>
                    <a:pt x="0" y="40"/>
                  </a:lnTo>
                  <a:lnTo>
                    <a:pt x="0" y="0"/>
                  </a:lnTo>
                  <a:close/>
                  <a:moveTo>
                    <a:pt x="0" y="72"/>
                  </a:moveTo>
                  <a:lnTo>
                    <a:pt x="40" y="72"/>
                  </a:lnTo>
                  <a:lnTo>
                    <a:pt x="40" y="244"/>
                  </a:lnTo>
                  <a:lnTo>
                    <a:pt x="0" y="244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52" name="Google Shape;152;p24"/>
            <p:cNvSpPr/>
            <p:nvPr/>
          </p:nvSpPr>
          <p:spPr>
            <a:xfrm>
              <a:off x="5741988" y="2054225"/>
              <a:ext cx="41275" cy="63500"/>
            </a:xfrm>
            <a:custGeom>
              <a:avLst/>
              <a:gdLst/>
              <a:ahLst/>
              <a:cxnLst/>
              <a:rect l="l" t="t" r="r" b="b"/>
              <a:pathLst>
                <a:path w="113" h="178" extrusionOk="0">
                  <a:moveTo>
                    <a:pt x="112" y="169"/>
                  </a:moveTo>
                  <a:cubicBezTo>
                    <a:pt x="104" y="172"/>
                    <a:pt x="90" y="177"/>
                    <a:pt x="74" y="177"/>
                  </a:cubicBezTo>
                  <a:cubicBezTo>
                    <a:pt x="22" y="177"/>
                    <a:pt x="0" y="138"/>
                    <a:pt x="0" y="90"/>
                  </a:cubicBezTo>
                  <a:cubicBezTo>
                    <a:pt x="0" y="40"/>
                    <a:pt x="24" y="0"/>
                    <a:pt x="77" y="0"/>
                  </a:cubicBezTo>
                  <a:cubicBezTo>
                    <a:pt x="90" y="0"/>
                    <a:pt x="104" y="5"/>
                    <a:pt x="112" y="8"/>
                  </a:cubicBezTo>
                  <a:lnTo>
                    <a:pt x="109" y="40"/>
                  </a:lnTo>
                  <a:cubicBezTo>
                    <a:pt x="101" y="37"/>
                    <a:pt x="93" y="32"/>
                    <a:pt x="82" y="32"/>
                  </a:cubicBezTo>
                  <a:cubicBezTo>
                    <a:pt x="53" y="32"/>
                    <a:pt x="40" y="53"/>
                    <a:pt x="40" y="90"/>
                  </a:cubicBezTo>
                  <a:cubicBezTo>
                    <a:pt x="40" y="122"/>
                    <a:pt x="53" y="146"/>
                    <a:pt x="85" y="146"/>
                  </a:cubicBezTo>
                  <a:cubicBezTo>
                    <a:pt x="96" y="146"/>
                    <a:pt x="106" y="140"/>
                    <a:pt x="112" y="138"/>
                  </a:cubicBezTo>
                  <a:lnTo>
                    <a:pt x="112" y="169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53" name="Google Shape;153;p24"/>
            <p:cNvSpPr/>
            <p:nvPr/>
          </p:nvSpPr>
          <p:spPr>
            <a:xfrm>
              <a:off x="5788025" y="2052638"/>
              <a:ext cx="47625" cy="63500"/>
            </a:xfrm>
            <a:custGeom>
              <a:avLst/>
              <a:gdLst/>
              <a:ahLst/>
              <a:cxnLst/>
              <a:rect l="l" t="t" r="r" b="b"/>
              <a:pathLst>
                <a:path w="131" h="176" extrusionOk="0">
                  <a:moveTo>
                    <a:pt x="16" y="14"/>
                  </a:moveTo>
                  <a:cubicBezTo>
                    <a:pt x="27" y="8"/>
                    <a:pt x="42" y="0"/>
                    <a:pt x="66" y="0"/>
                  </a:cubicBezTo>
                  <a:cubicBezTo>
                    <a:pt x="117" y="0"/>
                    <a:pt x="127" y="27"/>
                    <a:pt x="127" y="69"/>
                  </a:cubicBezTo>
                  <a:lnTo>
                    <a:pt x="127" y="143"/>
                  </a:lnTo>
                  <a:cubicBezTo>
                    <a:pt x="127" y="157"/>
                    <a:pt x="127" y="167"/>
                    <a:pt x="130" y="172"/>
                  </a:cubicBezTo>
                  <a:lnTo>
                    <a:pt x="95" y="172"/>
                  </a:lnTo>
                  <a:cubicBezTo>
                    <a:pt x="93" y="164"/>
                    <a:pt x="93" y="157"/>
                    <a:pt x="93" y="149"/>
                  </a:cubicBezTo>
                  <a:cubicBezTo>
                    <a:pt x="82" y="162"/>
                    <a:pt x="72" y="175"/>
                    <a:pt x="48" y="175"/>
                  </a:cubicBezTo>
                  <a:cubicBezTo>
                    <a:pt x="24" y="175"/>
                    <a:pt x="0" y="157"/>
                    <a:pt x="0" y="125"/>
                  </a:cubicBezTo>
                  <a:cubicBezTo>
                    <a:pt x="0" y="77"/>
                    <a:pt x="35" y="67"/>
                    <a:pt x="85" y="67"/>
                  </a:cubicBezTo>
                  <a:lnTo>
                    <a:pt x="93" y="67"/>
                  </a:lnTo>
                  <a:lnTo>
                    <a:pt x="93" y="61"/>
                  </a:lnTo>
                  <a:cubicBezTo>
                    <a:pt x="93" y="45"/>
                    <a:pt x="85" y="29"/>
                    <a:pt x="64" y="29"/>
                  </a:cubicBezTo>
                  <a:cubicBezTo>
                    <a:pt x="45" y="29"/>
                    <a:pt x="27" y="40"/>
                    <a:pt x="19" y="45"/>
                  </a:cubicBezTo>
                  <a:lnTo>
                    <a:pt x="16" y="14"/>
                  </a:lnTo>
                  <a:close/>
                  <a:moveTo>
                    <a:pt x="90" y="93"/>
                  </a:moveTo>
                  <a:cubicBezTo>
                    <a:pt x="58" y="93"/>
                    <a:pt x="37" y="101"/>
                    <a:pt x="37" y="125"/>
                  </a:cubicBezTo>
                  <a:cubicBezTo>
                    <a:pt x="37" y="141"/>
                    <a:pt x="48" y="151"/>
                    <a:pt x="61" y="151"/>
                  </a:cubicBezTo>
                  <a:cubicBezTo>
                    <a:pt x="85" y="151"/>
                    <a:pt x="93" y="133"/>
                    <a:pt x="93" y="101"/>
                  </a:cubicBezTo>
                  <a:lnTo>
                    <a:pt x="93" y="93"/>
                  </a:lnTo>
                  <a:lnTo>
                    <a:pt x="90" y="9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54" name="Google Shape;154;p24"/>
            <p:cNvSpPr/>
            <p:nvPr/>
          </p:nvSpPr>
          <p:spPr>
            <a:xfrm>
              <a:off x="5848350" y="2052638"/>
              <a:ext cx="46038" cy="63500"/>
            </a:xfrm>
            <a:custGeom>
              <a:avLst/>
              <a:gdLst/>
              <a:ahLst/>
              <a:cxnLst/>
              <a:rect l="l" t="t" r="r" b="b"/>
              <a:pathLst>
                <a:path w="128" h="176" extrusionOk="0">
                  <a:moveTo>
                    <a:pt x="0" y="32"/>
                  </a:moveTo>
                  <a:cubicBezTo>
                    <a:pt x="0" y="21"/>
                    <a:pt x="0" y="11"/>
                    <a:pt x="0" y="3"/>
                  </a:cubicBezTo>
                  <a:lnTo>
                    <a:pt x="37" y="3"/>
                  </a:lnTo>
                  <a:cubicBezTo>
                    <a:pt x="37" y="11"/>
                    <a:pt x="37" y="21"/>
                    <a:pt x="37" y="29"/>
                  </a:cubicBezTo>
                  <a:lnTo>
                    <a:pt x="37" y="29"/>
                  </a:lnTo>
                  <a:lnTo>
                    <a:pt x="37" y="29"/>
                  </a:lnTo>
                  <a:cubicBezTo>
                    <a:pt x="42" y="19"/>
                    <a:pt x="53" y="0"/>
                    <a:pt x="79" y="0"/>
                  </a:cubicBezTo>
                  <a:cubicBezTo>
                    <a:pt x="116" y="0"/>
                    <a:pt x="127" y="29"/>
                    <a:pt x="127" y="64"/>
                  </a:cubicBezTo>
                  <a:lnTo>
                    <a:pt x="127" y="175"/>
                  </a:lnTo>
                  <a:lnTo>
                    <a:pt x="87" y="175"/>
                  </a:lnTo>
                  <a:lnTo>
                    <a:pt x="87" y="72"/>
                  </a:lnTo>
                  <a:cubicBezTo>
                    <a:pt x="87" y="45"/>
                    <a:pt x="82" y="35"/>
                    <a:pt x="66" y="35"/>
                  </a:cubicBezTo>
                  <a:cubicBezTo>
                    <a:pt x="45" y="35"/>
                    <a:pt x="40" y="53"/>
                    <a:pt x="40" y="74"/>
                  </a:cubicBezTo>
                  <a:lnTo>
                    <a:pt x="40" y="175"/>
                  </a:lnTo>
                  <a:lnTo>
                    <a:pt x="0" y="175"/>
                  </a:lnTo>
                  <a:lnTo>
                    <a:pt x="0" y="3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55" name="Google Shape;155;p24"/>
            <p:cNvSpPr/>
            <p:nvPr/>
          </p:nvSpPr>
          <p:spPr>
            <a:xfrm>
              <a:off x="5264150" y="2136775"/>
              <a:ext cx="52388" cy="84138"/>
            </a:xfrm>
            <a:custGeom>
              <a:avLst/>
              <a:gdLst/>
              <a:ahLst/>
              <a:cxnLst/>
              <a:rect l="l" t="t" r="r" b="b"/>
              <a:pathLst>
                <a:path w="146" h="234" extrusionOk="0">
                  <a:moveTo>
                    <a:pt x="0" y="0"/>
                  </a:moveTo>
                  <a:lnTo>
                    <a:pt x="39" y="0"/>
                  </a:lnTo>
                  <a:lnTo>
                    <a:pt x="39" y="95"/>
                  </a:lnTo>
                  <a:lnTo>
                    <a:pt x="103" y="95"/>
                  </a:lnTo>
                  <a:lnTo>
                    <a:pt x="103" y="0"/>
                  </a:lnTo>
                  <a:lnTo>
                    <a:pt x="145" y="0"/>
                  </a:lnTo>
                  <a:lnTo>
                    <a:pt x="145" y="233"/>
                  </a:lnTo>
                  <a:lnTo>
                    <a:pt x="103" y="233"/>
                  </a:lnTo>
                  <a:lnTo>
                    <a:pt x="103" y="130"/>
                  </a:lnTo>
                  <a:lnTo>
                    <a:pt x="39" y="130"/>
                  </a:lnTo>
                  <a:lnTo>
                    <a:pt x="39" y="233"/>
                  </a:lnTo>
                  <a:lnTo>
                    <a:pt x="0" y="233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56" name="Google Shape;156;p24"/>
            <p:cNvSpPr/>
            <p:nvPr/>
          </p:nvSpPr>
          <p:spPr>
            <a:xfrm>
              <a:off x="5330825" y="2157413"/>
              <a:ext cx="47625" cy="65087"/>
            </a:xfrm>
            <a:custGeom>
              <a:avLst/>
              <a:gdLst/>
              <a:ahLst/>
              <a:cxnLst/>
              <a:rect l="l" t="t" r="r" b="b"/>
              <a:pathLst>
                <a:path w="131" h="179" extrusionOk="0">
                  <a:moveTo>
                    <a:pt x="122" y="167"/>
                  </a:moveTo>
                  <a:cubicBezTo>
                    <a:pt x="114" y="170"/>
                    <a:pt x="98" y="178"/>
                    <a:pt x="74" y="178"/>
                  </a:cubicBezTo>
                  <a:cubicBezTo>
                    <a:pt x="21" y="178"/>
                    <a:pt x="0" y="138"/>
                    <a:pt x="0" y="90"/>
                  </a:cubicBezTo>
                  <a:cubicBezTo>
                    <a:pt x="0" y="40"/>
                    <a:pt x="27" y="0"/>
                    <a:pt x="66" y="0"/>
                  </a:cubicBezTo>
                  <a:cubicBezTo>
                    <a:pt x="101" y="0"/>
                    <a:pt x="130" y="21"/>
                    <a:pt x="130" y="93"/>
                  </a:cubicBezTo>
                  <a:lnTo>
                    <a:pt x="130" y="101"/>
                  </a:lnTo>
                  <a:lnTo>
                    <a:pt x="37" y="101"/>
                  </a:lnTo>
                  <a:cubicBezTo>
                    <a:pt x="37" y="130"/>
                    <a:pt x="48" y="149"/>
                    <a:pt x="77" y="149"/>
                  </a:cubicBezTo>
                  <a:cubicBezTo>
                    <a:pt x="101" y="149"/>
                    <a:pt x="111" y="141"/>
                    <a:pt x="119" y="135"/>
                  </a:cubicBezTo>
                  <a:lnTo>
                    <a:pt x="122" y="167"/>
                  </a:lnTo>
                  <a:close/>
                  <a:moveTo>
                    <a:pt x="90" y="74"/>
                  </a:moveTo>
                  <a:cubicBezTo>
                    <a:pt x="90" y="45"/>
                    <a:pt x="80" y="29"/>
                    <a:pt x="64" y="29"/>
                  </a:cubicBezTo>
                  <a:cubicBezTo>
                    <a:pt x="42" y="29"/>
                    <a:pt x="34" y="53"/>
                    <a:pt x="34" y="74"/>
                  </a:cubicBezTo>
                  <a:lnTo>
                    <a:pt x="90" y="7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57" name="Google Shape;157;p24"/>
            <p:cNvSpPr/>
            <p:nvPr/>
          </p:nvSpPr>
          <p:spPr>
            <a:xfrm>
              <a:off x="5386388" y="2157413"/>
              <a:ext cx="46037" cy="63500"/>
            </a:xfrm>
            <a:custGeom>
              <a:avLst/>
              <a:gdLst/>
              <a:ahLst/>
              <a:cxnLst/>
              <a:rect l="l" t="t" r="r" b="b"/>
              <a:pathLst>
                <a:path w="130" h="176" extrusionOk="0">
                  <a:moveTo>
                    <a:pt x="16" y="13"/>
                  </a:moveTo>
                  <a:cubicBezTo>
                    <a:pt x="26" y="8"/>
                    <a:pt x="42" y="0"/>
                    <a:pt x="66" y="0"/>
                  </a:cubicBezTo>
                  <a:cubicBezTo>
                    <a:pt x="116" y="0"/>
                    <a:pt x="127" y="27"/>
                    <a:pt x="127" y="69"/>
                  </a:cubicBezTo>
                  <a:lnTo>
                    <a:pt x="127" y="143"/>
                  </a:lnTo>
                  <a:cubicBezTo>
                    <a:pt x="127" y="156"/>
                    <a:pt x="127" y="167"/>
                    <a:pt x="129" y="172"/>
                  </a:cubicBezTo>
                  <a:lnTo>
                    <a:pt x="95" y="172"/>
                  </a:lnTo>
                  <a:cubicBezTo>
                    <a:pt x="92" y="164"/>
                    <a:pt x="92" y="156"/>
                    <a:pt x="92" y="149"/>
                  </a:cubicBezTo>
                  <a:cubicBezTo>
                    <a:pt x="82" y="162"/>
                    <a:pt x="71" y="175"/>
                    <a:pt x="47" y="175"/>
                  </a:cubicBezTo>
                  <a:cubicBezTo>
                    <a:pt x="23" y="175"/>
                    <a:pt x="0" y="156"/>
                    <a:pt x="0" y="125"/>
                  </a:cubicBezTo>
                  <a:cubicBezTo>
                    <a:pt x="0" y="77"/>
                    <a:pt x="34" y="66"/>
                    <a:pt x="84" y="66"/>
                  </a:cubicBezTo>
                  <a:lnTo>
                    <a:pt x="92" y="66"/>
                  </a:lnTo>
                  <a:lnTo>
                    <a:pt x="92" y="61"/>
                  </a:lnTo>
                  <a:cubicBezTo>
                    <a:pt x="92" y="45"/>
                    <a:pt x="84" y="29"/>
                    <a:pt x="63" y="29"/>
                  </a:cubicBezTo>
                  <a:cubicBezTo>
                    <a:pt x="45" y="29"/>
                    <a:pt x="26" y="40"/>
                    <a:pt x="18" y="45"/>
                  </a:cubicBezTo>
                  <a:lnTo>
                    <a:pt x="16" y="13"/>
                  </a:lnTo>
                  <a:close/>
                  <a:moveTo>
                    <a:pt x="90" y="90"/>
                  </a:moveTo>
                  <a:cubicBezTo>
                    <a:pt x="58" y="90"/>
                    <a:pt x="37" y="98"/>
                    <a:pt x="37" y="122"/>
                  </a:cubicBezTo>
                  <a:cubicBezTo>
                    <a:pt x="37" y="138"/>
                    <a:pt x="47" y="149"/>
                    <a:pt x="61" y="149"/>
                  </a:cubicBezTo>
                  <a:cubicBezTo>
                    <a:pt x="84" y="149"/>
                    <a:pt x="92" y="130"/>
                    <a:pt x="92" y="98"/>
                  </a:cubicBezTo>
                  <a:lnTo>
                    <a:pt x="92" y="90"/>
                  </a:lnTo>
                  <a:lnTo>
                    <a:pt x="90" y="9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58" name="Google Shape;158;p24"/>
            <p:cNvSpPr/>
            <p:nvPr/>
          </p:nvSpPr>
          <p:spPr>
            <a:xfrm>
              <a:off x="5448300" y="2130425"/>
              <a:ext cx="14288" cy="90488"/>
            </a:xfrm>
            <a:custGeom>
              <a:avLst/>
              <a:gdLst/>
              <a:ahLst/>
              <a:cxnLst/>
              <a:rect l="l" t="t" r="r" b="b"/>
              <a:pathLst>
                <a:path w="40" h="253" extrusionOk="0">
                  <a:moveTo>
                    <a:pt x="20" y="252"/>
                  </a:moveTo>
                  <a:lnTo>
                    <a:pt x="0" y="252"/>
                  </a:lnTo>
                  <a:lnTo>
                    <a:pt x="0" y="0"/>
                  </a:lnTo>
                  <a:lnTo>
                    <a:pt x="39" y="0"/>
                  </a:lnTo>
                  <a:lnTo>
                    <a:pt x="39" y="252"/>
                  </a:lnTo>
                  <a:lnTo>
                    <a:pt x="20" y="25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59" name="Google Shape;159;p24"/>
            <p:cNvSpPr/>
            <p:nvPr/>
          </p:nvSpPr>
          <p:spPr>
            <a:xfrm>
              <a:off x="5473700" y="2141538"/>
              <a:ext cx="34925" cy="80962"/>
            </a:xfrm>
            <a:custGeom>
              <a:avLst/>
              <a:gdLst/>
              <a:ahLst/>
              <a:cxnLst/>
              <a:rect l="l" t="t" r="r" b="b"/>
              <a:pathLst>
                <a:path w="99" h="224" extrusionOk="0">
                  <a:moveTo>
                    <a:pt x="23" y="13"/>
                  </a:moveTo>
                  <a:lnTo>
                    <a:pt x="63" y="0"/>
                  </a:lnTo>
                  <a:lnTo>
                    <a:pt x="63" y="48"/>
                  </a:lnTo>
                  <a:lnTo>
                    <a:pt x="95" y="48"/>
                  </a:lnTo>
                  <a:lnTo>
                    <a:pt x="95" y="77"/>
                  </a:lnTo>
                  <a:lnTo>
                    <a:pt x="63" y="77"/>
                  </a:lnTo>
                  <a:lnTo>
                    <a:pt x="63" y="167"/>
                  </a:lnTo>
                  <a:cubicBezTo>
                    <a:pt x="63" y="186"/>
                    <a:pt x="68" y="191"/>
                    <a:pt x="82" y="191"/>
                  </a:cubicBezTo>
                  <a:cubicBezTo>
                    <a:pt x="90" y="191"/>
                    <a:pt x="92" y="188"/>
                    <a:pt x="98" y="188"/>
                  </a:cubicBezTo>
                  <a:lnTo>
                    <a:pt x="98" y="217"/>
                  </a:lnTo>
                  <a:cubicBezTo>
                    <a:pt x="92" y="220"/>
                    <a:pt x="84" y="223"/>
                    <a:pt x="71" y="223"/>
                  </a:cubicBezTo>
                  <a:cubicBezTo>
                    <a:pt x="42" y="223"/>
                    <a:pt x="26" y="209"/>
                    <a:pt x="26" y="172"/>
                  </a:cubicBezTo>
                  <a:lnTo>
                    <a:pt x="26" y="77"/>
                  </a:lnTo>
                  <a:lnTo>
                    <a:pt x="0" y="77"/>
                  </a:lnTo>
                  <a:lnTo>
                    <a:pt x="0" y="48"/>
                  </a:lnTo>
                  <a:lnTo>
                    <a:pt x="26" y="48"/>
                  </a:lnTo>
                  <a:lnTo>
                    <a:pt x="23" y="13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60" name="Google Shape;160;p24"/>
            <p:cNvSpPr/>
            <p:nvPr/>
          </p:nvSpPr>
          <p:spPr>
            <a:xfrm>
              <a:off x="5518150" y="2130425"/>
              <a:ext cx="46038" cy="90488"/>
            </a:xfrm>
            <a:custGeom>
              <a:avLst/>
              <a:gdLst/>
              <a:ahLst/>
              <a:cxnLst/>
              <a:rect l="l" t="t" r="r" b="b"/>
              <a:pathLst>
                <a:path w="128" h="253" extrusionOk="0">
                  <a:moveTo>
                    <a:pt x="0" y="0"/>
                  </a:moveTo>
                  <a:lnTo>
                    <a:pt x="40" y="0"/>
                  </a:lnTo>
                  <a:lnTo>
                    <a:pt x="40" y="101"/>
                  </a:lnTo>
                  <a:lnTo>
                    <a:pt x="40" y="101"/>
                  </a:lnTo>
                  <a:cubicBezTo>
                    <a:pt x="48" y="90"/>
                    <a:pt x="56" y="77"/>
                    <a:pt x="80" y="77"/>
                  </a:cubicBezTo>
                  <a:cubicBezTo>
                    <a:pt x="117" y="77"/>
                    <a:pt x="127" y="106"/>
                    <a:pt x="127" y="141"/>
                  </a:cubicBezTo>
                  <a:lnTo>
                    <a:pt x="127" y="252"/>
                  </a:lnTo>
                  <a:lnTo>
                    <a:pt x="87" y="252"/>
                  </a:lnTo>
                  <a:lnTo>
                    <a:pt x="87" y="149"/>
                  </a:lnTo>
                  <a:cubicBezTo>
                    <a:pt x="87" y="122"/>
                    <a:pt x="82" y="112"/>
                    <a:pt x="66" y="112"/>
                  </a:cubicBezTo>
                  <a:cubicBezTo>
                    <a:pt x="45" y="112"/>
                    <a:pt x="40" y="130"/>
                    <a:pt x="40" y="151"/>
                  </a:cubicBezTo>
                  <a:lnTo>
                    <a:pt x="40" y="252"/>
                  </a:lnTo>
                  <a:lnTo>
                    <a:pt x="0" y="252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61" name="Google Shape;161;p24"/>
            <p:cNvSpPr/>
            <p:nvPr/>
          </p:nvSpPr>
          <p:spPr>
            <a:xfrm>
              <a:off x="5260975" y="2241550"/>
              <a:ext cx="63500" cy="85725"/>
            </a:xfrm>
            <a:custGeom>
              <a:avLst/>
              <a:gdLst/>
              <a:ahLst/>
              <a:cxnLst/>
              <a:rect l="l" t="t" r="r" b="b"/>
              <a:pathLst>
                <a:path w="176" h="239" extrusionOk="0">
                  <a:moveTo>
                    <a:pt x="175" y="119"/>
                  </a:moveTo>
                  <a:cubicBezTo>
                    <a:pt x="175" y="204"/>
                    <a:pt x="133" y="238"/>
                    <a:pt x="87" y="238"/>
                  </a:cubicBezTo>
                  <a:cubicBezTo>
                    <a:pt x="42" y="238"/>
                    <a:pt x="0" y="201"/>
                    <a:pt x="0" y="119"/>
                  </a:cubicBezTo>
                  <a:cubicBezTo>
                    <a:pt x="3" y="37"/>
                    <a:pt x="42" y="0"/>
                    <a:pt x="87" y="0"/>
                  </a:cubicBezTo>
                  <a:cubicBezTo>
                    <a:pt x="133" y="0"/>
                    <a:pt x="175" y="37"/>
                    <a:pt x="175" y="119"/>
                  </a:cubicBezTo>
                  <a:close/>
                  <a:moveTo>
                    <a:pt x="133" y="119"/>
                  </a:moveTo>
                  <a:cubicBezTo>
                    <a:pt x="133" y="55"/>
                    <a:pt x="111" y="31"/>
                    <a:pt x="87" y="31"/>
                  </a:cubicBezTo>
                  <a:cubicBezTo>
                    <a:pt x="61" y="31"/>
                    <a:pt x="42" y="55"/>
                    <a:pt x="42" y="119"/>
                  </a:cubicBezTo>
                  <a:cubicBezTo>
                    <a:pt x="42" y="185"/>
                    <a:pt x="64" y="206"/>
                    <a:pt x="87" y="206"/>
                  </a:cubicBezTo>
                  <a:cubicBezTo>
                    <a:pt x="114" y="206"/>
                    <a:pt x="133" y="182"/>
                    <a:pt x="133" y="1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62" name="Google Shape;162;p24"/>
            <p:cNvSpPr/>
            <p:nvPr/>
          </p:nvSpPr>
          <p:spPr>
            <a:xfrm>
              <a:off x="5337175" y="2263775"/>
              <a:ext cx="28575" cy="63500"/>
            </a:xfrm>
            <a:custGeom>
              <a:avLst/>
              <a:gdLst/>
              <a:ahLst/>
              <a:cxnLst/>
              <a:rect l="l" t="t" r="r" b="b"/>
              <a:pathLst>
                <a:path w="80" h="175" extrusionOk="0">
                  <a:moveTo>
                    <a:pt x="0" y="31"/>
                  </a:moveTo>
                  <a:cubicBezTo>
                    <a:pt x="0" y="21"/>
                    <a:pt x="0" y="10"/>
                    <a:pt x="0" y="2"/>
                  </a:cubicBezTo>
                  <a:lnTo>
                    <a:pt x="34" y="2"/>
                  </a:lnTo>
                  <a:cubicBezTo>
                    <a:pt x="34" y="13"/>
                    <a:pt x="34" y="23"/>
                    <a:pt x="34" y="34"/>
                  </a:cubicBezTo>
                  <a:lnTo>
                    <a:pt x="34" y="34"/>
                  </a:lnTo>
                  <a:cubicBezTo>
                    <a:pt x="40" y="21"/>
                    <a:pt x="50" y="0"/>
                    <a:pt x="74" y="0"/>
                  </a:cubicBezTo>
                  <a:cubicBezTo>
                    <a:pt x="77" y="0"/>
                    <a:pt x="79" y="0"/>
                    <a:pt x="79" y="0"/>
                  </a:cubicBezTo>
                  <a:lnTo>
                    <a:pt x="79" y="39"/>
                  </a:lnTo>
                  <a:cubicBezTo>
                    <a:pt x="77" y="39"/>
                    <a:pt x="71" y="37"/>
                    <a:pt x="69" y="37"/>
                  </a:cubicBezTo>
                  <a:cubicBezTo>
                    <a:pt x="53" y="37"/>
                    <a:pt x="34" y="47"/>
                    <a:pt x="34" y="79"/>
                  </a:cubicBezTo>
                  <a:lnTo>
                    <a:pt x="34" y="174"/>
                  </a:lnTo>
                  <a:lnTo>
                    <a:pt x="0" y="174"/>
                  </a:lnTo>
                  <a:lnTo>
                    <a:pt x="0" y="3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63" name="Google Shape;163;p24"/>
            <p:cNvSpPr/>
            <p:nvPr/>
          </p:nvSpPr>
          <p:spPr>
            <a:xfrm>
              <a:off x="5375275" y="2265363"/>
              <a:ext cx="49213" cy="90487"/>
            </a:xfrm>
            <a:custGeom>
              <a:avLst/>
              <a:gdLst/>
              <a:ahLst/>
              <a:cxnLst/>
              <a:rect l="l" t="t" r="r" b="b"/>
              <a:pathLst>
                <a:path w="136" h="250" extrusionOk="0">
                  <a:moveTo>
                    <a:pt x="8" y="198"/>
                  </a:moveTo>
                  <a:cubicBezTo>
                    <a:pt x="16" y="204"/>
                    <a:pt x="34" y="214"/>
                    <a:pt x="55" y="214"/>
                  </a:cubicBezTo>
                  <a:cubicBezTo>
                    <a:pt x="93" y="214"/>
                    <a:pt x="98" y="188"/>
                    <a:pt x="98" y="161"/>
                  </a:cubicBezTo>
                  <a:lnTo>
                    <a:pt x="98" y="145"/>
                  </a:lnTo>
                  <a:cubicBezTo>
                    <a:pt x="93" y="159"/>
                    <a:pt x="82" y="175"/>
                    <a:pt x="55" y="175"/>
                  </a:cubicBezTo>
                  <a:cubicBezTo>
                    <a:pt x="34" y="175"/>
                    <a:pt x="0" y="159"/>
                    <a:pt x="0" y="90"/>
                  </a:cubicBezTo>
                  <a:cubicBezTo>
                    <a:pt x="0" y="42"/>
                    <a:pt x="16" y="0"/>
                    <a:pt x="58" y="0"/>
                  </a:cubicBezTo>
                  <a:cubicBezTo>
                    <a:pt x="82" y="0"/>
                    <a:pt x="93" y="13"/>
                    <a:pt x="100" y="29"/>
                  </a:cubicBezTo>
                  <a:lnTo>
                    <a:pt x="100" y="2"/>
                  </a:lnTo>
                  <a:lnTo>
                    <a:pt x="135" y="2"/>
                  </a:lnTo>
                  <a:lnTo>
                    <a:pt x="135" y="29"/>
                  </a:lnTo>
                  <a:lnTo>
                    <a:pt x="135" y="156"/>
                  </a:lnTo>
                  <a:cubicBezTo>
                    <a:pt x="135" y="209"/>
                    <a:pt x="119" y="249"/>
                    <a:pt x="61" y="249"/>
                  </a:cubicBezTo>
                  <a:cubicBezTo>
                    <a:pt x="34" y="249"/>
                    <a:pt x="16" y="241"/>
                    <a:pt x="5" y="238"/>
                  </a:cubicBezTo>
                  <a:lnTo>
                    <a:pt x="8" y="198"/>
                  </a:lnTo>
                  <a:close/>
                  <a:moveTo>
                    <a:pt x="98" y="82"/>
                  </a:moveTo>
                  <a:cubicBezTo>
                    <a:pt x="98" y="45"/>
                    <a:pt x="85" y="26"/>
                    <a:pt x="66" y="26"/>
                  </a:cubicBezTo>
                  <a:cubicBezTo>
                    <a:pt x="45" y="26"/>
                    <a:pt x="37" y="47"/>
                    <a:pt x="37" y="82"/>
                  </a:cubicBezTo>
                  <a:cubicBezTo>
                    <a:pt x="37" y="124"/>
                    <a:pt x="50" y="140"/>
                    <a:pt x="63" y="140"/>
                  </a:cubicBezTo>
                  <a:cubicBezTo>
                    <a:pt x="87" y="140"/>
                    <a:pt x="98" y="122"/>
                    <a:pt x="98" y="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64" name="Google Shape;164;p24"/>
            <p:cNvSpPr/>
            <p:nvPr/>
          </p:nvSpPr>
          <p:spPr>
            <a:xfrm>
              <a:off x="5434013" y="2263775"/>
              <a:ext cx="47625" cy="63500"/>
            </a:xfrm>
            <a:custGeom>
              <a:avLst/>
              <a:gdLst/>
              <a:ahLst/>
              <a:cxnLst/>
              <a:rect l="l" t="t" r="r" b="b"/>
              <a:pathLst>
                <a:path w="131" h="175" extrusionOk="0">
                  <a:moveTo>
                    <a:pt x="16" y="13"/>
                  </a:moveTo>
                  <a:cubicBezTo>
                    <a:pt x="27" y="7"/>
                    <a:pt x="42" y="0"/>
                    <a:pt x="66" y="0"/>
                  </a:cubicBezTo>
                  <a:cubicBezTo>
                    <a:pt x="117" y="0"/>
                    <a:pt x="127" y="26"/>
                    <a:pt x="127" y="68"/>
                  </a:cubicBezTo>
                  <a:lnTo>
                    <a:pt x="127" y="143"/>
                  </a:lnTo>
                  <a:cubicBezTo>
                    <a:pt x="127" y="156"/>
                    <a:pt x="127" y="166"/>
                    <a:pt x="130" y="172"/>
                  </a:cubicBezTo>
                  <a:lnTo>
                    <a:pt x="95" y="172"/>
                  </a:lnTo>
                  <a:cubicBezTo>
                    <a:pt x="93" y="164"/>
                    <a:pt x="93" y="156"/>
                    <a:pt x="93" y="148"/>
                  </a:cubicBezTo>
                  <a:cubicBezTo>
                    <a:pt x="82" y="161"/>
                    <a:pt x="72" y="174"/>
                    <a:pt x="48" y="174"/>
                  </a:cubicBezTo>
                  <a:cubicBezTo>
                    <a:pt x="24" y="174"/>
                    <a:pt x="0" y="156"/>
                    <a:pt x="0" y="124"/>
                  </a:cubicBezTo>
                  <a:cubicBezTo>
                    <a:pt x="0" y="76"/>
                    <a:pt x="34" y="66"/>
                    <a:pt x="85" y="66"/>
                  </a:cubicBezTo>
                  <a:lnTo>
                    <a:pt x="93" y="66"/>
                  </a:lnTo>
                  <a:lnTo>
                    <a:pt x="93" y="60"/>
                  </a:lnTo>
                  <a:cubicBezTo>
                    <a:pt x="93" y="45"/>
                    <a:pt x="85" y="29"/>
                    <a:pt x="64" y="29"/>
                  </a:cubicBezTo>
                  <a:cubicBezTo>
                    <a:pt x="45" y="29"/>
                    <a:pt x="27" y="39"/>
                    <a:pt x="19" y="45"/>
                  </a:cubicBezTo>
                  <a:lnTo>
                    <a:pt x="16" y="13"/>
                  </a:lnTo>
                  <a:close/>
                  <a:moveTo>
                    <a:pt x="90" y="92"/>
                  </a:moveTo>
                  <a:cubicBezTo>
                    <a:pt x="58" y="92"/>
                    <a:pt x="37" y="100"/>
                    <a:pt x="37" y="124"/>
                  </a:cubicBezTo>
                  <a:cubicBezTo>
                    <a:pt x="37" y="140"/>
                    <a:pt x="48" y="150"/>
                    <a:pt x="61" y="150"/>
                  </a:cubicBezTo>
                  <a:cubicBezTo>
                    <a:pt x="85" y="150"/>
                    <a:pt x="93" y="132"/>
                    <a:pt x="93" y="100"/>
                  </a:cubicBezTo>
                  <a:lnTo>
                    <a:pt x="93" y="92"/>
                  </a:lnTo>
                  <a:lnTo>
                    <a:pt x="90" y="9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65" name="Google Shape;165;p24"/>
            <p:cNvSpPr/>
            <p:nvPr/>
          </p:nvSpPr>
          <p:spPr>
            <a:xfrm>
              <a:off x="5494338" y="2263775"/>
              <a:ext cx="46037" cy="63500"/>
            </a:xfrm>
            <a:custGeom>
              <a:avLst/>
              <a:gdLst/>
              <a:ahLst/>
              <a:cxnLst/>
              <a:rect l="l" t="t" r="r" b="b"/>
              <a:pathLst>
                <a:path w="128" h="178" extrusionOk="0">
                  <a:moveTo>
                    <a:pt x="0" y="31"/>
                  </a:moveTo>
                  <a:cubicBezTo>
                    <a:pt x="0" y="21"/>
                    <a:pt x="0" y="10"/>
                    <a:pt x="0" y="2"/>
                  </a:cubicBezTo>
                  <a:lnTo>
                    <a:pt x="37" y="2"/>
                  </a:lnTo>
                  <a:cubicBezTo>
                    <a:pt x="37" y="10"/>
                    <a:pt x="37" y="21"/>
                    <a:pt x="37" y="29"/>
                  </a:cubicBezTo>
                  <a:lnTo>
                    <a:pt x="37" y="29"/>
                  </a:lnTo>
                  <a:lnTo>
                    <a:pt x="37" y="29"/>
                  </a:lnTo>
                  <a:cubicBezTo>
                    <a:pt x="42" y="18"/>
                    <a:pt x="53" y="0"/>
                    <a:pt x="79" y="0"/>
                  </a:cubicBezTo>
                  <a:cubicBezTo>
                    <a:pt x="116" y="0"/>
                    <a:pt x="127" y="29"/>
                    <a:pt x="127" y="63"/>
                  </a:cubicBezTo>
                  <a:lnTo>
                    <a:pt x="127" y="174"/>
                  </a:lnTo>
                  <a:lnTo>
                    <a:pt x="87" y="174"/>
                  </a:lnTo>
                  <a:lnTo>
                    <a:pt x="87" y="74"/>
                  </a:lnTo>
                  <a:cubicBezTo>
                    <a:pt x="87" y="47"/>
                    <a:pt x="82" y="37"/>
                    <a:pt x="66" y="37"/>
                  </a:cubicBezTo>
                  <a:cubicBezTo>
                    <a:pt x="45" y="37"/>
                    <a:pt x="40" y="55"/>
                    <a:pt x="40" y="76"/>
                  </a:cubicBezTo>
                  <a:lnTo>
                    <a:pt x="40" y="177"/>
                  </a:lnTo>
                  <a:lnTo>
                    <a:pt x="0" y="177"/>
                  </a:lnTo>
                  <a:lnTo>
                    <a:pt x="0" y="3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66" name="Google Shape;166;p24"/>
            <p:cNvSpPr/>
            <p:nvPr/>
          </p:nvSpPr>
          <p:spPr>
            <a:xfrm>
              <a:off x="5554663" y="2238375"/>
              <a:ext cx="14287" cy="88900"/>
            </a:xfrm>
            <a:custGeom>
              <a:avLst/>
              <a:gdLst/>
              <a:ahLst/>
              <a:cxnLst/>
              <a:rect l="l" t="t" r="r" b="b"/>
              <a:pathLst>
                <a:path w="41" h="247" extrusionOk="0">
                  <a:moveTo>
                    <a:pt x="0" y="0"/>
                  </a:moveTo>
                  <a:lnTo>
                    <a:pt x="40" y="0"/>
                  </a:lnTo>
                  <a:lnTo>
                    <a:pt x="40" y="39"/>
                  </a:lnTo>
                  <a:lnTo>
                    <a:pt x="0" y="39"/>
                  </a:lnTo>
                  <a:lnTo>
                    <a:pt x="0" y="0"/>
                  </a:lnTo>
                  <a:close/>
                  <a:moveTo>
                    <a:pt x="0" y="74"/>
                  </a:moveTo>
                  <a:lnTo>
                    <a:pt x="40" y="74"/>
                  </a:lnTo>
                  <a:lnTo>
                    <a:pt x="40" y="246"/>
                  </a:lnTo>
                  <a:lnTo>
                    <a:pt x="0" y="246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67" name="Google Shape;167;p24"/>
            <p:cNvSpPr/>
            <p:nvPr/>
          </p:nvSpPr>
          <p:spPr>
            <a:xfrm>
              <a:off x="5581650" y="2265363"/>
              <a:ext cx="39688" cy="61912"/>
            </a:xfrm>
            <a:custGeom>
              <a:avLst/>
              <a:gdLst/>
              <a:ahLst/>
              <a:cxnLst/>
              <a:rect l="l" t="t" r="r" b="b"/>
              <a:pathLst>
                <a:path w="109" h="173" extrusionOk="0">
                  <a:moveTo>
                    <a:pt x="0" y="135"/>
                  </a:moveTo>
                  <a:lnTo>
                    <a:pt x="69" y="29"/>
                  </a:lnTo>
                  <a:lnTo>
                    <a:pt x="2" y="29"/>
                  </a:lnTo>
                  <a:lnTo>
                    <a:pt x="2" y="0"/>
                  </a:lnTo>
                  <a:lnTo>
                    <a:pt x="108" y="0"/>
                  </a:lnTo>
                  <a:lnTo>
                    <a:pt x="108" y="34"/>
                  </a:lnTo>
                  <a:lnTo>
                    <a:pt x="40" y="140"/>
                  </a:lnTo>
                  <a:lnTo>
                    <a:pt x="108" y="140"/>
                  </a:lnTo>
                  <a:lnTo>
                    <a:pt x="108" y="172"/>
                  </a:lnTo>
                  <a:lnTo>
                    <a:pt x="0" y="172"/>
                  </a:lnTo>
                  <a:lnTo>
                    <a:pt x="0" y="135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68" name="Google Shape;168;p24"/>
            <p:cNvSpPr/>
            <p:nvPr/>
          </p:nvSpPr>
          <p:spPr>
            <a:xfrm>
              <a:off x="5627688" y="2263775"/>
              <a:ext cx="46037" cy="63500"/>
            </a:xfrm>
            <a:custGeom>
              <a:avLst/>
              <a:gdLst/>
              <a:ahLst/>
              <a:cxnLst/>
              <a:rect l="l" t="t" r="r" b="b"/>
              <a:pathLst>
                <a:path w="130" h="175" extrusionOk="0">
                  <a:moveTo>
                    <a:pt x="15" y="13"/>
                  </a:moveTo>
                  <a:cubicBezTo>
                    <a:pt x="26" y="7"/>
                    <a:pt x="42" y="0"/>
                    <a:pt x="66" y="0"/>
                  </a:cubicBezTo>
                  <a:cubicBezTo>
                    <a:pt x="116" y="0"/>
                    <a:pt x="127" y="26"/>
                    <a:pt x="127" y="68"/>
                  </a:cubicBezTo>
                  <a:lnTo>
                    <a:pt x="127" y="143"/>
                  </a:lnTo>
                  <a:cubicBezTo>
                    <a:pt x="127" y="156"/>
                    <a:pt x="127" y="166"/>
                    <a:pt x="129" y="172"/>
                  </a:cubicBezTo>
                  <a:lnTo>
                    <a:pt x="95" y="172"/>
                  </a:lnTo>
                  <a:cubicBezTo>
                    <a:pt x="92" y="164"/>
                    <a:pt x="92" y="156"/>
                    <a:pt x="92" y="148"/>
                  </a:cubicBezTo>
                  <a:cubicBezTo>
                    <a:pt x="82" y="161"/>
                    <a:pt x="71" y="174"/>
                    <a:pt x="47" y="174"/>
                  </a:cubicBezTo>
                  <a:cubicBezTo>
                    <a:pt x="23" y="174"/>
                    <a:pt x="0" y="156"/>
                    <a:pt x="0" y="124"/>
                  </a:cubicBezTo>
                  <a:cubicBezTo>
                    <a:pt x="0" y="76"/>
                    <a:pt x="34" y="66"/>
                    <a:pt x="84" y="66"/>
                  </a:cubicBezTo>
                  <a:lnTo>
                    <a:pt x="92" y="66"/>
                  </a:lnTo>
                  <a:lnTo>
                    <a:pt x="92" y="60"/>
                  </a:lnTo>
                  <a:cubicBezTo>
                    <a:pt x="92" y="45"/>
                    <a:pt x="84" y="29"/>
                    <a:pt x="63" y="29"/>
                  </a:cubicBezTo>
                  <a:cubicBezTo>
                    <a:pt x="45" y="29"/>
                    <a:pt x="26" y="39"/>
                    <a:pt x="18" y="45"/>
                  </a:cubicBezTo>
                  <a:lnTo>
                    <a:pt x="15" y="13"/>
                  </a:lnTo>
                  <a:close/>
                  <a:moveTo>
                    <a:pt x="90" y="92"/>
                  </a:moveTo>
                  <a:cubicBezTo>
                    <a:pt x="58" y="92"/>
                    <a:pt x="37" y="100"/>
                    <a:pt x="37" y="124"/>
                  </a:cubicBezTo>
                  <a:cubicBezTo>
                    <a:pt x="37" y="140"/>
                    <a:pt x="47" y="150"/>
                    <a:pt x="60" y="150"/>
                  </a:cubicBezTo>
                  <a:cubicBezTo>
                    <a:pt x="84" y="150"/>
                    <a:pt x="92" y="132"/>
                    <a:pt x="92" y="100"/>
                  </a:cubicBezTo>
                  <a:lnTo>
                    <a:pt x="92" y="92"/>
                  </a:lnTo>
                  <a:lnTo>
                    <a:pt x="90" y="9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69" name="Google Shape;169;p24"/>
            <p:cNvSpPr/>
            <p:nvPr/>
          </p:nvSpPr>
          <p:spPr>
            <a:xfrm>
              <a:off x="5684838" y="2247900"/>
              <a:ext cx="34925" cy="80963"/>
            </a:xfrm>
            <a:custGeom>
              <a:avLst/>
              <a:gdLst/>
              <a:ahLst/>
              <a:cxnLst/>
              <a:rect l="l" t="t" r="r" b="b"/>
              <a:pathLst>
                <a:path w="99" h="223" extrusionOk="0">
                  <a:moveTo>
                    <a:pt x="24" y="13"/>
                  </a:moveTo>
                  <a:lnTo>
                    <a:pt x="64" y="0"/>
                  </a:lnTo>
                  <a:lnTo>
                    <a:pt x="64" y="47"/>
                  </a:lnTo>
                  <a:lnTo>
                    <a:pt x="96" y="47"/>
                  </a:lnTo>
                  <a:lnTo>
                    <a:pt x="96" y="76"/>
                  </a:lnTo>
                  <a:lnTo>
                    <a:pt x="64" y="76"/>
                  </a:lnTo>
                  <a:lnTo>
                    <a:pt x="64" y="166"/>
                  </a:lnTo>
                  <a:cubicBezTo>
                    <a:pt x="64" y="185"/>
                    <a:pt x="69" y="190"/>
                    <a:pt x="83" y="190"/>
                  </a:cubicBezTo>
                  <a:cubicBezTo>
                    <a:pt x="90" y="190"/>
                    <a:pt x="93" y="188"/>
                    <a:pt x="98" y="188"/>
                  </a:cubicBezTo>
                  <a:lnTo>
                    <a:pt x="98" y="217"/>
                  </a:lnTo>
                  <a:cubicBezTo>
                    <a:pt x="93" y="219"/>
                    <a:pt x="85" y="222"/>
                    <a:pt x="72" y="222"/>
                  </a:cubicBezTo>
                  <a:cubicBezTo>
                    <a:pt x="43" y="222"/>
                    <a:pt x="27" y="209"/>
                    <a:pt x="27" y="172"/>
                  </a:cubicBezTo>
                  <a:lnTo>
                    <a:pt x="27" y="76"/>
                  </a:lnTo>
                  <a:lnTo>
                    <a:pt x="0" y="76"/>
                  </a:lnTo>
                  <a:lnTo>
                    <a:pt x="0" y="47"/>
                  </a:lnTo>
                  <a:lnTo>
                    <a:pt x="27" y="47"/>
                  </a:lnTo>
                  <a:lnTo>
                    <a:pt x="24" y="13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70" name="Google Shape;170;p24"/>
            <p:cNvSpPr/>
            <p:nvPr/>
          </p:nvSpPr>
          <p:spPr>
            <a:xfrm>
              <a:off x="5729288" y="2238375"/>
              <a:ext cx="15875" cy="88900"/>
            </a:xfrm>
            <a:custGeom>
              <a:avLst/>
              <a:gdLst/>
              <a:ahLst/>
              <a:cxnLst/>
              <a:rect l="l" t="t" r="r" b="b"/>
              <a:pathLst>
                <a:path w="43" h="247" extrusionOk="0">
                  <a:moveTo>
                    <a:pt x="0" y="0"/>
                  </a:moveTo>
                  <a:lnTo>
                    <a:pt x="40" y="0"/>
                  </a:lnTo>
                  <a:lnTo>
                    <a:pt x="40" y="39"/>
                  </a:lnTo>
                  <a:lnTo>
                    <a:pt x="0" y="39"/>
                  </a:lnTo>
                  <a:lnTo>
                    <a:pt x="0" y="0"/>
                  </a:lnTo>
                  <a:close/>
                  <a:moveTo>
                    <a:pt x="3" y="74"/>
                  </a:moveTo>
                  <a:lnTo>
                    <a:pt x="42" y="74"/>
                  </a:lnTo>
                  <a:lnTo>
                    <a:pt x="42" y="246"/>
                  </a:lnTo>
                  <a:lnTo>
                    <a:pt x="3" y="246"/>
                  </a:lnTo>
                  <a:lnTo>
                    <a:pt x="3" y="7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71" name="Google Shape;171;p24"/>
            <p:cNvSpPr/>
            <p:nvPr/>
          </p:nvSpPr>
          <p:spPr>
            <a:xfrm>
              <a:off x="5757863" y="2263775"/>
              <a:ext cx="52387" cy="65088"/>
            </a:xfrm>
            <a:custGeom>
              <a:avLst/>
              <a:gdLst/>
              <a:ahLst/>
              <a:cxnLst/>
              <a:rect l="l" t="t" r="r" b="b"/>
              <a:pathLst>
                <a:path w="144" h="179" extrusionOk="0">
                  <a:moveTo>
                    <a:pt x="143" y="88"/>
                  </a:moveTo>
                  <a:cubicBezTo>
                    <a:pt x="143" y="159"/>
                    <a:pt x="106" y="178"/>
                    <a:pt x="71" y="178"/>
                  </a:cubicBezTo>
                  <a:cubicBezTo>
                    <a:pt x="39" y="178"/>
                    <a:pt x="0" y="162"/>
                    <a:pt x="0" y="88"/>
                  </a:cubicBezTo>
                  <a:cubicBezTo>
                    <a:pt x="0" y="19"/>
                    <a:pt x="39" y="0"/>
                    <a:pt x="71" y="0"/>
                  </a:cubicBezTo>
                  <a:cubicBezTo>
                    <a:pt x="103" y="0"/>
                    <a:pt x="143" y="19"/>
                    <a:pt x="143" y="88"/>
                  </a:cubicBezTo>
                  <a:close/>
                  <a:moveTo>
                    <a:pt x="103" y="88"/>
                  </a:moveTo>
                  <a:cubicBezTo>
                    <a:pt x="103" y="58"/>
                    <a:pt x="98" y="29"/>
                    <a:pt x="71" y="29"/>
                  </a:cubicBezTo>
                  <a:cubicBezTo>
                    <a:pt x="47" y="29"/>
                    <a:pt x="39" y="58"/>
                    <a:pt x="39" y="88"/>
                  </a:cubicBezTo>
                  <a:cubicBezTo>
                    <a:pt x="39" y="117"/>
                    <a:pt x="47" y="146"/>
                    <a:pt x="71" y="146"/>
                  </a:cubicBezTo>
                  <a:cubicBezTo>
                    <a:pt x="95" y="146"/>
                    <a:pt x="103" y="114"/>
                    <a:pt x="103" y="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72" name="Google Shape;172;p24"/>
            <p:cNvSpPr/>
            <p:nvPr/>
          </p:nvSpPr>
          <p:spPr>
            <a:xfrm>
              <a:off x="5819775" y="2263775"/>
              <a:ext cx="46038" cy="63500"/>
            </a:xfrm>
            <a:custGeom>
              <a:avLst/>
              <a:gdLst/>
              <a:ahLst/>
              <a:cxnLst/>
              <a:rect l="l" t="t" r="r" b="b"/>
              <a:pathLst>
                <a:path w="129" h="178" extrusionOk="0">
                  <a:moveTo>
                    <a:pt x="0" y="31"/>
                  </a:moveTo>
                  <a:cubicBezTo>
                    <a:pt x="0" y="21"/>
                    <a:pt x="0" y="10"/>
                    <a:pt x="0" y="2"/>
                  </a:cubicBezTo>
                  <a:lnTo>
                    <a:pt x="38" y="2"/>
                  </a:lnTo>
                  <a:cubicBezTo>
                    <a:pt x="38" y="10"/>
                    <a:pt x="38" y="21"/>
                    <a:pt x="38" y="29"/>
                  </a:cubicBezTo>
                  <a:lnTo>
                    <a:pt x="38" y="29"/>
                  </a:lnTo>
                  <a:lnTo>
                    <a:pt x="38" y="29"/>
                  </a:lnTo>
                  <a:cubicBezTo>
                    <a:pt x="43" y="18"/>
                    <a:pt x="53" y="0"/>
                    <a:pt x="80" y="0"/>
                  </a:cubicBezTo>
                  <a:cubicBezTo>
                    <a:pt x="117" y="0"/>
                    <a:pt x="128" y="29"/>
                    <a:pt x="128" y="63"/>
                  </a:cubicBezTo>
                  <a:lnTo>
                    <a:pt x="128" y="174"/>
                  </a:lnTo>
                  <a:lnTo>
                    <a:pt x="88" y="174"/>
                  </a:lnTo>
                  <a:lnTo>
                    <a:pt x="88" y="74"/>
                  </a:lnTo>
                  <a:cubicBezTo>
                    <a:pt x="88" y="47"/>
                    <a:pt x="83" y="37"/>
                    <a:pt x="67" y="37"/>
                  </a:cubicBezTo>
                  <a:cubicBezTo>
                    <a:pt x="45" y="37"/>
                    <a:pt x="40" y="55"/>
                    <a:pt x="40" y="76"/>
                  </a:cubicBezTo>
                  <a:lnTo>
                    <a:pt x="40" y="177"/>
                  </a:lnTo>
                  <a:lnTo>
                    <a:pt x="0" y="177"/>
                  </a:lnTo>
                  <a:lnTo>
                    <a:pt x="0" y="3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73" name="Google Shape;173;p24"/>
            <p:cNvSpPr/>
            <p:nvPr/>
          </p:nvSpPr>
          <p:spPr>
            <a:xfrm>
              <a:off x="4895850" y="2014538"/>
              <a:ext cx="339725" cy="336549"/>
            </a:xfrm>
            <a:custGeom>
              <a:avLst/>
              <a:gdLst/>
              <a:ahLst/>
              <a:cxnLst/>
              <a:rect l="l" t="t" r="r" b="b"/>
              <a:pathLst>
                <a:path w="943" h="933" extrusionOk="0">
                  <a:moveTo>
                    <a:pt x="0" y="466"/>
                  </a:moveTo>
                  <a:cubicBezTo>
                    <a:pt x="0" y="209"/>
                    <a:pt x="211" y="0"/>
                    <a:pt x="471" y="0"/>
                  </a:cubicBezTo>
                  <a:cubicBezTo>
                    <a:pt x="730" y="0"/>
                    <a:pt x="942" y="209"/>
                    <a:pt x="942" y="466"/>
                  </a:cubicBezTo>
                  <a:cubicBezTo>
                    <a:pt x="942" y="722"/>
                    <a:pt x="730" y="932"/>
                    <a:pt x="471" y="932"/>
                  </a:cubicBezTo>
                  <a:cubicBezTo>
                    <a:pt x="211" y="932"/>
                    <a:pt x="0" y="722"/>
                    <a:pt x="0" y="466"/>
                  </a:cubicBezTo>
                  <a:close/>
                  <a:moveTo>
                    <a:pt x="21" y="466"/>
                  </a:moveTo>
                  <a:cubicBezTo>
                    <a:pt x="21" y="710"/>
                    <a:pt x="222" y="911"/>
                    <a:pt x="471" y="911"/>
                  </a:cubicBezTo>
                  <a:cubicBezTo>
                    <a:pt x="719" y="911"/>
                    <a:pt x="920" y="713"/>
                    <a:pt x="920" y="466"/>
                  </a:cubicBezTo>
                  <a:cubicBezTo>
                    <a:pt x="920" y="223"/>
                    <a:pt x="719" y="22"/>
                    <a:pt x="471" y="22"/>
                  </a:cubicBezTo>
                  <a:cubicBezTo>
                    <a:pt x="222" y="22"/>
                    <a:pt x="21" y="220"/>
                    <a:pt x="21" y="46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74" name="Google Shape;174;p24"/>
            <p:cNvSpPr/>
            <p:nvPr/>
          </p:nvSpPr>
          <p:spPr>
            <a:xfrm>
              <a:off x="4940300" y="2060575"/>
              <a:ext cx="252413" cy="242888"/>
            </a:xfrm>
            <a:custGeom>
              <a:avLst/>
              <a:gdLst/>
              <a:ahLst/>
              <a:cxnLst/>
              <a:rect l="l" t="t" r="r" b="b"/>
              <a:pathLst>
                <a:path w="701" h="674" extrusionOk="0">
                  <a:moveTo>
                    <a:pt x="0" y="336"/>
                  </a:moveTo>
                  <a:cubicBezTo>
                    <a:pt x="0" y="150"/>
                    <a:pt x="155" y="0"/>
                    <a:pt x="349" y="0"/>
                  </a:cubicBezTo>
                  <a:cubicBezTo>
                    <a:pt x="542" y="0"/>
                    <a:pt x="698" y="151"/>
                    <a:pt x="698" y="336"/>
                  </a:cubicBezTo>
                  <a:cubicBezTo>
                    <a:pt x="700" y="522"/>
                    <a:pt x="542" y="673"/>
                    <a:pt x="349" y="673"/>
                  </a:cubicBezTo>
                  <a:cubicBezTo>
                    <a:pt x="155" y="673"/>
                    <a:pt x="0" y="521"/>
                    <a:pt x="0" y="336"/>
                  </a:cubicBezTo>
                  <a:close/>
                  <a:moveTo>
                    <a:pt x="24" y="336"/>
                  </a:moveTo>
                  <a:cubicBezTo>
                    <a:pt x="24" y="508"/>
                    <a:pt x="169" y="649"/>
                    <a:pt x="349" y="649"/>
                  </a:cubicBezTo>
                  <a:cubicBezTo>
                    <a:pt x="528" y="649"/>
                    <a:pt x="674" y="509"/>
                    <a:pt x="674" y="336"/>
                  </a:cubicBezTo>
                  <a:cubicBezTo>
                    <a:pt x="674" y="164"/>
                    <a:pt x="528" y="24"/>
                    <a:pt x="349" y="24"/>
                  </a:cubicBezTo>
                  <a:cubicBezTo>
                    <a:pt x="169" y="24"/>
                    <a:pt x="24" y="163"/>
                    <a:pt x="24" y="3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75" name="Google Shape;175;p24"/>
            <p:cNvSpPr/>
            <p:nvPr/>
          </p:nvSpPr>
          <p:spPr>
            <a:xfrm>
              <a:off x="4921250" y="2124075"/>
              <a:ext cx="20638" cy="20638"/>
            </a:xfrm>
            <a:custGeom>
              <a:avLst/>
              <a:gdLst/>
              <a:ahLst/>
              <a:cxnLst/>
              <a:rect l="l" t="t" r="r" b="b"/>
              <a:pathLst>
                <a:path w="59" h="57" extrusionOk="0">
                  <a:moveTo>
                    <a:pt x="32" y="0"/>
                  </a:moveTo>
                  <a:lnTo>
                    <a:pt x="37" y="24"/>
                  </a:lnTo>
                  <a:lnTo>
                    <a:pt x="58" y="24"/>
                  </a:lnTo>
                  <a:lnTo>
                    <a:pt x="42" y="34"/>
                  </a:lnTo>
                  <a:lnTo>
                    <a:pt x="50" y="56"/>
                  </a:lnTo>
                  <a:lnTo>
                    <a:pt x="29" y="40"/>
                  </a:lnTo>
                  <a:lnTo>
                    <a:pt x="10" y="56"/>
                  </a:lnTo>
                  <a:lnTo>
                    <a:pt x="18" y="34"/>
                  </a:lnTo>
                  <a:lnTo>
                    <a:pt x="0" y="24"/>
                  </a:lnTo>
                  <a:lnTo>
                    <a:pt x="21" y="24"/>
                  </a:lnTo>
                  <a:lnTo>
                    <a:pt x="32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76" name="Google Shape;176;p24"/>
            <p:cNvSpPr/>
            <p:nvPr/>
          </p:nvSpPr>
          <p:spPr>
            <a:xfrm>
              <a:off x="4918075" y="2122488"/>
              <a:ext cx="25400" cy="23812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56" y="63"/>
                  </a:moveTo>
                  <a:lnTo>
                    <a:pt x="35" y="45"/>
                  </a:lnTo>
                  <a:lnTo>
                    <a:pt x="16" y="61"/>
                  </a:lnTo>
                  <a:lnTo>
                    <a:pt x="14" y="61"/>
                  </a:lnTo>
                  <a:lnTo>
                    <a:pt x="22" y="39"/>
                  </a:lnTo>
                  <a:lnTo>
                    <a:pt x="0" y="26"/>
                  </a:lnTo>
                  <a:lnTo>
                    <a:pt x="25" y="26"/>
                  </a:lnTo>
                  <a:lnTo>
                    <a:pt x="24" y="29"/>
                  </a:lnTo>
                  <a:lnTo>
                    <a:pt x="8" y="29"/>
                  </a:lnTo>
                  <a:lnTo>
                    <a:pt x="24" y="39"/>
                  </a:lnTo>
                  <a:lnTo>
                    <a:pt x="19" y="58"/>
                  </a:lnTo>
                  <a:lnTo>
                    <a:pt x="35" y="42"/>
                  </a:lnTo>
                  <a:lnTo>
                    <a:pt x="51" y="55"/>
                  </a:lnTo>
                  <a:lnTo>
                    <a:pt x="46" y="39"/>
                  </a:lnTo>
                  <a:lnTo>
                    <a:pt x="59" y="29"/>
                  </a:lnTo>
                  <a:lnTo>
                    <a:pt x="38" y="29"/>
                  </a:lnTo>
                  <a:lnTo>
                    <a:pt x="33" y="11"/>
                  </a:lnTo>
                  <a:lnTo>
                    <a:pt x="38" y="0"/>
                  </a:lnTo>
                  <a:lnTo>
                    <a:pt x="46" y="26"/>
                  </a:lnTo>
                  <a:lnTo>
                    <a:pt x="69" y="26"/>
                  </a:lnTo>
                  <a:lnTo>
                    <a:pt x="51" y="42"/>
                  </a:lnTo>
                  <a:lnTo>
                    <a:pt x="56" y="63"/>
                  </a:lnTo>
                  <a:close/>
                  <a:moveTo>
                    <a:pt x="27" y="26"/>
                  </a:moveTo>
                  <a:lnTo>
                    <a:pt x="33" y="11"/>
                  </a:lnTo>
                  <a:lnTo>
                    <a:pt x="32" y="8"/>
                  </a:lnTo>
                  <a:lnTo>
                    <a:pt x="25" y="26"/>
                  </a:lnTo>
                  <a:lnTo>
                    <a:pt x="27" y="2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77" name="Google Shape;177;p24"/>
            <p:cNvSpPr/>
            <p:nvPr/>
          </p:nvSpPr>
          <p:spPr>
            <a:xfrm>
              <a:off x="5178425" y="2239963"/>
              <a:ext cx="22225" cy="20637"/>
            </a:xfrm>
            <a:custGeom>
              <a:avLst/>
              <a:gdLst/>
              <a:ahLst/>
              <a:cxnLst/>
              <a:rect l="l" t="t" r="r" b="b"/>
              <a:pathLst>
                <a:path w="62" h="57" extrusionOk="0">
                  <a:moveTo>
                    <a:pt x="32" y="0"/>
                  </a:moveTo>
                  <a:lnTo>
                    <a:pt x="37" y="21"/>
                  </a:lnTo>
                  <a:lnTo>
                    <a:pt x="61" y="21"/>
                  </a:lnTo>
                  <a:lnTo>
                    <a:pt x="45" y="34"/>
                  </a:lnTo>
                  <a:lnTo>
                    <a:pt x="51" y="56"/>
                  </a:lnTo>
                  <a:lnTo>
                    <a:pt x="32" y="40"/>
                  </a:lnTo>
                  <a:lnTo>
                    <a:pt x="11" y="56"/>
                  </a:lnTo>
                  <a:lnTo>
                    <a:pt x="19" y="34"/>
                  </a:lnTo>
                  <a:lnTo>
                    <a:pt x="0" y="21"/>
                  </a:lnTo>
                  <a:lnTo>
                    <a:pt x="22" y="24"/>
                  </a:lnTo>
                  <a:lnTo>
                    <a:pt x="32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78" name="Google Shape;178;p24"/>
            <p:cNvSpPr/>
            <p:nvPr/>
          </p:nvSpPr>
          <p:spPr>
            <a:xfrm>
              <a:off x="5178425" y="2238375"/>
              <a:ext cx="25400" cy="23813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55" y="63"/>
                  </a:moveTo>
                  <a:lnTo>
                    <a:pt x="34" y="45"/>
                  </a:lnTo>
                  <a:lnTo>
                    <a:pt x="16" y="61"/>
                  </a:lnTo>
                  <a:lnTo>
                    <a:pt x="13" y="61"/>
                  </a:lnTo>
                  <a:lnTo>
                    <a:pt x="21" y="39"/>
                  </a:lnTo>
                  <a:lnTo>
                    <a:pt x="0" y="26"/>
                  </a:lnTo>
                  <a:lnTo>
                    <a:pt x="22" y="26"/>
                  </a:lnTo>
                  <a:lnTo>
                    <a:pt x="21" y="29"/>
                  </a:lnTo>
                  <a:lnTo>
                    <a:pt x="5" y="29"/>
                  </a:lnTo>
                  <a:lnTo>
                    <a:pt x="21" y="39"/>
                  </a:lnTo>
                  <a:lnTo>
                    <a:pt x="16" y="58"/>
                  </a:lnTo>
                  <a:lnTo>
                    <a:pt x="32" y="42"/>
                  </a:lnTo>
                  <a:lnTo>
                    <a:pt x="47" y="55"/>
                  </a:lnTo>
                  <a:lnTo>
                    <a:pt x="42" y="39"/>
                  </a:lnTo>
                  <a:lnTo>
                    <a:pt x="55" y="29"/>
                  </a:lnTo>
                  <a:lnTo>
                    <a:pt x="34" y="29"/>
                  </a:lnTo>
                  <a:lnTo>
                    <a:pt x="31" y="15"/>
                  </a:lnTo>
                  <a:lnTo>
                    <a:pt x="37" y="0"/>
                  </a:lnTo>
                  <a:lnTo>
                    <a:pt x="45" y="26"/>
                  </a:lnTo>
                  <a:lnTo>
                    <a:pt x="69" y="26"/>
                  </a:lnTo>
                  <a:lnTo>
                    <a:pt x="50" y="39"/>
                  </a:lnTo>
                  <a:lnTo>
                    <a:pt x="55" y="63"/>
                  </a:lnTo>
                  <a:close/>
                  <a:moveTo>
                    <a:pt x="26" y="26"/>
                  </a:moveTo>
                  <a:lnTo>
                    <a:pt x="31" y="15"/>
                  </a:lnTo>
                  <a:lnTo>
                    <a:pt x="29" y="8"/>
                  </a:lnTo>
                  <a:lnTo>
                    <a:pt x="22" y="26"/>
                  </a:lnTo>
                  <a:lnTo>
                    <a:pt x="26" y="2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79" name="Google Shape;179;p24"/>
            <p:cNvSpPr/>
            <p:nvPr/>
          </p:nvSpPr>
          <p:spPr>
            <a:xfrm>
              <a:off x="4929188" y="2238375"/>
              <a:ext cx="20637" cy="20638"/>
            </a:xfrm>
            <a:custGeom>
              <a:avLst/>
              <a:gdLst/>
              <a:ahLst/>
              <a:cxnLst/>
              <a:rect l="l" t="t" r="r" b="b"/>
              <a:pathLst>
                <a:path w="59" h="56" extrusionOk="0">
                  <a:moveTo>
                    <a:pt x="31" y="0"/>
                  </a:moveTo>
                  <a:lnTo>
                    <a:pt x="37" y="21"/>
                  </a:lnTo>
                  <a:lnTo>
                    <a:pt x="58" y="21"/>
                  </a:lnTo>
                  <a:lnTo>
                    <a:pt x="42" y="34"/>
                  </a:lnTo>
                  <a:lnTo>
                    <a:pt x="50" y="55"/>
                  </a:lnTo>
                  <a:lnTo>
                    <a:pt x="29" y="39"/>
                  </a:lnTo>
                  <a:lnTo>
                    <a:pt x="10" y="55"/>
                  </a:lnTo>
                  <a:lnTo>
                    <a:pt x="18" y="34"/>
                  </a:lnTo>
                  <a:lnTo>
                    <a:pt x="0" y="21"/>
                  </a:lnTo>
                  <a:lnTo>
                    <a:pt x="21" y="24"/>
                  </a:lnTo>
                  <a:lnTo>
                    <a:pt x="31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80" name="Google Shape;180;p24"/>
            <p:cNvSpPr/>
            <p:nvPr/>
          </p:nvSpPr>
          <p:spPr>
            <a:xfrm>
              <a:off x="4927600" y="2236788"/>
              <a:ext cx="25400" cy="23812"/>
            </a:xfrm>
            <a:custGeom>
              <a:avLst/>
              <a:gdLst/>
              <a:ahLst/>
              <a:cxnLst/>
              <a:rect l="l" t="t" r="r" b="b"/>
              <a:pathLst>
                <a:path w="70" h="65" extrusionOk="0">
                  <a:moveTo>
                    <a:pt x="56" y="64"/>
                  </a:moveTo>
                  <a:lnTo>
                    <a:pt x="35" y="45"/>
                  </a:lnTo>
                  <a:lnTo>
                    <a:pt x="16" y="61"/>
                  </a:lnTo>
                  <a:lnTo>
                    <a:pt x="14" y="61"/>
                  </a:lnTo>
                  <a:lnTo>
                    <a:pt x="22" y="40"/>
                  </a:lnTo>
                  <a:lnTo>
                    <a:pt x="0" y="27"/>
                  </a:lnTo>
                  <a:lnTo>
                    <a:pt x="25" y="27"/>
                  </a:lnTo>
                  <a:lnTo>
                    <a:pt x="24" y="30"/>
                  </a:lnTo>
                  <a:lnTo>
                    <a:pt x="8" y="30"/>
                  </a:lnTo>
                  <a:lnTo>
                    <a:pt x="24" y="40"/>
                  </a:lnTo>
                  <a:lnTo>
                    <a:pt x="19" y="59"/>
                  </a:lnTo>
                  <a:lnTo>
                    <a:pt x="35" y="43"/>
                  </a:lnTo>
                  <a:lnTo>
                    <a:pt x="51" y="56"/>
                  </a:lnTo>
                  <a:lnTo>
                    <a:pt x="45" y="40"/>
                  </a:lnTo>
                  <a:lnTo>
                    <a:pt x="59" y="30"/>
                  </a:lnTo>
                  <a:lnTo>
                    <a:pt x="37" y="30"/>
                  </a:lnTo>
                  <a:lnTo>
                    <a:pt x="33" y="12"/>
                  </a:lnTo>
                  <a:lnTo>
                    <a:pt x="37" y="0"/>
                  </a:lnTo>
                  <a:lnTo>
                    <a:pt x="45" y="27"/>
                  </a:lnTo>
                  <a:lnTo>
                    <a:pt x="69" y="27"/>
                  </a:lnTo>
                  <a:lnTo>
                    <a:pt x="51" y="40"/>
                  </a:lnTo>
                  <a:lnTo>
                    <a:pt x="56" y="64"/>
                  </a:lnTo>
                  <a:close/>
                  <a:moveTo>
                    <a:pt x="27" y="27"/>
                  </a:moveTo>
                  <a:lnTo>
                    <a:pt x="33" y="12"/>
                  </a:lnTo>
                  <a:lnTo>
                    <a:pt x="32" y="8"/>
                  </a:lnTo>
                  <a:lnTo>
                    <a:pt x="25" y="27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81" name="Google Shape;181;p24"/>
            <p:cNvSpPr/>
            <p:nvPr/>
          </p:nvSpPr>
          <p:spPr>
            <a:xfrm>
              <a:off x="5187950" y="2117725"/>
              <a:ext cx="22225" cy="20638"/>
            </a:xfrm>
            <a:custGeom>
              <a:avLst/>
              <a:gdLst/>
              <a:ahLst/>
              <a:cxnLst/>
              <a:rect l="l" t="t" r="r" b="b"/>
              <a:pathLst>
                <a:path w="62" h="57" extrusionOk="0">
                  <a:moveTo>
                    <a:pt x="32" y="0"/>
                  </a:moveTo>
                  <a:lnTo>
                    <a:pt x="42" y="21"/>
                  </a:lnTo>
                  <a:lnTo>
                    <a:pt x="61" y="21"/>
                  </a:lnTo>
                  <a:lnTo>
                    <a:pt x="45" y="34"/>
                  </a:lnTo>
                  <a:lnTo>
                    <a:pt x="50" y="56"/>
                  </a:lnTo>
                  <a:lnTo>
                    <a:pt x="32" y="37"/>
                  </a:lnTo>
                  <a:lnTo>
                    <a:pt x="13" y="56"/>
                  </a:lnTo>
                  <a:lnTo>
                    <a:pt x="21" y="34"/>
                  </a:lnTo>
                  <a:lnTo>
                    <a:pt x="0" y="21"/>
                  </a:lnTo>
                  <a:lnTo>
                    <a:pt x="24" y="24"/>
                  </a:lnTo>
                  <a:lnTo>
                    <a:pt x="32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82" name="Google Shape;182;p24"/>
            <p:cNvSpPr/>
            <p:nvPr/>
          </p:nvSpPr>
          <p:spPr>
            <a:xfrm>
              <a:off x="5187950" y="2117725"/>
              <a:ext cx="25400" cy="22225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56" y="61"/>
                  </a:moveTo>
                  <a:lnTo>
                    <a:pt x="35" y="43"/>
                  </a:lnTo>
                  <a:lnTo>
                    <a:pt x="16" y="61"/>
                  </a:lnTo>
                  <a:lnTo>
                    <a:pt x="13" y="61"/>
                  </a:lnTo>
                  <a:lnTo>
                    <a:pt x="21" y="40"/>
                  </a:lnTo>
                  <a:lnTo>
                    <a:pt x="0" y="27"/>
                  </a:lnTo>
                  <a:lnTo>
                    <a:pt x="25" y="27"/>
                  </a:lnTo>
                  <a:lnTo>
                    <a:pt x="24" y="29"/>
                  </a:lnTo>
                  <a:lnTo>
                    <a:pt x="8" y="27"/>
                  </a:lnTo>
                  <a:lnTo>
                    <a:pt x="24" y="37"/>
                  </a:lnTo>
                  <a:lnTo>
                    <a:pt x="19" y="56"/>
                  </a:lnTo>
                  <a:lnTo>
                    <a:pt x="35" y="40"/>
                  </a:lnTo>
                  <a:lnTo>
                    <a:pt x="51" y="56"/>
                  </a:lnTo>
                  <a:lnTo>
                    <a:pt x="45" y="40"/>
                  </a:lnTo>
                  <a:lnTo>
                    <a:pt x="58" y="29"/>
                  </a:lnTo>
                  <a:lnTo>
                    <a:pt x="40" y="29"/>
                  </a:lnTo>
                  <a:lnTo>
                    <a:pt x="33" y="11"/>
                  </a:lnTo>
                  <a:lnTo>
                    <a:pt x="37" y="0"/>
                  </a:lnTo>
                  <a:lnTo>
                    <a:pt x="45" y="24"/>
                  </a:lnTo>
                  <a:lnTo>
                    <a:pt x="69" y="24"/>
                  </a:lnTo>
                  <a:lnTo>
                    <a:pt x="51" y="37"/>
                  </a:lnTo>
                  <a:lnTo>
                    <a:pt x="56" y="61"/>
                  </a:lnTo>
                  <a:close/>
                  <a:moveTo>
                    <a:pt x="27" y="27"/>
                  </a:moveTo>
                  <a:lnTo>
                    <a:pt x="33" y="11"/>
                  </a:lnTo>
                  <a:lnTo>
                    <a:pt x="32" y="8"/>
                  </a:lnTo>
                  <a:lnTo>
                    <a:pt x="25" y="27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83" name="Google Shape;183;p24"/>
            <p:cNvSpPr/>
            <p:nvPr/>
          </p:nvSpPr>
          <p:spPr>
            <a:xfrm>
              <a:off x="4951413" y="2266950"/>
              <a:ext cx="33337" cy="31750"/>
            </a:xfrm>
            <a:custGeom>
              <a:avLst/>
              <a:gdLst/>
              <a:ahLst/>
              <a:cxnLst/>
              <a:rect l="l" t="t" r="r" b="b"/>
              <a:pathLst>
                <a:path w="91" h="88" extrusionOk="0">
                  <a:moveTo>
                    <a:pt x="79" y="29"/>
                  </a:moveTo>
                  <a:lnTo>
                    <a:pt x="90" y="37"/>
                  </a:lnTo>
                  <a:lnTo>
                    <a:pt x="42" y="87"/>
                  </a:lnTo>
                  <a:lnTo>
                    <a:pt x="31" y="77"/>
                  </a:lnTo>
                  <a:lnTo>
                    <a:pt x="45" y="24"/>
                  </a:lnTo>
                  <a:lnTo>
                    <a:pt x="45" y="24"/>
                  </a:lnTo>
                  <a:lnTo>
                    <a:pt x="10" y="58"/>
                  </a:lnTo>
                  <a:lnTo>
                    <a:pt x="0" y="50"/>
                  </a:lnTo>
                  <a:lnTo>
                    <a:pt x="47" y="0"/>
                  </a:lnTo>
                  <a:lnTo>
                    <a:pt x="58" y="11"/>
                  </a:lnTo>
                  <a:lnTo>
                    <a:pt x="47" y="64"/>
                  </a:lnTo>
                  <a:lnTo>
                    <a:pt x="47" y="64"/>
                  </a:lnTo>
                  <a:lnTo>
                    <a:pt x="79" y="29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84" name="Google Shape;184;p24"/>
            <p:cNvSpPr/>
            <p:nvPr/>
          </p:nvSpPr>
          <p:spPr>
            <a:xfrm>
              <a:off x="5067300" y="2030413"/>
              <a:ext cx="23813" cy="26987"/>
            </a:xfrm>
            <a:custGeom>
              <a:avLst/>
              <a:gdLst/>
              <a:ahLst/>
              <a:cxnLst/>
              <a:rect l="l" t="t" r="r" b="b"/>
              <a:pathLst>
                <a:path w="66" h="73" extrusionOk="0">
                  <a:moveTo>
                    <a:pt x="16" y="67"/>
                  </a:moveTo>
                  <a:lnTo>
                    <a:pt x="0" y="64"/>
                  </a:lnTo>
                  <a:lnTo>
                    <a:pt x="32" y="0"/>
                  </a:lnTo>
                  <a:lnTo>
                    <a:pt x="47" y="3"/>
                  </a:lnTo>
                  <a:lnTo>
                    <a:pt x="65" y="72"/>
                  </a:lnTo>
                  <a:lnTo>
                    <a:pt x="49" y="69"/>
                  </a:lnTo>
                  <a:lnTo>
                    <a:pt x="47" y="56"/>
                  </a:lnTo>
                  <a:lnTo>
                    <a:pt x="21" y="53"/>
                  </a:lnTo>
                  <a:lnTo>
                    <a:pt x="16" y="67"/>
                  </a:lnTo>
                  <a:close/>
                  <a:moveTo>
                    <a:pt x="26" y="40"/>
                  </a:moveTo>
                  <a:lnTo>
                    <a:pt x="44" y="43"/>
                  </a:lnTo>
                  <a:lnTo>
                    <a:pt x="39" y="16"/>
                  </a:lnTo>
                  <a:lnTo>
                    <a:pt x="39" y="16"/>
                  </a:lnTo>
                  <a:lnTo>
                    <a:pt x="26" y="4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85" name="Google Shape;185;p24"/>
            <p:cNvSpPr/>
            <p:nvPr/>
          </p:nvSpPr>
          <p:spPr>
            <a:xfrm>
              <a:off x="5099050" y="2033588"/>
              <a:ext cx="19050" cy="28575"/>
            </a:xfrm>
            <a:custGeom>
              <a:avLst/>
              <a:gdLst/>
              <a:ahLst/>
              <a:cxnLst/>
              <a:rect l="l" t="t" r="r" b="b"/>
              <a:pathLst>
                <a:path w="54" h="80" extrusionOk="0">
                  <a:moveTo>
                    <a:pt x="18" y="58"/>
                  </a:moveTo>
                  <a:lnTo>
                    <a:pt x="53" y="69"/>
                  </a:lnTo>
                  <a:lnTo>
                    <a:pt x="48" y="79"/>
                  </a:lnTo>
                  <a:lnTo>
                    <a:pt x="0" y="66"/>
                  </a:lnTo>
                  <a:lnTo>
                    <a:pt x="24" y="0"/>
                  </a:lnTo>
                  <a:lnTo>
                    <a:pt x="37" y="5"/>
                  </a:lnTo>
                  <a:lnTo>
                    <a:pt x="18" y="58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86" name="Google Shape;186;p24"/>
            <p:cNvSpPr/>
            <p:nvPr/>
          </p:nvSpPr>
          <p:spPr>
            <a:xfrm>
              <a:off x="5126038" y="2046288"/>
              <a:ext cx="28575" cy="30162"/>
            </a:xfrm>
            <a:custGeom>
              <a:avLst/>
              <a:gdLst/>
              <a:ahLst/>
              <a:cxnLst/>
              <a:rect l="l" t="t" r="r" b="b"/>
              <a:pathLst>
                <a:path w="81" h="83" extrusionOk="0">
                  <a:moveTo>
                    <a:pt x="50" y="66"/>
                  </a:moveTo>
                  <a:cubicBezTo>
                    <a:pt x="40" y="82"/>
                    <a:pt x="27" y="82"/>
                    <a:pt x="13" y="71"/>
                  </a:cubicBezTo>
                  <a:cubicBezTo>
                    <a:pt x="8" y="69"/>
                    <a:pt x="0" y="61"/>
                    <a:pt x="0" y="53"/>
                  </a:cubicBezTo>
                  <a:cubicBezTo>
                    <a:pt x="0" y="47"/>
                    <a:pt x="0" y="42"/>
                    <a:pt x="5" y="37"/>
                  </a:cubicBezTo>
                  <a:lnTo>
                    <a:pt x="32" y="0"/>
                  </a:lnTo>
                  <a:lnTo>
                    <a:pt x="45" y="8"/>
                  </a:lnTo>
                  <a:lnTo>
                    <a:pt x="21" y="45"/>
                  </a:lnTo>
                  <a:cubicBezTo>
                    <a:pt x="16" y="53"/>
                    <a:pt x="19" y="58"/>
                    <a:pt x="24" y="63"/>
                  </a:cubicBezTo>
                  <a:cubicBezTo>
                    <a:pt x="32" y="69"/>
                    <a:pt x="37" y="66"/>
                    <a:pt x="42" y="61"/>
                  </a:cubicBezTo>
                  <a:lnTo>
                    <a:pt x="66" y="24"/>
                  </a:lnTo>
                  <a:lnTo>
                    <a:pt x="80" y="32"/>
                  </a:lnTo>
                  <a:lnTo>
                    <a:pt x="50" y="66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87" name="Google Shape;187;p24"/>
            <p:cNvSpPr/>
            <p:nvPr/>
          </p:nvSpPr>
          <p:spPr>
            <a:xfrm>
              <a:off x="5151438" y="2062163"/>
              <a:ext cx="25400" cy="26987"/>
            </a:xfrm>
            <a:custGeom>
              <a:avLst/>
              <a:gdLst/>
              <a:ahLst/>
              <a:cxnLst/>
              <a:rect l="l" t="t" r="r" b="b"/>
              <a:pathLst>
                <a:path w="72" h="76" extrusionOk="0">
                  <a:moveTo>
                    <a:pt x="10" y="75"/>
                  </a:moveTo>
                  <a:lnTo>
                    <a:pt x="0" y="64"/>
                  </a:lnTo>
                  <a:lnTo>
                    <a:pt x="37" y="22"/>
                  </a:lnTo>
                  <a:lnTo>
                    <a:pt x="21" y="8"/>
                  </a:lnTo>
                  <a:lnTo>
                    <a:pt x="29" y="0"/>
                  </a:lnTo>
                  <a:lnTo>
                    <a:pt x="71" y="35"/>
                  </a:lnTo>
                  <a:lnTo>
                    <a:pt x="63" y="43"/>
                  </a:lnTo>
                  <a:lnTo>
                    <a:pt x="47" y="32"/>
                  </a:lnTo>
                  <a:lnTo>
                    <a:pt x="10" y="75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88" name="Google Shape;188;p24"/>
            <p:cNvSpPr/>
            <p:nvPr/>
          </p:nvSpPr>
          <p:spPr>
            <a:xfrm>
              <a:off x="5038725" y="2030413"/>
              <a:ext cx="23813" cy="28575"/>
            </a:xfrm>
            <a:custGeom>
              <a:avLst/>
              <a:gdLst/>
              <a:ahLst/>
              <a:cxnLst/>
              <a:rect l="l" t="t" r="r" b="b"/>
              <a:pathLst>
                <a:path w="65" h="81" extrusionOk="0">
                  <a:moveTo>
                    <a:pt x="16" y="51"/>
                  </a:moveTo>
                  <a:cubicBezTo>
                    <a:pt x="16" y="53"/>
                    <a:pt x="19" y="61"/>
                    <a:pt x="32" y="59"/>
                  </a:cubicBezTo>
                  <a:cubicBezTo>
                    <a:pt x="40" y="59"/>
                    <a:pt x="45" y="56"/>
                    <a:pt x="45" y="48"/>
                  </a:cubicBezTo>
                  <a:cubicBezTo>
                    <a:pt x="45" y="43"/>
                    <a:pt x="40" y="43"/>
                    <a:pt x="32" y="43"/>
                  </a:cubicBezTo>
                  <a:lnTo>
                    <a:pt x="24" y="43"/>
                  </a:lnTo>
                  <a:cubicBezTo>
                    <a:pt x="13" y="43"/>
                    <a:pt x="0" y="40"/>
                    <a:pt x="0" y="27"/>
                  </a:cubicBezTo>
                  <a:cubicBezTo>
                    <a:pt x="0" y="19"/>
                    <a:pt x="0" y="6"/>
                    <a:pt x="24" y="3"/>
                  </a:cubicBezTo>
                  <a:cubicBezTo>
                    <a:pt x="45" y="0"/>
                    <a:pt x="53" y="14"/>
                    <a:pt x="53" y="22"/>
                  </a:cubicBezTo>
                  <a:lnTo>
                    <a:pt x="40" y="24"/>
                  </a:lnTo>
                  <a:cubicBezTo>
                    <a:pt x="40" y="22"/>
                    <a:pt x="37" y="14"/>
                    <a:pt x="24" y="16"/>
                  </a:cubicBezTo>
                  <a:cubicBezTo>
                    <a:pt x="19" y="16"/>
                    <a:pt x="13" y="19"/>
                    <a:pt x="13" y="27"/>
                  </a:cubicBezTo>
                  <a:cubicBezTo>
                    <a:pt x="13" y="32"/>
                    <a:pt x="19" y="32"/>
                    <a:pt x="21" y="32"/>
                  </a:cubicBezTo>
                  <a:lnTo>
                    <a:pt x="40" y="35"/>
                  </a:lnTo>
                  <a:cubicBezTo>
                    <a:pt x="50" y="35"/>
                    <a:pt x="58" y="37"/>
                    <a:pt x="61" y="51"/>
                  </a:cubicBezTo>
                  <a:cubicBezTo>
                    <a:pt x="64" y="72"/>
                    <a:pt x="43" y="75"/>
                    <a:pt x="37" y="77"/>
                  </a:cubicBezTo>
                  <a:cubicBezTo>
                    <a:pt x="13" y="80"/>
                    <a:pt x="5" y="67"/>
                    <a:pt x="3" y="59"/>
                  </a:cubicBezTo>
                  <a:lnTo>
                    <a:pt x="16" y="5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89" name="Google Shape;189;p24"/>
            <p:cNvSpPr/>
            <p:nvPr/>
          </p:nvSpPr>
          <p:spPr>
            <a:xfrm>
              <a:off x="4978400" y="2044700"/>
              <a:ext cx="33338" cy="31750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74" y="27"/>
                  </a:moveTo>
                  <a:cubicBezTo>
                    <a:pt x="90" y="56"/>
                    <a:pt x="69" y="69"/>
                    <a:pt x="61" y="74"/>
                  </a:cubicBezTo>
                  <a:cubicBezTo>
                    <a:pt x="53" y="80"/>
                    <a:pt x="29" y="85"/>
                    <a:pt x="13" y="58"/>
                  </a:cubicBezTo>
                  <a:cubicBezTo>
                    <a:pt x="0" y="29"/>
                    <a:pt x="18" y="16"/>
                    <a:pt x="26" y="11"/>
                  </a:cubicBezTo>
                  <a:cubicBezTo>
                    <a:pt x="34" y="5"/>
                    <a:pt x="58" y="0"/>
                    <a:pt x="74" y="27"/>
                  </a:cubicBezTo>
                  <a:close/>
                  <a:moveTo>
                    <a:pt x="61" y="35"/>
                  </a:moveTo>
                  <a:cubicBezTo>
                    <a:pt x="53" y="19"/>
                    <a:pt x="39" y="18"/>
                    <a:pt x="31" y="21"/>
                  </a:cubicBezTo>
                  <a:cubicBezTo>
                    <a:pt x="23" y="23"/>
                    <a:pt x="18" y="35"/>
                    <a:pt x="26" y="50"/>
                  </a:cubicBezTo>
                  <a:cubicBezTo>
                    <a:pt x="34" y="69"/>
                    <a:pt x="47" y="69"/>
                    <a:pt x="55" y="64"/>
                  </a:cubicBezTo>
                  <a:cubicBezTo>
                    <a:pt x="63" y="61"/>
                    <a:pt x="69" y="50"/>
                    <a:pt x="61" y="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90" name="Google Shape;190;p24"/>
            <p:cNvSpPr/>
            <p:nvPr/>
          </p:nvSpPr>
          <p:spPr>
            <a:xfrm>
              <a:off x="4951413" y="2065338"/>
              <a:ext cx="33337" cy="30162"/>
            </a:xfrm>
            <a:custGeom>
              <a:avLst/>
              <a:gdLst/>
              <a:ahLst/>
              <a:cxnLst/>
              <a:rect l="l" t="t" r="r" b="b"/>
              <a:pathLst>
                <a:path w="91" h="85" extrusionOk="0">
                  <a:moveTo>
                    <a:pt x="0" y="37"/>
                  </a:moveTo>
                  <a:lnTo>
                    <a:pt x="23" y="13"/>
                  </a:lnTo>
                  <a:cubicBezTo>
                    <a:pt x="37" y="0"/>
                    <a:pt x="47" y="8"/>
                    <a:pt x="52" y="10"/>
                  </a:cubicBezTo>
                  <a:cubicBezTo>
                    <a:pt x="58" y="16"/>
                    <a:pt x="60" y="24"/>
                    <a:pt x="58" y="29"/>
                  </a:cubicBezTo>
                  <a:cubicBezTo>
                    <a:pt x="63" y="26"/>
                    <a:pt x="68" y="26"/>
                    <a:pt x="76" y="34"/>
                  </a:cubicBezTo>
                  <a:cubicBezTo>
                    <a:pt x="84" y="42"/>
                    <a:pt x="84" y="42"/>
                    <a:pt x="90" y="42"/>
                  </a:cubicBezTo>
                  <a:lnTo>
                    <a:pt x="90" y="42"/>
                  </a:lnTo>
                  <a:lnTo>
                    <a:pt x="79" y="53"/>
                  </a:lnTo>
                  <a:cubicBezTo>
                    <a:pt x="76" y="50"/>
                    <a:pt x="74" y="50"/>
                    <a:pt x="68" y="45"/>
                  </a:cubicBezTo>
                  <a:cubicBezTo>
                    <a:pt x="60" y="39"/>
                    <a:pt x="58" y="37"/>
                    <a:pt x="52" y="45"/>
                  </a:cubicBezTo>
                  <a:lnTo>
                    <a:pt x="42" y="55"/>
                  </a:lnTo>
                  <a:lnTo>
                    <a:pt x="60" y="74"/>
                  </a:lnTo>
                  <a:lnTo>
                    <a:pt x="50" y="84"/>
                  </a:lnTo>
                  <a:lnTo>
                    <a:pt x="0" y="37"/>
                  </a:lnTo>
                  <a:close/>
                  <a:moveTo>
                    <a:pt x="42" y="34"/>
                  </a:moveTo>
                  <a:cubicBezTo>
                    <a:pt x="47" y="29"/>
                    <a:pt x="47" y="24"/>
                    <a:pt x="42" y="21"/>
                  </a:cubicBezTo>
                  <a:cubicBezTo>
                    <a:pt x="39" y="18"/>
                    <a:pt x="34" y="16"/>
                    <a:pt x="29" y="21"/>
                  </a:cubicBezTo>
                  <a:lnTo>
                    <a:pt x="15" y="34"/>
                  </a:lnTo>
                  <a:lnTo>
                    <a:pt x="29" y="47"/>
                  </a:lnTo>
                  <a:lnTo>
                    <a:pt x="42" y="3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91" name="Google Shape;191;p24"/>
            <p:cNvSpPr/>
            <p:nvPr/>
          </p:nvSpPr>
          <p:spPr>
            <a:xfrm>
              <a:off x="5119688" y="2289175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86" h="88" extrusionOk="0">
                  <a:moveTo>
                    <a:pt x="37" y="8"/>
                  </a:moveTo>
                  <a:lnTo>
                    <a:pt x="51" y="0"/>
                  </a:lnTo>
                  <a:lnTo>
                    <a:pt x="85" y="58"/>
                  </a:lnTo>
                  <a:lnTo>
                    <a:pt x="72" y="66"/>
                  </a:lnTo>
                  <a:lnTo>
                    <a:pt x="21" y="37"/>
                  </a:lnTo>
                  <a:lnTo>
                    <a:pt x="21" y="37"/>
                  </a:lnTo>
                  <a:lnTo>
                    <a:pt x="45" y="79"/>
                  </a:lnTo>
                  <a:lnTo>
                    <a:pt x="35" y="87"/>
                  </a:lnTo>
                  <a:lnTo>
                    <a:pt x="0" y="29"/>
                  </a:lnTo>
                  <a:lnTo>
                    <a:pt x="13" y="21"/>
                  </a:lnTo>
                  <a:lnTo>
                    <a:pt x="61" y="48"/>
                  </a:lnTo>
                  <a:lnTo>
                    <a:pt x="61" y="48"/>
                  </a:lnTo>
                  <a:lnTo>
                    <a:pt x="37" y="8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92" name="Google Shape;192;p24"/>
            <p:cNvSpPr/>
            <p:nvPr/>
          </p:nvSpPr>
          <p:spPr>
            <a:xfrm>
              <a:off x="5141913" y="2273300"/>
              <a:ext cx="31750" cy="30163"/>
            </a:xfrm>
            <a:custGeom>
              <a:avLst/>
              <a:gdLst/>
              <a:ahLst/>
              <a:cxnLst/>
              <a:rect l="l" t="t" r="r" b="b"/>
              <a:pathLst>
                <a:path w="86" h="85" extrusionOk="0">
                  <a:moveTo>
                    <a:pt x="0" y="31"/>
                  </a:moveTo>
                  <a:lnTo>
                    <a:pt x="24" y="13"/>
                  </a:lnTo>
                  <a:cubicBezTo>
                    <a:pt x="42" y="0"/>
                    <a:pt x="58" y="10"/>
                    <a:pt x="66" y="21"/>
                  </a:cubicBezTo>
                  <a:cubicBezTo>
                    <a:pt x="74" y="31"/>
                    <a:pt x="85" y="53"/>
                    <a:pt x="66" y="66"/>
                  </a:cubicBezTo>
                  <a:lnTo>
                    <a:pt x="42" y="84"/>
                  </a:lnTo>
                  <a:lnTo>
                    <a:pt x="0" y="31"/>
                  </a:lnTo>
                  <a:close/>
                  <a:moveTo>
                    <a:pt x="47" y="66"/>
                  </a:moveTo>
                  <a:lnTo>
                    <a:pt x="58" y="58"/>
                  </a:lnTo>
                  <a:cubicBezTo>
                    <a:pt x="69" y="50"/>
                    <a:pt x="63" y="39"/>
                    <a:pt x="55" y="31"/>
                  </a:cubicBezTo>
                  <a:cubicBezTo>
                    <a:pt x="42" y="16"/>
                    <a:pt x="34" y="21"/>
                    <a:pt x="29" y="23"/>
                  </a:cubicBezTo>
                  <a:lnTo>
                    <a:pt x="18" y="31"/>
                  </a:lnTo>
                  <a:lnTo>
                    <a:pt x="47" y="6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93" name="Google Shape;193;p24"/>
            <p:cNvSpPr/>
            <p:nvPr/>
          </p:nvSpPr>
          <p:spPr>
            <a:xfrm>
              <a:off x="5160963" y="2265363"/>
              <a:ext cx="23812" cy="20637"/>
            </a:xfrm>
            <a:custGeom>
              <a:avLst/>
              <a:gdLst/>
              <a:ahLst/>
              <a:cxnLst/>
              <a:rect l="l" t="t" r="r" b="b"/>
              <a:pathLst>
                <a:path w="64" h="56" extrusionOk="0">
                  <a:moveTo>
                    <a:pt x="63" y="45"/>
                  </a:moveTo>
                  <a:lnTo>
                    <a:pt x="53" y="55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63" y="45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94" name="Google Shape;194;p24"/>
            <p:cNvSpPr/>
            <p:nvPr/>
          </p:nvSpPr>
          <p:spPr>
            <a:xfrm>
              <a:off x="5164138" y="2084388"/>
              <a:ext cx="31750" cy="28575"/>
            </a:xfrm>
            <a:custGeom>
              <a:avLst/>
              <a:gdLst/>
              <a:ahLst/>
              <a:cxnLst/>
              <a:rect l="l" t="t" r="r" b="b"/>
              <a:pathLst>
                <a:path w="88" h="81" extrusionOk="0">
                  <a:moveTo>
                    <a:pt x="76" y="45"/>
                  </a:moveTo>
                  <a:lnTo>
                    <a:pt x="55" y="16"/>
                  </a:lnTo>
                  <a:lnTo>
                    <a:pt x="42" y="27"/>
                  </a:lnTo>
                  <a:lnTo>
                    <a:pt x="63" y="53"/>
                  </a:lnTo>
                  <a:lnTo>
                    <a:pt x="53" y="59"/>
                  </a:lnTo>
                  <a:lnTo>
                    <a:pt x="34" y="32"/>
                  </a:lnTo>
                  <a:lnTo>
                    <a:pt x="18" y="43"/>
                  </a:lnTo>
                  <a:lnTo>
                    <a:pt x="42" y="74"/>
                  </a:lnTo>
                  <a:lnTo>
                    <a:pt x="31" y="80"/>
                  </a:lnTo>
                  <a:lnTo>
                    <a:pt x="0" y="40"/>
                  </a:lnTo>
                  <a:lnTo>
                    <a:pt x="55" y="0"/>
                  </a:lnTo>
                  <a:lnTo>
                    <a:pt x="87" y="37"/>
                  </a:lnTo>
                  <a:lnTo>
                    <a:pt x="76" y="45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95" name="Google Shape;195;p24"/>
            <p:cNvSpPr/>
            <p:nvPr/>
          </p:nvSpPr>
          <p:spPr>
            <a:xfrm>
              <a:off x="4972050" y="2284413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90" h="90" extrusionOk="0">
                  <a:moveTo>
                    <a:pt x="71" y="63"/>
                  </a:moveTo>
                  <a:cubicBezTo>
                    <a:pt x="52" y="89"/>
                    <a:pt x="32" y="79"/>
                    <a:pt x="24" y="74"/>
                  </a:cubicBezTo>
                  <a:cubicBezTo>
                    <a:pt x="16" y="69"/>
                    <a:pt x="0" y="53"/>
                    <a:pt x="18" y="26"/>
                  </a:cubicBezTo>
                  <a:cubicBezTo>
                    <a:pt x="37" y="0"/>
                    <a:pt x="61" y="10"/>
                    <a:pt x="66" y="16"/>
                  </a:cubicBezTo>
                  <a:cubicBezTo>
                    <a:pt x="74" y="21"/>
                    <a:pt x="89" y="36"/>
                    <a:pt x="71" y="63"/>
                  </a:cubicBezTo>
                  <a:close/>
                  <a:moveTo>
                    <a:pt x="61" y="55"/>
                  </a:moveTo>
                  <a:cubicBezTo>
                    <a:pt x="71" y="39"/>
                    <a:pt x="66" y="29"/>
                    <a:pt x="58" y="26"/>
                  </a:cubicBezTo>
                  <a:cubicBezTo>
                    <a:pt x="53" y="21"/>
                    <a:pt x="39" y="21"/>
                    <a:pt x="29" y="34"/>
                  </a:cubicBezTo>
                  <a:cubicBezTo>
                    <a:pt x="18" y="50"/>
                    <a:pt x="26" y="61"/>
                    <a:pt x="32" y="63"/>
                  </a:cubicBezTo>
                  <a:cubicBezTo>
                    <a:pt x="37" y="69"/>
                    <a:pt x="50" y="71"/>
                    <a:pt x="61" y="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96" name="Google Shape;196;p24"/>
            <p:cNvSpPr/>
            <p:nvPr/>
          </p:nvSpPr>
          <p:spPr>
            <a:xfrm>
              <a:off x="5006975" y="2297113"/>
              <a:ext cx="20638" cy="26987"/>
            </a:xfrm>
            <a:custGeom>
              <a:avLst/>
              <a:gdLst/>
              <a:ahLst/>
              <a:cxnLst/>
              <a:rect l="l" t="t" r="r" b="b"/>
              <a:pathLst>
                <a:path w="59" h="75" extrusionOk="0">
                  <a:moveTo>
                    <a:pt x="45" y="16"/>
                  </a:moveTo>
                  <a:lnTo>
                    <a:pt x="58" y="21"/>
                  </a:lnTo>
                  <a:lnTo>
                    <a:pt x="13" y="74"/>
                  </a:lnTo>
                  <a:lnTo>
                    <a:pt x="0" y="71"/>
                  </a:lnTo>
                  <a:lnTo>
                    <a:pt x="3" y="0"/>
                  </a:lnTo>
                  <a:lnTo>
                    <a:pt x="19" y="5"/>
                  </a:lnTo>
                  <a:lnTo>
                    <a:pt x="13" y="58"/>
                  </a:lnTo>
                  <a:lnTo>
                    <a:pt x="13" y="58"/>
                  </a:lnTo>
                  <a:lnTo>
                    <a:pt x="45" y="16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97" name="Google Shape;197;p24"/>
            <p:cNvSpPr/>
            <p:nvPr/>
          </p:nvSpPr>
          <p:spPr>
            <a:xfrm>
              <a:off x="5026025" y="2306638"/>
              <a:ext cx="11113" cy="25400"/>
            </a:xfrm>
            <a:custGeom>
              <a:avLst/>
              <a:gdLst/>
              <a:ahLst/>
              <a:cxnLst/>
              <a:rect l="l" t="t" r="r" b="b"/>
              <a:pathLst>
                <a:path w="32" h="70" extrusionOk="0">
                  <a:moveTo>
                    <a:pt x="13" y="69"/>
                  </a:moveTo>
                  <a:lnTo>
                    <a:pt x="0" y="63"/>
                  </a:lnTo>
                  <a:lnTo>
                    <a:pt x="18" y="0"/>
                  </a:lnTo>
                  <a:lnTo>
                    <a:pt x="31" y="2"/>
                  </a:lnTo>
                  <a:lnTo>
                    <a:pt x="13" y="69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98" name="Google Shape;198;p24"/>
            <p:cNvSpPr/>
            <p:nvPr/>
          </p:nvSpPr>
          <p:spPr>
            <a:xfrm>
              <a:off x="5064125" y="2308225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71" h="72" extrusionOk="0">
                  <a:moveTo>
                    <a:pt x="70" y="69"/>
                  </a:moveTo>
                  <a:lnTo>
                    <a:pt x="57" y="69"/>
                  </a:lnTo>
                  <a:lnTo>
                    <a:pt x="54" y="13"/>
                  </a:lnTo>
                  <a:lnTo>
                    <a:pt x="54" y="13"/>
                  </a:lnTo>
                  <a:lnTo>
                    <a:pt x="44" y="69"/>
                  </a:lnTo>
                  <a:lnTo>
                    <a:pt x="31" y="71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8" y="71"/>
                  </a:lnTo>
                  <a:lnTo>
                    <a:pt x="5" y="71"/>
                  </a:lnTo>
                  <a:lnTo>
                    <a:pt x="0" y="5"/>
                  </a:lnTo>
                  <a:lnTo>
                    <a:pt x="21" y="3"/>
                  </a:lnTo>
                  <a:lnTo>
                    <a:pt x="37" y="56"/>
                  </a:lnTo>
                  <a:lnTo>
                    <a:pt x="37" y="56"/>
                  </a:lnTo>
                  <a:lnTo>
                    <a:pt x="46" y="3"/>
                  </a:lnTo>
                  <a:lnTo>
                    <a:pt x="65" y="0"/>
                  </a:lnTo>
                  <a:lnTo>
                    <a:pt x="70" y="69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99" name="Google Shape;199;p24"/>
            <p:cNvSpPr/>
            <p:nvPr/>
          </p:nvSpPr>
          <p:spPr>
            <a:xfrm>
              <a:off x="5095875" y="2303463"/>
              <a:ext cx="26988" cy="26987"/>
            </a:xfrm>
            <a:custGeom>
              <a:avLst/>
              <a:gdLst/>
              <a:ahLst/>
              <a:cxnLst/>
              <a:rect l="l" t="t" r="r" b="b"/>
              <a:pathLst>
                <a:path w="73" h="75" extrusionOk="0">
                  <a:moveTo>
                    <a:pt x="66" y="39"/>
                  </a:moveTo>
                  <a:cubicBezTo>
                    <a:pt x="72" y="58"/>
                    <a:pt x="61" y="66"/>
                    <a:pt x="45" y="71"/>
                  </a:cubicBezTo>
                  <a:cubicBezTo>
                    <a:pt x="40" y="74"/>
                    <a:pt x="29" y="74"/>
                    <a:pt x="21" y="69"/>
                  </a:cubicBezTo>
                  <a:cubicBezTo>
                    <a:pt x="16" y="66"/>
                    <a:pt x="13" y="61"/>
                    <a:pt x="11" y="53"/>
                  </a:cubicBezTo>
                  <a:lnTo>
                    <a:pt x="0" y="10"/>
                  </a:lnTo>
                  <a:lnTo>
                    <a:pt x="13" y="8"/>
                  </a:lnTo>
                  <a:lnTo>
                    <a:pt x="24" y="50"/>
                  </a:lnTo>
                  <a:cubicBezTo>
                    <a:pt x="26" y="58"/>
                    <a:pt x="32" y="61"/>
                    <a:pt x="40" y="61"/>
                  </a:cubicBezTo>
                  <a:cubicBezTo>
                    <a:pt x="50" y="58"/>
                    <a:pt x="53" y="53"/>
                    <a:pt x="50" y="45"/>
                  </a:cubicBezTo>
                  <a:lnTo>
                    <a:pt x="40" y="2"/>
                  </a:lnTo>
                  <a:lnTo>
                    <a:pt x="53" y="0"/>
                  </a:lnTo>
                  <a:lnTo>
                    <a:pt x="66" y="39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00" name="Google Shape;200;p24"/>
            <p:cNvSpPr/>
            <p:nvPr/>
          </p:nvSpPr>
          <p:spPr>
            <a:xfrm>
              <a:off x="4930775" y="2089150"/>
              <a:ext cx="23813" cy="26988"/>
            </a:xfrm>
            <a:custGeom>
              <a:avLst/>
              <a:gdLst/>
              <a:ahLst/>
              <a:cxnLst/>
              <a:rect l="l" t="t" r="r" b="b"/>
              <a:pathLst>
                <a:path w="67" h="77" extrusionOk="0">
                  <a:moveTo>
                    <a:pt x="66" y="66"/>
                  </a:moveTo>
                  <a:lnTo>
                    <a:pt x="59" y="76"/>
                  </a:lnTo>
                  <a:lnTo>
                    <a:pt x="0" y="39"/>
                  </a:lnTo>
                  <a:lnTo>
                    <a:pt x="19" y="13"/>
                  </a:lnTo>
                  <a:cubicBezTo>
                    <a:pt x="27" y="2"/>
                    <a:pt x="37" y="0"/>
                    <a:pt x="51" y="8"/>
                  </a:cubicBezTo>
                  <a:cubicBezTo>
                    <a:pt x="56" y="10"/>
                    <a:pt x="66" y="23"/>
                    <a:pt x="56" y="37"/>
                  </a:cubicBezTo>
                  <a:lnTo>
                    <a:pt x="45" y="53"/>
                  </a:lnTo>
                  <a:lnTo>
                    <a:pt x="66" y="66"/>
                  </a:lnTo>
                  <a:close/>
                  <a:moveTo>
                    <a:pt x="43" y="37"/>
                  </a:moveTo>
                  <a:cubicBezTo>
                    <a:pt x="48" y="29"/>
                    <a:pt x="43" y="23"/>
                    <a:pt x="40" y="21"/>
                  </a:cubicBezTo>
                  <a:cubicBezTo>
                    <a:pt x="35" y="18"/>
                    <a:pt x="29" y="18"/>
                    <a:pt x="24" y="26"/>
                  </a:cubicBezTo>
                  <a:lnTo>
                    <a:pt x="19" y="37"/>
                  </a:lnTo>
                  <a:lnTo>
                    <a:pt x="35" y="47"/>
                  </a:lnTo>
                  <a:lnTo>
                    <a:pt x="43" y="3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01" name="Google Shape;201;p24"/>
            <p:cNvSpPr/>
            <p:nvPr/>
          </p:nvSpPr>
          <p:spPr>
            <a:xfrm>
              <a:off x="5083175" y="2274888"/>
              <a:ext cx="7938" cy="6350"/>
            </a:xfrm>
            <a:custGeom>
              <a:avLst/>
              <a:gdLst/>
              <a:ahLst/>
              <a:cxnLst/>
              <a:rect l="l" t="t" r="r" b="b"/>
              <a:pathLst>
                <a:path w="24" h="19" extrusionOk="0">
                  <a:moveTo>
                    <a:pt x="5" y="18"/>
                  </a:moveTo>
                  <a:lnTo>
                    <a:pt x="0" y="18"/>
                  </a:lnTo>
                  <a:cubicBezTo>
                    <a:pt x="2" y="11"/>
                    <a:pt x="8" y="0"/>
                    <a:pt x="18" y="5"/>
                  </a:cubicBezTo>
                  <a:cubicBezTo>
                    <a:pt x="23" y="16"/>
                    <a:pt x="10" y="13"/>
                    <a:pt x="5" y="18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02" name="Google Shape;202;p24"/>
            <p:cNvSpPr/>
            <p:nvPr/>
          </p:nvSpPr>
          <p:spPr>
            <a:xfrm>
              <a:off x="5056188" y="2200275"/>
              <a:ext cx="7937" cy="4763"/>
            </a:xfrm>
            <a:custGeom>
              <a:avLst/>
              <a:gdLst/>
              <a:ahLst/>
              <a:cxnLst/>
              <a:rect l="l" t="t" r="r" b="b"/>
              <a:pathLst>
                <a:path w="22" h="15" extrusionOk="0">
                  <a:moveTo>
                    <a:pt x="21" y="14"/>
                  </a:moveTo>
                  <a:lnTo>
                    <a:pt x="2" y="14"/>
                  </a:lnTo>
                  <a:cubicBezTo>
                    <a:pt x="0" y="3"/>
                    <a:pt x="16" y="0"/>
                    <a:pt x="21" y="8"/>
                  </a:cubicBezTo>
                  <a:lnTo>
                    <a:pt x="21" y="14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03" name="Google Shape;203;p24"/>
            <p:cNvSpPr/>
            <p:nvPr/>
          </p:nvSpPr>
          <p:spPr>
            <a:xfrm>
              <a:off x="5073650" y="2155825"/>
              <a:ext cx="15875" cy="4763"/>
            </a:xfrm>
            <a:custGeom>
              <a:avLst/>
              <a:gdLst/>
              <a:ahLst/>
              <a:cxnLst/>
              <a:rect l="l" t="t" r="r" b="b"/>
              <a:pathLst>
                <a:path w="42" h="14" extrusionOk="0">
                  <a:moveTo>
                    <a:pt x="0" y="13"/>
                  </a:moveTo>
                  <a:lnTo>
                    <a:pt x="11" y="3"/>
                  </a:lnTo>
                  <a:lnTo>
                    <a:pt x="31" y="0"/>
                  </a:lnTo>
                  <a:lnTo>
                    <a:pt x="41" y="0"/>
                  </a:lnTo>
                  <a:lnTo>
                    <a:pt x="39" y="8"/>
                  </a:lnTo>
                  <a:lnTo>
                    <a:pt x="26" y="13"/>
                  </a:lnTo>
                  <a:lnTo>
                    <a:pt x="28" y="8"/>
                  </a:lnTo>
                  <a:lnTo>
                    <a:pt x="13" y="8"/>
                  </a:lnTo>
                  <a:lnTo>
                    <a:pt x="5" y="13"/>
                  </a:lnTo>
                  <a:lnTo>
                    <a:pt x="0" y="13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04" name="Google Shape;204;p24"/>
            <p:cNvSpPr/>
            <p:nvPr/>
          </p:nvSpPr>
          <p:spPr>
            <a:xfrm>
              <a:off x="5089525" y="2155825"/>
              <a:ext cx="11113" cy="6350"/>
            </a:xfrm>
            <a:custGeom>
              <a:avLst/>
              <a:gdLst/>
              <a:ahLst/>
              <a:cxnLst/>
              <a:rect l="l" t="t" r="r" b="b"/>
              <a:pathLst>
                <a:path w="33" h="17" extrusionOk="0">
                  <a:moveTo>
                    <a:pt x="16" y="0"/>
                  </a:moveTo>
                  <a:lnTo>
                    <a:pt x="24" y="0"/>
                  </a:lnTo>
                  <a:lnTo>
                    <a:pt x="32" y="3"/>
                  </a:lnTo>
                  <a:lnTo>
                    <a:pt x="27" y="8"/>
                  </a:lnTo>
                  <a:lnTo>
                    <a:pt x="19" y="11"/>
                  </a:lnTo>
                  <a:lnTo>
                    <a:pt x="14" y="16"/>
                  </a:lnTo>
                  <a:lnTo>
                    <a:pt x="11" y="11"/>
                  </a:lnTo>
                  <a:lnTo>
                    <a:pt x="3" y="13"/>
                  </a:lnTo>
                  <a:lnTo>
                    <a:pt x="0" y="11"/>
                  </a:lnTo>
                  <a:lnTo>
                    <a:pt x="8" y="8"/>
                  </a:lnTo>
                  <a:lnTo>
                    <a:pt x="6" y="5"/>
                  </a:lnTo>
                  <a:lnTo>
                    <a:pt x="8" y="0"/>
                  </a:lnTo>
                  <a:lnTo>
                    <a:pt x="16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05" name="Google Shape;205;p24"/>
            <p:cNvSpPr/>
            <p:nvPr/>
          </p:nvSpPr>
          <p:spPr>
            <a:xfrm>
              <a:off x="5102225" y="2157413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16" h="9" extrusionOk="0">
                  <a:moveTo>
                    <a:pt x="2" y="3"/>
                  </a:moveTo>
                  <a:lnTo>
                    <a:pt x="5" y="0"/>
                  </a:lnTo>
                  <a:lnTo>
                    <a:pt x="15" y="0"/>
                  </a:lnTo>
                  <a:lnTo>
                    <a:pt x="13" y="6"/>
                  </a:lnTo>
                  <a:lnTo>
                    <a:pt x="0" y="8"/>
                  </a:lnTo>
                  <a:lnTo>
                    <a:pt x="2" y="3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06" name="Google Shape;206;p24"/>
            <p:cNvSpPr/>
            <p:nvPr/>
          </p:nvSpPr>
          <p:spPr>
            <a:xfrm>
              <a:off x="5078413" y="2162175"/>
              <a:ext cx="4762" cy="3175"/>
            </a:xfrm>
            <a:custGeom>
              <a:avLst/>
              <a:gdLst/>
              <a:ahLst/>
              <a:cxnLst/>
              <a:rect l="l" t="t" r="r" b="b"/>
              <a:pathLst>
                <a:path w="13" h="7" extrusionOk="0">
                  <a:moveTo>
                    <a:pt x="2" y="3"/>
                  </a:moveTo>
                  <a:lnTo>
                    <a:pt x="12" y="0"/>
                  </a:lnTo>
                  <a:lnTo>
                    <a:pt x="9" y="6"/>
                  </a:lnTo>
                  <a:lnTo>
                    <a:pt x="0" y="6"/>
                  </a:lnTo>
                  <a:lnTo>
                    <a:pt x="2" y="3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07" name="Google Shape;207;p24"/>
            <p:cNvSpPr/>
            <p:nvPr/>
          </p:nvSpPr>
          <p:spPr>
            <a:xfrm>
              <a:off x="5102225" y="216058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8" h="9" extrusionOk="0">
                  <a:moveTo>
                    <a:pt x="0" y="5"/>
                  </a:moveTo>
                  <a:lnTo>
                    <a:pt x="5" y="0"/>
                  </a:lnTo>
                  <a:lnTo>
                    <a:pt x="7" y="5"/>
                  </a:lnTo>
                  <a:lnTo>
                    <a:pt x="5" y="8"/>
                  </a:lnTo>
                  <a:lnTo>
                    <a:pt x="0" y="5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08" name="Google Shape;208;p24"/>
            <p:cNvSpPr/>
            <p:nvPr/>
          </p:nvSpPr>
          <p:spPr>
            <a:xfrm>
              <a:off x="5100638" y="2163763"/>
              <a:ext cx="3175" cy="4762"/>
            </a:xfrm>
            <a:custGeom>
              <a:avLst/>
              <a:gdLst/>
              <a:ahLst/>
              <a:cxnLst/>
              <a:rect l="l" t="t" r="r" b="b"/>
              <a:pathLst>
                <a:path w="9" h="14" extrusionOk="0">
                  <a:moveTo>
                    <a:pt x="0" y="8"/>
                  </a:moveTo>
                  <a:lnTo>
                    <a:pt x="6" y="13"/>
                  </a:lnTo>
                  <a:lnTo>
                    <a:pt x="8" y="11"/>
                  </a:lnTo>
                  <a:lnTo>
                    <a:pt x="6" y="0"/>
                  </a:lnTo>
                  <a:lnTo>
                    <a:pt x="0" y="8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09" name="Google Shape;209;p24"/>
            <p:cNvSpPr/>
            <p:nvPr/>
          </p:nvSpPr>
          <p:spPr>
            <a:xfrm>
              <a:off x="5103813" y="2165350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11" h="9" extrusionOk="0">
                  <a:moveTo>
                    <a:pt x="5" y="8"/>
                  </a:moveTo>
                  <a:lnTo>
                    <a:pt x="10" y="2"/>
                  </a:lnTo>
                  <a:lnTo>
                    <a:pt x="0" y="0"/>
                  </a:lnTo>
                  <a:lnTo>
                    <a:pt x="5" y="8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10" name="Google Shape;210;p24"/>
            <p:cNvSpPr/>
            <p:nvPr/>
          </p:nvSpPr>
          <p:spPr>
            <a:xfrm>
              <a:off x="5108575" y="2165350"/>
              <a:ext cx="1588" cy="6350"/>
            </a:xfrm>
            <a:custGeom>
              <a:avLst/>
              <a:gdLst/>
              <a:ahLst/>
              <a:cxnLst/>
              <a:rect l="l" t="t" r="r" b="b"/>
              <a:pathLst>
                <a:path w="6" h="17" extrusionOk="0">
                  <a:moveTo>
                    <a:pt x="3" y="0"/>
                  </a:moveTo>
                  <a:lnTo>
                    <a:pt x="5" y="3"/>
                  </a:lnTo>
                  <a:lnTo>
                    <a:pt x="5" y="16"/>
                  </a:lnTo>
                  <a:lnTo>
                    <a:pt x="0" y="3"/>
                  </a:lnTo>
                  <a:lnTo>
                    <a:pt x="3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11" name="Google Shape;211;p24"/>
            <p:cNvSpPr/>
            <p:nvPr/>
          </p:nvSpPr>
          <p:spPr>
            <a:xfrm>
              <a:off x="4981575" y="2074863"/>
              <a:ext cx="171450" cy="211137"/>
            </a:xfrm>
            <a:custGeom>
              <a:avLst/>
              <a:gdLst/>
              <a:ahLst/>
              <a:cxnLst/>
              <a:rect l="l" t="t" r="r" b="b"/>
              <a:pathLst>
                <a:path w="477" h="586" extrusionOk="0">
                  <a:moveTo>
                    <a:pt x="204" y="40"/>
                  </a:moveTo>
                  <a:cubicBezTo>
                    <a:pt x="207" y="37"/>
                    <a:pt x="204" y="21"/>
                    <a:pt x="199" y="18"/>
                  </a:cubicBezTo>
                  <a:cubicBezTo>
                    <a:pt x="194" y="29"/>
                    <a:pt x="212" y="32"/>
                    <a:pt x="199" y="40"/>
                  </a:cubicBezTo>
                  <a:lnTo>
                    <a:pt x="204" y="40"/>
                  </a:lnTo>
                  <a:close/>
                  <a:moveTo>
                    <a:pt x="237" y="69"/>
                  </a:moveTo>
                  <a:cubicBezTo>
                    <a:pt x="236" y="72"/>
                    <a:pt x="231" y="74"/>
                    <a:pt x="220" y="74"/>
                  </a:cubicBezTo>
                  <a:cubicBezTo>
                    <a:pt x="217" y="71"/>
                    <a:pt x="215" y="69"/>
                    <a:pt x="215" y="66"/>
                  </a:cubicBezTo>
                  <a:lnTo>
                    <a:pt x="209" y="66"/>
                  </a:lnTo>
                  <a:lnTo>
                    <a:pt x="209" y="71"/>
                  </a:lnTo>
                  <a:lnTo>
                    <a:pt x="215" y="71"/>
                  </a:lnTo>
                  <a:cubicBezTo>
                    <a:pt x="212" y="74"/>
                    <a:pt x="209" y="77"/>
                    <a:pt x="207" y="77"/>
                  </a:cubicBezTo>
                  <a:cubicBezTo>
                    <a:pt x="207" y="82"/>
                    <a:pt x="207" y="87"/>
                    <a:pt x="202" y="90"/>
                  </a:cubicBezTo>
                  <a:lnTo>
                    <a:pt x="209" y="90"/>
                  </a:lnTo>
                  <a:cubicBezTo>
                    <a:pt x="212" y="93"/>
                    <a:pt x="215" y="95"/>
                    <a:pt x="215" y="98"/>
                  </a:cubicBezTo>
                  <a:cubicBezTo>
                    <a:pt x="220" y="100"/>
                    <a:pt x="231" y="95"/>
                    <a:pt x="233" y="103"/>
                  </a:cubicBezTo>
                  <a:cubicBezTo>
                    <a:pt x="231" y="95"/>
                    <a:pt x="233" y="93"/>
                    <a:pt x="236" y="93"/>
                  </a:cubicBezTo>
                  <a:cubicBezTo>
                    <a:pt x="236" y="87"/>
                    <a:pt x="235" y="78"/>
                    <a:pt x="237" y="69"/>
                  </a:cubicBezTo>
                  <a:close/>
                  <a:moveTo>
                    <a:pt x="241" y="58"/>
                  </a:moveTo>
                  <a:lnTo>
                    <a:pt x="247" y="53"/>
                  </a:lnTo>
                  <a:cubicBezTo>
                    <a:pt x="244" y="53"/>
                    <a:pt x="244" y="55"/>
                    <a:pt x="241" y="58"/>
                  </a:cubicBezTo>
                  <a:lnTo>
                    <a:pt x="233" y="50"/>
                  </a:lnTo>
                  <a:lnTo>
                    <a:pt x="239" y="45"/>
                  </a:lnTo>
                  <a:cubicBezTo>
                    <a:pt x="233" y="48"/>
                    <a:pt x="231" y="40"/>
                    <a:pt x="225" y="37"/>
                  </a:cubicBezTo>
                  <a:cubicBezTo>
                    <a:pt x="222" y="48"/>
                    <a:pt x="238" y="61"/>
                    <a:pt x="237" y="68"/>
                  </a:cubicBezTo>
                  <a:cubicBezTo>
                    <a:pt x="238" y="65"/>
                    <a:pt x="239" y="61"/>
                    <a:pt x="241" y="58"/>
                  </a:cubicBezTo>
                  <a:close/>
                  <a:moveTo>
                    <a:pt x="312" y="283"/>
                  </a:moveTo>
                  <a:cubicBezTo>
                    <a:pt x="312" y="288"/>
                    <a:pt x="314" y="288"/>
                    <a:pt x="317" y="291"/>
                  </a:cubicBezTo>
                  <a:cubicBezTo>
                    <a:pt x="328" y="281"/>
                    <a:pt x="333" y="288"/>
                    <a:pt x="341" y="296"/>
                  </a:cubicBezTo>
                  <a:cubicBezTo>
                    <a:pt x="343" y="299"/>
                    <a:pt x="349" y="302"/>
                    <a:pt x="354" y="302"/>
                  </a:cubicBezTo>
                  <a:cubicBezTo>
                    <a:pt x="354" y="299"/>
                    <a:pt x="354" y="299"/>
                    <a:pt x="357" y="296"/>
                  </a:cubicBezTo>
                  <a:lnTo>
                    <a:pt x="362" y="296"/>
                  </a:lnTo>
                  <a:cubicBezTo>
                    <a:pt x="367" y="312"/>
                    <a:pt x="394" y="323"/>
                    <a:pt x="396" y="339"/>
                  </a:cubicBezTo>
                  <a:cubicBezTo>
                    <a:pt x="412" y="347"/>
                    <a:pt x="434" y="339"/>
                    <a:pt x="444" y="355"/>
                  </a:cubicBezTo>
                  <a:cubicBezTo>
                    <a:pt x="476" y="389"/>
                    <a:pt x="407" y="402"/>
                    <a:pt x="418" y="437"/>
                  </a:cubicBezTo>
                  <a:cubicBezTo>
                    <a:pt x="412" y="461"/>
                    <a:pt x="394" y="463"/>
                    <a:pt x="373" y="466"/>
                  </a:cubicBezTo>
                  <a:cubicBezTo>
                    <a:pt x="365" y="484"/>
                    <a:pt x="351" y="490"/>
                    <a:pt x="338" y="500"/>
                  </a:cubicBezTo>
                  <a:cubicBezTo>
                    <a:pt x="317" y="500"/>
                    <a:pt x="314" y="516"/>
                    <a:pt x="293" y="522"/>
                  </a:cubicBezTo>
                  <a:cubicBezTo>
                    <a:pt x="285" y="543"/>
                    <a:pt x="268" y="551"/>
                    <a:pt x="262" y="572"/>
                  </a:cubicBezTo>
                  <a:cubicBezTo>
                    <a:pt x="265" y="580"/>
                    <a:pt x="277" y="574"/>
                    <a:pt x="275" y="585"/>
                  </a:cubicBezTo>
                  <a:cubicBezTo>
                    <a:pt x="260" y="585"/>
                    <a:pt x="241" y="577"/>
                    <a:pt x="241" y="559"/>
                  </a:cubicBezTo>
                  <a:cubicBezTo>
                    <a:pt x="247" y="511"/>
                    <a:pt x="283" y="474"/>
                    <a:pt x="285" y="426"/>
                  </a:cubicBezTo>
                  <a:cubicBezTo>
                    <a:pt x="262" y="408"/>
                    <a:pt x="260" y="376"/>
                    <a:pt x="260" y="344"/>
                  </a:cubicBezTo>
                  <a:cubicBezTo>
                    <a:pt x="275" y="336"/>
                    <a:pt x="270" y="320"/>
                    <a:pt x="277" y="310"/>
                  </a:cubicBezTo>
                  <a:lnTo>
                    <a:pt x="270" y="302"/>
                  </a:lnTo>
                  <a:cubicBezTo>
                    <a:pt x="262" y="315"/>
                    <a:pt x="254" y="296"/>
                    <a:pt x="244" y="302"/>
                  </a:cubicBezTo>
                  <a:cubicBezTo>
                    <a:pt x="244" y="299"/>
                    <a:pt x="241" y="296"/>
                    <a:pt x="239" y="294"/>
                  </a:cubicBezTo>
                  <a:cubicBezTo>
                    <a:pt x="233" y="288"/>
                    <a:pt x="225" y="283"/>
                    <a:pt x="220" y="275"/>
                  </a:cubicBezTo>
                  <a:cubicBezTo>
                    <a:pt x="202" y="270"/>
                    <a:pt x="183" y="270"/>
                    <a:pt x="167" y="259"/>
                  </a:cubicBezTo>
                  <a:cubicBezTo>
                    <a:pt x="146" y="257"/>
                    <a:pt x="159" y="236"/>
                    <a:pt x="141" y="230"/>
                  </a:cubicBezTo>
                  <a:cubicBezTo>
                    <a:pt x="138" y="233"/>
                    <a:pt x="135" y="236"/>
                    <a:pt x="135" y="238"/>
                  </a:cubicBezTo>
                  <a:cubicBezTo>
                    <a:pt x="106" y="230"/>
                    <a:pt x="119" y="201"/>
                    <a:pt x="104" y="183"/>
                  </a:cubicBezTo>
                  <a:cubicBezTo>
                    <a:pt x="106" y="169"/>
                    <a:pt x="106" y="159"/>
                    <a:pt x="104" y="148"/>
                  </a:cubicBezTo>
                  <a:cubicBezTo>
                    <a:pt x="101" y="140"/>
                    <a:pt x="98" y="135"/>
                    <a:pt x="93" y="127"/>
                  </a:cubicBezTo>
                  <a:cubicBezTo>
                    <a:pt x="64" y="95"/>
                    <a:pt x="35" y="148"/>
                    <a:pt x="0" y="132"/>
                  </a:cubicBezTo>
                  <a:cubicBezTo>
                    <a:pt x="13" y="132"/>
                    <a:pt x="24" y="127"/>
                    <a:pt x="32" y="116"/>
                  </a:cubicBezTo>
                  <a:cubicBezTo>
                    <a:pt x="29" y="111"/>
                    <a:pt x="21" y="111"/>
                    <a:pt x="24" y="103"/>
                  </a:cubicBezTo>
                  <a:lnTo>
                    <a:pt x="29" y="98"/>
                  </a:lnTo>
                  <a:lnTo>
                    <a:pt x="24" y="93"/>
                  </a:lnTo>
                  <a:lnTo>
                    <a:pt x="29" y="87"/>
                  </a:lnTo>
                  <a:cubicBezTo>
                    <a:pt x="27" y="85"/>
                    <a:pt x="24" y="82"/>
                    <a:pt x="24" y="79"/>
                  </a:cubicBezTo>
                  <a:cubicBezTo>
                    <a:pt x="40" y="66"/>
                    <a:pt x="64" y="48"/>
                    <a:pt x="90" y="50"/>
                  </a:cubicBezTo>
                  <a:cubicBezTo>
                    <a:pt x="111" y="42"/>
                    <a:pt x="138" y="66"/>
                    <a:pt x="156" y="42"/>
                  </a:cubicBezTo>
                  <a:cubicBezTo>
                    <a:pt x="146" y="42"/>
                    <a:pt x="138" y="29"/>
                    <a:pt x="149" y="21"/>
                  </a:cubicBezTo>
                  <a:cubicBezTo>
                    <a:pt x="154" y="21"/>
                    <a:pt x="162" y="10"/>
                    <a:pt x="167" y="21"/>
                  </a:cubicBezTo>
                  <a:cubicBezTo>
                    <a:pt x="172" y="18"/>
                    <a:pt x="172" y="13"/>
                    <a:pt x="172" y="8"/>
                  </a:cubicBezTo>
                  <a:cubicBezTo>
                    <a:pt x="186" y="0"/>
                    <a:pt x="202" y="24"/>
                    <a:pt x="207" y="3"/>
                  </a:cubicBezTo>
                  <a:lnTo>
                    <a:pt x="215" y="3"/>
                  </a:lnTo>
                  <a:cubicBezTo>
                    <a:pt x="215" y="8"/>
                    <a:pt x="217" y="8"/>
                    <a:pt x="220" y="10"/>
                  </a:cubicBezTo>
                  <a:lnTo>
                    <a:pt x="225" y="5"/>
                  </a:lnTo>
                  <a:lnTo>
                    <a:pt x="231" y="10"/>
                  </a:lnTo>
                  <a:cubicBezTo>
                    <a:pt x="241" y="0"/>
                    <a:pt x="249" y="24"/>
                    <a:pt x="265" y="16"/>
                  </a:cubicBezTo>
                  <a:cubicBezTo>
                    <a:pt x="275" y="24"/>
                    <a:pt x="283" y="40"/>
                    <a:pt x="285" y="55"/>
                  </a:cubicBezTo>
                  <a:cubicBezTo>
                    <a:pt x="280" y="55"/>
                    <a:pt x="275" y="55"/>
                    <a:pt x="273" y="61"/>
                  </a:cubicBezTo>
                  <a:lnTo>
                    <a:pt x="291" y="79"/>
                  </a:lnTo>
                  <a:cubicBezTo>
                    <a:pt x="296" y="77"/>
                    <a:pt x="296" y="71"/>
                    <a:pt x="296" y="66"/>
                  </a:cubicBezTo>
                  <a:cubicBezTo>
                    <a:pt x="317" y="77"/>
                    <a:pt x="330" y="98"/>
                    <a:pt x="341" y="116"/>
                  </a:cubicBezTo>
                  <a:cubicBezTo>
                    <a:pt x="317" y="119"/>
                    <a:pt x="296" y="130"/>
                    <a:pt x="283" y="151"/>
                  </a:cubicBezTo>
                  <a:cubicBezTo>
                    <a:pt x="296" y="185"/>
                    <a:pt x="239" y="185"/>
                    <a:pt x="265" y="220"/>
                  </a:cubicBezTo>
                  <a:lnTo>
                    <a:pt x="257" y="228"/>
                  </a:lnTo>
                  <a:cubicBezTo>
                    <a:pt x="257" y="220"/>
                    <a:pt x="254" y="212"/>
                    <a:pt x="249" y="206"/>
                  </a:cubicBezTo>
                  <a:cubicBezTo>
                    <a:pt x="225" y="220"/>
                    <a:pt x="186" y="193"/>
                    <a:pt x="191" y="236"/>
                  </a:cubicBezTo>
                  <a:cubicBezTo>
                    <a:pt x="196" y="241"/>
                    <a:pt x="196" y="249"/>
                    <a:pt x="204" y="251"/>
                  </a:cubicBezTo>
                  <a:cubicBezTo>
                    <a:pt x="215" y="257"/>
                    <a:pt x="220" y="243"/>
                    <a:pt x="225" y="238"/>
                  </a:cubicBezTo>
                  <a:lnTo>
                    <a:pt x="225" y="233"/>
                  </a:lnTo>
                  <a:lnTo>
                    <a:pt x="244" y="233"/>
                  </a:lnTo>
                  <a:cubicBezTo>
                    <a:pt x="254" y="249"/>
                    <a:pt x="225" y="267"/>
                    <a:pt x="252" y="270"/>
                  </a:cubicBezTo>
                  <a:cubicBezTo>
                    <a:pt x="252" y="275"/>
                    <a:pt x="252" y="281"/>
                    <a:pt x="247" y="283"/>
                  </a:cubicBezTo>
                  <a:cubicBezTo>
                    <a:pt x="249" y="288"/>
                    <a:pt x="252" y="291"/>
                    <a:pt x="257" y="291"/>
                  </a:cubicBezTo>
                  <a:lnTo>
                    <a:pt x="268" y="291"/>
                  </a:lnTo>
                  <a:lnTo>
                    <a:pt x="273" y="291"/>
                  </a:lnTo>
                  <a:cubicBezTo>
                    <a:pt x="275" y="291"/>
                    <a:pt x="280" y="291"/>
                    <a:pt x="280" y="296"/>
                  </a:cubicBezTo>
                  <a:cubicBezTo>
                    <a:pt x="277" y="299"/>
                    <a:pt x="280" y="296"/>
                    <a:pt x="283" y="296"/>
                  </a:cubicBezTo>
                  <a:cubicBezTo>
                    <a:pt x="293" y="291"/>
                    <a:pt x="298" y="286"/>
                    <a:pt x="312" y="28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12" name="Google Shape;212;p24"/>
            <p:cNvSpPr/>
            <p:nvPr/>
          </p:nvSpPr>
          <p:spPr>
            <a:xfrm>
              <a:off x="5199063" y="2151063"/>
              <a:ext cx="14287" cy="17462"/>
            </a:xfrm>
            <a:custGeom>
              <a:avLst/>
              <a:gdLst/>
              <a:ahLst/>
              <a:cxnLst/>
              <a:rect l="l" t="t" r="r" b="b"/>
              <a:pathLst>
                <a:path w="38" h="47" extrusionOk="0">
                  <a:moveTo>
                    <a:pt x="2" y="1"/>
                  </a:moveTo>
                  <a:cubicBezTo>
                    <a:pt x="5" y="1"/>
                    <a:pt x="10" y="1"/>
                    <a:pt x="18" y="1"/>
                  </a:cubicBezTo>
                  <a:cubicBezTo>
                    <a:pt x="23" y="1"/>
                    <a:pt x="29" y="0"/>
                    <a:pt x="31" y="3"/>
                  </a:cubicBezTo>
                  <a:cubicBezTo>
                    <a:pt x="34" y="5"/>
                    <a:pt x="37" y="9"/>
                    <a:pt x="37" y="14"/>
                  </a:cubicBezTo>
                  <a:cubicBezTo>
                    <a:pt x="37" y="19"/>
                    <a:pt x="34" y="22"/>
                    <a:pt x="31" y="25"/>
                  </a:cubicBezTo>
                  <a:cubicBezTo>
                    <a:pt x="29" y="27"/>
                    <a:pt x="23" y="30"/>
                    <a:pt x="16" y="30"/>
                  </a:cubicBezTo>
                  <a:lnTo>
                    <a:pt x="13" y="30"/>
                  </a:lnTo>
                  <a:lnTo>
                    <a:pt x="13" y="46"/>
                  </a:lnTo>
                  <a:lnTo>
                    <a:pt x="0" y="46"/>
                  </a:lnTo>
                  <a:lnTo>
                    <a:pt x="2" y="1"/>
                  </a:lnTo>
                  <a:close/>
                  <a:moveTo>
                    <a:pt x="13" y="22"/>
                  </a:moveTo>
                  <a:lnTo>
                    <a:pt x="16" y="22"/>
                  </a:lnTo>
                  <a:cubicBezTo>
                    <a:pt x="21" y="22"/>
                    <a:pt x="23" y="19"/>
                    <a:pt x="23" y="17"/>
                  </a:cubicBezTo>
                  <a:cubicBezTo>
                    <a:pt x="23" y="14"/>
                    <a:pt x="21" y="11"/>
                    <a:pt x="16" y="11"/>
                  </a:cubicBezTo>
                  <a:cubicBezTo>
                    <a:pt x="13" y="11"/>
                    <a:pt x="13" y="11"/>
                    <a:pt x="13" y="11"/>
                  </a:cubicBezTo>
                  <a:lnTo>
                    <a:pt x="13" y="2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13" name="Google Shape;213;p24"/>
            <p:cNvSpPr/>
            <p:nvPr/>
          </p:nvSpPr>
          <p:spPr>
            <a:xfrm>
              <a:off x="5202238" y="2174875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43" h="46" extrusionOk="0">
                  <a:moveTo>
                    <a:pt x="16" y="35"/>
                  </a:moveTo>
                  <a:lnTo>
                    <a:pt x="13" y="45"/>
                  </a:lnTo>
                  <a:lnTo>
                    <a:pt x="0" y="45"/>
                  </a:lnTo>
                  <a:lnTo>
                    <a:pt x="13" y="0"/>
                  </a:lnTo>
                  <a:lnTo>
                    <a:pt x="29" y="0"/>
                  </a:lnTo>
                  <a:lnTo>
                    <a:pt x="42" y="45"/>
                  </a:lnTo>
                  <a:lnTo>
                    <a:pt x="32" y="45"/>
                  </a:lnTo>
                  <a:lnTo>
                    <a:pt x="29" y="35"/>
                  </a:lnTo>
                  <a:lnTo>
                    <a:pt x="16" y="35"/>
                  </a:lnTo>
                  <a:close/>
                  <a:moveTo>
                    <a:pt x="26" y="24"/>
                  </a:moveTo>
                  <a:lnTo>
                    <a:pt x="24" y="16"/>
                  </a:lnTo>
                  <a:cubicBezTo>
                    <a:pt x="24" y="13"/>
                    <a:pt x="21" y="11"/>
                    <a:pt x="21" y="8"/>
                  </a:cubicBezTo>
                  <a:lnTo>
                    <a:pt x="21" y="8"/>
                  </a:lnTo>
                  <a:cubicBezTo>
                    <a:pt x="21" y="11"/>
                    <a:pt x="18" y="13"/>
                    <a:pt x="18" y="16"/>
                  </a:cubicBezTo>
                  <a:lnTo>
                    <a:pt x="16" y="24"/>
                  </a:lnTo>
                  <a:lnTo>
                    <a:pt x="26" y="2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14" name="Google Shape;214;p24"/>
            <p:cNvSpPr/>
            <p:nvPr/>
          </p:nvSpPr>
          <p:spPr>
            <a:xfrm>
              <a:off x="5199063" y="2197100"/>
              <a:ext cx="14287" cy="15875"/>
            </a:xfrm>
            <a:custGeom>
              <a:avLst/>
              <a:gdLst/>
              <a:ahLst/>
              <a:cxnLst/>
              <a:rect l="l" t="t" r="r" b="b"/>
              <a:pathLst>
                <a:path w="40" h="46" extrusionOk="0">
                  <a:moveTo>
                    <a:pt x="10" y="0"/>
                  </a:moveTo>
                  <a:lnTo>
                    <a:pt x="10" y="16"/>
                  </a:lnTo>
                  <a:lnTo>
                    <a:pt x="26" y="16"/>
                  </a:lnTo>
                  <a:lnTo>
                    <a:pt x="26" y="0"/>
                  </a:lnTo>
                  <a:lnTo>
                    <a:pt x="39" y="0"/>
                  </a:lnTo>
                  <a:lnTo>
                    <a:pt x="39" y="45"/>
                  </a:lnTo>
                  <a:lnTo>
                    <a:pt x="26" y="45"/>
                  </a:lnTo>
                  <a:lnTo>
                    <a:pt x="26" y="26"/>
                  </a:lnTo>
                  <a:lnTo>
                    <a:pt x="10" y="26"/>
                  </a:lnTo>
                  <a:lnTo>
                    <a:pt x="10" y="45"/>
                  </a:lnTo>
                  <a:lnTo>
                    <a:pt x="0" y="45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15" name="Google Shape;215;p24"/>
            <p:cNvSpPr/>
            <p:nvPr/>
          </p:nvSpPr>
          <p:spPr>
            <a:xfrm>
              <a:off x="5194300" y="2219325"/>
              <a:ext cx="15875" cy="17463"/>
            </a:xfrm>
            <a:custGeom>
              <a:avLst/>
              <a:gdLst/>
              <a:ahLst/>
              <a:cxnLst/>
              <a:rect l="l" t="t" r="r" b="b"/>
              <a:pathLst>
                <a:path w="46" h="48" extrusionOk="0">
                  <a:moveTo>
                    <a:pt x="21" y="47"/>
                  </a:moveTo>
                  <a:cubicBezTo>
                    <a:pt x="8" y="47"/>
                    <a:pt x="0" y="37"/>
                    <a:pt x="0" y="24"/>
                  </a:cubicBezTo>
                  <a:cubicBezTo>
                    <a:pt x="0" y="10"/>
                    <a:pt x="8" y="0"/>
                    <a:pt x="24" y="0"/>
                  </a:cubicBezTo>
                  <a:cubicBezTo>
                    <a:pt x="37" y="2"/>
                    <a:pt x="45" y="13"/>
                    <a:pt x="45" y="24"/>
                  </a:cubicBezTo>
                  <a:cubicBezTo>
                    <a:pt x="45" y="37"/>
                    <a:pt x="37" y="47"/>
                    <a:pt x="21" y="47"/>
                  </a:cubicBezTo>
                  <a:close/>
                  <a:moveTo>
                    <a:pt x="24" y="37"/>
                  </a:moveTo>
                  <a:cubicBezTo>
                    <a:pt x="29" y="37"/>
                    <a:pt x="34" y="31"/>
                    <a:pt x="34" y="24"/>
                  </a:cubicBezTo>
                  <a:cubicBezTo>
                    <a:pt x="34" y="16"/>
                    <a:pt x="32" y="10"/>
                    <a:pt x="24" y="10"/>
                  </a:cubicBezTo>
                  <a:cubicBezTo>
                    <a:pt x="16" y="10"/>
                    <a:pt x="13" y="16"/>
                    <a:pt x="13" y="24"/>
                  </a:cubicBezTo>
                  <a:cubicBezTo>
                    <a:pt x="13" y="31"/>
                    <a:pt x="16" y="37"/>
                    <a:pt x="24" y="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16" name="Google Shape;216;p24"/>
            <p:cNvSpPr/>
            <p:nvPr/>
          </p:nvSpPr>
          <p:spPr>
            <a:xfrm>
              <a:off x="4916488" y="2159000"/>
              <a:ext cx="15875" cy="17463"/>
            </a:xfrm>
            <a:custGeom>
              <a:avLst/>
              <a:gdLst/>
              <a:ahLst/>
              <a:cxnLst/>
              <a:rect l="l" t="t" r="r" b="b"/>
              <a:pathLst>
                <a:path w="46" h="49" extrusionOk="0">
                  <a:moveTo>
                    <a:pt x="21" y="48"/>
                  </a:moveTo>
                  <a:cubicBezTo>
                    <a:pt x="8" y="48"/>
                    <a:pt x="0" y="37"/>
                    <a:pt x="0" y="24"/>
                  </a:cubicBezTo>
                  <a:cubicBezTo>
                    <a:pt x="0" y="10"/>
                    <a:pt x="8" y="0"/>
                    <a:pt x="24" y="0"/>
                  </a:cubicBezTo>
                  <a:cubicBezTo>
                    <a:pt x="37" y="3"/>
                    <a:pt x="45" y="13"/>
                    <a:pt x="45" y="24"/>
                  </a:cubicBezTo>
                  <a:cubicBezTo>
                    <a:pt x="45" y="37"/>
                    <a:pt x="37" y="48"/>
                    <a:pt x="21" y="48"/>
                  </a:cubicBezTo>
                  <a:close/>
                  <a:moveTo>
                    <a:pt x="24" y="37"/>
                  </a:moveTo>
                  <a:cubicBezTo>
                    <a:pt x="29" y="37"/>
                    <a:pt x="35" y="32"/>
                    <a:pt x="35" y="24"/>
                  </a:cubicBezTo>
                  <a:cubicBezTo>
                    <a:pt x="35" y="16"/>
                    <a:pt x="32" y="10"/>
                    <a:pt x="24" y="10"/>
                  </a:cubicBezTo>
                  <a:cubicBezTo>
                    <a:pt x="16" y="10"/>
                    <a:pt x="13" y="16"/>
                    <a:pt x="13" y="24"/>
                  </a:cubicBezTo>
                  <a:cubicBezTo>
                    <a:pt x="13" y="32"/>
                    <a:pt x="16" y="37"/>
                    <a:pt x="24" y="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17" name="Google Shape;217;p24"/>
            <p:cNvSpPr/>
            <p:nvPr/>
          </p:nvSpPr>
          <p:spPr>
            <a:xfrm>
              <a:off x="4916488" y="2185988"/>
              <a:ext cx="14287" cy="15875"/>
            </a:xfrm>
            <a:custGeom>
              <a:avLst/>
              <a:gdLst/>
              <a:ahLst/>
              <a:cxnLst/>
              <a:rect l="l" t="t" r="r" b="b"/>
              <a:pathLst>
                <a:path w="38" h="46" extrusionOk="0">
                  <a:moveTo>
                    <a:pt x="2" y="0"/>
                  </a:moveTo>
                  <a:cubicBezTo>
                    <a:pt x="5" y="0"/>
                    <a:pt x="10" y="0"/>
                    <a:pt x="18" y="0"/>
                  </a:cubicBezTo>
                  <a:cubicBezTo>
                    <a:pt x="23" y="0"/>
                    <a:pt x="28" y="0"/>
                    <a:pt x="31" y="3"/>
                  </a:cubicBezTo>
                  <a:cubicBezTo>
                    <a:pt x="33" y="5"/>
                    <a:pt x="37" y="8"/>
                    <a:pt x="37" y="13"/>
                  </a:cubicBezTo>
                  <a:cubicBezTo>
                    <a:pt x="37" y="19"/>
                    <a:pt x="34" y="21"/>
                    <a:pt x="31" y="24"/>
                  </a:cubicBezTo>
                  <a:cubicBezTo>
                    <a:pt x="29" y="27"/>
                    <a:pt x="23" y="29"/>
                    <a:pt x="15" y="29"/>
                  </a:cubicBezTo>
                  <a:lnTo>
                    <a:pt x="13" y="29"/>
                  </a:lnTo>
                  <a:lnTo>
                    <a:pt x="13" y="45"/>
                  </a:lnTo>
                  <a:lnTo>
                    <a:pt x="0" y="45"/>
                  </a:lnTo>
                  <a:lnTo>
                    <a:pt x="2" y="0"/>
                  </a:lnTo>
                  <a:close/>
                  <a:moveTo>
                    <a:pt x="13" y="21"/>
                  </a:moveTo>
                  <a:lnTo>
                    <a:pt x="15" y="21"/>
                  </a:lnTo>
                  <a:cubicBezTo>
                    <a:pt x="21" y="21"/>
                    <a:pt x="23" y="19"/>
                    <a:pt x="23" y="16"/>
                  </a:cubicBezTo>
                  <a:cubicBezTo>
                    <a:pt x="23" y="13"/>
                    <a:pt x="21" y="11"/>
                    <a:pt x="15" y="11"/>
                  </a:cubicBezTo>
                  <a:cubicBezTo>
                    <a:pt x="13" y="11"/>
                    <a:pt x="13" y="11"/>
                    <a:pt x="13" y="11"/>
                  </a:cubicBezTo>
                  <a:lnTo>
                    <a:pt x="13" y="2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18" name="Google Shape;218;p24"/>
            <p:cNvSpPr/>
            <p:nvPr/>
          </p:nvSpPr>
          <p:spPr>
            <a:xfrm>
              <a:off x="4921250" y="2208213"/>
              <a:ext cx="11113" cy="15875"/>
            </a:xfrm>
            <a:custGeom>
              <a:avLst/>
              <a:gdLst/>
              <a:ahLst/>
              <a:cxnLst/>
              <a:rect l="l" t="t" r="r" b="b"/>
              <a:pathLst>
                <a:path w="33" h="46" extrusionOk="0">
                  <a:moveTo>
                    <a:pt x="6" y="31"/>
                  </a:moveTo>
                  <a:cubicBezTo>
                    <a:pt x="8" y="34"/>
                    <a:pt x="14" y="34"/>
                    <a:pt x="16" y="34"/>
                  </a:cubicBezTo>
                  <a:cubicBezTo>
                    <a:pt x="22" y="34"/>
                    <a:pt x="22" y="31"/>
                    <a:pt x="22" y="31"/>
                  </a:cubicBezTo>
                  <a:cubicBezTo>
                    <a:pt x="22" y="29"/>
                    <a:pt x="19" y="29"/>
                    <a:pt x="14" y="26"/>
                  </a:cubicBezTo>
                  <a:cubicBezTo>
                    <a:pt x="6" y="23"/>
                    <a:pt x="0" y="18"/>
                    <a:pt x="0" y="13"/>
                  </a:cubicBezTo>
                  <a:cubicBezTo>
                    <a:pt x="0" y="5"/>
                    <a:pt x="8" y="0"/>
                    <a:pt x="19" y="0"/>
                  </a:cubicBezTo>
                  <a:cubicBezTo>
                    <a:pt x="24" y="0"/>
                    <a:pt x="30" y="0"/>
                    <a:pt x="32" y="2"/>
                  </a:cubicBezTo>
                  <a:lnTo>
                    <a:pt x="30" y="13"/>
                  </a:lnTo>
                  <a:cubicBezTo>
                    <a:pt x="27" y="13"/>
                    <a:pt x="24" y="10"/>
                    <a:pt x="19" y="10"/>
                  </a:cubicBezTo>
                  <a:cubicBezTo>
                    <a:pt x="16" y="10"/>
                    <a:pt x="14" y="13"/>
                    <a:pt x="14" y="13"/>
                  </a:cubicBezTo>
                  <a:cubicBezTo>
                    <a:pt x="14" y="15"/>
                    <a:pt x="16" y="15"/>
                    <a:pt x="22" y="18"/>
                  </a:cubicBezTo>
                  <a:cubicBezTo>
                    <a:pt x="30" y="21"/>
                    <a:pt x="32" y="26"/>
                    <a:pt x="32" y="31"/>
                  </a:cubicBezTo>
                  <a:cubicBezTo>
                    <a:pt x="32" y="39"/>
                    <a:pt x="27" y="45"/>
                    <a:pt x="14" y="45"/>
                  </a:cubicBezTo>
                  <a:cubicBezTo>
                    <a:pt x="8" y="45"/>
                    <a:pt x="3" y="42"/>
                    <a:pt x="0" y="42"/>
                  </a:cubicBezTo>
                  <a:lnTo>
                    <a:pt x="6" y="3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19" name="Google Shape;219;p24"/>
            <p:cNvSpPr/>
            <p:nvPr/>
          </p:nvSpPr>
          <p:spPr>
            <a:xfrm>
              <a:off x="2933700" y="2017713"/>
              <a:ext cx="438151" cy="381001"/>
            </a:xfrm>
            <a:custGeom>
              <a:avLst/>
              <a:gdLst/>
              <a:ahLst/>
              <a:cxnLst/>
              <a:rect l="l" t="t" r="r" b="b"/>
              <a:pathLst>
                <a:path w="1219" h="1060" extrusionOk="0">
                  <a:moveTo>
                    <a:pt x="0" y="0"/>
                  </a:moveTo>
                  <a:lnTo>
                    <a:pt x="784" y="0"/>
                  </a:lnTo>
                  <a:cubicBezTo>
                    <a:pt x="969" y="0"/>
                    <a:pt x="1218" y="79"/>
                    <a:pt x="1218" y="365"/>
                  </a:cubicBezTo>
                  <a:cubicBezTo>
                    <a:pt x="1218" y="641"/>
                    <a:pt x="1019" y="755"/>
                    <a:pt x="781" y="755"/>
                  </a:cubicBezTo>
                  <a:lnTo>
                    <a:pt x="455" y="755"/>
                  </a:lnTo>
                  <a:lnTo>
                    <a:pt x="455" y="1059"/>
                  </a:lnTo>
                  <a:lnTo>
                    <a:pt x="0" y="1059"/>
                  </a:lnTo>
                  <a:lnTo>
                    <a:pt x="0" y="0"/>
                  </a:lnTo>
                  <a:close/>
                  <a:moveTo>
                    <a:pt x="543" y="508"/>
                  </a:moveTo>
                  <a:cubicBezTo>
                    <a:pt x="651" y="508"/>
                    <a:pt x="762" y="490"/>
                    <a:pt x="762" y="371"/>
                  </a:cubicBezTo>
                  <a:cubicBezTo>
                    <a:pt x="762" y="259"/>
                    <a:pt x="651" y="244"/>
                    <a:pt x="543" y="244"/>
                  </a:cubicBezTo>
                  <a:lnTo>
                    <a:pt x="445" y="244"/>
                  </a:lnTo>
                  <a:lnTo>
                    <a:pt x="445" y="508"/>
                  </a:lnTo>
                  <a:lnTo>
                    <a:pt x="543" y="50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20" name="Google Shape;220;p24"/>
            <p:cNvSpPr/>
            <p:nvPr/>
          </p:nvSpPr>
          <p:spPr>
            <a:xfrm>
              <a:off x="3335338" y="2017713"/>
              <a:ext cx="528638" cy="381001"/>
            </a:xfrm>
            <a:custGeom>
              <a:avLst/>
              <a:gdLst/>
              <a:ahLst/>
              <a:cxnLst/>
              <a:rect l="l" t="t" r="r" b="b"/>
              <a:pathLst>
                <a:path w="1468" h="1060" extrusionOk="0">
                  <a:moveTo>
                    <a:pt x="416" y="0"/>
                  </a:moveTo>
                  <a:lnTo>
                    <a:pt x="1044" y="0"/>
                  </a:lnTo>
                  <a:lnTo>
                    <a:pt x="1467" y="1059"/>
                  </a:lnTo>
                  <a:lnTo>
                    <a:pt x="991" y="1059"/>
                  </a:lnTo>
                  <a:lnTo>
                    <a:pt x="911" y="829"/>
                  </a:lnTo>
                  <a:lnTo>
                    <a:pt x="527" y="829"/>
                  </a:lnTo>
                  <a:lnTo>
                    <a:pt x="453" y="1059"/>
                  </a:lnTo>
                  <a:lnTo>
                    <a:pt x="0" y="1059"/>
                  </a:lnTo>
                  <a:lnTo>
                    <a:pt x="416" y="0"/>
                  </a:lnTo>
                  <a:close/>
                  <a:moveTo>
                    <a:pt x="591" y="575"/>
                  </a:moveTo>
                  <a:lnTo>
                    <a:pt x="856" y="575"/>
                  </a:lnTo>
                  <a:lnTo>
                    <a:pt x="726" y="228"/>
                  </a:lnTo>
                  <a:lnTo>
                    <a:pt x="723" y="228"/>
                  </a:lnTo>
                  <a:lnTo>
                    <a:pt x="591" y="57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21" name="Google Shape;221;p24"/>
            <p:cNvSpPr/>
            <p:nvPr/>
          </p:nvSpPr>
          <p:spPr>
            <a:xfrm>
              <a:off x="3886200" y="2017713"/>
              <a:ext cx="438150" cy="381001"/>
            </a:xfrm>
            <a:custGeom>
              <a:avLst/>
              <a:gdLst/>
              <a:ahLst/>
              <a:cxnLst/>
              <a:rect l="l" t="t" r="r" b="b"/>
              <a:pathLst>
                <a:path w="1217" h="1060" extrusionOk="0">
                  <a:moveTo>
                    <a:pt x="760" y="0"/>
                  </a:moveTo>
                  <a:lnTo>
                    <a:pt x="1216" y="0"/>
                  </a:lnTo>
                  <a:lnTo>
                    <a:pt x="1216" y="1059"/>
                  </a:lnTo>
                  <a:lnTo>
                    <a:pt x="760" y="1059"/>
                  </a:lnTo>
                  <a:lnTo>
                    <a:pt x="760" y="678"/>
                  </a:lnTo>
                  <a:lnTo>
                    <a:pt x="456" y="678"/>
                  </a:lnTo>
                  <a:lnTo>
                    <a:pt x="456" y="1059"/>
                  </a:lnTo>
                  <a:lnTo>
                    <a:pt x="0" y="1059"/>
                  </a:lnTo>
                  <a:lnTo>
                    <a:pt x="0" y="0"/>
                  </a:lnTo>
                  <a:lnTo>
                    <a:pt x="456" y="0"/>
                  </a:lnTo>
                  <a:lnTo>
                    <a:pt x="456" y="365"/>
                  </a:lnTo>
                  <a:lnTo>
                    <a:pt x="760" y="365"/>
                  </a:lnTo>
                  <a:lnTo>
                    <a:pt x="76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22" name="Google Shape;222;p24"/>
            <p:cNvSpPr/>
            <p:nvPr/>
          </p:nvSpPr>
          <p:spPr>
            <a:xfrm>
              <a:off x="4365625" y="2011363"/>
              <a:ext cx="476250" cy="395288"/>
            </a:xfrm>
            <a:custGeom>
              <a:avLst/>
              <a:gdLst/>
              <a:ahLst/>
              <a:cxnLst/>
              <a:rect l="l" t="t" r="r" b="b"/>
              <a:pathLst>
                <a:path w="1322" h="1098" extrusionOk="0">
                  <a:moveTo>
                    <a:pt x="657" y="1097"/>
                  </a:moveTo>
                  <a:cubicBezTo>
                    <a:pt x="241" y="1097"/>
                    <a:pt x="0" y="909"/>
                    <a:pt x="0" y="549"/>
                  </a:cubicBezTo>
                  <a:cubicBezTo>
                    <a:pt x="0" y="194"/>
                    <a:pt x="244" y="0"/>
                    <a:pt x="657" y="0"/>
                  </a:cubicBezTo>
                  <a:cubicBezTo>
                    <a:pt x="1072" y="0"/>
                    <a:pt x="1319" y="194"/>
                    <a:pt x="1319" y="549"/>
                  </a:cubicBezTo>
                  <a:cubicBezTo>
                    <a:pt x="1321" y="911"/>
                    <a:pt x="1072" y="1097"/>
                    <a:pt x="657" y="1097"/>
                  </a:cubicBezTo>
                  <a:close/>
                  <a:moveTo>
                    <a:pt x="657" y="843"/>
                  </a:moveTo>
                  <a:cubicBezTo>
                    <a:pt x="837" y="843"/>
                    <a:pt x="842" y="662"/>
                    <a:pt x="845" y="549"/>
                  </a:cubicBezTo>
                  <a:cubicBezTo>
                    <a:pt x="842" y="451"/>
                    <a:pt x="831" y="255"/>
                    <a:pt x="657" y="255"/>
                  </a:cubicBezTo>
                  <a:cubicBezTo>
                    <a:pt x="487" y="255"/>
                    <a:pt x="474" y="448"/>
                    <a:pt x="474" y="549"/>
                  </a:cubicBezTo>
                  <a:cubicBezTo>
                    <a:pt x="477" y="662"/>
                    <a:pt x="495" y="843"/>
                    <a:pt x="657" y="8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</p:grpSp>
      <p:sp>
        <p:nvSpPr>
          <p:cNvPr id="223" name="Google Shape;223;p24"/>
          <p:cNvSpPr txBox="1">
            <a:spLocks noGrp="1"/>
          </p:cNvSpPr>
          <p:nvPr>
            <p:ph type="ctrTitle"/>
          </p:nvPr>
        </p:nvSpPr>
        <p:spPr>
          <a:xfrm>
            <a:off x="300651" y="320194"/>
            <a:ext cx="5014800" cy="3811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dirty="0" err="1"/>
              <a:t>Herramienta</a:t>
            </a:r>
            <a:r>
              <a:rPr lang="en-GB" sz="3200" dirty="0"/>
              <a:t> de </a:t>
            </a:r>
            <a:r>
              <a:rPr lang="en-GB" sz="3200" dirty="0" err="1"/>
              <a:t>Monitoreo</a:t>
            </a:r>
            <a:r>
              <a:rPr lang="en-GB" sz="3200" dirty="0"/>
              <a:t> del </a:t>
            </a:r>
            <a:r>
              <a:rPr lang="en-GB" sz="3200" dirty="0" err="1"/>
              <a:t>Programa</a:t>
            </a:r>
            <a:r>
              <a:rPr lang="en-GB" sz="3200" dirty="0"/>
              <a:t> </a:t>
            </a:r>
            <a:r>
              <a:rPr lang="en-GB" sz="3200" dirty="0" err="1"/>
              <a:t>Ampliado</a:t>
            </a:r>
            <a:r>
              <a:rPr lang="en-GB" sz="3200" dirty="0"/>
              <a:t> de </a:t>
            </a:r>
            <a:r>
              <a:rPr lang="en-GB" sz="3200" dirty="0" err="1"/>
              <a:t>Inmunización</a:t>
            </a:r>
            <a:r>
              <a:rPr lang="en-GB" sz="3200" dirty="0"/>
              <a:t> Nacional</a:t>
            </a:r>
            <a:endParaRPr sz="3200" dirty="0"/>
          </a:p>
        </p:txBody>
      </p:sp>
      <p:sp>
        <p:nvSpPr>
          <p:cNvPr id="224" name="Google Shape;224;p24"/>
          <p:cNvSpPr txBox="1"/>
          <p:nvPr/>
        </p:nvSpPr>
        <p:spPr>
          <a:xfrm>
            <a:off x="0" y="-923"/>
            <a:ext cx="1080000" cy="386700"/>
          </a:xfrm>
          <a:prstGeom prst="rect">
            <a:avLst/>
          </a:prstGeom>
          <a:solidFill>
            <a:srgbClr val="FF2F9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>
                <a:solidFill>
                  <a:schemeClr val="bg1"/>
                </a:solidFill>
                <a:latin typeface="Poppins"/>
                <a:ea typeface="Source Serif Pro"/>
                <a:cs typeface="Source Serif Pro"/>
                <a:sym typeface="Source Serif Pro"/>
              </a:rPr>
              <a:t>Plantilla</a:t>
            </a:r>
            <a:endParaRPr sz="1200" b="1" dirty="0">
              <a:solidFill>
                <a:schemeClr val="bg1"/>
              </a:solidFill>
              <a:latin typeface="Poppins"/>
              <a:ea typeface="Source Serif Pro"/>
              <a:cs typeface="Source Serif Pro"/>
              <a:sym typeface="Source Serif Pro"/>
            </a:endParaRPr>
          </a:p>
        </p:txBody>
      </p:sp>
      <p:sp>
        <p:nvSpPr>
          <p:cNvPr id="225" name="Google Shape;225;p24"/>
          <p:cNvSpPr txBox="1">
            <a:spLocks noGrp="1"/>
          </p:cNvSpPr>
          <p:nvPr>
            <p:ph type="body" idx="4294967295"/>
          </p:nvPr>
        </p:nvSpPr>
        <p:spPr>
          <a:xfrm>
            <a:off x="299587" y="3471678"/>
            <a:ext cx="4915200" cy="554100"/>
          </a:xfrm>
          <a:prstGeom prst="rect">
            <a:avLst/>
          </a:prstGeom>
          <a:noFill/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1500" b="1" dirty="0">
                <a:latin typeface="Poppins"/>
                <a:ea typeface="Poppins"/>
                <a:cs typeface="Poppins"/>
                <a:sym typeface="Poppins"/>
              </a:rPr>
              <a:t>Anexo 1. </a:t>
            </a:r>
            <a:r>
              <a:rPr lang="en-GB" sz="1500" b="1" dirty="0" err="1">
                <a:latin typeface="Poppins"/>
                <a:ea typeface="Poppins"/>
                <a:cs typeface="Poppins"/>
                <a:sym typeface="Poppins"/>
              </a:rPr>
              <a:t>Presentación</a:t>
            </a:r>
            <a:r>
              <a:rPr lang="en-GB" sz="1500" b="1" dirty="0">
                <a:latin typeface="Poppins"/>
                <a:ea typeface="Poppins"/>
                <a:cs typeface="Poppins"/>
                <a:sym typeface="Poppins"/>
              </a:rPr>
              <a:t> para </a:t>
            </a:r>
            <a:r>
              <a:rPr lang="en-GB" sz="1500" b="1" dirty="0" err="1">
                <a:latin typeface="Poppins"/>
                <a:ea typeface="Poppins"/>
                <a:cs typeface="Poppins"/>
                <a:sym typeface="Poppins"/>
              </a:rPr>
              <a:t>el</a:t>
            </a:r>
            <a:r>
              <a:rPr lang="en-GB" sz="1500" b="1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500" b="1" dirty="0" err="1">
                <a:latin typeface="Poppins"/>
                <a:ea typeface="Poppins"/>
                <a:cs typeface="Poppins"/>
                <a:sym typeface="Poppins"/>
              </a:rPr>
              <a:t>Equipo</a:t>
            </a:r>
            <a:r>
              <a:rPr lang="en-GB" sz="1500" b="1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500" b="1" dirty="0" err="1">
                <a:latin typeface="Poppins"/>
                <a:ea typeface="Poppins"/>
                <a:cs typeface="Poppins"/>
                <a:sym typeface="Poppins"/>
              </a:rPr>
              <a:t>Coordinador</a:t>
            </a:r>
            <a:r>
              <a:rPr lang="en-GB" sz="1500" b="1" dirty="0">
                <a:latin typeface="Poppins"/>
                <a:ea typeface="Poppins"/>
                <a:cs typeface="Poppins"/>
                <a:sym typeface="Poppins"/>
              </a:rPr>
              <a:t> Nacional</a:t>
            </a:r>
            <a:endParaRPr lang="es-ES" sz="1500" b="1" dirty="0">
              <a:latin typeface="Poppins"/>
              <a:ea typeface="Poppins"/>
              <a:cs typeface="Poppi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90D51C35-B8E4-6BC8-EE53-8E37A097D5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3222318"/>
              </p:ext>
            </p:extLst>
          </p:nvPr>
        </p:nvGraphicFramePr>
        <p:xfrm>
          <a:off x="871537" y="1414462"/>
          <a:ext cx="7875451" cy="3352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0155">
                  <a:extLst>
                    <a:ext uri="{9D8B030D-6E8A-4147-A177-3AD203B41FA5}">
                      <a16:colId xmlns:a16="http://schemas.microsoft.com/office/drawing/2014/main" val="2742546888"/>
                    </a:ext>
                  </a:extLst>
                </a:gridCol>
                <a:gridCol w="242941">
                  <a:extLst>
                    <a:ext uri="{9D8B030D-6E8A-4147-A177-3AD203B41FA5}">
                      <a16:colId xmlns:a16="http://schemas.microsoft.com/office/drawing/2014/main" val="756737641"/>
                    </a:ext>
                  </a:extLst>
                </a:gridCol>
                <a:gridCol w="6982355">
                  <a:extLst>
                    <a:ext uri="{9D8B030D-6E8A-4147-A177-3AD203B41FA5}">
                      <a16:colId xmlns:a16="http://schemas.microsoft.com/office/drawing/2014/main" val="2458714827"/>
                    </a:ext>
                  </a:extLst>
                </a:gridCol>
              </a:tblGrid>
              <a:tr h="506272">
                <a:tc>
                  <a:txBody>
                    <a:bodyPr/>
                    <a:lstStyle/>
                    <a:p>
                      <a:pPr algn="l"/>
                      <a:endParaRPr lang="es-MX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MX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buNone/>
                      </a:pPr>
                      <a:r>
                        <a:rPr lang="en-GB" sz="1400" b="0" i="0" u="none" strike="noStrike" baseline="0" noProof="0" dirty="0">
                          <a:solidFill>
                            <a:srgbClr val="000000"/>
                          </a:solidFill>
                          <a:latin typeface="Poppins" pitchFamily="2" charset="77"/>
                          <a:cs typeface="Poppins" pitchFamily="2" charset="77"/>
                        </a:rPr>
                        <a:t>La </a:t>
                      </a:r>
                      <a:r>
                        <a:rPr lang="en-GB" sz="1400" b="0" i="0" u="none" strike="noStrike" baseline="0" noProof="0" dirty="0" err="1">
                          <a:solidFill>
                            <a:srgbClr val="000000"/>
                          </a:solidFill>
                          <a:latin typeface="Poppins" pitchFamily="2" charset="77"/>
                          <a:cs typeface="Poppins" pitchFamily="2" charset="77"/>
                        </a:rPr>
                        <a:t>herramienta</a:t>
                      </a:r>
                      <a:r>
                        <a:rPr lang="en-GB" sz="1400" b="0" i="0" u="none" strike="noStrike" baseline="0" noProof="0" dirty="0">
                          <a:solidFill>
                            <a:srgbClr val="000000"/>
                          </a:solidFill>
                          <a:latin typeface="Poppins" pitchFamily="2" charset="77"/>
                          <a:cs typeface="Poppins" pitchFamily="2" charset="77"/>
                        </a:rPr>
                        <a:t> es </a:t>
                      </a:r>
                      <a:r>
                        <a:rPr lang="en-GB" sz="1400" b="0" i="0" u="none" strike="noStrike" baseline="0" noProof="0" dirty="0" err="1">
                          <a:solidFill>
                            <a:srgbClr val="000000"/>
                          </a:solidFill>
                          <a:latin typeface="Poppins" pitchFamily="2" charset="77"/>
                          <a:cs typeface="Poppins" pitchFamily="2" charset="77"/>
                        </a:rPr>
                        <a:t>autoadministrada</a:t>
                      </a:r>
                      <a:r>
                        <a:rPr lang="en-GB" sz="1400" b="0" i="0" u="none" strike="noStrike" baseline="0" noProof="0" dirty="0">
                          <a:solidFill>
                            <a:srgbClr val="000000"/>
                          </a:solidFill>
                          <a:latin typeface="Poppins" pitchFamily="2" charset="77"/>
                          <a:cs typeface="Poppins" pitchFamily="2" charset="77"/>
                        </a:rPr>
                        <a:t> </a:t>
                      </a:r>
                      <a:r>
                        <a:rPr lang="en-GB" sz="1400" b="0" i="0" u="none" strike="noStrike" baseline="0" noProof="0" dirty="0" err="1">
                          <a:solidFill>
                            <a:srgbClr val="000000"/>
                          </a:solidFill>
                          <a:latin typeface="Poppins" pitchFamily="2" charset="77"/>
                          <a:cs typeface="Poppins" pitchFamily="2" charset="77"/>
                        </a:rPr>
                        <a:t>por</a:t>
                      </a:r>
                      <a:r>
                        <a:rPr lang="en-GB" sz="1400" b="0" i="0" u="none" strike="noStrike" baseline="0" noProof="0" dirty="0">
                          <a:solidFill>
                            <a:srgbClr val="000000"/>
                          </a:solidFill>
                          <a:latin typeface="Poppins" pitchFamily="2" charset="77"/>
                          <a:cs typeface="Poppins" pitchFamily="2" charset="77"/>
                        </a:rPr>
                        <a:t> </a:t>
                      </a:r>
                      <a:r>
                        <a:rPr lang="en-GB" sz="1400" b="0" i="0" u="none" strike="noStrike" baseline="0" noProof="0" dirty="0" err="1">
                          <a:solidFill>
                            <a:srgbClr val="000000"/>
                          </a:solidFill>
                          <a:latin typeface="Poppins" pitchFamily="2" charset="77"/>
                          <a:cs typeface="Poppins" pitchFamily="2" charset="77"/>
                        </a:rPr>
                        <a:t>el</a:t>
                      </a:r>
                      <a:r>
                        <a:rPr lang="en-GB" sz="1400" b="0" i="0" u="none" strike="noStrike" baseline="0" noProof="0" dirty="0">
                          <a:solidFill>
                            <a:srgbClr val="000000"/>
                          </a:solidFill>
                          <a:latin typeface="Poppins" pitchFamily="2" charset="77"/>
                          <a:cs typeface="Poppins" pitchFamily="2" charset="77"/>
                        </a:rPr>
                        <a:t> </a:t>
                      </a:r>
                      <a:r>
                        <a:rPr lang="en-GB" sz="1400" b="0" i="0" u="none" strike="noStrike" baseline="0" noProof="0" dirty="0" err="1">
                          <a:solidFill>
                            <a:srgbClr val="000000"/>
                          </a:solidFill>
                          <a:latin typeface="Poppins" pitchFamily="2" charset="77"/>
                          <a:cs typeface="Poppins" pitchFamily="2" charset="77"/>
                        </a:rPr>
                        <a:t>país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buNone/>
                      </a:pPr>
                      <a:endParaRPr lang="en-GB" sz="1400" b="0" i="0" u="none" strike="noStrike" baseline="0" noProof="0" dirty="0">
                        <a:solidFill>
                          <a:srgbClr val="000000"/>
                        </a:solidFill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6318651"/>
                  </a:ext>
                </a:extLst>
              </a:tr>
              <a:tr h="714329">
                <a:tc>
                  <a:txBody>
                    <a:bodyPr/>
                    <a:lstStyle/>
                    <a:p>
                      <a:pPr algn="l"/>
                      <a:endParaRPr lang="es-MX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MX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0" i="0" u="none" strike="noStrike" noProof="0" dirty="0">
                          <a:solidFill>
                            <a:srgbClr val="000000"/>
                          </a:solidFill>
                          <a:latin typeface="Poppins" pitchFamily="2" charset="77"/>
                          <a:cs typeface="Poppins" pitchFamily="2" charset="77"/>
                        </a:rPr>
                        <a:t>Los </a:t>
                      </a:r>
                      <a:r>
                        <a:rPr lang="en-GB" sz="1400" b="0" i="0" u="none" strike="noStrike" noProof="0" dirty="0" err="1">
                          <a:solidFill>
                            <a:srgbClr val="000000"/>
                          </a:solidFill>
                          <a:latin typeface="Poppins" pitchFamily="2" charset="77"/>
                          <a:cs typeface="Poppins" pitchFamily="2" charset="77"/>
                        </a:rPr>
                        <a:t>asesores</a:t>
                      </a:r>
                      <a:r>
                        <a:rPr lang="en-GB" sz="1400" b="0" i="0" u="none" strike="noStrike" noProof="0" dirty="0">
                          <a:solidFill>
                            <a:srgbClr val="000000"/>
                          </a:solidFill>
                          <a:latin typeface="Poppins" pitchFamily="2" charset="77"/>
                          <a:cs typeface="Poppins" pitchFamily="2" charset="77"/>
                        </a:rPr>
                        <a:t> de  CIM/OPS solo </a:t>
                      </a:r>
                      <a:r>
                        <a:rPr lang="en-GB" sz="1400" b="0" i="0" u="none" strike="noStrike" noProof="0" dirty="0" err="1">
                          <a:solidFill>
                            <a:srgbClr val="000000"/>
                          </a:solidFill>
                          <a:latin typeface="Poppins" pitchFamily="2" charset="77"/>
                          <a:cs typeface="Poppins" pitchFamily="2" charset="77"/>
                        </a:rPr>
                        <a:t>brindan</a:t>
                      </a:r>
                      <a:r>
                        <a:rPr lang="en-GB" sz="1400" b="0" i="0" u="none" strike="noStrike" noProof="0" dirty="0">
                          <a:solidFill>
                            <a:srgbClr val="000000"/>
                          </a:solidFill>
                          <a:latin typeface="Poppins" pitchFamily="2" charset="77"/>
                          <a:cs typeface="Poppins" pitchFamily="2" charset="77"/>
                        </a:rPr>
                        <a:t> </a:t>
                      </a:r>
                      <a:r>
                        <a:rPr lang="en-GB" sz="1400" b="0" i="0" u="none" strike="noStrike" noProof="0" dirty="0" err="1">
                          <a:solidFill>
                            <a:srgbClr val="000000"/>
                          </a:solidFill>
                          <a:latin typeface="Poppins" pitchFamily="2" charset="77"/>
                          <a:cs typeface="Poppins" pitchFamily="2" charset="77"/>
                        </a:rPr>
                        <a:t>apoyo</a:t>
                      </a:r>
                      <a:r>
                        <a:rPr lang="en-GB" sz="1400" b="0" i="0" u="none" strike="noStrike" noProof="0" dirty="0">
                          <a:solidFill>
                            <a:srgbClr val="000000"/>
                          </a:solidFill>
                          <a:latin typeface="Poppins" pitchFamily="2" charset="77"/>
                          <a:cs typeface="Poppins" pitchFamily="2" charset="77"/>
                        </a:rPr>
                        <a:t> y </a:t>
                      </a:r>
                      <a:r>
                        <a:rPr lang="en-GB" sz="1400" b="0" i="0" u="none" strike="noStrike" noProof="0" dirty="0" err="1">
                          <a:solidFill>
                            <a:srgbClr val="000000"/>
                          </a:solidFill>
                          <a:latin typeface="Poppins" pitchFamily="2" charset="77"/>
                          <a:cs typeface="Poppins" pitchFamily="2" charset="77"/>
                        </a:rPr>
                        <a:t>aclaraciones</a:t>
                      </a:r>
                      <a:r>
                        <a:rPr lang="en-GB" sz="1400" b="0" i="0" u="none" strike="noStrike" noProof="0" dirty="0">
                          <a:solidFill>
                            <a:srgbClr val="000000"/>
                          </a:solidFill>
                          <a:latin typeface="Poppins" pitchFamily="2" charset="77"/>
                          <a:cs typeface="Poppins" pitchFamily="2" charset="77"/>
                        </a:rPr>
                        <a:t> </a:t>
                      </a:r>
                      <a:r>
                        <a:rPr lang="en-GB" sz="1400" b="0" i="0" u="none" strike="noStrike" noProof="0" dirty="0" err="1">
                          <a:solidFill>
                            <a:srgbClr val="000000"/>
                          </a:solidFill>
                          <a:latin typeface="Poppins" pitchFamily="2" charset="77"/>
                          <a:cs typeface="Poppins" pitchFamily="2" charset="77"/>
                        </a:rPr>
                        <a:t>técnicas</a:t>
                      </a:r>
                      <a:r>
                        <a:rPr lang="en-GB" sz="1400" b="0" i="0" u="none" strike="noStrike" noProof="0" dirty="0">
                          <a:solidFill>
                            <a:srgbClr val="000000"/>
                          </a:solidFill>
                          <a:latin typeface="Poppins" pitchFamily="2" charset="77"/>
                          <a:cs typeface="Poppins" pitchFamily="2" charset="77"/>
                        </a:rPr>
                        <a:t>. No </a:t>
                      </a:r>
                      <a:r>
                        <a:rPr lang="en-GB" sz="1400" b="0" i="0" u="none" strike="noStrike" noProof="0" dirty="0" err="1">
                          <a:solidFill>
                            <a:srgbClr val="000000"/>
                          </a:solidFill>
                          <a:latin typeface="Poppins" pitchFamily="2" charset="77"/>
                          <a:cs typeface="Poppins" pitchFamily="2" charset="77"/>
                        </a:rPr>
                        <a:t>proporcionan</a:t>
                      </a:r>
                      <a:r>
                        <a:rPr lang="en-GB" sz="1400" b="0" i="0" u="none" strike="noStrike" noProof="0" dirty="0">
                          <a:solidFill>
                            <a:srgbClr val="000000"/>
                          </a:solidFill>
                          <a:latin typeface="Poppins" pitchFamily="2" charset="77"/>
                          <a:cs typeface="Poppins" pitchFamily="2" charset="77"/>
                        </a:rPr>
                        <a:t> </a:t>
                      </a:r>
                      <a:r>
                        <a:rPr lang="en-GB" sz="1400" b="0" i="0" u="none" strike="noStrike" noProof="0" dirty="0" err="1">
                          <a:solidFill>
                            <a:srgbClr val="000000"/>
                          </a:solidFill>
                          <a:latin typeface="Poppins" pitchFamily="2" charset="77"/>
                          <a:cs typeface="Poppins" pitchFamily="2" charset="77"/>
                        </a:rPr>
                        <a:t>recomendaciones</a:t>
                      </a:r>
                      <a:r>
                        <a:rPr lang="en-GB" sz="1400" b="0" i="0" u="none" strike="noStrike" noProof="0" dirty="0">
                          <a:solidFill>
                            <a:srgbClr val="000000"/>
                          </a:solidFill>
                          <a:latin typeface="Poppins" pitchFamily="2" charset="77"/>
                          <a:cs typeface="Poppins" pitchFamily="2" charset="77"/>
                        </a:rPr>
                        <a:t> </a:t>
                      </a:r>
                      <a:r>
                        <a:rPr lang="en-GB" sz="1400" b="0" i="0" u="none" strike="noStrike" noProof="0" dirty="0">
                          <a:solidFill>
                            <a:srgbClr val="000000"/>
                          </a:solidFill>
                          <a:latin typeface="Poppins" pitchFamily="2" charset="77"/>
                          <a:cs typeface="Poppins" pitchFamily="2" charset="77"/>
                          <a:sym typeface="Poppins"/>
                        </a:rPr>
                        <a:t>para</a:t>
                      </a:r>
                      <a:r>
                        <a:rPr lang="en-GB" sz="1400" b="0" i="0" u="none" strike="noStrike" noProof="0" dirty="0">
                          <a:solidFill>
                            <a:srgbClr val="000000"/>
                          </a:solidFill>
                          <a:latin typeface="Poppins" pitchFamily="2" charset="77"/>
                          <a:cs typeface="Poppins" pitchFamily="2" charset="77"/>
                        </a:rPr>
                        <a:t> </a:t>
                      </a:r>
                      <a:r>
                        <a:rPr lang="en-GB" sz="1400" b="0" i="0" u="none" strike="noStrike" noProof="0" dirty="0" err="1">
                          <a:solidFill>
                            <a:srgbClr val="000000"/>
                          </a:solidFill>
                          <a:latin typeface="Poppins" pitchFamily="2" charset="77"/>
                          <a:cs typeface="Poppins" pitchFamily="2" charset="77"/>
                        </a:rPr>
                        <a:t>seleccionar</a:t>
                      </a:r>
                      <a:r>
                        <a:rPr lang="en-GB" sz="1400" b="0" i="0" u="none" strike="noStrike" noProof="0" dirty="0">
                          <a:solidFill>
                            <a:srgbClr val="000000"/>
                          </a:solidFill>
                          <a:latin typeface="Poppins" pitchFamily="2" charset="77"/>
                          <a:cs typeface="Poppins" pitchFamily="2" charset="77"/>
                        </a:rPr>
                        <a:t> </a:t>
                      </a:r>
                      <a:r>
                        <a:rPr lang="en-GB" sz="1400" b="0" i="0" u="none" strike="noStrike" noProof="0" dirty="0" err="1">
                          <a:solidFill>
                            <a:srgbClr val="000000"/>
                          </a:solidFill>
                          <a:latin typeface="Poppins" pitchFamily="2" charset="77"/>
                          <a:cs typeface="Poppins" pitchFamily="2" charset="77"/>
                        </a:rPr>
                        <a:t>una</a:t>
                      </a:r>
                      <a:r>
                        <a:rPr lang="en-GB" sz="1400" b="0" i="0" u="none" strike="noStrike" noProof="0" dirty="0">
                          <a:solidFill>
                            <a:srgbClr val="000000"/>
                          </a:solidFill>
                          <a:latin typeface="Poppins" pitchFamily="2" charset="77"/>
                          <a:cs typeface="Poppins" pitchFamily="2" charset="77"/>
                        </a:rPr>
                        <a:t> </a:t>
                      </a:r>
                      <a:r>
                        <a:rPr lang="en-GB" sz="1400" b="0" i="0" u="none" strike="noStrike" noProof="0" dirty="0" err="1">
                          <a:solidFill>
                            <a:srgbClr val="000000"/>
                          </a:solidFill>
                          <a:latin typeface="Poppins" pitchFamily="2" charset="77"/>
                          <a:cs typeface="Poppins" pitchFamily="2" charset="77"/>
                        </a:rPr>
                        <a:t>calificación</a:t>
                      </a:r>
                      <a:r>
                        <a:rPr lang="en-GB" sz="1400" b="0" i="0" u="none" strike="noStrike" noProof="0" dirty="0">
                          <a:solidFill>
                            <a:srgbClr val="000000"/>
                          </a:solidFill>
                          <a:latin typeface="Poppins" pitchFamily="2" charset="77"/>
                          <a:cs typeface="Poppins" pitchFamily="2" charset="77"/>
                        </a:rPr>
                        <a:t> final</a:t>
                      </a:r>
                    </a:p>
                    <a:p>
                      <a:pPr algn="l"/>
                      <a:endParaRPr lang="es-MX" dirty="0">
                        <a:latin typeface="Poppins" pitchFamily="2" charset="77"/>
                        <a:cs typeface="Poppins" pitchFamily="2" charset="77"/>
                        <a:sym typeface="Poppin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14764141"/>
                  </a:ext>
                </a:extLst>
              </a:tr>
              <a:tr h="922386">
                <a:tc>
                  <a:txBody>
                    <a:bodyPr/>
                    <a:lstStyle/>
                    <a:p>
                      <a:pPr algn="l"/>
                      <a:endParaRPr lang="es-MX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MX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0" i="0" u="none" strike="noStrike" noProof="0" dirty="0">
                          <a:solidFill>
                            <a:srgbClr val="000000"/>
                          </a:solidFill>
                          <a:latin typeface="Poppins" pitchFamily="2" charset="77"/>
                          <a:cs typeface="Poppins" pitchFamily="2" charset="77"/>
                        </a:rPr>
                        <a:t>La </a:t>
                      </a:r>
                      <a:r>
                        <a:rPr lang="en-GB" sz="1400" b="0" i="0" u="none" strike="noStrike" noProof="0" dirty="0" err="1">
                          <a:solidFill>
                            <a:srgbClr val="000000"/>
                          </a:solidFill>
                          <a:latin typeface="Poppins" pitchFamily="2" charset="77"/>
                          <a:cs typeface="Poppins" pitchFamily="2" charset="77"/>
                        </a:rPr>
                        <a:t>herramienta</a:t>
                      </a:r>
                      <a:r>
                        <a:rPr lang="en-GB" sz="1400" b="0" i="0" u="none" strike="noStrike" noProof="0" dirty="0">
                          <a:solidFill>
                            <a:srgbClr val="000000"/>
                          </a:solidFill>
                          <a:latin typeface="Poppins" pitchFamily="2" charset="77"/>
                          <a:cs typeface="Poppins" pitchFamily="2" charset="77"/>
                        </a:rPr>
                        <a:t> </a:t>
                      </a:r>
                      <a:r>
                        <a:rPr lang="en-GB" sz="1400" b="0" i="0" u="none" strike="noStrike" noProof="0" dirty="0" err="1">
                          <a:solidFill>
                            <a:srgbClr val="000000"/>
                          </a:solidFill>
                          <a:latin typeface="Poppins" pitchFamily="2" charset="77"/>
                          <a:cs typeface="Poppins" pitchFamily="2" charset="77"/>
                        </a:rPr>
                        <a:t>está</a:t>
                      </a:r>
                      <a:r>
                        <a:rPr lang="en-GB" sz="1400" b="0" i="0" u="none" strike="noStrike" noProof="0" dirty="0">
                          <a:solidFill>
                            <a:srgbClr val="000000"/>
                          </a:solidFill>
                          <a:latin typeface="Poppins" pitchFamily="2" charset="77"/>
                          <a:cs typeface="Poppins" pitchFamily="2" charset="77"/>
                        </a:rPr>
                        <a:t> </a:t>
                      </a:r>
                      <a:r>
                        <a:rPr lang="en-GB" sz="1400" b="0" i="0" u="none" strike="noStrike" noProof="0" dirty="0" err="1">
                          <a:solidFill>
                            <a:srgbClr val="000000"/>
                          </a:solidFill>
                          <a:latin typeface="Poppins" pitchFamily="2" charset="77"/>
                          <a:cs typeface="Poppins" pitchFamily="2" charset="77"/>
                        </a:rPr>
                        <a:t>diseñada</a:t>
                      </a:r>
                      <a:r>
                        <a:rPr lang="en-GB" sz="1400" b="0" i="0" u="none" strike="noStrike" noProof="0" dirty="0">
                          <a:solidFill>
                            <a:srgbClr val="000000"/>
                          </a:solidFill>
                          <a:latin typeface="Poppins" pitchFamily="2" charset="77"/>
                          <a:cs typeface="Poppins" pitchFamily="2" charset="77"/>
                        </a:rPr>
                        <a:t> para </a:t>
                      </a:r>
                      <a:r>
                        <a:rPr lang="en-GB" sz="1400" b="0" i="0" u="none" strike="noStrike" noProof="0" dirty="0">
                          <a:solidFill>
                            <a:srgbClr val="000000"/>
                          </a:solidFill>
                          <a:latin typeface="Poppins" pitchFamily="2" charset="77"/>
                          <a:cs typeface="Poppins" pitchFamily="2" charset="77"/>
                          <a:sym typeface="Poppins"/>
                        </a:rPr>
                        <a:t>la</a:t>
                      </a:r>
                      <a:r>
                        <a:rPr lang="en-GB" sz="1400" b="0" i="0" u="none" strike="noStrike" noProof="0" dirty="0">
                          <a:solidFill>
                            <a:srgbClr val="000000"/>
                          </a:solidFill>
                          <a:latin typeface="Poppins" pitchFamily="2" charset="77"/>
                          <a:cs typeface="Poppins" pitchFamily="2" charset="77"/>
                        </a:rPr>
                        <a:t> </a:t>
                      </a:r>
                      <a:r>
                        <a:rPr lang="en-GB" sz="1400" b="0" i="0" u="none" strike="noStrike" noProof="0" dirty="0" err="1">
                          <a:solidFill>
                            <a:srgbClr val="000000"/>
                          </a:solidFill>
                          <a:latin typeface="Poppins" pitchFamily="2" charset="77"/>
                          <a:cs typeface="Poppins" pitchFamily="2" charset="77"/>
                        </a:rPr>
                        <a:t>autoevaluación</a:t>
                      </a:r>
                      <a:r>
                        <a:rPr lang="en-GB" sz="1400" b="0" i="0" u="none" strike="noStrike" noProof="0" dirty="0">
                          <a:solidFill>
                            <a:srgbClr val="000000"/>
                          </a:solidFill>
                          <a:latin typeface="Poppins" pitchFamily="2" charset="77"/>
                          <a:cs typeface="Poppins" pitchFamily="2" charset="77"/>
                        </a:rPr>
                        <a:t> del PAI</a:t>
                      </a:r>
                      <a:r>
                        <a:rPr lang="en-GB" sz="1400" b="0" i="0" u="none" strike="noStrike" noProof="0" dirty="0">
                          <a:solidFill>
                            <a:srgbClr val="000000"/>
                          </a:solidFill>
                          <a:latin typeface="Poppins" pitchFamily="2" charset="77"/>
                          <a:cs typeface="Poppins" pitchFamily="2" charset="77"/>
                          <a:sym typeface="Poppins"/>
                        </a:rPr>
                        <a:t> y </a:t>
                      </a:r>
                      <a:r>
                        <a:rPr lang="en-GB" sz="1400" b="0" i="0" u="none" strike="noStrike" noProof="0" dirty="0">
                          <a:solidFill>
                            <a:srgbClr val="000000"/>
                          </a:solidFill>
                          <a:latin typeface="Poppins" pitchFamily="2" charset="77"/>
                          <a:cs typeface="Poppins" pitchFamily="2" charset="77"/>
                        </a:rPr>
                        <a:t>la </a:t>
                      </a:r>
                      <a:r>
                        <a:rPr lang="en-GB" sz="1400" b="0" i="0" u="none" strike="noStrike" noProof="0" dirty="0" err="1">
                          <a:solidFill>
                            <a:srgbClr val="000000"/>
                          </a:solidFill>
                          <a:latin typeface="Poppins" pitchFamily="2" charset="77"/>
                          <a:cs typeface="Poppins" pitchFamily="2" charset="77"/>
                        </a:rPr>
                        <a:t>promoción</a:t>
                      </a:r>
                      <a:r>
                        <a:rPr lang="en-GB" sz="1400" b="0" i="0" u="none" strike="noStrike" noProof="0" dirty="0">
                          <a:solidFill>
                            <a:srgbClr val="000000"/>
                          </a:solidFill>
                          <a:latin typeface="Poppins" pitchFamily="2" charset="77"/>
                          <a:cs typeface="Poppins" pitchFamily="2" charset="77"/>
                        </a:rPr>
                        <a:t> de  </a:t>
                      </a:r>
                      <a:r>
                        <a:rPr lang="en-GB" sz="1400" b="0" i="0" u="none" strike="noStrike" noProof="0" dirty="0" err="1">
                          <a:solidFill>
                            <a:srgbClr val="000000"/>
                          </a:solidFill>
                          <a:latin typeface="Poppins" pitchFamily="2" charset="77"/>
                          <a:cs typeface="Poppins" pitchFamily="2" charset="77"/>
                        </a:rPr>
                        <a:t>mejoras</a:t>
                      </a:r>
                      <a:r>
                        <a:rPr lang="en-GB" sz="1400" b="0" i="0" u="none" strike="noStrike" noProof="0" dirty="0">
                          <a:solidFill>
                            <a:srgbClr val="000000"/>
                          </a:solidFill>
                          <a:latin typeface="Poppins" pitchFamily="2" charset="77"/>
                          <a:cs typeface="Poppins" pitchFamily="2" charset="77"/>
                        </a:rPr>
                        <a:t> </a:t>
                      </a:r>
                      <a:r>
                        <a:rPr lang="en-GB" sz="1400" b="0" i="0" u="none" strike="noStrike" noProof="0" dirty="0" err="1">
                          <a:solidFill>
                            <a:srgbClr val="000000"/>
                          </a:solidFill>
                          <a:latin typeface="Poppins" pitchFamily="2" charset="77"/>
                          <a:cs typeface="Poppins" pitchFamily="2" charset="77"/>
                        </a:rPr>
                        <a:t>en</a:t>
                      </a:r>
                      <a:r>
                        <a:rPr lang="en-GB" sz="1400" b="0" i="0" u="none" strike="noStrike" noProof="0" dirty="0">
                          <a:solidFill>
                            <a:srgbClr val="000000"/>
                          </a:solidFill>
                          <a:latin typeface="Poppins" pitchFamily="2" charset="77"/>
                          <a:cs typeface="Poppins" pitchFamily="2" charset="77"/>
                        </a:rPr>
                        <a:t> </a:t>
                      </a:r>
                      <a:r>
                        <a:rPr lang="en-GB" sz="1400" b="0" i="0" u="none" strike="noStrike" noProof="0" dirty="0" err="1">
                          <a:solidFill>
                            <a:srgbClr val="000000"/>
                          </a:solidFill>
                          <a:latin typeface="Poppins" pitchFamily="2" charset="77"/>
                          <a:cs typeface="Poppins" pitchFamily="2" charset="77"/>
                        </a:rPr>
                        <a:t>el</a:t>
                      </a:r>
                      <a:r>
                        <a:rPr lang="en-GB" sz="1400" b="0" i="0" u="none" strike="noStrike" noProof="0" dirty="0">
                          <a:solidFill>
                            <a:srgbClr val="000000"/>
                          </a:solidFill>
                          <a:latin typeface="Poppins" pitchFamily="2" charset="77"/>
                          <a:cs typeface="Poppins" pitchFamily="2" charset="77"/>
                        </a:rPr>
                        <a:t> </a:t>
                      </a:r>
                      <a:r>
                        <a:rPr lang="en-GB" sz="1400" b="0" i="0" u="none" strike="noStrike" noProof="0" dirty="0" err="1">
                          <a:solidFill>
                            <a:srgbClr val="000000"/>
                          </a:solidFill>
                          <a:latin typeface="Poppins" pitchFamily="2" charset="77"/>
                          <a:cs typeface="Poppins" pitchFamily="2" charset="77"/>
                        </a:rPr>
                        <a:t>programa</a:t>
                      </a:r>
                      <a:r>
                        <a:rPr lang="en-GB" sz="1400" b="0" i="0" u="none" strike="noStrike" noProof="0" dirty="0">
                          <a:solidFill>
                            <a:srgbClr val="000000"/>
                          </a:solidFill>
                          <a:latin typeface="Poppins" pitchFamily="2" charset="77"/>
                          <a:cs typeface="Poppins" pitchFamily="2" charset="77"/>
                        </a:rPr>
                        <a:t>. No </a:t>
                      </a:r>
                      <a:r>
                        <a:rPr lang="en-GB" sz="1400" b="0" i="0" u="none" strike="noStrike" noProof="0" dirty="0" err="1">
                          <a:solidFill>
                            <a:srgbClr val="000000"/>
                          </a:solidFill>
                          <a:latin typeface="Poppins" pitchFamily="2" charset="77"/>
                          <a:cs typeface="Poppins" pitchFamily="2" charset="77"/>
                        </a:rPr>
                        <a:t>tiene</a:t>
                      </a:r>
                      <a:r>
                        <a:rPr lang="en-GB" sz="1400" b="0" i="0" u="none" strike="noStrike" noProof="0" dirty="0">
                          <a:solidFill>
                            <a:srgbClr val="000000"/>
                          </a:solidFill>
                          <a:latin typeface="Poppins" pitchFamily="2" charset="77"/>
                          <a:cs typeface="Poppins" pitchFamily="2" charset="77"/>
                        </a:rPr>
                        <a:t> la </a:t>
                      </a:r>
                      <a:r>
                        <a:rPr lang="en-GB" sz="1400" b="0" i="0" u="none" strike="noStrike" noProof="0" dirty="0" err="1">
                          <a:solidFill>
                            <a:srgbClr val="000000"/>
                          </a:solidFill>
                          <a:latin typeface="Poppins" pitchFamily="2" charset="77"/>
                          <a:cs typeface="Poppins" pitchFamily="2" charset="77"/>
                        </a:rPr>
                        <a:t>intención</a:t>
                      </a:r>
                      <a:r>
                        <a:rPr lang="en-GB" sz="1400" b="0" i="0" u="none" strike="noStrike" noProof="0" dirty="0">
                          <a:solidFill>
                            <a:srgbClr val="000000"/>
                          </a:solidFill>
                          <a:latin typeface="Poppins" pitchFamily="2" charset="77"/>
                          <a:cs typeface="Poppins" pitchFamily="2" charset="77"/>
                        </a:rPr>
                        <a:t> de </a:t>
                      </a:r>
                      <a:r>
                        <a:rPr lang="en-GB" sz="1400" b="0" i="0" u="none" strike="noStrike" noProof="0" dirty="0" err="1">
                          <a:solidFill>
                            <a:srgbClr val="000000"/>
                          </a:solidFill>
                          <a:latin typeface="Poppins" pitchFamily="2" charset="77"/>
                          <a:cs typeface="Poppins" pitchFamily="2" charset="77"/>
                        </a:rPr>
                        <a:t>evaluar</a:t>
                      </a:r>
                      <a:r>
                        <a:rPr lang="en-GB" sz="1400" b="0" i="0" u="none" strike="noStrike" noProof="0" dirty="0">
                          <a:solidFill>
                            <a:srgbClr val="000000"/>
                          </a:solidFill>
                          <a:latin typeface="Poppins" pitchFamily="2" charset="77"/>
                          <a:cs typeface="Poppins" pitchFamily="2" charset="77"/>
                        </a:rPr>
                        <a:t> o </a:t>
                      </a:r>
                      <a:r>
                        <a:rPr lang="en-GB" sz="1400" b="0" i="0" u="none" strike="noStrike" noProof="0" dirty="0" err="1">
                          <a:solidFill>
                            <a:srgbClr val="000000"/>
                          </a:solidFill>
                          <a:latin typeface="Poppins" pitchFamily="2" charset="77"/>
                          <a:cs typeface="Poppins" pitchFamily="2" charset="77"/>
                        </a:rPr>
                        <a:t>emitir</a:t>
                      </a:r>
                      <a:r>
                        <a:rPr lang="en-GB" sz="1400" b="0" i="0" u="none" strike="noStrike" noProof="0" dirty="0">
                          <a:solidFill>
                            <a:srgbClr val="000000"/>
                          </a:solidFill>
                          <a:latin typeface="Poppins" pitchFamily="2" charset="77"/>
                          <a:cs typeface="Poppins" pitchFamily="2" charset="77"/>
                        </a:rPr>
                        <a:t> </a:t>
                      </a:r>
                      <a:r>
                        <a:rPr lang="en-GB" sz="1400" b="0" i="0" u="none" strike="noStrike" noProof="0" dirty="0" err="1">
                          <a:solidFill>
                            <a:srgbClr val="000000"/>
                          </a:solidFill>
                          <a:latin typeface="Poppins" pitchFamily="2" charset="77"/>
                          <a:cs typeface="Poppins" pitchFamily="2" charset="77"/>
                        </a:rPr>
                        <a:t>juicios</a:t>
                      </a:r>
                      <a:r>
                        <a:rPr lang="en-GB" sz="1400" b="0" i="0" u="none" strike="noStrike" noProof="0" dirty="0">
                          <a:solidFill>
                            <a:srgbClr val="000000"/>
                          </a:solidFill>
                          <a:latin typeface="Poppins" pitchFamily="2" charset="77"/>
                          <a:cs typeface="Poppins" pitchFamily="2" charset="77"/>
                        </a:rPr>
                        <a:t> </a:t>
                      </a:r>
                      <a:r>
                        <a:rPr lang="en-GB" sz="1400" b="0" i="0" u="none" strike="noStrike" noProof="0" dirty="0" err="1">
                          <a:solidFill>
                            <a:srgbClr val="000000"/>
                          </a:solidFill>
                          <a:latin typeface="Poppins" pitchFamily="2" charset="77"/>
                          <a:cs typeface="Poppins" pitchFamily="2" charset="77"/>
                        </a:rPr>
                        <a:t>sobre</a:t>
                      </a:r>
                      <a:r>
                        <a:rPr lang="en-GB" sz="1400" b="0" i="0" u="none" strike="noStrike" noProof="0" dirty="0">
                          <a:solidFill>
                            <a:srgbClr val="000000"/>
                          </a:solidFill>
                          <a:latin typeface="Poppins" pitchFamily="2" charset="77"/>
                          <a:cs typeface="Poppins" pitchFamily="2" charset="77"/>
                        </a:rPr>
                        <a:t> </a:t>
                      </a:r>
                      <a:r>
                        <a:rPr lang="en-GB" sz="1400" b="0" i="0" u="none" strike="noStrike" noProof="0" dirty="0" err="1">
                          <a:solidFill>
                            <a:srgbClr val="000000"/>
                          </a:solidFill>
                          <a:latin typeface="Poppins" pitchFamily="2" charset="77"/>
                          <a:cs typeface="Poppins" pitchFamily="2" charset="77"/>
                        </a:rPr>
                        <a:t>el</a:t>
                      </a:r>
                      <a:r>
                        <a:rPr lang="en-GB" sz="1400" b="0" i="0" u="none" strike="noStrike" noProof="0" dirty="0">
                          <a:solidFill>
                            <a:srgbClr val="000000"/>
                          </a:solidFill>
                          <a:latin typeface="Poppins" pitchFamily="2" charset="77"/>
                          <a:cs typeface="Poppins" pitchFamily="2" charset="77"/>
                        </a:rPr>
                        <a:t> </a:t>
                      </a:r>
                      <a:r>
                        <a:rPr lang="en-GB" sz="1400" b="0" i="0" u="none" strike="noStrike" noProof="0" dirty="0" err="1">
                          <a:solidFill>
                            <a:srgbClr val="000000"/>
                          </a:solidFill>
                          <a:latin typeface="Poppins" pitchFamily="2" charset="77"/>
                          <a:cs typeface="Poppins" pitchFamily="2" charset="77"/>
                        </a:rPr>
                        <a:t>desempeño</a:t>
                      </a:r>
                      <a:r>
                        <a:rPr lang="en-GB" sz="1400" b="0" i="0" u="none" strike="noStrike" noProof="0" dirty="0">
                          <a:solidFill>
                            <a:srgbClr val="000000"/>
                          </a:solidFill>
                          <a:latin typeface="Poppins" pitchFamily="2" charset="77"/>
                          <a:cs typeface="Poppins" pitchFamily="2" charset="77"/>
                        </a:rPr>
                        <a:t> del </a:t>
                      </a:r>
                      <a:r>
                        <a:rPr lang="en-GB" sz="1400" b="0" i="0" u="none" strike="noStrike" noProof="0" dirty="0" err="1">
                          <a:solidFill>
                            <a:srgbClr val="000000"/>
                          </a:solidFill>
                          <a:latin typeface="Poppins" pitchFamily="2" charset="77"/>
                          <a:cs typeface="Poppins" pitchFamily="2" charset="77"/>
                        </a:rPr>
                        <a:t>país</a:t>
                      </a:r>
                      <a:r>
                        <a:rPr lang="en-GB" sz="1400" b="0" i="0" u="none" strike="noStrike" noProof="0" dirty="0">
                          <a:solidFill>
                            <a:srgbClr val="000000"/>
                          </a:solidFill>
                          <a:latin typeface="Poppins" pitchFamily="2" charset="77"/>
                          <a:cs typeface="Poppins" pitchFamily="2" charset="77"/>
                          <a:sym typeface="Poppins"/>
                        </a:rPr>
                        <a:t>.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latin typeface="Poppins" pitchFamily="2" charset="77"/>
                        <a:cs typeface="Poppins" pitchFamily="2" charset="77"/>
                      </a:endParaRPr>
                    </a:p>
                    <a:p>
                      <a:pPr algn="l" defTabSz="914400">
                        <a:tabLst/>
                        <a:defRPr/>
                      </a:pPr>
                      <a:endParaRPr lang="es-MX" dirty="0">
                        <a:latin typeface="Poppins" pitchFamily="2" charset="77"/>
                        <a:cs typeface="Poppins" pitchFamily="2" charset="77"/>
                        <a:sym typeface="Poppin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84637164"/>
                  </a:ext>
                </a:extLst>
              </a:tr>
              <a:tr h="714329">
                <a:tc>
                  <a:txBody>
                    <a:bodyPr/>
                    <a:lstStyle/>
                    <a:p>
                      <a:pPr algn="l"/>
                      <a:endParaRPr lang="es-MX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MX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0" i="0" u="none" strike="noStrike" baseline="0" noProof="0" dirty="0">
                          <a:solidFill>
                            <a:srgbClr val="000000"/>
                          </a:solidFill>
                          <a:latin typeface="Poppins" pitchFamily="2" charset="77"/>
                          <a:cs typeface="Poppins" pitchFamily="2" charset="77"/>
                        </a:rPr>
                        <a:t>La </a:t>
                      </a:r>
                      <a:r>
                        <a:rPr lang="en-GB" sz="1400" b="0" i="0" u="none" strike="noStrike" baseline="0" noProof="0" dirty="0" err="1">
                          <a:solidFill>
                            <a:srgbClr val="000000"/>
                          </a:solidFill>
                          <a:latin typeface="Poppins" pitchFamily="2" charset="77"/>
                          <a:cs typeface="Poppins" pitchFamily="2" charset="77"/>
                        </a:rPr>
                        <a:t>calificación</a:t>
                      </a:r>
                      <a:r>
                        <a:rPr lang="en-GB" sz="1400" b="0" i="0" u="none" strike="noStrike" baseline="0" noProof="0" dirty="0">
                          <a:solidFill>
                            <a:srgbClr val="000000"/>
                          </a:solidFill>
                          <a:latin typeface="Poppins" pitchFamily="2" charset="77"/>
                          <a:cs typeface="Poppins" pitchFamily="2" charset="77"/>
                        </a:rPr>
                        <a:t> </a:t>
                      </a:r>
                      <a:r>
                        <a:rPr lang="en-GB" sz="1400" b="0" i="0" u="none" strike="noStrike" baseline="0" noProof="0" dirty="0" err="1">
                          <a:solidFill>
                            <a:srgbClr val="000000"/>
                          </a:solidFill>
                          <a:latin typeface="Poppins" pitchFamily="2" charset="77"/>
                          <a:cs typeface="Poppins" pitchFamily="2" charset="77"/>
                        </a:rPr>
                        <a:t>en</a:t>
                      </a:r>
                      <a:r>
                        <a:rPr lang="en-GB" sz="1400" b="0" i="0" u="none" strike="noStrike" baseline="0" noProof="0" dirty="0">
                          <a:solidFill>
                            <a:srgbClr val="000000"/>
                          </a:solidFill>
                          <a:latin typeface="Poppins" pitchFamily="2" charset="77"/>
                          <a:cs typeface="Poppins" pitchFamily="2" charset="77"/>
                        </a:rPr>
                        <a:t> la </a:t>
                      </a:r>
                      <a:r>
                        <a:rPr lang="en-GB" sz="1400" b="0" i="0" u="none" strike="noStrike" baseline="0" noProof="0" dirty="0" err="1">
                          <a:solidFill>
                            <a:srgbClr val="000000"/>
                          </a:solidFill>
                          <a:latin typeface="Poppins" pitchFamily="2" charset="77"/>
                          <a:cs typeface="Poppins" pitchFamily="2" charset="77"/>
                        </a:rPr>
                        <a:t>escala</a:t>
                      </a:r>
                      <a:r>
                        <a:rPr lang="en-GB" sz="1400" b="0" i="0" u="none" strike="noStrike" baseline="0" noProof="0" dirty="0">
                          <a:solidFill>
                            <a:srgbClr val="000000"/>
                          </a:solidFill>
                          <a:latin typeface="Poppins" pitchFamily="2" charset="77"/>
                          <a:cs typeface="Poppins" pitchFamily="2" charset="77"/>
                        </a:rPr>
                        <a:t> de </a:t>
                      </a:r>
                      <a:r>
                        <a:rPr lang="en-GB" sz="1400" b="0" i="0" u="none" strike="noStrike" baseline="0" noProof="0" dirty="0" err="1">
                          <a:solidFill>
                            <a:srgbClr val="000000"/>
                          </a:solidFill>
                          <a:latin typeface="Poppins" pitchFamily="2" charset="77"/>
                          <a:cs typeface="Poppins" pitchFamily="2" charset="77"/>
                        </a:rPr>
                        <a:t>madurez</a:t>
                      </a:r>
                      <a:r>
                        <a:rPr lang="en-GB" sz="1400" b="0" i="0" u="none" strike="noStrike" baseline="0" noProof="0" dirty="0">
                          <a:solidFill>
                            <a:srgbClr val="000000"/>
                          </a:solidFill>
                          <a:latin typeface="Poppins" pitchFamily="2" charset="77"/>
                          <a:cs typeface="Poppins" pitchFamily="2" charset="77"/>
                        </a:rPr>
                        <a:t> </a:t>
                      </a:r>
                      <a:r>
                        <a:rPr lang="en-GB" sz="1400" b="0" i="0" u="none" strike="noStrike" baseline="0" noProof="0" dirty="0">
                          <a:solidFill>
                            <a:srgbClr val="000000"/>
                          </a:solidFill>
                          <a:latin typeface="Poppins" pitchFamily="2" charset="77"/>
                          <a:cs typeface="Poppins" pitchFamily="2" charset="77"/>
                          <a:sym typeface="Poppins"/>
                        </a:rPr>
                        <a:t>no</a:t>
                      </a:r>
                      <a:r>
                        <a:rPr lang="en-GB" sz="1400" b="0" i="0" u="none" strike="noStrike" baseline="0" noProof="0" dirty="0">
                          <a:solidFill>
                            <a:srgbClr val="000000"/>
                          </a:solidFill>
                          <a:latin typeface="Poppins" pitchFamily="2" charset="77"/>
                          <a:cs typeface="Poppins" pitchFamily="2" charset="77"/>
                        </a:rPr>
                        <a:t>  es </a:t>
                      </a:r>
                      <a:r>
                        <a:rPr lang="en-GB" sz="1400" b="0" i="0" u="none" strike="noStrike" baseline="0" noProof="0" dirty="0" err="1">
                          <a:solidFill>
                            <a:srgbClr val="000000"/>
                          </a:solidFill>
                          <a:latin typeface="Poppins" pitchFamily="2" charset="77"/>
                          <a:cs typeface="Poppins" pitchFamily="2" charset="77"/>
                        </a:rPr>
                        <a:t>el</a:t>
                      </a:r>
                      <a:r>
                        <a:rPr lang="en-GB" sz="1400" b="0" i="0" u="none" strike="noStrike" baseline="0" noProof="0" dirty="0">
                          <a:solidFill>
                            <a:srgbClr val="000000"/>
                          </a:solidFill>
                          <a:latin typeface="Poppins" pitchFamily="2" charset="77"/>
                          <a:cs typeface="Poppins" pitchFamily="2" charset="77"/>
                        </a:rPr>
                        <a:t> </a:t>
                      </a:r>
                      <a:r>
                        <a:rPr lang="en-GB" sz="1400" b="0" i="0" u="none" strike="noStrike" baseline="0" noProof="0" dirty="0" err="1">
                          <a:solidFill>
                            <a:srgbClr val="000000"/>
                          </a:solidFill>
                          <a:latin typeface="Poppins" pitchFamily="2" charset="77"/>
                          <a:cs typeface="Poppins" pitchFamily="2" charset="77"/>
                        </a:rPr>
                        <a:t>enfoque</a:t>
                      </a:r>
                      <a:r>
                        <a:rPr lang="en-GB" sz="1400" b="0" i="0" u="none" strike="noStrike" baseline="0" noProof="0" dirty="0">
                          <a:solidFill>
                            <a:srgbClr val="000000"/>
                          </a:solidFill>
                          <a:latin typeface="Poppins" pitchFamily="2" charset="77"/>
                          <a:cs typeface="Poppins" pitchFamily="2" charset="77"/>
                        </a:rPr>
                        <a:t> principal; </a:t>
                      </a:r>
                      <a:r>
                        <a:rPr lang="en-GB" sz="1400" b="0" i="0" u="none" strike="noStrike" baseline="0" noProof="0" dirty="0" err="1">
                          <a:solidFill>
                            <a:srgbClr val="000000"/>
                          </a:solidFill>
                          <a:latin typeface="Poppins" pitchFamily="2" charset="77"/>
                          <a:cs typeface="Poppins" pitchFamily="2" charset="77"/>
                        </a:rPr>
                        <a:t>Identificar</a:t>
                      </a:r>
                      <a:r>
                        <a:rPr lang="en-GB" sz="1400" b="0" i="0" u="none" strike="noStrike" baseline="0" noProof="0" dirty="0">
                          <a:solidFill>
                            <a:srgbClr val="000000"/>
                          </a:solidFill>
                          <a:latin typeface="Poppins" pitchFamily="2" charset="77"/>
                          <a:cs typeface="Poppins" pitchFamily="2" charset="77"/>
                        </a:rPr>
                        <a:t> las </a:t>
                      </a:r>
                      <a:r>
                        <a:rPr lang="en-GB" sz="1400" b="0" i="0" u="none" strike="noStrike" baseline="0" noProof="0" dirty="0" err="1">
                          <a:solidFill>
                            <a:srgbClr val="000000"/>
                          </a:solidFill>
                          <a:latin typeface="Poppins" pitchFamily="2" charset="77"/>
                          <a:cs typeface="Poppins" pitchFamily="2" charset="77"/>
                        </a:rPr>
                        <a:t>causas</a:t>
                      </a:r>
                      <a:r>
                        <a:rPr lang="en-GB" sz="1400" b="0" i="0" u="none" strike="noStrike" baseline="0" noProof="0" dirty="0">
                          <a:solidFill>
                            <a:srgbClr val="000000"/>
                          </a:solidFill>
                          <a:latin typeface="Poppins" pitchFamily="2" charset="77"/>
                          <a:cs typeface="Poppins" pitchFamily="2" charset="77"/>
                        </a:rPr>
                        <a:t> </a:t>
                      </a:r>
                      <a:endParaRPr lang="es-ES" dirty="0">
                        <a:latin typeface="Poppins" pitchFamily="2" charset="77"/>
                        <a:cs typeface="Poppins" pitchFamily="2" charset="77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0" i="0" u="none" strike="noStrike" baseline="0" noProof="0" dirty="0" err="1">
                          <a:solidFill>
                            <a:srgbClr val="000000"/>
                          </a:solidFill>
                          <a:latin typeface="Poppins" pitchFamily="2" charset="77"/>
                          <a:cs typeface="Poppins" pitchFamily="2" charset="77"/>
                        </a:rPr>
                        <a:t>subyacentes</a:t>
                      </a:r>
                      <a:r>
                        <a:rPr lang="en-GB" sz="1400" b="0" i="0" u="none" strike="noStrike" baseline="0" noProof="0" dirty="0">
                          <a:solidFill>
                            <a:srgbClr val="000000"/>
                          </a:solidFill>
                          <a:latin typeface="Poppins" pitchFamily="2" charset="77"/>
                          <a:cs typeface="Poppins" pitchFamily="2" charset="77"/>
                        </a:rPr>
                        <a:t> de </a:t>
                      </a:r>
                      <a:r>
                        <a:rPr lang="en-GB" sz="1400" b="0" i="0" u="none" strike="noStrike" baseline="0" noProof="0" dirty="0" err="1">
                          <a:solidFill>
                            <a:srgbClr val="000000"/>
                          </a:solidFill>
                          <a:latin typeface="Poppins" pitchFamily="2" charset="77"/>
                          <a:cs typeface="Poppins" pitchFamily="2" charset="77"/>
                        </a:rPr>
                        <a:t>los</a:t>
                      </a:r>
                      <a:r>
                        <a:rPr lang="en-GB" sz="1400" b="0" i="0" u="none" strike="noStrike" baseline="0" noProof="0" dirty="0">
                          <a:solidFill>
                            <a:srgbClr val="000000"/>
                          </a:solidFill>
                          <a:latin typeface="Poppins" pitchFamily="2" charset="77"/>
                          <a:cs typeface="Poppins" pitchFamily="2" charset="77"/>
                        </a:rPr>
                        <a:t> </a:t>
                      </a:r>
                      <a:r>
                        <a:rPr lang="en-GB" sz="1400" b="0" i="0" u="none" strike="noStrike" baseline="0" noProof="0" dirty="0" err="1">
                          <a:solidFill>
                            <a:srgbClr val="000000"/>
                          </a:solidFill>
                          <a:latin typeface="Poppins" pitchFamily="2" charset="77"/>
                          <a:cs typeface="Poppins" pitchFamily="2" charset="77"/>
                        </a:rPr>
                        <a:t>cuellos</a:t>
                      </a:r>
                      <a:r>
                        <a:rPr lang="en-GB" sz="1400" b="0" i="0" u="none" strike="noStrike" baseline="0" noProof="0" dirty="0">
                          <a:solidFill>
                            <a:srgbClr val="000000"/>
                          </a:solidFill>
                          <a:latin typeface="Poppins" pitchFamily="2" charset="77"/>
                          <a:cs typeface="Poppins" pitchFamily="2" charset="77"/>
                        </a:rPr>
                        <a:t> </a:t>
                      </a:r>
                      <a:r>
                        <a:rPr lang="en-GB" sz="1400" b="0" i="0" u="none" strike="noStrike" baseline="0" noProof="0" dirty="0">
                          <a:solidFill>
                            <a:srgbClr val="000000"/>
                          </a:solidFill>
                          <a:latin typeface="Poppins" pitchFamily="2" charset="77"/>
                          <a:cs typeface="Poppins" pitchFamily="2" charset="77"/>
                          <a:sym typeface="Poppins"/>
                        </a:rPr>
                        <a:t>de</a:t>
                      </a:r>
                      <a:r>
                        <a:rPr lang="en-GB" sz="1400" b="0" i="0" u="none" strike="noStrike" baseline="0" noProof="0" dirty="0">
                          <a:solidFill>
                            <a:srgbClr val="000000"/>
                          </a:solidFill>
                          <a:latin typeface="Poppins" pitchFamily="2" charset="77"/>
                          <a:cs typeface="Poppins" pitchFamily="2" charset="77"/>
                        </a:rPr>
                        <a:t> </a:t>
                      </a:r>
                      <a:r>
                        <a:rPr lang="en-GB" sz="1400" b="0" i="0" u="none" strike="noStrike" baseline="0" noProof="0" dirty="0" err="1">
                          <a:solidFill>
                            <a:srgbClr val="000000"/>
                          </a:solidFill>
                          <a:latin typeface="Poppins" pitchFamily="2" charset="77"/>
                          <a:cs typeface="Poppins" pitchFamily="2" charset="77"/>
                        </a:rPr>
                        <a:t>botella</a:t>
                      </a:r>
                      <a:r>
                        <a:rPr lang="en-GB" sz="1400" b="0" i="0" u="none" strike="noStrike" baseline="0" noProof="0" dirty="0">
                          <a:solidFill>
                            <a:srgbClr val="000000"/>
                          </a:solidFill>
                          <a:latin typeface="Poppins" pitchFamily="2" charset="77"/>
                          <a:cs typeface="Poppins" pitchFamily="2" charset="77"/>
                        </a:rPr>
                        <a:t> </a:t>
                      </a:r>
                      <a:r>
                        <a:rPr lang="en-GB" sz="1400" b="0" i="0" u="none" strike="noStrike" baseline="0" noProof="0" dirty="0">
                          <a:solidFill>
                            <a:srgbClr val="000000"/>
                          </a:solidFill>
                          <a:latin typeface="Poppins" pitchFamily="2" charset="77"/>
                          <a:cs typeface="Poppins" pitchFamily="2" charset="77"/>
                          <a:sym typeface="Poppins"/>
                        </a:rPr>
                        <a:t>y</a:t>
                      </a:r>
                      <a:r>
                        <a:rPr lang="en-GB" sz="1400" b="0" i="0" u="none" strike="noStrike" baseline="0" noProof="0" dirty="0">
                          <a:solidFill>
                            <a:srgbClr val="000000"/>
                          </a:solidFill>
                          <a:latin typeface="Poppins" pitchFamily="2" charset="77"/>
                          <a:cs typeface="Poppins" pitchFamily="2" charset="77"/>
                        </a:rPr>
                        <a:t> </a:t>
                      </a:r>
                      <a:r>
                        <a:rPr lang="en-GB" sz="1400" b="0" i="0" u="none" strike="noStrike" baseline="0" noProof="0" dirty="0" err="1">
                          <a:solidFill>
                            <a:srgbClr val="000000"/>
                          </a:solidFill>
                          <a:latin typeface="Poppins" pitchFamily="2" charset="77"/>
                          <a:cs typeface="Poppins" pitchFamily="2" charset="77"/>
                        </a:rPr>
                        <a:t>los</a:t>
                      </a:r>
                      <a:r>
                        <a:rPr lang="en-GB" sz="1400" b="0" i="0" u="none" strike="noStrike" baseline="0" noProof="0" dirty="0">
                          <a:solidFill>
                            <a:srgbClr val="000000"/>
                          </a:solidFill>
                          <a:latin typeface="Poppins" pitchFamily="2" charset="77"/>
                          <a:cs typeface="Poppins" pitchFamily="2" charset="77"/>
                        </a:rPr>
                        <a:t> </a:t>
                      </a:r>
                      <a:r>
                        <a:rPr lang="en-GB" sz="1400" b="0" i="0" u="none" strike="noStrike" baseline="0" noProof="0" dirty="0" err="1">
                          <a:solidFill>
                            <a:srgbClr val="000000"/>
                          </a:solidFill>
                          <a:latin typeface="Poppins" pitchFamily="2" charset="77"/>
                          <a:cs typeface="Poppins" pitchFamily="2" charset="77"/>
                        </a:rPr>
                        <a:t>logros</a:t>
                      </a:r>
                      <a:r>
                        <a:rPr lang="en-GB" sz="1400" b="0" i="0" u="none" strike="noStrike" baseline="0" noProof="0" dirty="0">
                          <a:solidFill>
                            <a:srgbClr val="000000"/>
                          </a:solidFill>
                          <a:latin typeface="Poppins" pitchFamily="2" charset="77"/>
                          <a:cs typeface="Poppins" pitchFamily="2" charset="77"/>
                        </a:rPr>
                        <a:t> es lo que </a:t>
                      </a:r>
                      <a:r>
                        <a:rPr lang="en-GB" sz="1400" b="0" i="0" u="none" strike="noStrike" baseline="0" noProof="0" dirty="0" err="1">
                          <a:solidFill>
                            <a:srgbClr val="000000"/>
                          </a:solidFill>
                          <a:latin typeface="Poppins" pitchFamily="2" charset="77"/>
                          <a:cs typeface="Poppins" pitchFamily="2" charset="77"/>
                        </a:rPr>
                        <a:t>ayudará</a:t>
                      </a:r>
                      <a:r>
                        <a:rPr lang="en-GB" sz="1400" b="0" i="0" u="none" strike="noStrike" baseline="0" noProof="0" dirty="0">
                          <a:solidFill>
                            <a:srgbClr val="000000"/>
                          </a:solidFill>
                          <a:latin typeface="Poppins" pitchFamily="2" charset="77"/>
                          <a:cs typeface="Poppins" pitchFamily="2" charset="77"/>
                        </a:rPr>
                        <a:t> </a:t>
                      </a:r>
                      <a:r>
                        <a:rPr lang="en-GB" sz="1400" b="0" i="0" u="none" strike="noStrike" baseline="0" noProof="0" dirty="0">
                          <a:solidFill>
                            <a:srgbClr val="000000"/>
                          </a:solidFill>
                          <a:latin typeface="Poppins" pitchFamily="2" charset="77"/>
                          <a:cs typeface="Poppins" pitchFamily="2" charset="77"/>
                          <a:sym typeface="Poppins"/>
                        </a:rPr>
                        <a:t>a </a:t>
                      </a:r>
                      <a:r>
                        <a:rPr lang="en-GB" sz="1400" b="0" i="0" u="none" strike="noStrike" baseline="0" noProof="0" dirty="0">
                          <a:solidFill>
                            <a:srgbClr val="000000"/>
                          </a:solidFill>
                          <a:latin typeface="Poppins" pitchFamily="2" charset="77"/>
                          <a:cs typeface="Poppins" pitchFamily="2" charset="77"/>
                        </a:rPr>
                        <a:t>la </a:t>
                      </a:r>
                      <a:r>
                        <a:rPr lang="en-GB" sz="1400" b="0" i="0" u="none" strike="noStrike" baseline="0" noProof="0" dirty="0" err="1">
                          <a:solidFill>
                            <a:srgbClr val="000000"/>
                          </a:solidFill>
                          <a:latin typeface="Poppins" pitchFamily="2" charset="77"/>
                          <a:cs typeface="Poppins" pitchFamily="2" charset="77"/>
                        </a:rPr>
                        <a:t>mejora</a:t>
                      </a:r>
                      <a:r>
                        <a:rPr lang="en-GB" sz="1400" b="0" i="0" u="none" strike="noStrike" baseline="0" noProof="0" dirty="0">
                          <a:solidFill>
                            <a:srgbClr val="000000"/>
                          </a:solidFill>
                          <a:latin typeface="Poppins" pitchFamily="2" charset="77"/>
                          <a:cs typeface="Poppins" pitchFamily="2" charset="77"/>
                        </a:rPr>
                        <a:t> </a:t>
                      </a:r>
                      <a:r>
                        <a:rPr lang="en-GB" sz="1400" b="0" i="0" u="none" strike="noStrike" baseline="0" noProof="0" dirty="0">
                          <a:solidFill>
                            <a:srgbClr val="000000"/>
                          </a:solidFill>
                          <a:latin typeface="Poppins" pitchFamily="2" charset="77"/>
                          <a:cs typeface="Poppins" pitchFamily="2" charset="77"/>
                          <a:sym typeface="Poppins"/>
                        </a:rPr>
                        <a:t>del</a:t>
                      </a:r>
                      <a:r>
                        <a:rPr lang="en-GB" sz="1400" b="0" i="0" u="none" strike="noStrike" baseline="0" noProof="0" dirty="0">
                          <a:solidFill>
                            <a:srgbClr val="000000"/>
                          </a:solidFill>
                          <a:latin typeface="Poppins" pitchFamily="2" charset="77"/>
                          <a:cs typeface="Poppins" pitchFamily="2" charset="77"/>
                        </a:rPr>
                        <a:t> </a:t>
                      </a:r>
                      <a:r>
                        <a:rPr lang="en-GB" sz="1400" b="0" i="0" u="none" strike="noStrike" baseline="0" noProof="0" dirty="0" err="1">
                          <a:solidFill>
                            <a:srgbClr val="000000"/>
                          </a:solidFill>
                          <a:latin typeface="Poppins" pitchFamily="2" charset="77"/>
                          <a:cs typeface="Poppins" pitchFamily="2" charset="77"/>
                        </a:rPr>
                        <a:t>país</a:t>
                      </a:r>
                      <a:r>
                        <a:rPr lang="en-GB" sz="1400" b="0" i="0" u="none" strike="noStrike" baseline="0" noProof="0" dirty="0">
                          <a:solidFill>
                            <a:srgbClr val="000000"/>
                          </a:solidFill>
                          <a:latin typeface="Poppins" pitchFamily="2" charset="77"/>
                          <a:cs typeface="Poppins" pitchFamily="2" charset="77"/>
                          <a:sym typeface="Poppins"/>
                        </a:rPr>
                        <a:t>.</a:t>
                      </a:r>
                    </a:p>
                    <a:p>
                      <a:pPr algn="l"/>
                      <a:endParaRPr lang="es-MX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5076437"/>
                  </a:ext>
                </a:extLst>
              </a:tr>
            </a:tbl>
          </a:graphicData>
        </a:graphic>
      </p:graphicFrame>
      <p:sp>
        <p:nvSpPr>
          <p:cNvPr id="3" name="Google Shape;350;p33">
            <a:extLst>
              <a:ext uri="{FF2B5EF4-FFF2-40B4-BE49-F238E27FC236}">
                <a16:creationId xmlns:a16="http://schemas.microsoft.com/office/drawing/2014/main" id="{DC9D4B99-50AB-26E2-695E-1C356B6E344F}"/>
              </a:ext>
            </a:extLst>
          </p:cNvPr>
          <p:cNvSpPr txBox="1">
            <a:spLocks/>
          </p:cNvSpPr>
          <p:nvPr/>
        </p:nvSpPr>
        <p:spPr>
          <a:xfrm>
            <a:off x="720911" y="314671"/>
            <a:ext cx="7872300" cy="7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"/>
              <a:buNone/>
              <a:defRPr sz="33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500"/>
            </a:pPr>
            <a:r>
              <a:rPr lang="en-GB" sz="2400" dirty="0">
                <a:latin typeface="Poppins" pitchFamily="2" charset="77"/>
                <a:cs typeface="Poppins" pitchFamily="2" charset="77"/>
                <a:sym typeface="Poppins Black"/>
              </a:rPr>
              <a:t>Hay cuatro puntos clave a </a:t>
            </a:r>
            <a:r>
              <a:rPr lang="en-GB" sz="2400" dirty="0" err="1">
                <a:latin typeface="Poppins" pitchFamily="2" charset="77"/>
                <a:cs typeface="Poppins" pitchFamily="2" charset="77"/>
                <a:sym typeface="Poppins Black"/>
              </a:rPr>
              <a:t>considerar</a:t>
            </a:r>
            <a:r>
              <a:rPr lang="en-GB" sz="2400" dirty="0">
                <a:latin typeface="Poppins" pitchFamily="2" charset="77"/>
                <a:cs typeface="Poppins" pitchFamily="2" charset="77"/>
                <a:sym typeface="Poppins Black"/>
              </a:rPr>
              <a:t> al </a:t>
            </a:r>
            <a:r>
              <a:rPr lang="en-GB" sz="2400" dirty="0" err="1">
                <a:latin typeface="Poppins" pitchFamily="2" charset="77"/>
                <a:cs typeface="Poppins" pitchFamily="2" charset="77"/>
                <a:sym typeface="Poppins Black"/>
              </a:rPr>
              <a:t>realizar</a:t>
            </a:r>
            <a:r>
              <a:rPr lang="en-GB" sz="2400" dirty="0">
                <a:latin typeface="Poppins" pitchFamily="2" charset="77"/>
                <a:cs typeface="Poppins" pitchFamily="2" charset="77"/>
                <a:sym typeface="Poppins Black"/>
              </a:rPr>
              <a:t> la </a:t>
            </a:r>
            <a:r>
              <a:rPr lang="en-GB" sz="2400" dirty="0" err="1">
                <a:latin typeface="Poppins" pitchFamily="2" charset="77"/>
                <a:cs typeface="Poppins" pitchFamily="2" charset="77"/>
                <a:sym typeface="Poppins Black"/>
              </a:rPr>
              <a:t>autoevaluación</a:t>
            </a:r>
            <a:endParaRPr lang="en-GB" sz="2400" dirty="0">
              <a:latin typeface="Poppins" pitchFamily="2" charset="77"/>
              <a:cs typeface="Poppins" pitchFamily="2" charset="77"/>
              <a:sym typeface="Poppins Black"/>
            </a:endParaRPr>
          </a:p>
        </p:txBody>
      </p:sp>
      <p:grpSp>
        <p:nvGrpSpPr>
          <p:cNvPr id="4" name="Google Shape;351;p33">
            <a:extLst>
              <a:ext uri="{FF2B5EF4-FFF2-40B4-BE49-F238E27FC236}">
                <a16:creationId xmlns:a16="http://schemas.microsoft.com/office/drawing/2014/main" id="{2C32CA47-D8E5-33FD-7A84-61583D9F7DB2}"/>
              </a:ext>
            </a:extLst>
          </p:cNvPr>
          <p:cNvGrpSpPr/>
          <p:nvPr/>
        </p:nvGrpSpPr>
        <p:grpSpPr>
          <a:xfrm>
            <a:off x="1239829" y="1416634"/>
            <a:ext cx="284086" cy="281014"/>
            <a:chOff x="946175" y="3619500"/>
            <a:chExt cx="296975" cy="293825"/>
          </a:xfrm>
        </p:grpSpPr>
        <p:sp>
          <p:nvSpPr>
            <p:cNvPr id="5" name="Google Shape;352;p33">
              <a:extLst>
                <a:ext uri="{FF2B5EF4-FFF2-40B4-BE49-F238E27FC236}">
                  <a16:creationId xmlns:a16="http://schemas.microsoft.com/office/drawing/2014/main" id="{A87AB8D0-8977-6371-BDDE-262EB30D80AF}"/>
                </a:ext>
              </a:extLst>
            </p:cNvPr>
            <p:cNvSpPr/>
            <p:nvPr/>
          </p:nvSpPr>
          <p:spPr>
            <a:xfrm>
              <a:off x="963525" y="3619500"/>
              <a:ext cx="207950" cy="293825"/>
            </a:xfrm>
            <a:custGeom>
              <a:avLst/>
              <a:gdLst/>
              <a:ahLst/>
              <a:cxnLst/>
              <a:rect l="l" t="t" r="r" b="b"/>
              <a:pathLst>
                <a:path w="8318" h="11753" extrusionOk="0">
                  <a:moveTo>
                    <a:pt x="3828" y="2742"/>
                  </a:moveTo>
                  <a:cubicBezTo>
                    <a:pt x="3915" y="2742"/>
                    <a:pt x="4001" y="2773"/>
                    <a:pt x="4064" y="2836"/>
                  </a:cubicBezTo>
                  <a:cubicBezTo>
                    <a:pt x="4253" y="2994"/>
                    <a:pt x="4253" y="3183"/>
                    <a:pt x="4096" y="3340"/>
                  </a:cubicBezTo>
                  <a:lnTo>
                    <a:pt x="2678" y="4695"/>
                  </a:lnTo>
                  <a:cubicBezTo>
                    <a:pt x="2615" y="4790"/>
                    <a:pt x="2520" y="4821"/>
                    <a:pt x="2457" y="4821"/>
                  </a:cubicBezTo>
                  <a:cubicBezTo>
                    <a:pt x="2363" y="4821"/>
                    <a:pt x="2268" y="4790"/>
                    <a:pt x="2205" y="4695"/>
                  </a:cubicBezTo>
                  <a:lnTo>
                    <a:pt x="1512" y="4002"/>
                  </a:lnTo>
                  <a:cubicBezTo>
                    <a:pt x="1386" y="3876"/>
                    <a:pt x="1386" y="3655"/>
                    <a:pt x="1512" y="3529"/>
                  </a:cubicBezTo>
                  <a:cubicBezTo>
                    <a:pt x="1575" y="3466"/>
                    <a:pt x="1662" y="3435"/>
                    <a:pt x="1749" y="3435"/>
                  </a:cubicBezTo>
                  <a:cubicBezTo>
                    <a:pt x="1835" y="3435"/>
                    <a:pt x="1922" y="3466"/>
                    <a:pt x="1985" y="3529"/>
                  </a:cubicBezTo>
                  <a:lnTo>
                    <a:pt x="2426" y="3971"/>
                  </a:lnTo>
                  <a:lnTo>
                    <a:pt x="3592" y="2836"/>
                  </a:lnTo>
                  <a:cubicBezTo>
                    <a:pt x="3655" y="2773"/>
                    <a:pt x="3741" y="2742"/>
                    <a:pt x="3828" y="2742"/>
                  </a:cubicBezTo>
                  <a:close/>
                  <a:moveTo>
                    <a:pt x="3828" y="4790"/>
                  </a:moveTo>
                  <a:cubicBezTo>
                    <a:pt x="3915" y="4790"/>
                    <a:pt x="4001" y="4821"/>
                    <a:pt x="4064" y="4884"/>
                  </a:cubicBezTo>
                  <a:cubicBezTo>
                    <a:pt x="4253" y="5042"/>
                    <a:pt x="4253" y="5262"/>
                    <a:pt x="4096" y="5388"/>
                  </a:cubicBezTo>
                  <a:lnTo>
                    <a:pt x="2678" y="6774"/>
                  </a:lnTo>
                  <a:cubicBezTo>
                    <a:pt x="2615" y="6837"/>
                    <a:pt x="2520" y="6869"/>
                    <a:pt x="2457" y="6869"/>
                  </a:cubicBezTo>
                  <a:cubicBezTo>
                    <a:pt x="2363" y="6869"/>
                    <a:pt x="2268" y="6837"/>
                    <a:pt x="2205" y="6774"/>
                  </a:cubicBezTo>
                  <a:lnTo>
                    <a:pt x="1512" y="6050"/>
                  </a:lnTo>
                  <a:cubicBezTo>
                    <a:pt x="1386" y="5924"/>
                    <a:pt x="1386" y="5703"/>
                    <a:pt x="1512" y="5577"/>
                  </a:cubicBezTo>
                  <a:cubicBezTo>
                    <a:pt x="1575" y="5514"/>
                    <a:pt x="1662" y="5483"/>
                    <a:pt x="1749" y="5483"/>
                  </a:cubicBezTo>
                  <a:cubicBezTo>
                    <a:pt x="1835" y="5483"/>
                    <a:pt x="1922" y="5514"/>
                    <a:pt x="1985" y="5577"/>
                  </a:cubicBezTo>
                  <a:lnTo>
                    <a:pt x="2426" y="6018"/>
                  </a:lnTo>
                  <a:lnTo>
                    <a:pt x="3592" y="4884"/>
                  </a:lnTo>
                  <a:cubicBezTo>
                    <a:pt x="3655" y="4821"/>
                    <a:pt x="3741" y="4790"/>
                    <a:pt x="3828" y="4790"/>
                  </a:cubicBezTo>
                  <a:close/>
                  <a:moveTo>
                    <a:pt x="3828" y="6869"/>
                  </a:moveTo>
                  <a:cubicBezTo>
                    <a:pt x="3915" y="6869"/>
                    <a:pt x="4001" y="6900"/>
                    <a:pt x="4064" y="6963"/>
                  </a:cubicBezTo>
                  <a:cubicBezTo>
                    <a:pt x="4253" y="7121"/>
                    <a:pt x="4253" y="7342"/>
                    <a:pt x="4096" y="7468"/>
                  </a:cubicBezTo>
                  <a:lnTo>
                    <a:pt x="2678" y="8854"/>
                  </a:lnTo>
                  <a:cubicBezTo>
                    <a:pt x="2615" y="8917"/>
                    <a:pt x="2520" y="8980"/>
                    <a:pt x="2457" y="8980"/>
                  </a:cubicBezTo>
                  <a:cubicBezTo>
                    <a:pt x="2363" y="8980"/>
                    <a:pt x="2268" y="8917"/>
                    <a:pt x="2205" y="8854"/>
                  </a:cubicBezTo>
                  <a:lnTo>
                    <a:pt x="1512" y="8129"/>
                  </a:lnTo>
                  <a:cubicBezTo>
                    <a:pt x="1386" y="8003"/>
                    <a:pt x="1386" y="7783"/>
                    <a:pt x="1512" y="7657"/>
                  </a:cubicBezTo>
                  <a:cubicBezTo>
                    <a:pt x="1575" y="7594"/>
                    <a:pt x="1662" y="7562"/>
                    <a:pt x="1749" y="7562"/>
                  </a:cubicBezTo>
                  <a:cubicBezTo>
                    <a:pt x="1835" y="7562"/>
                    <a:pt x="1922" y="7594"/>
                    <a:pt x="1985" y="7657"/>
                  </a:cubicBezTo>
                  <a:lnTo>
                    <a:pt x="2426" y="8098"/>
                  </a:lnTo>
                  <a:lnTo>
                    <a:pt x="3592" y="6963"/>
                  </a:lnTo>
                  <a:cubicBezTo>
                    <a:pt x="3655" y="6900"/>
                    <a:pt x="3741" y="6869"/>
                    <a:pt x="3828" y="6869"/>
                  </a:cubicBez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9673"/>
                  </a:lnTo>
                  <a:lnTo>
                    <a:pt x="6301" y="9673"/>
                  </a:lnTo>
                  <a:lnTo>
                    <a:pt x="6301" y="10397"/>
                  </a:lnTo>
                  <a:lnTo>
                    <a:pt x="6301" y="10744"/>
                  </a:lnTo>
                  <a:lnTo>
                    <a:pt x="6270" y="10744"/>
                  </a:lnTo>
                  <a:cubicBezTo>
                    <a:pt x="6270" y="11343"/>
                    <a:pt x="6742" y="11752"/>
                    <a:pt x="7278" y="11752"/>
                  </a:cubicBezTo>
                  <a:cubicBezTo>
                    <a:pt x="7876" y="11752"/>
                    <a:pt x="8317" y="11280"/>
                    <a:pt x="8317" y="10744"/>
                  </a:cubicBezTo>
                  <a:lnTo>
                    <a:pt x="8317" y="7972"/>
                  </a:lnTo>
                  <a:lnTo>
                    <a:pt x="7498" y="8822"/>
                  </a:lnTo>
                  <a:lnTo>
                    <a:pt x="5608" y="9547"/>
                  </a:lnTo>
                  <a:cubicBezTo>
                    <a:pt x="5497" y="9576"/>
                    <a:pt x="5390" y="9590"/>
                    <a:pt x="5288" y="9590"/>
                  </a:cubicBezTo>
                  <a:cubicBezTo>
                    <a:pt x="4954" y="9590"/>
                    <a:pt x="4674" y="9441"/>
                    <a:pt x="4505" y="9200"/>
                  </a:cubicBezTo>
                  <a:cubicBezTo>
                    <a:pt x="4316" y="8980"/>
                    <a:pt x="4222" y="8665"/>
                    <a:pt x="4316" y="8255"/>
                  </a:cubicBezTo>
                  <a:lnTo>
                    <a:pt x="5041" y="6365"/>
                  </a:lnTo>
                  <a:lnTo>
                    <a:pt x="8317" y="3088"/>
                  </a:lnTo>
                  <a:lnTo>
                    <a:pt x="8317" y="2773"/>
                  </a:lnTo>
                  <a:lnTo>
                    <a:pt x="5891" y="2773"/>
                  </a:lnTo>
                  <a:cubicBezTo>
                    <a:pt x="5671" y="2773"/>
                    <a:pt x="5513" y="2616"/>
                    <a:pt x="5513" y="2427"/>
                  </a:cubicBezTo>
                  <a:lnTo>
                    <a:pt x="55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353;p33">
              <a:extLst>
                <a:ext uri="{FF2B5EF4-FFF2-40B4-BE49-F238E27FC236}">
                  <a16:creationId xmlns:a16="http://schemas.microsoft.com/office/drawing/2014/main" id="{83BFCF18-EEFB-AE71-0D22-930068444D2E}"/>
                </a:ext>
              </a:extLst>
            </p:cNvPr>
            <p:cNvSpPr/>
            <p:nvPr/>
          </p:nvSpPr>
          <p:spPr>
            <a:xfrm>
              <a:off x="1185625" y="3688025"/>
              <a:ext cx="57525" cy="55950"/>
            </a:xfrm>
            <a:custGeom>
              <a:avLst/>
              <a:gdLst/>
              <a:ahLst/>
              <a:cxnLst/>
              <a:rect l="l" t="t" r="r" b="b"/>
              <a:pathLst>
                <a:path w="2301" h="2238" extrusionOk="0">
                  <a:moveTo>
                    <a:pt x="1072" y="1"/>
                  </a:moveTo>
                  <a:cubicBezTo>
                    <a:pt x="890" y="1"/>
                    <a:pt x="709" y="64"/>
                    <a:pt x="568" y="190"/>
                  </a:cubicBezTo>
                  <a:lnTo>
                    <a:pt x="0" y="788"/>
                  </a:lnTo>
                  <a:lnTo>
                    <a:pt x="1450" y="2238"/>
                  </a:lnTo>
                  <a:lnTo>
                    <a:pt x="2048" y="1639"/>
                  </a:lnTo>
                  <a:cubicBezTo>
                    <a:pt x="2300" y="1387"/>
                    <a:pt x="2300" y="946"/>
                    <a:pt x="2048" y="662"/>
                  </a:cubicBezTo>
                  <a:lnTo>
                    <a:pt x="1576" y="190"/>
                  </a:lnTo>
                  <a:cubicBezTo>
                    <a:pt x="1434" y="64"/>
                    <a:pt x="1253" y="1"/>
                    <a:pt x="10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54;p33">
              <a:extLst>
                <a:ext uri="{FF2B5EF4-FFF2-40B4-BE49-F238E27FC236}">
                  <a16:creationId xmlns:a16="http://schemas.microsoft.com/office/drawing/2014/main" id="{94D81B43-9CD2-659D-15B1-CEF591081AB1}"/>
                </a:ext>
              </a:extLst>
            </p:cNvPr>
            <p:cNvSpPr/>
            <p:nvPr/>
          </p:nvSpPr>
          <p:spPr>
            <a:xfrm>
              <a:off x="1088075" y="3795925"/>
              <a:ext cx="46375" cy="45025"/>
            </a:xfrm>
            <a:custGeom>
              <a:avLst/>
              <a:gdLst/>
              <a:ahLst/>
              <a:cxnLst/>
              <a:rect l="l" t="t" r="r" b="b"/>
              <a:pathLst>
                <a:path w="1855" h="1801" extrusionOk="0">
                  <a:moveTo>
                    <a:pt x="594" y="1"/>
                  </a:moveTo>
                  <a:lnTo>
                    <a:pt x="59" y="1387"/>
                  </a:lnTo>
                  <a:cubicBezTo>
                    <a:pt x="0" y="1621"/>
                    <a:pt x="186" y="1800"/>
                    <a:pt x="414" y="1800"/>
                  </a:cubicBezTo>
                  <a:cubicBezTo>
                    <a:pt x="432" y="1800"/>
                    <a:pt x="450" y="1799"/>
                    <a:pt x="468" y="1797"/>
                  </a:cubicBezTo>
                  <a:lnTo>
                    <a:pt x="1855" y="1261"/>
                  </a:lnTo>
                  <a:lnTo>
                    <a:pt x="5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55;p33">
              <a:extLst>
                <a:ext uri="{FF2B5EF4-FFF2-40B4-BE49-F238E27FC236}">
                  <a16:creationId xmlns:a16="http://schemas.microsoft.com/office/drawing/2014/main" id="{CEA22181-F1BA-5A4F-31EA-E181AE33838B}"/>
                </a:ext>
              </a:extLst>
            </p:cNvPr>
            <p:cNvSpPr/>
            <p:nvPr/>
          </p:nvSpPr>
          <p:spPr>
            <a:xfrm>
              <a:off x="1112375" y="3720325"/>
              <a:ext cx="97700" cy="97700"/>
            </a:xfrm>
            <a:custGeom>
              <a:avLst/>
              <a:gdLst/>
              <a:ahLst/>
              <a:cxnLst/>
              <a:rect l="l" t="t" r="r" b="b"/>
              <a:pathLst>
                <a:path w="3908" h="3908" extrusionOk="0">
                  <a:moveTo>
                    <a:pt x="2426" y="1"/>
                  </a:moveTo>
                  <a:lnTo>
                    <a:pt x="1" y="2458"/>
                  </a:lnTo>
                  <a:lnTo>
                    <a:pt x="1450" y="3907"/>
                  </a:lnTo>
                  <a:lnTo>
                    <a:pt x="3907" y="1481"/>
                  </a:lnTo>
                  <a:lnTo>
                    <a:pt x="24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56;p33">
              <a:extLst>
                <a:ext uri="{FF2B5EF4-FFF2-40B4-BE49-F238E27FC236}">
                  <a16:creationId xmlns:a16="http://schemas.microsoft.com/office/drawing/2014/main" id="{7B2DF867-0CD9-A8C8-1C37-138D519CE006}"/>
                </a:ext>
              </a:extLst>
            </p:cNvPr>
            <p:cNvSpPr/>
            <p:nvPr/>
          </p:nvSpPr>
          <p:spPr>
            <a:xfrm>
              <a:off x="1120250" y="3623450"/>
              <a:ext cx="47275" cy="47275"/>
            </a:xfrm>
            <a:custGeom>
              <a:avLst/>
              <a:gdLst/>
              <a:ahLst/>
              <a:cxnLst/>
              <a:rect l="l" t="t" r="r" b="b"/>
              <a:pathLst>
                <a:path w="1891" h="1891" extrusionOk="0">
                  <a:moveTo>
                    <a:pt x="1" y="0"/>
                  </a:moveTo>
                  <a:lnTo>
                    <a:pt x="1" y="1891"/>
                  </a:lnTo>
                  <a:lnTo>
                    <a:pt x="1891" y="189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57;p33">
              <a:extLst>
                <a:ext uri="{FF2B5EF4-FFF2-40B4-BE49-F238E27FC236}">
                  <a16:creationId xmlns:a16="http://schemas.microsoft.com/office/drawing/2014/main" id="{4AFA6BFC-310C-FF16-318D-8529C1F97158}"/>
                </a:ext>
              </a:extLst>
            </p:cNvPr>
            <p:cNvSpPr/>
            <p:nvPr/>
          </p:nvSpPr>
          <p:spPr>
            <a:xfrm>
              <a:off x="946175" y="3879425"/>
              <a:ext cx="166225" cy="33900"/>
            </a:xfrm>
            <a:custGeom>
              <a:avLst/>
              <a:gdLst/>
              <a:ahLst/>
              <a:cxnLst/>
              <a:rect l="l" t="t" r="r" b="b"/>
              <a:pathLst>
                <a:path w="6649" h="1356" extrusionOk="0">
                  <a:moveTo>
                    <a:pt x="348" y="0"/>
                  </a:moveTo>
                  <a:cubicBezTo>
                    <a:pt x="158" y="0"/>
                    <a:pt x="1" y="190"/>
                    <a:pt x="1" y="347"/>
                  </a:cubicBezTo>
                  <a:lnTo>
                    <a:pt x="1" y="694"/>
                  </a:lnTo>
                  <a:cubicBezTo>
                    <a:pt x="1" y="1040"/>
                    <a:pt x="316" y="1355"/>
                    <a:pt x="694" y="1355"/>
                  </a:cubicBezTo>
                  <a:lnTo>
                    <a:pt x="6649" y="1355"/>
                  </a:lnTo>
                  <a:cubicBezTo>
                    <a:pt x="6428" y="1103"/>
                    <a:pt x="6302" y="725"/>
                    <a:pt x="6302" y="347"/>
                  </a:cubicBezTo>
                  <a:lnTo>
                    <a:pt x="6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" name="Google Shape;358;p33">
            <a:extLst>
              <a:ext uri="{FF2B5EF4-FFF2-40B4-BE49-F238E27FC236}">
                <a16:creationId xmlns:a16="http://schemas.microsoft.com/office/drawing/2014/main" id="{3E4018A8-991F-9018-A022-82DDE9BF73D6}"/>
              </a:ext>
            </a:extLst>
          </p:cNvPr>
          <p:cNvGrpSpPr/>
          <p:nvPr/>
        </p:nvGrpSpPr>
        <p:grpSpPr>
          <a:xfrm>
            <a:off x="1253582" y="2061469"/>
            <a:ext cx="243599" cy="242286"/>
            <a:chOff x="-35482200" y="3561225"/>
            <a:chExt cx="292225" cy="290650"/>
          </a:xfrm>
        </p:grpSpPr>
        <p:sp>
          <p:nvSpPr>
            <p:cNvPr id="12" name="Google Shape;359;p33">
              <a:extLst>
                <a:ext uri="{FF2B5EF4-FFF2-40B4-BE49-F238E27FC236}">
                  <a16:creationId xmlns:a16="http://schemas.microsoft.com/office/drawing/2014/main" id="{FA213D53-5838-214C-2809-A36E3454A7AA}"/>
                </a:ext>
              </a:extLst>
            </p:cNvPr>
            <p:cNvSpPr/>
            <p:nvPr/>
          </p:nvSpPr>
          <p:spPr>
            <a:xfrm>
              <a:off x="-35482200" y="3749475"/>
              <a:ext cx="292225" cy="102400"/>
            </a:xfrm>
            <a:custGeom>
              <a:avLst/>
              <a:gdLst/>
              <a:ahLst/>
              <a:cxnLst/>
              <a:rect l="l" t="t" r="r" b="b"/>
              <a:pathLst>
                <a:path w="11689" h="4096" extrusionOk="0">
                  <a:moveTo>
                    <a:pt x="1701" y="0"/>
                  </a:moveTo>
                  <a:cubicBezTo>
                    <a:pt x="1040" y="0"/>
                    <a:pt x="473" y="315"/>
                    <a:pt x="63" y="819"/>
                  </a:cubicBezTo>
                  <a:cubicBezTo>
                    <a:pt x="0" y="945"/>
                    <a:pt x="0" y="1040"/>
                    <a:pt x="32" y="1166"/>
                  </a:cubicBezTo>
                  <a:cubicBezTo>
                    <a:pt x="63" y="1292"/>
                    <a:pt x="189" y="1355"/>
                    <a:pt x="347" y="1355"/>
                  </a:cubicBezTo>
                  <a:lnTo>
                    <a:pt x="1008" y="1355"/>
                  </a:lnTo>
                  <a:cubicBezTo>
                    <a:pt x="1418" y="1355"/>
                    <a:pt x="1670" y="1670"/>
                    <a:pt x="1670" y="2048"/>
                  </a:cubicBezTo>
                  <a:cubicBezTo>
                    <a:pt x="1670" y="2426"/>
                    <a:pt x="1355" y="2710"/>
                    <a:pt x="1008" y="2710"/>
                  </a:cubicBezTo>
                  <a:lnTo>
                    <a:pt x="347" y="2710"/>
                  </a:lnTo>
                  <a:cubicBezTo>
                    <a:pt x="221" y="2710"/>
                    <a:pt x="95" y="2773"/>
                    <a:pt x="32" y="2899"/>
                  </a:cubicBezTo>
                  <a:cubicBezTo>
                    <a:pt x="0" y="3025"/>
                    <a:pt x="0" y="3151"/>
                    <a:pt x="63" y="3245"/>
                  </a:cubicBezTo>
                  <a:cubicBezTo>
                    <a:pt x="410" y="3781"/>
                    <a:pt x="1040" y="4096"/>
                    <a:pt x="1701" y="4096"/>
                  </a:cubicBezTo>
                  <a:cubicBezTo>
                    <a:pt x="2615" y="4096"/>
                    <a:pt x="3371" y="3497"/>
                    <a:pt x="3655" y="2710"/>
                  </a:cubicBezTo>
                  <a:lnTo>
                    <a:pt x="8065" y="2710"/>
                  </a:lnTo>
                  <a:cubicBezTo>
                    <a:pt x="8317" y="3497"/>
                    <a:pt x="9073" y="4096"/>
                    <a:pt x="9987" y="4096"/>
                  </a:cubicBezTo>
                  <a:cubicBezTo>
                    <a:pt x="10649" y="4096"/>
                    <a:pt x="11247" y="3781"/>
                    <a:pt x="11594" y="3245"/>
                  </a:cubicBezTo>
                  <a:cubicBezTo>
                    <a:pt x="11688" y="3119"/>
                    <a:pt x="11688" y="3025"/>
                    <a:pt x="11625" y="2899"/>
                  </a:cubicBezTo>
                  <a:cubicBezTo>
                    <a:pt x="11594" y="2773"/>
                    <a:pt x="11468" y="2710"/>
                    <a:pt x="11310" y="2710"/>
                  </a:cubicBezTo>
                  <a:lnTo>
                    <a:pt x="10649" y="2710"/>
                  </a:lnTo>
                  <a:cubicBezTo>
                    <a:pt x="10271" y="2710"/>
                    <a:pt x="9987" y="2395"/>
                    <a:pt x="9987" y="2048"/>
                  </a:cubicBezTo>
                  <a:cubicBezTo>
                    <a:pt x="9987" y="1670"/>
                    <a:pt x="10302" y="1355"/>
                    <a:pt x="10649" y="1355"/>
                  </a:cubicBezTo>
                  <a:lnTo>
                    <a:pt x="11310" y="1355"/>
                  </a:lnTo>
                  <a:cubicBezTo>
                    <a:pt x="11436" y="1355"/>
                    <a:pt x="11562" y="1292"/>
                    <a:pt x="11625" y="1166"/>
                  </a:cubicBezTo>
                  <a:cubicBezTo>
                    <a:pt x="11688" y="1040"/>
                    <a:pt x="11688" y="945"/>
                    <a:pt x="11594" y="819"/>
                  </a:cubicBezTo>
                  <a:cubicBezTo>
                    <a:pt x="11247" y="315"/>
                    <a:pt x="10649" y="0"/>
                    <a:pt x="9987" y="0"/>
                  </a:cubicBezTo>
                  <a:cubicBezTo>
                    <a:pt x="9073" y="0"/>
                    <a:pt x="8349" y="567"/>
                    <a:pt x="8065" y="1355"/>
                  </a:cubicBezTo>
                  <a:lnTo>
                    <a:pt x="3655" y="1355"/>
                  </a:lnTo>
                  <a:cubicBezTo>
                    <a:pt x="3371" y="567"/>
                    <a:pt x="2615" y="0"/>
                    <a:pt x="17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60;p33">
              <a:extLst>
                <a:ext uri="{FF2B5EF4-FFF2-40B4-BE49-F238E27FC236}">
                  <a16:creationId xmlns:a16="http://schemas.microsoft.com/office/drawing/2014/main" id="{4BBA10FD-9334-9CE9-56B5-57190ED0F76E}"/>
                </a:ext>
              </a:extLst>
            </p:cNvPr>
            <p:cNvSpPr/>
            <p:nvPr/>
          </p:nvSpPr>
          <p:spPr>
            <a:xfrm>
              <a:off x="-35371150" y="3561225"/>
              <a:ext cx="68550" cy="68550"/>
            </a:xfrm>
            <a:custGeom>
              <a:avLst/>
              <a:gdLst/>
              <a:ahLst/>
              <a:cxnLst/>
              <a:rect l="l" t="t" r="r" b="b"/>
              <a:pathLst>
                <a:path w="2742" h="2742" extrusionOk="0">
                  <a:moveTo>
                    <a:pt x="1355" y="1"/>
                  </a:moveTo>
                  <a:cubicBezTo>
                    <a:pt x="630" y="1"/>
                    <a:pt x="0" y="631"/>
                    <a:pt x="0" y="1387"/>
                  </a:cubicBezTo>
                  <a:cubicBezTo>
                    <a:pt x="0" y="2111"/>
                    <a:pt x="630" y="2741"/>
                    <a:pt x="1355" y="2741"/>
                  </a:cubicBezTo>
                  <a:cubicBezTo>
                    <a:pt x="2111" y="2741"/>
                    <a:pt x="2741" y="2111"/>
                    <a:pt x="2741" y="1387"/>
                  </a:cubicBezTo>
                  <a:cubicBezTo>
                    <a:pt x="2741" y="631"/>
                    <a:pt x="2111" y="1"/>
                    <a:pt x="13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61;p33">
              <a:extLst>
                <a:ext uri="{FF2B5EF4-FFF2-40B4-BE49-F238E27FC236}">
                  <a16:creationId xmlns:a16="http://schemas.microsoft.com/office/drawing/2014/main" id="{C28EAE4C-BFAE-A3DC-C5D2-ADAF2912EDEE}"/>
                </a:ext>
              </a:extLst>
            </p:cNvPr>
            <p:cNvSpPr/>
            <p:nvPr/>
          </p:nvSpPr>
          <p:spPr>
            <a:xfrm>
              <a:off x="-35405025" y="3647075"/>
              <a:ext cx="136275" cy="119750"/>
            </a:xfrm>
            <a:custGeom>
              <a:avLst/>
              <a:gdLst/>
              <a:ahLst/>
              <a:cxnLst/>
              <a:rect l="l" t="t" r="r" b="b"/>
              <a:pathLst>
                <a:path w="5451" h="4790" extrusionOk="0">
                  <a:moveTo>
                    <a:pt x="2710" y="1"/>
                  </a:moveTo>
                  <a:cubicBezTo>
                    <a:pt x="1387" y="1"/>
                    <a:pt x="253" y="1009"/>
                    <a:pt x="32" y="2300"/>
                  </a:cubicBezTo>
                  <a:cubicBezTo>
                    <a:pt x="1" y="2521"/>
                    <a:pt x="158" y="2710"/>
                    <a:pt x="410" y="2710"/>
                  </a:cubicBezTo>
                  <a:lnTo>
                    <a:pt x="2395" y="2710"/>
                  </a:lnTo>
                  <a:lnTo>
                    <a:pt x="2395" y="4789"/>
                  </a:lnTo>
                  <a:lnTo>
                    <a:pt x="3088" y="4789"/>
                  </a:lnTo>
                  <a:lnTo>
                    <a:pt x="3088" y="2710"/>
                  </a:lnTo>
                  <a:lnTo>
                    <a:pt x="5073" y="2710"/>
                  </a:lnTo>
                  <a:cubicBezTo>
                    <a:pt x="5293" y="2710"/>
                    <a:pt x="5451" y="2521"/>
                    <a:pt x="5451" y="2300"/>
                  </a:cubicBezTo>
                  <a:cubicBezTo>
                    <a:pt x="5230" y="977"/>
                    <a:pt x="4096" y="1"/>
                    <a:pt x="27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362;p33">
            <a:extLst>
              <a:ext uri="{FF2B5EF4-FFF2-40B4-BE49-F238E27FC236}">
                <a16:creationId xmlns:a16="http://schemas.microsoft.com/office/drawing/2014/main" id="{6883A1D3-604D-AC34-DEC9-EB34F312A8EF}"/>
              </a:ext>
            </a:extLst>
          </p:cNvPr>
          <p:cNvGrpSpPr/>
          <p:nvPr/>
        </p:nvGrpSpPr>
        <p:grpSpPr>
          <a:xfrm>
            <a:off x="1231632" y="2768257"/>
            <a:ext cx="272603" cy="236678"/>
            <a:chOff x="6218300" y="4416175"/>
            <a:chExt cx="516000" cy="448000"/>
          </a:xfrm>
        </p:grpSpPr>
        <p:sp>
          <p:nvSpPr>
            <p:cNvPr id="16" name="Google Shape;363;p33">
              <a:extLst>
                <a:ext uri="{FF2B5EF4-FFF2-40B4-BE49-F238E27FC236}">
                  <a16:creationId xmlns:a16="http://schemas.microsoft.com/office/drawing/2014/main" id="{98E2A343-DFE2-E59F-D091-D54A6D0BC18F}"/>
                </a:ext>
              </a:extLst>
            </p:cNvPr>
            <p:cNvSpPr/>
            <p:nvPr/>
          </p:nvSpPr>
          <p:spPr>
            <a:xfrm>
              <a:off x="6462150" y="4525375"/>
              <a:ext cx="28250" cy="141250"/>
            </a:xfrm>
            <a:custGeom>
              <a:avLst/>
              <a:gdLst/>
              <a:ahLst/>
              <a:cxnLst/>
              <a:rect l="l" t="t" r="r" b="b"/>
              <a:pathLst>
                <a:path w="1130" h="5650" extrusionOk="0">
                  <a:moveTo>
                    <a:pt x="566" y="1"/>
                  </a:moveTo>
                  <a:cubicBezTo>
                    <a:pt x="253" y="1"/>
                    <a:pt x="0" y="254"/>
                    <a:pt x="0" y="567"/>
                  </a:cubicBezTo>
                  <a:lnTo>
                    <a:pt x="0" y="5087"/>
                  </a:lnTo>
                  <a:cubicBezTo>
                    <a:pt x="0" y="5397"/>
                    <a:pt x="253" y="5650"/>
                    <a:pt x="566" y="5650"/>
                  </a:cubicBezTo>
                  <a:cubicBezTo>
                    <a:pt x="877" y="5650"/>
                    <a:pt x="1130" y="5397"/>
                    <a:pt x="1130" y="5087"/>
                  </a:cubicBezTo>
                  <a:lnTo>
                    <a:pt x="1130" y="567"/>
                  </a:lnTo>
                  <a:cubicBezTo>
                    <a:pt x="1130" y="254"/>
                    <a:pt x="877" y="1"/>
                    <a:pt x="5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7" name="Google Shape;364;p33">
              <a:extLst>
                <a:ext uri="{FF2B5EF4-FFF2-40B4-BE49-F238E27FC236}">
                  <a16:creationId xmlns:a16="http://schemas.microsoft.com/office/drawing/2014/main" id="{54909662-C619-BA16-CFF2-28454A6A35CC}"/>
                </a:ext>
              </a:extLst>
            </p:cNvPr>
            <p:cNvSpPr/>
            <p:nvPr/>
          </p:nvSpPr>
          <p:spPr>
            <a:xfrm>
              <a:off x="6218300" y="4416175"/>
              <a:ext cx="516000" cy="448000"/>
            </a:xfrm>
            <a:custGeom>
              <a:avLst/>
              <a:gdLst/>
              <a:ahLst/>
              <a:cxnLst/>
              <a:rect l="l" t="t" r="r" b="b"/>
              <a:pathLst>
                <a:path w="20640" h="17920" extrusionOk="0">
                  <a:moveTo>
                    <a:pt x="10320" y="3240"/>
                  </a:moveTo>
                  <a:cubicBezTo>
                    <a:pt x="11254" y="3240"/>
                    <a:pt x="12013" y="3998"/>
                    <a:pt x="12013" y="4935"/>
                  </a:cubicBezTo>
                  <a:lnTo>
                    <a:pt x="12013" y="9452"/>
                  </a:lnTo>
                  <a:cubicBezTo>
                    <a:pt x="12013" y="10385"/>
                    <a:pt x="11254" y="11144"/>
                    <a:pt x="10320" y="11144"/>
                  </a:cubicBezTo>
                  <a:cubicBezTo>
                    <a:pt x="9384" y="11144"/>
                    <a:pt x="8625" y="10385"/>
                    <a:pt x="8625" y="9452"/>
                  </a:cubicBezTo>
                  <a:lnTo>
                    <a:pt x="8625" y="4935"/>
                  </a:lnTo>
                  <a:cubicBezTo>
                    <a:pt x="8625" y="3998"/>
                    <a:pt x="9384" y="3240"/>
                    <a:pt x="10320" y="3240"/>
                  </a:cubicBezTo>
                  <a:close/>
                  <a:moveTo>
                    <a:pt x="10320" y="12274"/>
                  </a:moveTo>
                  <a:cubicBezTo>
                    <a:pt x="10538" y="12274"/>
                    <a:pt x="10758" y="12316"/>
                    <a:pt x="10968" y="12403"/>
                  </a:cubicBezTo>
                  <a:cubicBezTo>
                    <a:pt x="11600" y="12665"/>
                    <a:pt x="12013" y="13282"/>
                    <a:pt x="12013" y="13969"/>
                  </a:cubicBezTo>
                  <a:cubicBezTo>
                    <a:pt x="12013" y="14902"/>
                    <a:pt x="11254" y="15661"/>
                    <a:pt x="10320" y="15661"/>
                  </a:cubicBezTo>
                  <a:cubicBezTo>
                    <a:pt x="9634" y="15661"/>
                    <a:pt x="9017" y="15248"/>
                    <a:pt x="8755" y="14616"/>
                  </a:cubicBezTo>
                  <a:cubicBezTo>
                    <a:pt x="8493" y="13984"/>
                    <a:pt x="8637" y="13255"/>
                    <a:pt x="9122" y="12770"/>
                  </a:cubicBezTo>
                  <a:cubicBezTo>
                    <a:pt x="9446" y="12446"/>
                    <a:pt x="9880" y="12274"/>
                    <a:pt x="10320" y="12274"/>
                  </a:cubicBezTo>
                  <a:close/>
                  <a:moveTo>
                    <a:pt x="10319" y="1"/>
                  </a:moveTo>
                  <a:cubicBezTo>
                    <a:pt x="9352" y="1"/>
                    <a:pt x="8386" y="487"/>
                    <a:pt x="7848" y="1460"/>
                  </a:cubicBezTo>
                  <a:lnTo>
                    <a:pt x="1040" y="13731"/>
                  </a:lnTo>
                  <a:cubicBezTo>
                    <a:pt x="1" y="15613"/>
                    <a:pt x="1359" y="17919"/>
                    <a:pt x="3509" y="17919"/>
                  </a:cubicBezTo>
                  <a:lnTo>
                    <a:pt x="17129" y="17919"/>
                  </a:lnTo>
                  <a:cubicBezTo>
                    <a:pt x="19279" y="17919"/>
                    <a:pt x="20640" y="15616"/>
                    <a:pt x="19598" y="13731"/>
                  </a:cubicBezTo>
                  <a:lnTo>
                    <a:pt x="12790" y="1460"/>
                  </a:lnTo>
                  <a:cubicBezTo>
                    <a:pt x="12252" y="487"/>
                    <a:pt x="11286" y="1"/>
                    <a:pt x="10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8" name="Google Shape;365;p33">
              <a:extLst>
                <a:ext uri="{FF2B5EF4-FFF2-40B4-BE49-F238E27FC236}">
                  <a16:creationId xmlns:a16="http://schemas.microsoft.com/office/drawing/2014/main" id="{B56D852F-DB8A-7CEA-06AA-1F4FF7437CDA}"/>
                </a:ext>
              </a:extLst>
            </p:cNvPr>
            <p:cNvSpPr/>
            <p:nvPr/>
          </p:nvSpPr>
          <p:spPr>
            <a:xfrm>
              <a:off x="6462150" y="475122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7" y="1130"/>
                    <a:pt x="1130" y="877"/>
                    <a:pt x="1130" y="567"/>
                  </a:cubicBezTo>
                  <a:cubicBezTo>
                    <a:pt x="1130" y="253"/>
                    <a:pt x="877" y="1"/>
                    <a:pt x="5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9" name="Google Shape;366;p33">
            <a:extLst>
              <a:ext uri="{FF2B5EF4-FFF2-40B4-BE49-F238E27FC236}">
                <a16:creationId xmlns:a16="http://schemas.microsoft.com/office/drawing/2014/main" id="{888E1C0D-00F3-B0EB-9483-865239A9D0E4}"/>
              </a:ext>
            </a:extLst>
          </p:cNvPr>
          <p:cNvGrpSpPr/>
          <p:nvPr/>
        </p:nvGrpSpPr>
        <p:grpSpPr>
          <a:xfrm>
            <a:off x="1226553" y="3759326"/>
            <a:ext cx="257044" cy="253544"/>
            <a:chOff x="2084100" y="4400250"/>
            <a:chExt cx="486550" cy="479925"/>
          </a:xfrm>
        </p:grpSpPr>
        <p:sp>
          <p:nvSpPr>
            <p:cNvPr id="20" name="Google Shape;367;p33">
              <a:extLst>
                <a:ext uri="{FF2B5EF4-FFF2-40B4-BE49-F238E27FC236}">
                  <a16:creationId xmlns:a16="http://schemas.microsoft.com/office/drawing/2014/main" id="{9E5755FF-2531-E042-8C3F-9540EFACDB8E}"/>
                </a:ext>
              </a:extLst>
            </p:cNvPr>
            <p:cNvSpPr/>
            <p:nvPr/>
          </p:nvSpPr>
          <p:spPr>
            <a:xfrm>
              <a:off x="2084100" y="4652250"/>
              <a:ext cx="105325" cy="90050"/>
            </a:xfrm>
            <a:custGeom>
              <a:avLst/>
              <a:gdLst/>
              <a:ahLst/>
              <a:cxnLst/>
              <a:rect l="l" t="t" r="r" b="b"/>
              <a:pathLst>
                <a:path w="4213" h="3602" extrusionOk="0">
                  <a:moveTo>
                    <a:pt x="2260" y="1"/>
                  </a:moveTo>
                  <a:cubicBezTo>
                    <a:pt x="2109" y="1"/>
                    <a:pt x="1966" y="60"/>
                    <a:pt x="1858" y="168"/>
                  </a:cubicBezTo>
                  <a:lnTo>
                    <a:pt x="259" y="1764"/>
                  </a:lnTo>
                  <a:cubicBezTo>
                    <a:pt x="0" y="2023"/>
                    <a:pt x="54" y="2457"/>
                    <a:pt x="367" y="2647"/>
                  </a:cubicBezTo>
                  <a:lnTo>
                    <a:pt x="1957" y="3601"/>
                  </a:lnTo>
                  <a:cubicBezTo>
                    <a:pt x="2078" y="3228"/>
                    <a:pt x="2274" y="2885"/>
                    <a:pt x="2533" y="2592"/>
                  </a:cubicBezTo>
                  <a:lnTo>
                    <a:pt x="4213" y="274"/>
                  </a:lnTo>
                  <a:lnTo>
                    <a:pt x="2337" y="6"/>
                  </a:lnTo>
                  <a:cubicBezTo>
                    <a:pt x="2311" y="2"/>
                    <a:pt x="2285" y="1"/>
                    <a:pt x="22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1" name="Google Shape;368;p33">
              <a:extLst>
                <a:ext uri="{FF2B5EF4-FFF2-40B4-BE49-F238E27FC236}">
                  <a16:creationId xmlns:a16="http://schemas.microsoft.com/office/drawing/2014/main" id="{04D8B8E4-ACAB-E070-BB11-93A745BD3DE2}"/>
                </a:ext>
              </a:extLst>
            </p:cNvPr>
            <p:cNvSpPr/>
            <p:nvPr/>
          </p:nvSpPr>
          <p:spPr>
            <a:xfrm>
              <a:off x="2372575" y="4644175"/>
              <a:ext cx="175875" cy="226275"/>
            </a:xfrm>
            <a:custGeom>
              <a:avLst/>
              <a:gdLst/>
              <a:ahLst/>
              <a:cxnLst/>
              <a:rect l="l" t="t" r="r" b="b"/>
              <a:pathLst>
                <a:path w="7035" h="9051" extrusionOk="0">
                  <a:moveTo>
                    <a:pt x="4469" y="1"/>
                  </a:moveTo>
                  <a:cubicBezTo>
                    <a:pt x="3981" y="467"/>
                    <a:pt x="3466" y="901"/>
                    <a:pt x="2927" y="1304"/>
                  </a:cubicBezTo>
                  <a:lnTo>
                    <a:pt x="0" y="3436"/>
                  </a:lnTo>
                  <a:lnTo>
                    <a:pt x="3406" y="8787"/>
                  </a:lnTo>
                  <a:cubicBezTo>
                    <a:pt x="3514" y="8960"/>
                    <a:pt x="3697" y="9050"/>
                    <a:pt x="3882" y="9050"/>
                  </a:cubicBezTo>
                  <a:cubicBezTo>
                    <a:pt x="4025" y="9050"/>
                    <a:pt x="4170" y="8996"/>
                    <a:pt x="4282" y="8884"/>
                  </a:cubicBezTo>
                  <a:cubicBezTo>
                    <a:pt x="5818" y="7348"/>
                    <a:pt x="5990" y="7173"/>
                    <a:pt x="6821" y="6345"/>
                  </a:cubicBezTo>
                  <a:cubicBezTo>
                    <a:pt x="7034" y="6125"/>
                    <a:pt x="7031" y="5773"/>
                    <a:pt x="6812" y="5553"/>
                  </a:cubicBezTo>
                  <a:cubicBezTo>
                    <a:pt x="6702" y="5444"/>
                    <a:pt x="6558" y="5389"/>
                    <a:pt x="6413" y="5389"/>
                  </a:cubicBezTo>
                  <a:cubicBezTo>
                    <a:pt x="6272" y="5389"/>
                    <a:pt x="6130" y="5441"/>
                    <a:pt x="6020" y="5547"/>
                  </a:cubicBezTo>
                  <a:lnTo>
                    <a:pt x="5800" y="5767"/>
                  </a:lnTo>
                  <a:lnTo>
                    <a:pt x="5201" y="3174"/>
                  </a:lnTo>
                  <a:lnTo>
                    <a:pt x="5920" y="2455"/>
                  </a:lnTo>
                  <a:cubicBezTo>
                    <a:pt x="6134" y="2232"/>
                    <a:pt x="6131" y="1880"/>
                    <a:pt x="5914" y="1663"/>
                  </a:cubicBezTo>
                  <a:cubicBezTo>
                    <a:pt x="5804" y="1551"/>
                    <a:pt x="5660" y="1496"/>
                    <a:pt x="5515" y="1496"/>
                  </a:cubicBezTo>
                  <a:cubicBezTo>
                    <a:pt x="5374" y="1496"/>
                    <a:pt x="5232" y="1548"/>
                    <a:pt x="5122" y="1654"/>
                  </a:cubicBezTo>
                  <a:lnTo>
                    <a:pt x="4903" y="1877"/>
                  </a:lnTo>
                  <a:lnTo>
                    <a:pt x="44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2" name="Google Shape;369;p33">
              <a:extLst>
                <a:ext uri="{FF2B5EF4-FFF2-40B4-BE49-F238E27FC236}">
                  <a16:creationId xmlns:a16="http://schemas.microsoft.com/office/drawing/2014/main" id="{7FF31005-5AE8-98CD-0EBE-595CCF17BDC9}"/>
                </a:ext>
              </a:extLst>
            </p:cNvPr>
            <p:cNvSpPr/>
            <p:nvPr/>
          </p:nvSpPr>
          <p:spPr>
            <a:xfrm>
              <a:off x="2093950" y="4419400"/>
              <a:ext cx="228500" cy="174750"/>
            </a:xfrm>
            <a:custGeom>
              <a:avLst/>
              <a:gdLst/>
              <a:ahLst/>
              <a:cxnLst/>
              <a:rect l="l" t="t" r="r" b="b"/>
              <a:pathLst>
                <a:path w="9140" h="6990" extrusionOk="0">
                  <a:moveTo>
                    <a:pt x="3194" y="1"/>
                  </a:moveTo>
                  <a:cubicBezTo>
                    <a:pt x="3049" y="1"/>
                    <a:pt x="2905" y="56"/>
                    <a:pt x="2795" y="166"/>
                  </a:cubicBezTo>
                  <a:lnTo>
                    <a:pt x="257" y="2704"/>
                  </a:lnTo>
                  <a:cubicBezTo>
                    <a:pt x="1" y="2960"/>
                    <a:pt x="46" y="3385"/>
                    <a:pt x="350" y="3580"/>
                  </a:cubicBezTo>
                  <a:lnTo>
                    <a:pt x="5707" y="6989"/>
                  </a:lnTo>
                  <a:lnTo>
                    <a:pt x="7824" y="4071"/>
                  </a:lnTo>
                  <a:cubicBezTo>
                    <a:pt x="8230" y="3526"/>
                    <a:pt x="8670" y="3008"/>
                    <a:pt x="9140" y="2517"/>
                  </a:cubicBezTo>
                  <a:lnTo>
                    <a:pt x="7264" y="2084"/>
                  </a:lnTo>
                  <a:lnTo>
                    <a:pt x="7484" y="1864"/>
                  </a:lnTo>
                  <a:cubicBezTo>
                    <a:pt x="7697" y="1641"/>
                    <a:pt x="7694" y="1289"/>
                    <a:pt x="7478" y="1072"/>
                  </a:cubicBezTo>
                  <a:cubicBezTo>
                    <a:pt x="7368" y="961"/>
                    <a:pt x="7223" y="905"/>
                    <a:pt x="7078" y="905"/>
                  </a:cubicBezTo>
                  <a:cubicBezTo>
                    <a:pt x="6937" y="905"/>
                    <a:pt x="6795" y="958"/>
                    <a:pt x="6686" y="1063"/>
                  </a:cubicBezTo>
                  <a:lnTo>
                    <a:pt x="5966" y="1786"/>
                  </a:lnTo>
                  <a:lnTo>
                    <a:pt x="3370" y="1186"/>
                  </a:lnTo>
                  <a:lnTo>
                    <a:pt x="3593" y="964"/>
                  </a:lnTo>
                  <a:cubicBezTo>
                    <a:pt x="3813" y="744"/>
                    <a:pt x="3813" y="385"/>
                    <a:pt x="3593" y="166"/>
                  </a:cubicBezTo>
                  <a:cubicBezTo>
                    <a:pt x="3483" y="56"/>
                    <a:pt x="3339" y="1"/>
                    <a:pt x="3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3" name="Google Shape;370;p33">
              <a:extLst>
                <a:ext uri="{FF2B5EF4-FFF2-40B4-BE49-F238E27FC236}">
                  <a16:creationId xmlns:a16="http://schemas.microsoft.com/office/drawing/2014/main" id="{A9D07952-1C6F-4A68-E69E-CA5C88C45CF1}"/>
                </a:ext>
              </a:extLst>
            </p:cNvPr>
            <p:cNvSpPr/>
            <p:nvPr/>
          </p:nvSpPr>
          <p:spPr>
            <a:xfrm>
              <a:off x="2224425" y="4777500"/>
              <a:ext cx="90425" cy="102675"/>
            </a:xfrm>
            <a:custGeom>
              <a:avLst/>
              <a:gdLst/>
              <a:ahLst/>
              <a:cxnLst/>
              <a:rect l="l" t="t" r="r" b="b"/>
              <a:pathLst>
                <a:path w="3617" h="4107" extrusionOk="0">
                  <a:moveTo>
                    <a:pt x="3324" y="0"/>
                  </a:moveTo>
                  <a:lnTo>
                    <a:pt x="846" y="1804"/>
                  </a:lnTo>
                  <a:cubicBezTo>
                    <a:pt x="638" y="1994"/>
                    <a:pt x="340" y="2144"/>
                    <a:pt x="0" y="2250"/>
                  </a:cubicBezTo>
                  <a:lnTo>
                    <a:pt x="949" y="3831"/>
                  </a:lnTo>
                  <a:cubicBezTo>
                    <a:pt x="1057" y="4011"/>
                    <a:pt x="1245" y="4106"/>
                    <a:pt x="1435" y="4106"/>
                  </a:cubicBezTo>
                  <a:cubicBezTo>
                    <a:pt x="1578" y="4106"/>
                    <a:pt x="1723" y="4052"/>
                    <a:pt x="1834" y="3939"/>
                  </a:cubicBezTo>
                  <a:lnTo>
                    <a:pt x="3430" y="2343"/>
                  </a:lnTo>
                  <a:cubicBezTo>
                    <a:pt x="3556" y="2217"/>
                    <a:pt x="3617" y="2039"/>
                    <a:pt x="3589" y="1864"/>
                  </a:cubicBezTo>
                  <a:lnTo>
                    <a:pt x="33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4" name="Google Shape;371;p33">
              <a:extLst>
                <a:ext uri="{FF2B5EF4-FFF2-40B4-BE49-F238E27FC236}">
                  <a16:creationId xmlns:a16="http://schemas.microsoft.com/office/drawing/2014/main" id="{DB7B1E2C-0BD9-7283-334C-F61B1232F9BC}"/>
                </a:ext>
              </a:extLst>
            </p:cNvPr>
            <p:cNvSpPr/>
            <p:nvPr/>
          </p:nvSpPr>
          <p:spPr>
            <a:xfrm>
              <a:off x="2454100" y="4400250"/>
              <a:ext cx="116550" cy="107300"/>
            </a:xfrm>
            <a:custGeom>
              <a:avLst/>
              <a:gdLst/>
              <a:ahLst/>
              <a:cxnLst/>
              <a:rect l="l" t="t" r="r" b="b"/>
              <a:pathLst>
                <a:path w="4662" h="4292" extrusionOk="0">
                  <a:moveTo>
                    <a:pt x="2188" y="0"/>
                  </a:moveTo>
                  <a:cubicBezTo>
                    <a:pt x="1911" y="0"/>
                    <a:pt x="1630" y="51"/>
                    <a:pt x="1361" y="155"/>
                  </a:cubicBezTo>
                  <a:cubicBezTo>
                    <a:pt x="1015" y="287"/>
                    <a:pt x="675" y="432"/>
                    <a:pt x="341" y="588"/>
                  </a:cubicBezTo>
                  <a:cubicBezTo>
                    <a:pt x="0" y="1600"/>
                    <a:pt x="265" y="2717"/>
                    <a:pt x="1021" y="3470"/>
                  </a:cubicBezTo>
                  <a:cubicBezTo>
                    <a:pt x="1558" y="4004"/>
                    <a:pt x="2275" y="4291"/>
                    <a:pt x="3007" y="4291"/>
                  </a:cubicBezTo>
                  <a:cubicBezTo>
                    <a:pt x="3307" y="4291"/>
                    <a:pt x="3609" y="4243"/>
                    <a:pt x="3903" y="4145"/>
                  </a:cubicBezTo>
                  <a:cubicBezTo>
                    <a:pt x="4060" y="3813"/>
                    <a:pt x="4204" y="3473"/>
                    <a:pt x="4337" y="3130"/>
                  </a:cubicBezTo>
                  <a:cubicBezTo>
                    <a:pt x="4662" y="2281"/>
                    <a:pt x="4457" y="1320"/>
                    <a:pt x="3816" y="676"/>
                  </a:cubicBezTo>
                  <a:cubicBezTo>
                    <a:pt x="3375" y="235"/>
                    <a:pt x="2787" y="0"/>
                    <a:pt x="21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5" name="Google Shape;372;p33">
              <a:extLst>
                <a:ext uri="{FF2B5EF4-FFF2-40B4-BE49-F238E27FC236}">
                  <a16:creationId xmlns:a16="http://schemas.microsoft.com/office/drawing/2014/main" id="{D3457AE1-F3B2-9992-9FDD-48F9E6A1B537}"/>
                </a:ext>
              </a:extLst>
            </p:cNvPr>
            <p:cNvSpPr/>
            <p:nvPr/>
          </p:nvSpPr>
          <p:spPr>
            <a:xfrm>
              <a:off x="2152975" y="4431500"/>
              <a:ext cx="381925" cy="377725"/>
            </a:xfrm>
            <a:custGeom>
              <a:avLst/>
              <a:gdLst/>
              <a:ahLst/>
              <a:cxnLst/>
              <a:rect l="l" t="t" r="r" b="b"/>
              <a:pathLst>
                <a:path w="15277" h="15109" extrusionOk="0">
                  <a:moveTo>
                    <a:pt x="11062" y="3658"/>
                  </a:moveTo>
                  <a:cubicBezTo>
                    <a:pt x="11207" y="3658"/>
                    <a:pt x="11353" y="3714"/>
                    <a:pt x="11464" y="3825"/>
                  </a:cubicBezTo>
                  <a:cubicBezTo>
                    <a:pt x="11681" y="4042"/>
                    <a:pt x="11684" y="4394"/>
                    <a:pt x="11470" y="4617"/>
                  </a:cubicBezTo>
                  <a:lnTo>
                    <a:pt x="9076" y="7011"/>
                  </a:lnTo>
                  <a:cubicBezTo>
                    <a:pt x="8965" y="7122"/>
                    <a:pt x="8820" y="7178"/>
                    <a:pt x="8675" y="7178"/>
                  </a:cubicBezTo>
                  <a:cubicBezTo>
                    <a:pt x="8530" y="7178"/>
                    <a:pt x="8385" y="7122"/>
                    <a:pt x="8275" y="7011"/>
                  </a:cubicBezTo>
                  <a:cubicBezTo>
                    <a:pt x="8055" y="6791"/>
                    <a:pt x="8055" y="6433"/>
                    <a:pt x="8275" y="6213"/>
                  </a:cubicBezTo>
                  <a:lnTo>
                    <a:pt x="10672" y="3816"/>
                  </a:lnTo>
                  <a:cubicBezTo>
                    <a:pt x="10781" y="3711"/>
                    <a:pt x="10921" y="3658"/>
                    <a:pt x="11062" y="3658"/>
                  </a:cubicBezTo>
                  <a:close/>
                  <a:moveTo>
                    <a:pt x="11136" y="1"/>
                  </a:moveTo>
                  <a:lnTo>
                    <a:pt x="11136" y="1"/>
                  </a:lnTo>
                  <a:cubicBezTo>
                    <a:pt x="9278" y="1079"/>
                    <a:pt x="7658" y="2524"/>
                    <a:pt x="6378" y="4253"/>
                  </a:cubicBezTo>
                  <a:lnTo>
                    <a:pt x="624" y="12169"/>
                  </a:lnTo>
                  <a:cubicBezTo>
                    <a:pt x="0" y="12877"/>
                    <a:pt x="15" y="13979"/>
                    <a:pt x="660" y="14623"/>
                  </a:cubicBezTo>
                  <a:cubicBezTo>
                    <a:pt x="992" y="14957"/>
                    <a:pt x="1464" y="15108"/>
                    <a:pt x="1921" y="15108"/>
                  </a:cubicBezTo>
                  <a:cubicBezTo>
                    <a:pt x="2351" y="15108"/>
                    <a:pt x="2767" y="14974"/>
                    <a:pt x="3039" y="14732"/>
                  </a:cubicBezTo>
                  <a:lnTo>
                    <a:pt x="11037" y="8905"/>
                  </a:lnTo>
                  <a:cubicBezTo>
                    <a:pt x="12759" y="7628"/>
                    <a:pt x="14201" y="6014"/>
                    <a:pt x="15276" y="4162"/>
                  </a:cubicBezTo>
                  <a:lnTo>
                    <a:pt x="15276" y="4162"/>
                  </a:lnTo>
                  <a:cubicBezTo>
                    <a:pt x="15201" y="4166"/>
                    <a:pt x="15126" y="4168"/>
                    <a:pt x="15052" y="4168"/>
                  </a:cubicBezTo>
                  <a:cubicBezTo>
                    <a:pt x="13942" y="4168"/>
                    <a:pt x="12979" y="3729"/>
                    <a:pt x="12265" y="3018"/>
                  </a:cubicBezTo>
                  <a:cubicBezTo>
                    <a:pt x="11446" y="2199"/>
                    <a:pt x="11076" y="1091"/>
                    <a:pt x="11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0198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77;p34">
            <a:extLst>
              <a:ext uri="{FF2B5EF4-FFF2-40B4-BE49-F238E27FC236}">
                <a16:creationId xmlns:a16="http://schemas.microsoft.com/office/drawing/2014/main" id="{2CE1BCCC-CE72-B1DD-69AA-DE0F2EA41B16}"/>
              </a:ext>
            </a:extLst>
          </p:cNvPr>
          <p:cNvSpPr txBox="1"/>
          <p:nvPr/>
        </p:nvSpPr>
        <p:spPr>
          <a:xfrm>
            <a:off x="636726" y="1170300"/>
            <a:ext cx="3686700" cy="3794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AutoNum type="arabicPeriod"/>
            </a:pP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Nominar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e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incorporar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a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los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miembros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del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Comité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Nacional de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Coordinación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(CNC), con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el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consultor de la OPS y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el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punto focal de CIM de la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Representación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de la OPS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actuando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como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secretariado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sz="12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6858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sz="12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AutoNum type="arabicPeriod"/>
            </a:pP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Elaborar y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estimar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el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presupuesto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para la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autoevaluación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del PAI y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fijar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una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fecha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para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realizarla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sz="12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6858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sz="12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indent="-304800">
              <a:lnSpc>
                <a:spcPct val="115000"/>
              </a:lnSpc>
              <a:buClr>
                <a:schemeClr val="dk1"/>
              </a:buClr>
              <a:buSzPts val="1200"/>
              <a:buFont typeface="Poppins"/>
              <a:buAutoNum type="arabicPeriod"/>
            </a:pP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Realizar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una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revisión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documental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comunicándose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con las partes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interesadas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de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diferentes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departamentos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del PAI 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recopilando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documentos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relevantes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de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los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últimos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5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años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sz="12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" name="Google Shape;378;p34">
            <a:extLst>
              <a:ext uri="{FF2B5EF4-FFF2-40B4-BE49-F238E27FC236}">
                <a16:creationId xmlns:a16="http://schemas.microsoft.com/office/drawing/2014/main" id="{1E36D7CD-35CF-97B4-9CBC-20955BF23994}"/>
              </a:ext>
            </a:extLst>
          </p:cNvPr>
          <p:cNvSpPr txBox="1">
            <a:spLocks/>
          </p:cNvSpPr>
          <p:nvPr/>
        </p:nvSpPr>
        <p:spPr>
          <a:xfrm>
            <a:off x="610151" y="181007"/>
            <a:ext cx="8420847" cy="8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9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"/>
              <a:buNone/>
              <a:defRPr sz="33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800"/>
              </a:spcBef>
              <a:buSzPct val="41509"/>
              <a:buFont typeface="Arial"/>
              <a:buNone/>
            </a:pPr>
            <a:r>
              <a:rPr lang="en-GB" sz="2650" dirty="0"/>
              <a:t>La </a:t>
            </a:r>
            <a:r>
              <a:rPr lang="en-GB" sz="2650" dirty="0" err="1"/>
              <a:t>autoevaluación</a:t>
            </a:r>
            <a:r>
              <a:rPr lang="en-GB" sz="2650" dirty="0"/>
              <a:t> se </a:t>
            </a:r>
            <a:r>
              <a:rPr lang="en-GB" sz="2650" dirty="0" err="1"/>
              <a:t>implementará</a:t>
            </a:r>
            <a:r>
              <a:rPr lang="en-GB" sz="2650" dirty="0"/>
              <a:t> </a:t>
            </a:r>
            <a:r>
              <a:rPr lang="en-GB" sz="2650" dirty="0" err="1"/>
              <a:t>en</a:t>
            </a:r>
            <a:r>
              <a:rPr lang="en-GB" sz="2650" dirty="0"/>
              <a:t> </a:t>
            </a:r>
            <a:r>
              <a:rPr lang="en-GB" sz="2650" dirty="0" err="1"/>
              <a:t>tres</a:t>
            </a:r>
            <a:r>
              <a:rPr lang="en-GB" sz="2650" dirty="0"/>
              <a:t> </a:t>
            </a:r>
            <a:r>
              <a:rPr lang="en-GB" sz="2650" dirty="0" err="1"/>
              <a:t>fases</a:t>
            </a:r>
            <a:endParaRPr lang="en-GB" sz="2650" dirty="0"/>
          </a:p>
          <a:p>
            <a:pPr>
              <a:spcBef>
                <a:spcPts val="800"/>
              </a:spcBef>
              <a:buSzPct val="55000"/>
              <a:buFont typeface="Arial"/>
              <a:buNone/>
            </a:pPr>
            <a:r>
              <a:rPr lang="en-GB" sz="2000" b="0" i="1" dirty="0" err="1"/>
              <a:t>Fase</a:t>
            </a:r>
            <a:r>
              <a:rPr lang="en-GB" sz="2000" b="0" i="1" dirty="0"/>
              <a:t> 1. </a:t>
            </a:r>
            <a:r>
              <a:rPr lang="en-GB" sz="2000" b="0" i="1" dirty="0" err="1"/>
              <a:t>Preparación</a:t>
            </a:r>
            <a:r>
              <a:rPr lang="en-GB" sz="2000" b="0" i="1" dirty="0"/>
              <a:t>:</a:t>
            </a:r>
          </a:p>
        </p:txBody>
      </p:sp>
      <p:sp>
        <p:nvSpPr>
          <p:cNvPr id="5" name="Google Shape;379;p34">
            <a:extLst>
              <a:ext uri="{FF2B5EF4-FFF2-40B4-BE49-F238E27FC236}">
                <a16:creationId xmlns:a16="http://schemas.microsoft.com/office/drawing/2014/main" id="{37ACA5D8-695C-3784-A8AB-CC078ADDD178}"/>
              </a:ext>
            </a:extLst>
          </p:cNvPr>
          <p:cNvSpPr txBox="1"/>
          <p:nvPr/>
        </p:nvSpPr>
        <p:spPr>
          <a:xfrm>
            <a:off x="4820574" y="1170300"/>
            <a:ext cx="3686700" cy="3794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+mj-lt"/>
              <a:buAutoNum type="arabicPeriod" startAt="4"/>
            </a:pP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Revisar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y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relacionar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documentos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relevantes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con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preguntas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en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la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herramienta</a:t>
            </a:r>
            <a:endParaRPr sz="12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2286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</a:pPr>
            <a:endParaRPr sz="12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indent="-304800">
              <a:lnSpc>
                <a:spcPct val="115000"/>
              </a:lnSpc>
              <a:buClr>
                <a:schemeClr val="dk1"/>
              </a:buClr>
              <a:buSzPts val="1200"/>
              <a:buFont typeface="+mj-lt"/>
              <a:buAutoNum type="arabicPeriod" startAt="4"/>
            </a:pP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Completar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 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el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informe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de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análisis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de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situación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del PAI para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proporcionar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una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descripción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general de la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situación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actual del PAI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en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el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país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sz="12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6858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</a:pPr>
            <a:endParaRPr sz="12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+mj-lt"/>
              <a:buAutoNum type="arabicPeriod" startAt="4"/>
            </a:pP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Presentar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informe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final de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análisis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de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situación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al PAI Nacional y a la OPS.</a:t>
            </a:r>
            <a:endParaRPr sz="12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6858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</a:pPr>
            <a:endParaRPr sz="12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+mj-lt"/>
              <a:buAutoNum type="arabicPeriod" startAt="4"/>
            </a:pP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Preparar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una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presentación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de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análisis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de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situación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basada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en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el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informe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sz="12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6858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</a:pPr>
            <a:endParaRPr sz="12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+mj-lt"/>
              <a:buAutoNum type="arabicPeriod" startAt="4"/>
            </a:pP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Adaptar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la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herramienta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de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autoevaluación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al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contexto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del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país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sz="12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1012187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84;p35">
            <a:extLst>
              <a:ext uri="{FF2B5EF4-FFF2-40B4-BE49-F238E27FC236}">
                <a16:creationId xmlns:a16="http://schemas.microsoft.com/office/drawing/2014/main" id="{5C5E6E55-D4E0-9810-1F97-ACC8D100FAF3}"/>
              </a:ext>
            </a:extLst>
          </p:cNvPr>
          <p:cNvSpPr txBox="1">
            <a:spLocks/>
          </p:cNvSpPr>
          <p:nvPr/>
        </p:nvSpPr>
        <p:spPr>
          <a:xfrm>
            <a:off x="648725" y="140857"/>
            <a:ext cx="8294700" cy="8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9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"/>
              <a:buNone/>
              <a:defRPr sz="33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800"/>
              </a:spcBef>
              <a:buSzPct val="41509"/>
              <a:buFont typeface="Arial"/>
              <a:buNone/>
            </a:pPr>
            <a:r>
              <a:rPr lang="en-GB" sz="2650" dirty="0"/>
              <a:t>La </a:t>
            </a:r>
            <a:r>
              <a:rPr lang="en-GB" sz="2650" dirty="0" err="1"/>
              <a:t>autoevaluación</a:t>
            </a:r>
            <a:r>
              <a:rPr lang="en-GB" sz="2650" dirty="0"/>
              <a:t> se </a:t>
            </a:r>
            <a:r>
              <a:rPr lang="en-GB" sz="2650" dirty="0" err="1"/>
              <a:t>implementará</a:t>
            </a:r>
            <a:r>
              <a:rPr lang="en-GB" sz="2650" dirty="0"/>
              <a:t> </a:t>
            </a:r>
            <a:r>
              <a:rPr lang="en-GB" sz="2650" dirty="0" err="1"/>
              <a:t>en</a:t>
            </a:r>
            <a:r>
              <a:rPr lang="en-GB" sz="2650" dirty="0"/>
              <a:t> </a:t>
            </a:r>
            <a:r>
              <a:rPr lang="en-GB" sz="2650" dirty="0" err="1"/>
              <a:t>tres</a:t>
            </a:r>
            <a:r>
              <a:rPr lang="en-GB" sz="2650" dirty="0"/>
              <a:t> </a:t>
            </a:r>
            <a:r>
              <a:rPr lang="en-GB" sz="2650" dirty="0" err="1"/>
              <a:t>fases</a:t>
            </a:r>
            <a:endParaRPr lang="en-GB" sz="2650" dirty="0"/>
          </a:p>
          <a:p>
            <a:pPr>
              <a:spcBef>
                <a:spcPts val="800"/>
              </a:spcBef>
              <a:buSzPct val="55000"/>
              <a:buFont typeface="Arial"/>
              <a:buNone/>
            </a:pPr>
            <a:r>
              <a:rPr lang="en-GB" sz="2000" b="0" i="1" dirty="0" err="1"/>
              <a:t>Fase</a:t>
            </a:r>
            <a:r>
              <a:rPr lang="en-GB" sz="2000" b="0" i="1" dirty="0"/>
              <a:t> 2a. </a:t>
            </a:r>
            <a:r>
              <a:rPr lang="en-GB" sz="2000" b="0" i="1" dirty="0" err="1"/>
              <a:t>Implementación</a:t>
            </a:r>
            <a:r>
              <a:rPr lang="en-GB" sz="2000" b="0" i="1" dirty="0"/>
              <a:t> a </a:t>
            </a:r>
            <a:r>
              <a:rPr lang="en-GB" sz="2000" b="0" i="1" dirty="0" err="1"/>
              <a:t>nivel</a:t>
            </a:r>
            <a:r>
              <a:rPr lang="en-GB" sz="2000" b="0" i="1" dirty="0"/>
              <a:t> </a:t>
            </a:r>
            <a:r>
              <a:rPr lang="en-GB" sz="2000" b="0" i="1" dirty="0" err="1"/>
              <a:t>subnacional</a:t>
            </a:r>
            <a:r>
              <a:rPr lang="en-GB" sz="2000" b="0" i="1" dirty="0"/>
              <a:t> y local:</a:t>
            </a:r>
          </a:p>
        </p:txBody>
      </p:sp>
      <p:sp>
        <p:nvSpPr>
          <p:cNvPr id="3" name="Google Shape;385;p35">
            <a:extLst>
              <a:ext uri="{FF2B5EF4-FFF2-40B4-BE49-F238E27FC236}">
                <a16:creationId xmlns:a16="http://schemas.microsoft.com/office/drawing/2014/main" id="{DC741B4F-D5E9-2ABD-CC4E-49D13028F5B3}"/>
              </a:ext>
            </a:extLst>
          </p:cNvPr>
          <p:cNvSpPr txBox="1"/>
          <p:nvPr/>
        </p:nvSpPr>
        <p:spPr>
          <a:xfrm>
            <a:off x="635849" y="1004752"/>
            <a:ext cx="3836400" cy="4007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AutoNum type="arabicPeriod"/>
            </a:pP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Seleccione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tres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áreas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subnacionales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donde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se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pueda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realizar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la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autoevaluación</a:t>
            </a:r>
            <a:endParaRPr sz="12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6858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sz="12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AutoNum type="arabicPeriod"/>
            </a:pP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Seleccione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tres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establecimientos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de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salud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en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cada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área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subnacional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para la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visita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de campo.</a:t>
            </a:r>
            <a:endParaRPr sz="12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6858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sz="12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AutoNum type="arabicPeriod"/>
            </a:pP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Coordinar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con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los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oficiales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del PAI de las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tres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áreas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subnacionales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para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evaluar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la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disposición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a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recibir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las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visitas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de campo.</a:t>
            </a:r>
            <a:endParaRPr sz="12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6858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sz="12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AutoNum type="arabicPeriod"/>
            </a:pP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Fijar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fechas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de las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visitas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de campo.</a:t>
            </a:r>
            <a:endParaRPr sz="12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6858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sz="12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AutoNum type="arabicPeriod"/>
            </a:pP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Identificar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1 o 2 personas del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nivel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nacional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para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viajar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al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nivel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subnacional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para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apoyar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la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implementación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de la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evaluación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sz="12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" name="Google Shape;386;p35">
            <a:extLst>
              <a:ext uri="{FF2B5EF4-FFF2-40B4-BE49-F238E27FC236}">
                <a16:creationId xmlns:a16="http://schemas.microsoft.com/office/drawing/2014/main" id="{06E7F0A8-FFC3-C372-4132-8613F79D6244}"/>
              </a:ext>
            </a:extLst>
          </p:cNvPr>
          <p:cNvSpPr txBox="1"/>
          <p:nvPr/>
        </p:nvSpPr>
        <p:spPr>
          <a:xfrm>
            <a:off x="4796075" y="1004752"/>
            <a:ext cx="3939600" cy="3794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+mj-lt"/>
              <a:buAutoNum type="arabicPeriod" startAt="6"/>
            </a:pP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Revise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los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componentes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2-13 con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los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participantes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del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nivel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subnacional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en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la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versión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Excel de la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herramienta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sz="12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6858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6"/>
            </a:pPr>
            <a:endParaRPr sz="12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indent="-304800">
              <a:lnSpc>
                <a:spcPct val="115000"/>
              </a:lnSpc>
              <a:buClr>
                <a:schemeClr val="dk1"/>
              </a:buClr>
              <a:buSzPts val="1200"/>
              <a:buFont typeface="+mj-lt"/>
              <a:buAutoNum type="arabicPeriod" startAt="6"/>
            </a:pPr>
            <a:r>
              <a:rPr lang="en-GB" sz="120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Califica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20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cada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20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pregunta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y escribe </a:t>
            </a:r>
            <a:r>
              <a:rPr lang="en-GB" sz="120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notas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breves</a:t>
            </a:r>
            <a:r>
              <a:rPr lang="en-GB" sz="1200" dirty="0">
                <a:solidFill>
                  <a:schemeClr val="dk1"/>
                </a:solidFill>
                <a:latin typeface="Poppins"/>
                <a:cs typeface="Poppins"/>
                <a:sym typeface="Poppins"/>
              </a:rPr>
              <a:t> </a:t>
            </a:r>
            <a:r>
              <a:rPr lang="en-GB" sz="1200" err="1">
                <a:solidFill>
                  <a:schemeClr val="dk1"/>
                </a:solidFill>
                <a:latin typeface="Poppins"/>
                <a:cs typeface="Poppins"/>
                <a:sym typeface="Poppins"/>
              </a:rPr>
              <a:t>detallando</a:t>
            </a:r>
            <a:r>
              <a:rPr lang="en-GB" sz="1200">
                <a:solidFill>
                  <a:schemeClr val="dk1"/>
                </a:solidFill>
                <a:latin typeface="Poppins"/>
                <a:cs typeface="Poppins"/>
                <a:sym typeface="Poppins"/>
              </a:rPr>
              <a:t> las </a:t>
            </a:r>
            <a:r>
              <a:rPr lang="en-GB" sz="1200" err="1">
                <a:solidFill>
                  <a:schemeClr val="dk1"/>
                </a:solidFill>
                <a:latin typeface="Poppins"/>
                <a:cs typeface="Poppins"/>
                <a:sym typeface="Poppins"/>
              </a:rPr>
              <a:t>razones</a:t>
            </a:r>
            <a:r>
              <a:rPr lang="en-GB" sz="1200" dirty="0">
                <a:solidFill>
                  <a:schemeClr val="dk1"/>
                </a:solidFill>
                <a:latin typeface="Poppins"/>
                <a:cs typeface="Poppins"/>
                <a:sym typeface="Poppins"/>
              </a:rPr>
              <a:t> </a:t>
            </a:r>
            <a:r>
              <a:rPr lang="en-GB" sz="1200" err="1">
                <a:solidFill>
                  <a:schemeClr val="dk1"/>
                </a:solidFill>
                <a:latin typeface="Poppins"/>
                <a:cs typeface="Poppins"/>
                <a:sym typeface="Poppins"/>
              </a:rPr>
              <a:t>detrás</a:t>
            </a:r>
            <a:r>
              <a:rPr lang="en-GB" sz="1200">
                <a:solidFill>
                  <a:schemeClr val="dk1"/>
                </a:solidFill>
                <a:latin typeface="Poppins"/>
                <a:cs typeface="Poppins"/>
                <a:sym typeface="Poppins"/>
              </a:rPr>
              <a:t> de la </a:t>
            </a:r>
            <a:r>
              <a:rPr lang="en-GB" sz="1200" err="1">
                <a:solidFill>
                  <a:schemeClr val="dk1"/>
                </a:solidFill>
                <a:latin typeface="Poppins"/>
                <a:cs typeface="Poppins"/>
                <a:sym typeface="Poppins"/>
              </a:rPr>
              <a:t>puntuación</a:t>
            </a:r>
            <a:endParaRPr sz="1200">
              <a:solidFill>
                <a:schemeClr val="dk1"/>
              </a:solidFill>
              <a:latin typeface="Poppins"/>
              <a:cs typeface="Poppins"/>
            </a:endParaRPr>
          </a:p>
          <a:p>
            <a:pPr marL="2286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6"/>
            </a:pPr>
            <a:endParaRPr sz="1200" dirty="0">
              <a:solidFill>
                <a:schemeClr val="dk1"/>
              </a:solidFill>
              <a:latin typeface="Poppins"/>
              <a:cs typeface="Poppins"/>
              <a:sym typeface="Poppins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+mj-lt"/>
              <a:buAutoNum type="arabicPeriod" startAt="6"/>
            </a:pP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Realizar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visita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de campo para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autoevaluar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el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componente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14</a:t>
            </a:r>
            <a:endParaRPr sz="12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6858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6"/>
            </a:pPr>
            <a:endParaRPr sz="12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+mj-lt"/>
              <a:buAutoNum type="arabicPeriod" startAt="6"/>
            </a:pP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Recopile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las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puntuaciones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de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cada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pregunta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a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nivel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subnacional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y local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en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una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única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versión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de Excel de la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herramienta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.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Estos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hallazgos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se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utilizarán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para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informar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la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autoevaluación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a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nivel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nacional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sz="12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" name="Google Shape;387;p35">
            <a:extLst>
              <a:ext uri="{FF2B5EF4-FFF2-40B4-BE49-F238E27FC236}">
                <a16:creationId xmlns:a16="http://schemas.microsoft.com/office/drawing/2014/main" id="{066478EF-75B4-A2DA-136E-85CEDA92CF37}"/>
              </a:ext>
            </a:extLst>
          </p:cNvPr>
          <p:cNvSpPr txBox="1"/>
          <p:nvPr/>
        </p:nvSpPr>
        <p:spPr>
          <a:xfrm>
            <a:off x="428249" y="4897483"/>
            <a:ext cx="8088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i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Nota: Queda a discreción del nivel subnacional determinar cuántos niveles subnacionales y establecimientos de salud se pueden visitar.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3713017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92;p36">
            <a:extLst>
              <a:ext uri="{FF2B5EF4-FFF2-40B4-BE49-F238E27FC236}">
                <a16:creationId xmlns:a16="http://schemas.microsoft.com/office/drawing/2014/main" id="{9ADD3E05-C006-48E8-15B3-F5E48CECF81B}"/>
              </a:ext>
            </a:extLst>
          </p:cNvPr>
          <p:cNvSpPr txBox="1">
            <a:spLocks/>
          </p:cNvSpPr>
          <p:nvPr/>
        </p:nvSpPr>
        <p:spPr>
          <a:xfrm>
            <a:off x="638093" y="127844"/>
            <a:ext cx="8294700" cy="8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9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"/>
              <a:buNone/>
              <a:defRPr sz="33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800"/>
              </a:spcBef>
              <a:buSzPct val="41509"/>
              <a:buFont typeface="Arial"/>
              <a:buNone/>
            </a:pPr>
            <a:r>
              <a:rPr lang="en-GB" sz="2650" dirty="0"/>
              <a:t>La </a:t>
            </a:r>
            <a:r>
              <a:rPr lang="en-GB" sz="2650" dirty="0" err="1"/>
              <a:t>autoevaluación</a:t>
            </a:r>
            <a:r>
              <a:rPr lang="en-GB" sz="2650" dirty="0"/>
              <a:t> se </a:t>
            </a:r>
            <a:r>
              <a:rPr lang="en-GB" sz="2650" dirty="0" err="1"/>
              <a:t>implementará</a:t>
            </a:r>
            <a:r>
              <a:rPr lang="en-GB" sz="2650" dirty="0"/>
              <a:t> </a:t>
            </a:r>
            <a:r>
              <a:rPr lang="en-GB" sz="2650" dirty="0" err="1"/>
              <a:t>en</a:t>
            </a:r>
            <a:r>
              <a:rPr lang="en-GB" sz="2650" dirty="0"/>
              <a:t> </a:t>
            </a:r>
            <a:r>
              <a:rPr lang="en-GB" sz="2650" dirty="0" err="1"/>
              <a:t>tres</a:t>
            </a:r>
            <a:r>
              <a:rPr lang="en-GB" sz="2650" dirty="0"/>
              <a:t> </a:t>
            </a:r>
            <a:r>
              <a:rPr lang="en-GB" sz="2650" dirty="0" err="1"/>
              <a:t>fases</a:t>
            </a:r>
            <a:endParaRPr lang="en-GB" sz="2650" dirty="0"/>
          </a:p>
          <a:p>
            <a:pPr>
              <a:spcBef>
                <a:spcPts val="800"/>
              </a:spcBef>
              <a:buSzPct val="55000"/>
              <a:buFont typeface="Arial"/>
              <a:buNone/>
            </a:pPr>
            <a:r>
              <a:rPr lang="en-GB" sz="2000" b="0" i="1" dirty="0" err="1"/>
              <a:t>Fase</a:t>
            </a:r>
            <a:r>
              <a:rPr lang="en-GB" sz="2000" b="0" i="1" dirty="0"/>
              <a:t> 2b. </a:t>
            </a:r>
            <a:r>
              <a:rPr lang="en-GB" sz="2000" b="0" i="1" dirty="0" err="1"/>
              <a:t>Implementación</a:t>
            </a:r>
            <a:r>
              <a:rPr lang="en-GB" sz="2000" b="0" i="1" dirty="0"/>
              <a:t> a </a:t>
            </a:r>
            <a:r>
              <a:rPr lang="en-GB" sz="2000" b="0" i="1" dirty="0" err="1"/>
              <a:t>nivel</a:t>
            </a:r>
            <a:r>
              <a:rPr lang="en-GB" sz="2000" b="0" i="1" dirty="0"/>
              <a:t> </a:t>
            </a:r>
            <a:r>
              <a:rPr lang="en-GB" sz="2000" b="0" i="1" dirty="0" err="1"/>
              <a:t>nacional</a:t>
            </a:r>
            <a:r>
              <a:rPr lang="en-GB" sz="2000" b="0" i="1" dirty="0"/>
              <a:t>:</a:t>
            </a:r>
          </a:p>
        </p:txBody>
      </p:sp>
      <p:sp>
        <p:nvSpPr>
          <p:cNvPr id="7" name="Google Shape;393;p36">
            <a:extLst>
              <a:ext uri="{FF2B5EF4-FFF2-40B4-BE49-F238E27FC236}">
                <a16:creationId xmlns:a16="http://schemas.microsoft.com/office/drawing/2014/main" id="{2295BB6F-9B59-B961-00D1-A41478A9E6DD}"/>
              </a:ext>
            </a:extLst>
          </p:cNvPr>
          <p:cNvSpPr txBox="1"/>
          <p:nvPr/>
        </p:nvSpPr>
        <p:spPr>
          <a:xfrm>
            <a:off x="638093" y="1054847"/>
            <a:ext cx="3836400" cy="4109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AutoNum type="arabicPeriod"/>
            </a:pP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Programe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la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autoevaluación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a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nivel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nacional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durante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cinco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días;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cada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componente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se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revisará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en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un taller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separado</a:t>
            </a:r>
            <a:endParaRPr sz="12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6858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sz="12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AutoNum type="arabicPeriod"/>
            </a:pP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Identificar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participantes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para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invitar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a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cada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taller y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establecer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equipos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de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facilitación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del taller para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dirigir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las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sesiones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sz="12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2286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sz="12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AutoNum type="arabicPeriod"/>
            </a:pP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Realizar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una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actividad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de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simulación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para que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el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equipo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de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facilitación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del taller se prepare para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dirigir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los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talleres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sz="12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2286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sz="12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AutoNum type="arabicPeriod"/>
            </a:pP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Organice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una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ceremonia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de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apertura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para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presentar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la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herramienta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a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todos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los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participantes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sz="12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685800" lvl="0" indent="-228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Font typeface="+mj-lt"/>
              <a:buAutoNum type="arabicPeriod"/>
            </a:pPr>
            <a:endParaRPr sz="12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" name="Google Shape;394;p36">
            <a:extLst>
              <a:ext uri="{FF2B5EF4-FFF2-40B4-BE49-F238E27FC236}">
                <a16:creationId xmlns:a16="http://schemas.microsoft.com/office/drawing/2014/main" id="{7CA02B47-5C0C-F413-871C-247AFE84C839}"/>
              </a:ext>
            </a:extLst>
          </p:cNvPr>
          <p:cNvSpPr txBox="1"/>
          <p:nvPr/>
        </p:nvSpPr>
        <p:spPr>
          <a:xfrm>
            <a:off x="4877268" y="1254537"/>
            <a:ext cx="3939600" cy="3685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+mj-lt"/>
              <a:buAutoNum type="arabicPeriod" startAt="5"/>
            </a:pP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Lleve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a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cabo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cada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taller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participando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en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debates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sobre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la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puntuación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de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cada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pregunta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.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Enriquezca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la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discusión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aprovechando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la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puntuación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y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los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puntos de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discusión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de la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autoevaluación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subnacional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sz="12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6858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5"/>
            </a:pPr>
            <a:endParaRPr sz="12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+mj-lt"/>
              <a:buAutoNum type="arabicPeriod" startAt="5"/>
            </a:pP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Lleve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a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cabo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una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sesión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informativa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con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los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equipos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de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facilitación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del taller y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consolide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los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puntajes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de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cada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taller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en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un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archivo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de Excel al final de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cada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día.</a:t>
            </a:r>
            <a:endParaRPr sz="12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6858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5"/>
            </a:pPr>
            <a:endParaRPr sz="12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+mj-lt"/>
              <a:buAutoNum type="arabicPeriod" startAt="5"/>
            </a:pP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Organizar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una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ceremonia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de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clausura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y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resuma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los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hallazgos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clave de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los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talleres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sz="12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228600" lvl="0" indent="-228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Font typeface="+mj-lt"/>
              <a:buAutoNum type="arabicPeriod" startAt="5"/>
            </a:pPr>
            <a:endParaRPr sz="12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6858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5"/>
            </a:pPr>
            <a:endParaRPr sz="12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707470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99;p37">
            <a:extLst>
              <a:ext uri="{FF2B5EF4-FFF2-40B4-BE49-F238E27FC236}">
                <a16:creationId xmlns:a16="http://schemas.microsoft.com/office/drawing/2014/main" id="{C6C53075-4F0F-A644-FCFE-52350022D529}"/>
              </a:ext>
            </a:extLst>
          </p:cNvPr>
          <p:cNvSpPr txBox="1">
            <a:spLocks/>
          </p:cNvSpPr>
          <p:nvPr/>
        </p:nvSpPr>
        <p:spPr>
          <a:xfrm>
            <a:off x="648725" y="276700"/>
            <a:ext cx="8294700" cy="8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9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"/>
              <a:buNone/>
              <a:defRPr sz="33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800"/>
              </a:spcBef>
              <a:buSzPct val="41509"/>
              <a:buFont typeface="Arial"/>
              <a:buNone/>
            </a:pPr>
            <a:r>
              <a:rPr lang="en-GB" sz="2650" dirty="0"/>
              <a:t>La </a:t>
            </a:r>
            <a:r>
              <a:rPr lang="en-GB" sz="2650" dirty="0" err="1"/>
              <a:t>autoevaluación</a:t>
            </a:r>
            <a:r>
              <a:rPr lang="en-GB" sz="2650" dirty="0"/>
              <a:t> se </a:t>
            </a:r>
            <a:r>
              <a:rPr lang="en-GB" sz="2650" dirty="0" err="1"/>
              <a:t>implementará</a:t>
            </a:r>
            <a:r>
              <a:rPr lang="en-GB" sz="2650" dirty="0"/>
              <a:t> </a:t>
            </a:r>
            <a:r>
              <a:rPr lang="en-GB" sz="2650" dirty="0" err="1"/>
              <a:t>en</a:t>
            </a:r>
            <a:r>
              <a:rPr lang="en-GB" sz="2650" dirty="0"/>
              <a:t> </a:t>
            </a:r>
            <a:r>
              <a:rPr lang="en-GB" sz="2650" dirty="0" err="1"/>
              <a:t>tres</a:t>
            </a:r>
            <a:r>
              <a:rPr lang="en-GB" sz="2650" dirty="0"/>
              <a:t> </a:t>
            </a:r>
            <a:r>
              <a:rPr lang="en-GB" sz="2650" dirty="0" err="1"/>
              <a:t>fases</a:t>
            </a:r>
            <a:endParaRPr lang="en-GB" sz="2650" dirty="0"/>
          </a:p>
          <a:p>
            <a:pPr>
              <a:spcBef>
                <a:spcPts val="800"/>
              </a:spcBef>
              <a:buSzPct val="55000"/>
              <a:buFont typeface="Arial"/>
              <a:buNone/>
            </a:pPr>
            <a:r>
              <a:rPr lang="en-GB" sz="2000" b="0" i="1" dirty="0" err="1"/>
              <a:t>Fase</a:t>
            </a:r>
            <a:r>
              <a:rPr lang="en-GB" sz="2000" b="0" i="1" dirty="0"/>
              <a:t> 3. </a:t>
            </a:r>
            <a:r>
              <a:rPr lang="en-GB" sz="2000" b="0" i="1" dirty="0" err="1"/>
              <a:t>Seguimiento</a:t>
            </a:r>
            <a:r>
              <a:rPr lang="en-GB" sz="2000" b="0" i="1" dirty="0"/>
              <a:t> :</a:t>
            </a:r>
          </a:p>
        </p:txBody>
      </p:sp>
      <p:sp>
        <p:nvSpPr>
          <p:cNvPr id="3" name="Google Shape;400;p37">
            <a:extLst>
              <a:ext uri="{FF2B5EF4-FFF2-40B4-BE49-F238E27FC236}">
                <a16:creationId xmlns:a16="http://schemas.microsoft.com/office/drawing/2014/main" id="{C011B958-F7F7-1B8D-4F55-6678D90118C5}"/>
              </a:ext>
            </a:extLst>
          </p:cNvPr>
          <p:cNvSpPr txBox="1"/>
          <p:nvPr/>
        </p:nvSpPr>
        <p:spPr>
          <a:xfrm>
            <a:off x="648725" y="1338682"/>
            <a:ext cx="3836400" cy="3334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AutoNum type="arabicPeriod"/>
            </a:pP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Finalizar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las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puntuaciones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para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cada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componente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utilizando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únicamente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las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puntuaciones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a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nivel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nacional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sz="12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lvl="1">
              <a:lnSpc>
                <a:spcPct val="115000"/>
              </a:lnSpc>
            </a:pPr>
            <a:r>
              <a:rPr lang="en-GB" sz="1000" i="1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(Para </a:t>
            </a:r>
            <a:r>
              <a:rPr lang="en-GB" sz="1000" i="1" dirty="0" err="1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los</a:t>
            </a:r>
            <a:r>
              <a:rPr lang="en-GB" sz="1000" i="1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000" i="1" dirty="0" err="1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países</a:t>
            </a:r>
            <a:r>
              <a:rPr lang="en-GB" sz="1000" i="1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000" i="1" dirty="0" err="1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donde</a:t>
            </a:r>
            <a:r>
              <a:rPr lang="en-GB" sz="1000" i="1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la </a:t>
            </a:r>
            <a:r>
              <a:rPr lang="en-GB" sz="1000" i="1" dirty="0" err="1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evaluación</a:t>
            </a:r>
            <a:r>
              <a:rPr lang="en-GB" sz="1000" i="1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a </a:t>
            </a:r>
            <a:r>
              <a:rPr lang="en-GB" sz="1000" i="1" dirty="0" err="1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nivel</a:t>
            </a:r>
            <a:r>
              <a:rPr lang="en-GB" sz="1000" i="1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000" i="1" dirty="0" err="1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nacional</a:t>
            </a:r>
            <a:r>
              <a:rPr lang="en-GB" sz="1000" i="1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000" i="1" dirty="0" err="1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ocurre</a:t>
            </a:r>
            <a:r>
              <a:rPr lang="en-GB" sz="1000" i="1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antes de la </a:t>
            </a:r>
            <a:r>
              <a:rPr lang="en-GB" sz="1000" i="1" dirty="0" err="1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evaluación</a:t>
            </a:r>
            <a:r>
              <a:rPr lang="en-GB" sz="1000" i="1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000" i="1" dirty="0" err="1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subnacional</a:t>
            </a:r>
            <a:r>
              <a:rPr lang="en-GB" sz="1000" i="1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GB" sz="1000" i="1" dirty="0" err="1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finalice</a:t>
            </a:r>
            <a:r>
              <a:rPr lang="en-GB" sz="1000" i="1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000" i="1" dirty="0" err="1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los</a:t>
            </a:r>
            <a:r>
              <a:rPr lang="en-GB" sz="1000" i="1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000" i="1" dirty="0" err="1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puntajes</a:t>
            </a:r>
            <a:r>
              <a:rPr lang="en-GB" sz="1000" i="1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para </a:t>
            </a:r>
            <a:r>
              <a:rPr lang="en-GB" sz="1000" i="1" dirty="0" err="1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cada</a:t>
            </a:r>
            <a:r>
              <a:rPr lang="en-GB" sz="1000" i="1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000" i="1" dirty="0" err="1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pregunta</a:t>
            </a:r>
            <a:r>
              <a:rPr lang="en-GB" sz="1000" i="1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000" i="1" dirty="0" err="1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después</a:t>
            </a:r>
            <a:r>
              <a:rPr lang="en-GB" sz="1000" i="1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de </a:t>
            </a:r>
            <a:r>
              <a:rPr lang="en-GB" sz="1000" i="1" dirty="0" err="1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revisar</a:t>
            </a:r>
            <a:r>
              <a:rPr lang="en-GB" sz="1000" i="1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primero </a:t>
            </a:r>
            <a:r>
              <a:rPr lang="en-GB" sz="1000" i="1" dirty="0" err="1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los</a:t>
            </a:r>
            <a:r>
              <a:rPr lang="en-GB" sz="1000" i="1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000" i="1" dirty="0" err="1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puntajes</a:t>
            </a:r>
            <a:r>
              <a:rPr lang="en-GB" sz="1000" i="1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000" i="1" dirty="0" err="1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subnacionales</a:t>
            </a:r>
            <a:r>
              <a:rPr lang="en-GB" sz="1000" i="1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. Si hay </a:t>
            </a:r>
            <a:r>
              <a:rPr lang="en-GB" sz="1000" i="1" dirty="0" err="1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una</a:t>
            </a:r>
            <a:r>
              <a:rPr lang="en-GB" sz="1000" i="1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000" i="1" dirty="0" err="1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discrepancia</a:t>
            </a:r>
            <a:r>
              <a:rPr lang="en-GB" sz="1000" i="1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000" i="1" dirty="0" err="1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importante</a:t>
            </a:r>
            <a:r>
              <a:rPr lang="en-GB" sz="1000" i="1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entre </a:t>
            </a:r>
            <a:r>
              <a:rPr lang="en-GB" sz="1000" i="1" dirty="0" err="1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los</a:t>
            </a:r>
            <a:r>
              <a:rPr lang="en-GB" sz="1000" i="1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dos, </a:t>
            </a:r>
            <a:r>
              <a:rPr lang="en-GB" sz="1000" i="1" dirty="0" err="1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discuta</a:t>
            </a:r>
            <a:r>
              <a:rPr lang="en-GB" sz="1000" i="1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000" i="1" dirty="0" err="1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el</a:t>
            </a:r>
            <a:r>
              <a:rPr lang="en-GB" sz="1000" i="1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000" i="1" dirty="0" err="1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puntaje</a:t>
            </a:r>
            <a:r>
              <a:rPr lang="en-GB" sz="1000" i="1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final a </a:t>
            </a:r>
            <a:r>
              <a:rPr lang="en-GB" sz="1000" i="1" dirty="0" err="1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nivel</a:t>
            </a:r>
            <a:r>
              <a:rPr lang="en-GB" sz="1000" i="1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000" i="1" dirty="0" err="1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nacional</a:t>
            </a:r>
            <a:r>
              <a:rPr lang="en-GB" sz="1000" i="1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con NCT e </a:t>
            </a:r>
            <a:r>
              <a:rPr lang="en-GB" sz="1000" i="1" dirty="0" err="1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incluya</a:t>
            </a:r>
            <a:r>
              <a:rPr lang="en-GB" sz="1000" i="1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000" i="1" dirty="0" err="1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esta</a:t>
            </a:r>
            <a:r>
              <a:rPr lang="en-GB" sz="1000" i="1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000" i="1" dirty="0" err="1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información</a:t>
            </a:r>
            <a:r>
              <a:rPr lang="en-GB" sz="1000" i="1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000" i="1" dirty="0" err="1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en</a:t>
            </a:r>
            <a:r>
              <a:rPr lang="en-GB" sz="1000" i="1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000" i="1" dirty="0" err="1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el</a:t>
            </a:r>
            <a:r>
              <a:rPr lang="en-GB" sz="1000" i="1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000" i="1" dirty="0" err="1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informe</a:t>
            </a:r>
            <a:r>
              <a:rPr lang="en-GB" sz="1000" i="1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final)</a:t>
            </a:r>
            <a:endParaRPr sz="1000" i="1" dirty="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2286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sz="12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AutoNum type="arabicPeriod"/>
            </a:pP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Desarrollar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un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informe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final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basado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en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ideas y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notas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de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los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talleres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sz="12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6858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sz="12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AutoNum type="arabicPeriod"/>
            </a:pP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Identificar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áreas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prioritarias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de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los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diferentes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componentes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para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el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país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sz="12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" name="Google Shape;401;p37">
            <a:extLst>
              <a:ext uri="{FF2B5EF4-FFF2-40B4-BE49-F238E27FC236}">
                <a16:creationId xmlns:a16="http://schemas.microsoft.com/office/drawing/2014/main" id="{1DCCC246-0717-CE73-EB88-8BAAE8C4285F}"/>
              </a:ext>
            </a:extLst>
          </p:cNvPr>
          <p:cNvSpPr txBox="1"/>
          <p:nvPr/>
        </p:nvSpPr>
        <p:spPr>
          <a:xfrm>
            <a:off x="4887900" y="1126600"/>
            <a:ext cx="3939600" cy="4007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286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</a:pPr>
            <a:endParaRPr sz="1200" dirty="0"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+mj-lt"/>
              <a:buAutoNum type="arabicPeriod" startAt="4"/>
            </a:pPr>
            <a:r>
              <a:rPr lang="en-GB" sz="1200" dirty="0">
                <a:latin typeface="Poppins"/>
                <a:ea typeface="Poppins"/>
                <a:cs typeface="Poppins"/>
                <a:sym typeface="Poppins"/>
              </a:rPr>
              <a:t>Dado que </a:t>
            </a:r>
            <a:r>
              <a:rPr lang="en-GB" sz="1200" dirty="0" err="1">
                <a:latin typeface="Poppins"/>
                <a:ea typeface="Poppins"/>
                <a:cs typeface="Poppins"/>
                <a:sym typeface="Poppins"/>
              </a:rPr>
              <a:t>finalizar</a:t>
            </a:r>
            <a:r>
              <a:rPr lang="en-GB" sz="120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200" dirty="0" err="1">
                <a:latin typeface="Poppins"/>
                <a:ea typeface="Poppins"/>
                <a:cs typeface="Poppins"/>
                <a:sym typeface="Poppins"/>
              </a:rPr>
              <a:t>el</a:t>
            </a:r>
            <a:r>
              <a:rPr lang="en-GB" sz="1200" dirty="0">
                <a:latin typeface="Poppins"/>
                <a:ea typeface="Poppins"/>
                <a:cs typeface="Poppins"/>
                <a:sym typeface="Poppins"/>
              </a:rPr>
              <a:t> plan de </a:t>
            </a:r>
            <a:r>
              <a:rPr lang="en-GB" sz="1200" dirty="0" err="1">
                <a:latin typeface="Poppins"/>
                <a:ea typeface="Poppins"/>
                <a:cs typeface="Poppins"/>
                <a:sym typeface="Poppins"/>
              </a:rPr>
              <a:t>acción</a:t>
            </a:r>
            <a:r>
              <a:rPr lang="en-GB" sz="120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200" dirty="0" err="1">
                <a:latin typeface="Poppins"/>
                <a:ea typeface="Poppins"/>
                <a:cs typeface="Poppins"/>
                <a:sym typeface="Poppins"/>
              </a:rPr>
              <a:t>puede</a:t>
            </a:r>
            <a:r>
              <a:rPr lang="en-GB" sz="120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200" dirty="0" err="1">
                <a:latin typeface="Poppins"/>
                <a:ea typeface="Poppins"/>
                <a:cs typeface="Poppins"/>
                <a:sym typeface="Poppins"/>
              </a:rPr>
              <a:t>llevar</a:t>
            </a:r>
            <a:r>
              <a:rPr lang="en-GB" sz="120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200" dirty="0" err="1">
                <a:latin typeface="Poppins"/>
                <a:ea typeface="Poppins"/>
                <a:cs typeface="Poppins"/>
                <a:sym typeface="Poppins"/>
              </a:rPr>
              <a:t>algún</a:t>
            </a:r>
            <a:r>
              <a:rPr lang="en-GB" sz="120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200" dirty="0" err="1">
                <a:latin typeface="Poppins"/>
                <a:ea typeface="Poppins"/>
                <a:cs typeface="Poppins"/>
                <a:sym typeface="Poppins"/>
              </a:rPr>
              <a:t>tiempo</a:t>
            </a:r>
            <a:r>
              <a:rPr lang="en-GB" sz="1200" dirty="0"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GB" sz="1200" dirty="0" err="1">
                <a:latin typeface="Poppins"/>
                <a:ea typeface="Poppins"/>
                <a:cs typeface="Poppins"/>
                <a:sym typeface="Poppins"/>
              </a:rPr>
              <a:t>priorice</a:t>
            </a:r>
            <a:r>
              <a:rPr lang="en-GB" sz="1200" dirty="0">
                <a:latin typeface="Poppins"/>
                <a:ea typeface="Poppins"/>
                <a:cs typeface="Poppins"/>
                <a:sym typeface="Poppins"/>
              </a:rPr>
              <a:t> la </a:t>
            </a:r>
            <a:r>
              <a:rPr lang="en-GB" sz="1200" dirty="0" err="1">
                <a:latin typeface="Poppins"/>
                <a:ea typeface="Poppins"/>
                <a:cs typeface="Poppins"/>
                <a:sym typeface="Poppins"/>
              </a:rPr>
              <a:t>identificación</a:t>
            </a:r>
            <a:r>
              <a:rPr lang="en-GB" sz="1200" dirty="0">
                <a:latin typeface="Poppins"/>
                <a:ea typeface="Poppins"/>
                <a:cs typeface="Poppins"/>
                <a:sym typeface="Poppins"/>
              </a:rPr>
              <a:t> de </a:t>
            </a:r>
            <a:r>
              <a:rPr lang="en-GB" sz="1200" dirty="0" err="1">
                <a:latin typeface="Poppins"/>
                <a:ea typeface="Poppins"/>
                <a:cs typeface="Poppins"/>
                <a:sym typeface="Poppins"/>
              </a:rPr>
              <a:t>acciones</a:t>
            </a:r>
            <a:r>
              <a:rPr lang="en-GB" sz="1200" dirty="0">
                <a:latin typeface="Poppins"/>
                <a:ea typeface="Poppins"/>
                <a:cs typeface="Poppins"/>
                <a:sym typeface="Poppins"/>
              </a:rPr>
              <a:t> que se </a:t>
            </a:r>
            <a:r>
              <a:rPr lang="en-GB" sz="1200" dirty="0" err="1">
                <a:latin typeface="Poppins"/>
                <a:ea typeface="Poppins"/>
                <a:cs typeface="Poppins"/>
                <a:sym typeface="Poppins"/>
              </a:rPr>
              <a:t>puedan</a:t>
            </a:r>
            <a:r>
              <a:rPr lang="en-GB" sz="120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200" dirty="0" err="1">
                <a:latin typeface="Poppins"/>
                <a:ea typeface="Poppins"/>
                <a:cs typeface="Poppins"/>
                <a:sym typeface="Poppins"/>
              </a:rPr>
              <a:t>implementar</a:t>
            </a:r>
            <a:r>
              <a:rPr lang="en-GB" sz="1200" dirty="0">
                <a:latin typeface="Poppins"/>
                <a:ea typeface="Poppins"/>
                <a:cs typeface="Poppins"/>
                <a:sym typeface="Poppins"/>
              </a:rPr>
              <a:t> de </a:t>
            </a:r>
            <a:r>
              <a:rPr lang="en-GB" sz="1200" dirty="0" err="1">
                <a:latin typeface="Poppins"/>
                <a:ea typeface="Poppins"/>
                <a:cs typeface="Poppins"/>
                <a:sym typeface="Poppins"/>
              </a:rPr>
              <a:t>inmediato</a:t>
            </a:r>
            <a:r>
              <a:rPr lang="en-GB" sz="1200" dirty="0">
                <a:latin typeface="Poppins"/>
                <a:ea typeface="Poppins"/>
                <a:cs typeface="Poppins"/>
                <a:sym typeface="Poppins"/>
              </a:rPr>
              <a:t>.</a:t>
            </a:r>
            <a:endParaRPr sz="1200" dirty="0">
              <a:latin typeface="Poppins"/>
              <a:ea typeface="Poppins"/>
              <a:cs typeface="Poppins"/>
              <a:sym typeface="Poppins"/>
            </a:endParaRPr>
          </a:p>
          <a:p>
            <a:pPr marL="6858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</a:pPr>
            <a:endParaRPr sz="1200" dirty="0">
              <a:latin typeface="Poppins"/>
              <a:ea typeface="Poppins"/>
              <a:cs typeface="Poppins"/>
              <a:sym typeface="Poppins"/>
            </a:endParaRPr>
          </a:p>
          <a:p>
            <a:pPr marL="457200" indent="-304800">
              <a:lnSpc>
                <a:spcPct val="115000"/>
              </a:lnSpc>
              <a:buSzPts val="1200"/>
              <a:buFont typeface="+mj-lt"/>
              <a:buAutoNum type="arabicPeriod" startAt="4"/>
            </a:pPr>
            <a:r>
              <a:rPr lang="en-GB" sz="1200" dirty="0" err="1">
                <a:latin typeface="Poppins"/>
                <a:ea typeface="Poppins"/>
                <a:cs typeface="Poppins"/>
                <a:sym typeface="Poppins"/>
              </a:rPr>
              <a:t>Presentar</a:t>
            </a:r>
            <a:r>
              <a:rPr lang="en-GB" sz="120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200" dirty="0" err="1">
                <a:latin typeface="Poppins"/>
                <a:ea typeface="Poppins"/>
                <a:cs typeface="Poppins"/>
                <a:sym typeface="Poppins"/>
              </a:rPr>
              <a:t>el</a:t>
            </a:r>
            <a:r>
              <a:rPr lang="en-GB" sz="120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200" dirty="0" err="1">
                <a:latin typeface="Poppins"/>
                <a:ea typeface="Poppins"/>
                <a:cs typeface="Poppins"/>
                <a:sym typeface="Poppins"/>
              </a:rPr>
              <a:t>informe</a:t>
            </a:r>
            <a:r>
              <a:rPr lang="en-GB" sz="1200" dirty="0">
                <a:latin typeface="Poppins"/>
                <a:ea typeface="Poppins"/>
                <a:cs typeface="Poppins"/>
                <a:sym typeface="Poppins"/>
              </a:rPr>
              <a:t> final con 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acciones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inmediatas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a </a:t>
            </a:r>
            <a:r>
              <a:rPr lang="en-GB" sz="12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tomar</a:t>
            </a:r>
            <a:r>
              <a:rPr lang="en-GB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 </a:t>
            </a:r>
            <a:r>
              <a:rPr lang="en-GB" sz="1200" dirty="0">
                <a:latin typeface="Poppins"/>
                <a:ea typeface="Poppins"/>
                <a:cs typeface="Poppins"/>
                <a:sym typeface="Poppins"/>
              </a:rPr>
              <a:t>a las </a:t>
            </a:r>
            <a:r>
              <a:rPr lang="en-GB" sz="1200" dirty="0" err="1">
                <a:latin typeface="Poppins"/>
                <a:ea typeface="Poppins"/>
                <a:cs typeface="Poppins"/>
                <a:sym typeface="Poppins"/>
              </a:rPr>
              <a:t>autoridades</a:t>
            </a:r>
            <a:r>
              <a:rPr lang="en-GB" sz="120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200" dirty="0" err="1">
                <a:latin typeface="Poppins"/>
                <a:ea typeface="Poppins"/>
                <a:cs typeface="Poppins"/>
                <a:sym typeface="Poppins"/>
              </a:rPr>
              <a:t>nacionales</a:t>
            </a:r>
            <a:endParaRPr sz="1200" dirty="0">
              <a:latin typeface="Poppins"/>
              <a:ea typeface="Poppins"/>
              <a:cs typeface="Poppins"/>
              <a:sym typeface="Poppins"/>
            </a:endParaRPr>
          </a:p>
          <a:p>
            <a:pPr marL="6858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</a:pPr>
            <a:endParaRPr sz="1200" dirty="0"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+mj-lt"/>
              <a:buAutoNum type="arabicPeriod" startAt="4"/>
            </a:pPr>
            <a:r>
              <a:rPr lang="en-GB" sz="1200" dirty="0" err="1">
                <a:latin typeface="Poppins"/>
                <a:ea typeface="Poppins"/>
                <a:cs typeface="Poppins"/>
                <a:sym typeface="Poppins"/>
              </a:rPr>
              <a:t>Desarrollar</a:t>
            </a:r>
            <a:r>
              <a:rPr lang="en-GB" sz="1200" dirty="0">
                <a:latin typeface="Poppins"/>
                <a:ea typeface="Poppins"/>
                <a:cs typeface="Poppins"/>
                <a:sym typeface="Poppins"/>
              </a:rPr>
              <a:t> un plan de </a:t>
            </a:r>
            <a:r>
              <a:rPr lang="en-GB" sz="1200" dirty="0" err="1">
                <a:latin typeface="Poppins"/>
                <a:ea typeface="Poppins"/>
                <a:cs typeface="Poppins"/>
                <a:sym typeface="Poppins"/>
              </a:rPr>
              <a:t>acción</a:t>
            </a:r>
            <a:r>
              <a:rPr lang="en-GB" sz="1200" dirty="0">
                <a:latin typeface="Poppins"/>
                <a:ea typeface="Poppins"/>
                <a:cs typeface="Poppins"/>
                <a:sym typeface="Poppins"/>
              </a:rPr>
              <a:t> para </a:t>
            </a:r>
            <a:r>
              <a:rPr lang="en-GB" sz="1200" dirty="0" err="1">
                <a:latin typeface="Poppins"/>
                <a:ea typeface="Poppins"/>
                <a:cs typeface="Poppins"/>
                <a:sym typeface="Poppins"/>
              </a:rPr>
              <a:t>áreas</a:t>
            </a:r>
            <a:r>
              <a:rPr lang="en-GB" sz="120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200" dirty="0" err="1">
                <a:latin typeface="Poppins"/>
                <a:ea typeface="Poppins"/>
                <a:cs typeface="Poppins"/>
                <a:sym typeface="Poppins"/>
              </a:rPr>
              <a:t>prioritarias</a:t>
            </a:r>
            <a:r>
              <a:rPr lang="en-GB" sz="120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200" dirty="0" err="1">
                <a:latin typeface="Poppins"/>
                <a:ea typeface="Poppins"/>
                <a:cs typeface="Poppins"/>
                <a:sym typeface="Poppins"/>
              </a:rPr>
              <a:t>utilizando</a:t>
            </a:r>
            <a:r>
              <a:rPr lang="en-GB" sz="120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200" dirty="0" err="1">
                <a:latin typeface="Poppins"/>
                <a:ea typeface="Poppins"/>
                <a:cs typeface="Poppins"/>
                <a:sym typeface="Poppins"/>
              </a:rPr>
              <a:t>acciones</a:t>
            </a:r>
            <a:r>
              <a:rPr lang="en-GB" sz="120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200" dirty="0" err="1">
                <a:latin typeface="Poppins"/>
                <a:ea typeface="Poppins"/>
                <a:cs typeface="Poppins"/>
                <a:sym typeface="Poppins"/>
              </a:rPr>
              <a:t>discutidas</a:t>
            </a:r>
            <a:r>
              <a:rPr lang="en-GB" sz="120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200" dirty="0" err="1">
                <a:latin typeface="Poppins"/>
                <a:ea typeface="Poppins"/>
                <a:cs typeface="Poppins"/>
                <a:sym typeface="Poppins"/>
              </a:rPr>
              <a:t>en</a:t>
            </a:r>
            <a:r>
              <a:rPr lang="en-GB" sz="120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200" dirty="0" err="1">
                <a:latin typeface="Poppins"/>
                <a:ea typeface="Poppins"/>
                <a:cs typeface="Poppins"/>
                <a:sym typeface="Poppins"/>
              </a:rPr>
              <a:t>los</a:t>
            </a:r>
            <a:r>
              <a:rPr lang="en-GB" sz="120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200" dirty="0" err="1">
                <a:latin typeface="Poppins"/>
                <a:ea typeface="Poppins"/>
                <a:cs typeface="Poppins"/>
                <a:sym typeface="Poppins"/>
              </a:rPr>
              <a:t>talleres</a:t>
            </a:r>
            <a:r>
              <a:rPr lang="en-GB" sz="1200" dirty="0">
                <a:latin typeface="Poppins"/>
                <a:ea typeface="Poppins"/>
                <a:cs typeface="Poppins"/>
                <a:sym typeface="Poppins"/>
              </a:rPr>
              <a:t>.</a:t>
            </a:r>
            <a:endParaRPr sz="1200" dirty="0">
              <a:latin typeface="Poppins"/>
              <a:ea typeface="Poppins"/>
              <a:cs typeface="Poppins"/>
              <a:sym typeface="Poppins"/>
            </a:endParaRPr>
          </a:p>
          <a:p>
            <a:pPr marL="6858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</a:pPr>
            <a:endParaRPr sz="1200" dirty="0"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+mj-lt"/>
              <a:buAutoNum type="arabicPeriod" startAt="4"/>
            </a:pPr>
            <a:r>
              <a:rPr lang="en-GB" sz="1200" dirty="0" err="1">
                <a:latin typeface="Poppins"/>
                <a:ea typeface="Poppins"/>
                <a:cs typeface="Poppins"/>
                <a:sym typeface="Poppins"/>
              </a:rPr>
              <a:t>Presentar</a:t>
            </a:r>
            <a:r>
              <a:rPr lang="en-GB" sz="1200" dirty="0">
                <a:latin typeface="Poppins"/>
                <a:ea typeface="Poppins"/>
                <a:cs typeface="Poppins"/>
                <a:sym typeface="Poppins"/>
              </a:rPr>
              <a:t> plan de </a:t>
            </a:r>
            <a:r>
              <a:rPr lang="en-GB" sz="1200" dirty="0" err="1">
                <a:latin typeface="Poppins"/>
                <a:ea typeface="Poppins"/>
                <a:cs typeface="Poppins"/>
                <a:sym typeface="Poppins"/>
              </a:rPr>
              <a:t>acción</a:t>
            </a:r>
            <a:r>
              <a:rPr lang="en-GB" sz="1200" dirty="0">
                <a:latin typeface="Poppins"/>
                <a:ea typeface="Poppins"/>
                <a:cs typeface="Poppins"/>
                <a:sym typeface="Poppins"/>
              </a:rPr>
              <a:t> a las </a:t>
            </a:r>
            <a:r>
              <a:rPr lang="en-GB" sz="1200" dirty="0" err="1">
                <a:latin typeface="Poppins"/>
                <a:ea typeface="Poppins"/>
                <a:cs typeface="Poppins"/>
                <a:sym typeface="Poppins"/>
              </a:rPr>
              <a:t>autoridades</a:t>
            </a:r>
            <a:r>
              <a:rPr lang="en-GB" sz="120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200" dirty="0" err="1">
                <a:latin typeface="Poppins"/>
                <a:ea typeface="Poppins"/>
                <a:cs typeface="Poppins"/>
                <a:sym typeface="Poppins"/>
              </a:rPr>
              <a:t>nacionales</a:t>
            </a:r>
            <a:r>
              <a:rPr lang="en-GB" sz="1200" dirty="0">
                <a:latin typeface="Poppins"/>
                <a:ea typeface="Poppins"/>
                <a:cs typeface="Poppins"/>
                <a:sym typeface="Poppins"/>
              </a:rPr>
              <a:t> para </a:t>
            </a:r>
            <a:r>
              <a:rPr lang="en-GB" sz="1200" dirty="0" err="1">
                <a:latin typeface="Poppins"/>
                <a:ea typeface="Poppins"/>
                <a:cs typeface="Poppins"/>
                <a:sym typeface="Poppins"/>
              </a:rPr>
              <a:t>su</a:t>
            </a:r>
            <a:r>
              <a:rPr lang="en-GB" sz="120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200" dirty="0" err="1">
                <a:latin typeface="Poppins"/>
                <a:ea typeface="Poppins"/>
                <a:cs typeface="Poppins"/>
                <a:sym typeface="Poppins"/>
              </a:rPr>
              <a:t>aprobación</a:t>
            </a:r>
            <a:r>
              <a:rPr lang="en-GB" sz="1200" dirty="0">
                <a:latin typeface="Poppins"/>
                <a:ea typeface="Poppins"/>
                <a:cs typeface="Poppins"/>
                <a:sym typeface="Poppins"/>
              </a:rPr>
              <a:t>.</a:t>
            </a:r>
            <a:endParaRPr sz="1200" dirty="0">
              <a:latin typeface="Poppins"/>
              <a:ea typeface="Poppins"/>
              <a:cs typeface="Poppins"/>
              <a:sym typeface="Poppins"/>
            </a:endParaRPr>
          </a:p>
          <a:p>
            <a:pPr marL="6858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</a:pPr>
            <a:endParaRPr sz="1200" dirty="0"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+mj-lt"/>
              <a:buAutoNum type="arabicPeriod" startAt="4"/>
            </a:pPr>
            <a:r>
              <a:rPr lang="en-GB" sz="1200" dirty="0" err="1">
                <a:latin typeface="Poppins"/>
                <a:ea typeface="Poppins"/>
                <a:cs typeface="Poppins"/>
                <a:sym typeface="Poppins"/>
              </a:rPr>
              <a:t>Implementar</a:t>
            </a:r>
            <a:r>
              <a:rPr lang="en-GB" sz="120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200" dirty="0" err="1">
                <a:latin typeface="Poppins"/>
                <a:ea typeface="Poppins"/>
                <a:cs typeface="Poppins"/>
                <a:sym typeface="Poppins"/>
              </a:rPr>
              <a:t>el</a:t>
            </a:r>
            <a:r>
              <a:rPr lang="en-GB" sz="1200" dirty="0">
                <a:latin typeface="Poppins"/>
                <a:ea typeface="Poppins"/>
                <a:cs typeface="Poppins"/>
                <a:sym typeface="Poppins"/>
              </a:rPr>
              <a:t> plan de </a:t>
            </a:r>
            <a:r>
              <a:rPr lang="en-GB" sz="1200" dirty="0" err="1">
                <a:latin typeface="Poppins"/>
                <a:ea typeface="Poppins"/>
                <a:cs typeface="Poppins"/>
                <a:sym typeface="Poppins"/>
              </a:rPr>
              <a:t>acción</a:t>
            </a:r>
            <a:r>
              <a:rPr lang="en-GB" sz="1200" dirty="0">
                <a:latin typeface="Poppins"/>
                <a:ea typeface="Poppins"/>
                <a:cs typeface="Poppins"/>
                <a:sym typeface="Poppins"/>
              </a:rPr>
              <a:t>.</a:t>
            </a:r>
            <a:endParaRPr sz="12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2864245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07;p38">
            <a:extLst>
              <a:ext uri="{FF2B5EF4-FFF2-40B4-BE49-F238E27FC236}">
                <a16:creationId xmlns:a16="http://schemas.microsoft.com/office/drawing/2014/main" id="{6D3BF1FE-4D6A-D084-719D-265F81567EA2}"/>
              </a:ext>
            </a:extLst>
          </p:cNvPr>
          <p:cNvSpPr txBox="1">
            <a:spLocks/>
          </p:cNvSpPr>
          <p:nvPr/>
        </p:nvSpPr>
        <p:spPr>
          <a:xfrm>
            <a:off x="572525" y="266675"/>
            <a:ext cx="7872300" cy="5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"/>
              <a:buNone/>
              <a:defRPr sz="33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400" dirty="0" err="1"/>
              <a:t>Esta</a:t>
            </a:r>
            <a:r>
              <a:rPr lang="en-GB" sz="2400" dirty="0"/>
              <a:t> </a:t>
            </a:r>
            <a:r>
              <a:rPr lang="en-GB" sz="2400" dirty="0" err="1"/>
              <a:t>autoevaluación</a:t>
            </a:r>
            <a:r>
              <a:rPr lang="en-GB" sz="2400" dirty="0"/>
              <a:t> </a:t>
            </a:r>
            <a:r>
              <a:rPr lang="en-GB" sz="2400" dirty="0" err="1"/>
              <a:t>arrojará</a:t>
            </a:r>
            <a:r>
              <a:rPr lang="en-GB" sz="2400" dirty="0"/>
              <a:t> </a:t>
            </a:r>
            <a:r>
              <a:rPr lang="en-GB" sz="2400" dirty="0" err="1"/>
              <a:t>cinco</a:t>
            </a:r>
            <a:r>
              <a:rPr lang="en-GB" sz="2400" dirty="0"/>
              <a:t> </a:t>
            </a:r>
            <a:r>
              <a:rPr lang="en-GB" sz="2400" dirty="0" err="1"/>
              <a:t>resultados</a:t>
            </a:r>
            <a:r>
              <a:rPr lang="en-GB" sz="2400" dirty="0"/>
              <a:t> </a:t>
            </a:r>
            <a:r>
              <a:rPr lang="en-GB" sz="2400" dirty="0" err="1"/>
              <a:t>principales</a:t>
            </a:r>
            <a:endParaRPr lang="en-GB" sz="2400" dirty="0"/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B9E8F1F-9E03-B0E7-61B2-D5DF01DD99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3542411"/>
              </p:ext>
            </p:extLst>
          </p:nvPr>
        </p:nvGraphicFramePr>
        <p:xfrm>
          <a:off x="864781" y="1071378"/>
          <a:ext cx="7970874" cy="36810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7039">
                  <a:extLst>
                    <a:ext uri="{9D8B030D-6E8A-4147-A177-3AD203B41FA5}">
                      <a16:colId xmlns:a16="http://schemas.microsoft.com/office/drawing/2014/main" val="2385307340"/>
                    </a:ext>
                  </a:extLst>
                </a:gridCol>
                <a:gridCol w="210888">
                  <a:extLst>
                    <a:ext uri="{9D8B030D-6E8A-4147-A177-3AD203B41FA5}">
                      <a16:colId xmlns:a16="http://schemas.microsoft.com/office/drawing/2014/main" val="3279881666"/>
                    </a:ext>
                  </a:extLst>
                </a:gridCol>
                <a:gridCol w="7332947">
                  <a:extLst>
                    <a:ext uri="{9D8B030D-6E8A-4147-A177-3AD203B41FA5}">
                      <a16:colId xmlns:a16="http://schemas.microsoft.com/office/drawing/2014/main" val="21300127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sz="1800" b="1" dirty="0"/>
                        <a:t>1.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5" b="1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Revisión</a:t>
                      </a:r>
                      <a:r>
                        <a:rPr lang="en-GB" sz="1505" b="1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documental:</a:t>
                      </a:r>
                    </a:p>
                    <a:p>
                      <a:pPr marL="445770" lvl="1" indent="-162560" algn="l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SzPts val="1205"/>
                        <a:buFont typeface="Poppins"/>
                        <a:buChar char="○"/>
                      </a:pPr>
                      <a:r>
                        <a:rPr lang="en-GB" sz="1205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Recopilar</a:t>
                      </a:r>
                      <a:r>
                        <a:rPr lang="en-GB" sz="1205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</a:t>
                      </a:r>
                      <a:r>
                        <a:rPr lang="en-GB" sz="1205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datos</a:t>
                      </a:r>
                      <a:r>
                        <a:rPr lang="en-GB" sz="1205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</a:t>
                      </a:r>
                      <a:r>
                        <a:rPr lang="en-GB" sz="1205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sobre</a:t>
                      </a:r>
                      <a:r>
                        <a:rPr lang="en-GB" sz="1205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</a:t>
                      </a:r>
                      <a:r>
                        <a:rPr lang="en-GB" sz="1205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el</a:t>
                      </a:r>
                      <a:r>
                        <a:rPr lang="en-GB" sz="1205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</a:t>
                      </a:r>
                      <a:r>
                        <a:rPr lang="en-GB" sz="1205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desempeño</a:t>
                      </a:r>
                      <a:r>
                        <a:rPr lang="en-GB" sz="1205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de </a:t>
                      </a:r>
                      <a:r>
                        <a:rPr lang="en-GB" sz="1205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cada</a:t>
                      </a:r>
                      <a:r>
                        <a:rPr lang="en-GB" sz="1205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</a:t>
                      </a:r>
                      <a:r>
                        <a:rPr lang="en-GB" sz="1205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componente</a:t>
                      </a:r>
                      <a:r>
                        <a:rPr lang="en-GB" sz="1205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del PAI </a:t>
                      </a:r>
                      <a:r>
                        <a:rPr lang="en-GB" sz="1205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durante</a:t>
                      </a:r>
                      <a:r>
                        <a:rPr lang="en-GB" sz="1205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</a:t>
                      </a:r>
                      <a:r>
                        <a:rPr lang="en-GB" sz="1205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los</a:t>
                      </a:r>
                      <a:r>
                        <a:rPr lang="en-GB" sz="1205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</a:t>
                      </a:r>
                      <a:r>
                        <a:rPr lang="en-GB" sz="1205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últimos</a:t>
                      </a:r>
                      <a:r>
                        <a:rPr lang="en-GB" sz="1205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5 </a:t>
                      </a:r>
                      <a:r>
                        <a:rPr lang="en-GB" sz="1205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años</a:t>
                      </a:r>
                      <a:r>
                        <a:rPr lang="en-GB" sz="1205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011881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800" b="1" dirty="0"/>
                        <a:t>2.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5" b="1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Análisis</a:t>
                      </a:r>
                      <a:r>
                        <a:rPr lang="en-GB" sz="1505" b="1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de la </a:t>
                      </a:r>
                      <a:r>
                        <a:rPr lang="en-GB" sz="1505" b="1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situación</a:t>
                      </a:r>
                      <a:r>
                        <a:rPr lang="en-GB" sz="1205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:</a:t>
                      </a:r>
                    </a:p>
                    <a:p>
                      <a:pPr marL="445770" lvl="1" indent="-162560" algn="l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SzPts val="1205"/>
                        <a:buFont typeface="Poppins"/>
                        <a:buChar char="○"/>
                      </a:pPr>
                      <a:r>
                        <a:rPr lang="en-GB" sz="1200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Proporcionar</a:t>
                      </a:r>
                      <a:r>
                        <a:rPr lang="en-GB" sz="120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</a:t>
                      </a:r>
                      <a:r>
                        <a:rPr lang="en-GB" sz="1200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una</a:t>
                      </a:r>
                      <a:r>
                        <a:rPr lang="en-GB" sz="120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</a:t>
                      </a:r>
                      <a:r>
                        <a:rPr lang="en-GB" sz="1200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visión</a:t>
                      </a:r>
                      <a:r>
                        <a:rPr lang="en-GB" sz="120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general de la </a:t>
                      </a:r>
                      <a:r>
                        <a:rPr lang="en-GB" sz="1200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situación</a:t>
                      </a:r>
                      <a:r>
                        <a:rPr lang="en-GB" sz="120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del</a:t>
                      </a:r>
                      <a:r>
                        <a:rPr lang="en-GB" sz="1200" dirty="0">
                          <a:latin typeface="Poppins"/>
                          <a:ea typeface="Poppins"/>
                          <a:cs typeface="Poppins"/>
                        </a:rPr>
                        <a:t> PAI</a:t>
                      </a:r>
                      <a:r>
                        <a:rPr lang="en-GB" sz="120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antes de </a:t>
                      </a:r>
                      <a:r>
                        <a:rPr lang="en-GB" sz="1200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realizar</a:t>
                      </a:r>
                      <a:r>
                        <a:rPr lang="en-GB" sz="120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la </a:t>
                      </a:r>
                      <a:r>
                        <a:rPr lang="en-GB" sz="1200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autoevaluación</a:t>
                      </a:r>
                      <a:r>
                        <a:rPr lang="en-GB" sz="120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87898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800" b="1" dirty="0"/>
                        <a:t>3.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5" b="1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Herramienta</a:t>
                      </a:r>
                      <a:r>
                        <a:rPr lang="en-GB" sz="1505" b="1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de </a:t>
                      </a:r>
                      <a:r>
                        <a:rPr lang="en-GB" sz="1505" b="1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seguimiento</a:t>
                      </a:r>
                      <a:r>
                        <a:rPr lang="en-GB" sz="1505" b="1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del </a:t>
                      </a:r>
                      <a:r>
                        <a:rPr lang="en-GB" sz="1505" b="1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rendimiento</a:t>
                      </a:r>
                      <a:r>
                        <a:rPr lang="en-GB" sz="1505" b="1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:</a:t>
                      </a:r>
                      <a:r>
                        <a:rPr lang="en-GB" sz="1205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</a:t>
                      </a:r>
                    </a:p>
                    <a:p>
                      <a:pPr marL="445770" lvl="1" indent="-162560" algn="l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SzPts val="1205"/>
                        <a:buFont typeface="Poppins"/>
                        <a:buChar char="○"/>
                      </a:pPr>
                      <a:r>
                        <a:rPr lang="en-GB" sz="1205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Autoadministrado</a:t>
                      </a:r>
                      <a:r>
                        <a:rPr lang="en-GB" sz="1205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a </a:t>
                      </a:r>
                      <a:r>
                        <a:rPr lang="en-GB" sz="1205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nivel</a:t>
                      </a:r>
                      <a:r>
                        <a:rPr lang="en-GB" sz="1205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</a:t>
                      </a:r>
                      <a:r>
                        <a:rPr lang="en-GB" sz="1205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nacional</a:t>
                      </a:r>
                      <a:r>
                        <a:rPr lang="en-GB" sz="1205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y </a:t>
                      </a:r>
                      <a:r>
                        <a:rPr lang="en-GB" sz="1205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subnacional</a:t>
                      </a:r>
                      <a:r>
                        <a:rPr lang="en-GB" sz="1205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y </a:t>
                      </a:r>
                      <a:r>
                        <a:rPr lang="en-GB" sz="1205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mediante</a:t>
                      </a:r>
                      <a:r>
                        <a:rPr lang="en-GB" sz="1205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</a:t>
                      </a:r>
                      <a:r>
                        <a:rPr lang="en-GB" sz="1205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visitas</a:t>
                      </a:r>
                      <a:r>
                        <a:rPr lang="en-GB" sz="1205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de campo a </a:t>
                      </a:r>
                      <a:r>
                        <a:rPr lang="en-GB" sz="1205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nivel</a:t>
                      </a:r>
                      <a:r>
                        <a:rPr lang="en-GB" sz="1205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local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56050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800" b="1" dirty="0"/>
                        <a:t>4.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5" b="1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Informe final y </a:t>
                      </a:r>
                      <a:r>
                        <a:rPr lang="en-GB" sz="1505" b="1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presentación</a:t>
                      </a:r>
                      <a:r>
                        <a:rPr lang="en-GB" sz="1505" b="1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:</a:t>
                      </a:r>
                      <a:endParaRPr lang="en-GB" sz="1205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445770" lvl="1" indent="-162560" algn="l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SzPts val="1205"/>
                        <a:buFont typeface="Poppins"/>
                        <a:buChar char="○"/>
                      </a:pPr>
                      <a:r>
                        <a:rPr lang="en-GB" sz="1205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Descripción</a:t>
                      </a:r>
                      <a:r>
                        <a:rPr lang="en-GB" sz="1205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del </a:t>
                      </a:r>
                      <a:r>
                        <a:rPr lang="en-GB" sz="1205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estado</a:t>
                      </a:r>
                      <a:r>
                        <a:rPr lang="en-GB" sz="1205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actual de </a:t>
                      </a:r>
                      <a:r>
                        <a:rPr lang="en-GB" sz="1205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cada</a:t>
                      </a:r>
                      <a:r>
                        <a:rPr lang="en-GB" sz="1205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</a:t>
                      </a:r>
                      <a:r>
                        <a:rPr lang="en-GB" sz="1205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componente</a:t>
                      </a:r>
                      <a:r>
                        <a:rPr lang="en-GB" sz="1205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del PAI y </a:t>
                      </a:r>
                      <a:r>
                        <a:rPr lang="en-GB" sz="1205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recomendaciones</a:t>
                      </a:r>
                      <a:r>
                        <a:rPr lang="en-GB" sz="1205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88660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800" b="1" dirty="0"/>
                        <a:t>5.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5" b="1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Plan de </a:t>
                      </a:r>
                      <a:r>
                        <a:rPr lang="en-GB" sz="1505" b="1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Acción</a:t>
                      </a:r>
                      <a:r>
                        <a:rPr lang="en-GB" sz="1505" b="1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:</a:t>
                      </a:r>
                      <a:endParaRPr lang="en-GB" sz="1205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445770" lvl="1" indent="-162560" algn="l" rtl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SzPts val="1205"/>
                        <a:buFont typeface="Poppins"/>
                        <a:buChar char="○"/>
                      </a:pPr>
                      <a:r>
                        <a:rPr lang="en-GB" sz="1205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Un plan para </a:t>
                      </a:r>
                      <a:r>
                        <a:rPr lang="en-GB" sz="1205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cerrar</a:t>
                      </a:r>
                      <a:r>
                        <a:rPr lang="en-GB" sz="1205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las </a:t>
                      </a:r>
                      <a:r>
                        <a:rPr lang="en-GB" sz="1205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brechas</a:t>
                      </a:r>
                      <a:r>
                        <a:rPr lang="en-GB" sz="1205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</a:t>
                      </a:r>
                      <a:r>
                        <a:rPr lang="en-GB" sz="1205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más</a:t>
                      </a:r>
                      <a:r>
                        <a:rPr lang="en-GB" sz="1205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</a:t>
                      </a:r>
                      <a:r>
                        <a:rPr lang="en-GB" sz="1205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urgentes</a:t>
                      </a:r>
                      <a:r>
                        <a:rPr lang="en-GB" sz="1205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del PAI </a:t>
                      </a:r>
                      <a:r>
                        <a:rPr lang="en-GB" sz="1205" dirty="0" err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nacional</a:t>
                      </a:r>
                      <a:r>
                        <a:rPr lang="en-GB" sz="1205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.</a:t>
                      </a:r>
                      <a:endParaRPr lang="es-MX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940242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7590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34;p25">
            <a:extLst>
              <a:ext uri="{FF2B5EF4-FFF2-40B4-BE49-F238E27FC236}">
                <a16:creationId xmlns:a16="http://schemas.microsoft.com/office/drawing/2014/main" id="{31AB0B0E-A1AA-2EDA-7048-BC8BB54C66DB}"/>
              </a:ext>
            </a:extLst>
          </p:cNvPr>
          <p:cNvSpPr txBox="1">
            <a:spLocks/>
          </p:cNvSpPr>
          <p:nvPr/>
        </p:nvSpPr>
        <p:spPr>
          <a:xfrm>
            <a:off x="1084659" y="716770"/>
            <a:ext cx="4165500" cy="369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"/>
              <a:buNone/>
              <a:defRPr sz="33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400" kern="12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  <a:sym typeface="Poppins Black"/>
              </a:rPr>
              <a:t>Agenda</a:t>
            </a:r>
          </a:p>
        </p:txBody>
      </p:sp>
      <p:sp>
        <p:nvSpPr>
          <p:cNvPr id="4" name="Google Shape;233;p25">
            <a:extLst>
              <a:ext uri="{FF2B5EF4-FFF2-40B4-BE49-F238E27FC236}">
                <a16:creationId xmlns:a16="http://schemas.microsoft.com/office/drawing/2014/main" id="{3FFBEA7F-9814-0E2B-FD64-B34FD462DA57}"/>
              </a:ext>
            </a:extLst>
          </p:cNvPr>
          <p:cNvSpPr txBox="1">
            <a:spLocks/>
          </p:cNvSpPr>
          <p:nvPr/>
        </p:nvSpPr>
        <p:spPr>
          <a:xfrm>
            <a:off x="1084659" y="1271437"/>
            <a:ext cx="6347416" cy="3155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44800" indent="-181968">
              <a:lnSpc>
                <a:spcPct val="150000"/>
              </a:lnSpc>
              <a:buSzPts val="1505"/>
              <a:buFont typeface="Poppins"/>
              <a:buChar char="●"/>
            </a:pPr>
            <a:r>
              <a:rPr lang="en-GB" sz="1505" dirty="0">
                <a:latin typeface="Poppins"/>
                <a:ea typeface="Poppins"/>
                <a:cs typeface="Poppins"/>
                <a:sym typeface="Poppins"/>
              </a:rPr>
              <a:t>Estado actual de la </a:t>
            </a:r>
            <a:r>
              <a:rPr lang="en-GB" sz="1505" dirty="0" err="1">
                <a:latin typeface="Poppins"/>
                <a:ea typeface="Poppins"/>
                <a:cs typeface="Poppins"/>
                <a:sym typeface="Poppins"/>
              </a:rPr>
              <a:t>inmunización</a:t>
            </a:r>
            <a:endParaRPr lang="en-GB" sz="1505" dirty="0">
              <a:latin typeface="Poppins"/>
              <a:ea typeface="Poppins"/>
              <a:cs typeface="Poppins"/>
              <a:sym typeface="Poppins"/>
            </a:endParaRPr>
          </a:p>
          <a:p>
            <a:pPr marL="244800" indent="-181968">
              <a:lnSpc>
                <a:spcPct val="150000"/>
              </a:lnSpc>
              <a:spcBef>
                <a:spcPts val="0"/>
              </a:spcBef>
              <a:buSzPts val="1505"/>
              <a:buFont typeface="Poppins"/>
              <a:buChar char="●"/>
            </a:pPr>
            <a:r>
              <a:rPr lang="en-GB" sz="1505" dirty="0" err="1">
                <a:latin typeface="Poppins"/>
                <a:ea typeface="Poppins"/>
                <a:cs typeface="Poppins"/>
                <a:sym typeface="Poppins"/>
              </a:rPr>
              <a:t>Finalidad</a:t>
            </a:r>
            <a:r>
              <a:rPr lang="en-GB" sz="1505" dirty="0">
                <a:latin typeface="Poppins"/>
                <a:ea typeface="Poppins"/>
                <a:cs typeface="Poppins"/>
                <a:sym typeface="Poppins"/>
              </a:rPr>
              <a:t> y </a:t>
            </a:r>
            <a:r>
              <a:rPr lang="en-GB" sz="1505" dirty="0" err="1">
                <a:latin typeface="Poppins"/>
                <a:ea typeface="Poppins"/>
                <a:cs typeface="Poppins"/>
                <a:sym typeface="Poppins"/>
              </a:rPr>
              <a:t>objetivo</a:t>
            </a:r>
            <a:r>
              <a:rPr lang="en-GB" sz="1505" dirty="0">
                <a:latin typeface="Poppins"/>
                <a:ea typeface="Poppins"/>
                <a:cs typeface="Poppins"/>
                <a:sym typeface="Poppins"/>
              </a:rPr>
              <a:t> de la </a:t>
            </a:r>
            <a:r>
              <a:rPr lang="en-GB" sz="1505" dirty="0" err="1">
                <a:latin typeface="Poppins"/>
                <a:ea typeface="Poppins"/>
                <a:cs typeface="Poppins"/>
                <a:sym typeface="Poppins"/>
              </a:rPr>
              <a:t>herramienta</a:t>
            </a:r>
            <a:endParaRPr lang="en-GB" sz="1505" dirty="0">
              <a:latin typeface="Poppins"/>
              <a:ea typeface="Poppins"/>
              <a:cs typeface="Poppins"/>
              <a:sym typeface="Poppins"/>
            </a:endParaRPr>
          </a:p>
          <a:p>
            <a:pPr marL="244800" indent="-181968">
              <a:lnSpc>
                <a:spcPct val="150000"/>
              </a:lnSpc>
              <a:spcBef>
                <a:spcPts val="0"/>
              </a:spcBef>
              <a:buSzPts val="1505"/>
              <a:buFont typeface="Poppins"/>
              <a:buChar char="●"/>
            </a:pPr>
            <a:r>
              <a:rPr lang="en-GB" sz="1505" dirty="0" err="1">
                <a:latin typeface="Poppins"/>
                <a:ea typeface="Poppins"/>
                <a:cs typeface="Poppins"/>
                <a:sym typeface="Poppins"/>
              </a:rPr>
              <a:t>Diferentes</a:t>
            </a:r>
            <a:r>
              <a:rPr lang="en-GB" sz="1505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505" dirty="0" err="1">
                <a:latin typeface="Poppins"/>
                <a:ea typeface="Poppins"/>
                <a:cs typeface="Poppins"/>
                <a:sym typeface="Poppins"/>
              </a:rPr>
              <a:t>partes</a:t>
            </a:r>
            <a:r>
              <a:rPr lang="en-GB" sz="1505" dirty="0">
                <a:latin typeface="Poppins"/>
                <a:ea typeface="Poppins"/>
                <a:cs typeface="Poppins"/>
                <a:sym typeface="Poppins"/>
              </a:rPr>
              <a:t> de la </a:t>
            </a:r>
            <a:r>
              <a:rPr lang="en-GB" sz="1505" dirty="0" err="1">
                <a:latin typeface="Poppins"/>
                <a:ea typeface="Poppins"/>
                <a:cs typeface="Poppins"/>
                <a:sym typeface="Poppins"/>
              </a:rPr>
              <a:t>herramienta</a:t>
            </a:r>
            <a:r>
              <a:rPr lang="en-GB" sz="1505" dirty="0"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marL="244800" indent="-181968">
              <a:lnSpc>
                <a:spcPct val="150000"/>
              </a:lnSpc>
              <a:spcBef>
                <a:spcPts val="0"/>
              </a:spcBef>
              <a:buSzPts val="1505"/>
              <a:buFont typeface="Poppins"/>
              <a:buChar char="●"/>
            </a:pPr>
            <a:r>
              <a:rPr lang="en-GB" sz="1505" dirty="0" err="1">
                <a:latin typeface="Poppins"/>
                <a:ea typeface="Poppins"/>
                <a:cs typeface="Poppins"/>
                <a:sym typeface="Poppins"/>
              </a:rPr>
              <a:t>Preguntas</a:t>
            </a:r>
            <a:r>
              <a:rPr lang="en-GB" sz="1505" dirty="0">
                <a:latin typeface="Poppins"/>
                <a:ea typeface="Poppins"/>
                <a:cs typeface="Poppins"/>
                <a:sym typeface="Poppins"/>
              </a:rPr>
              <a:t> de </a:t>
            </a:r>
            <a:r>
              <a:rPr lang="en-GB" sz="1505" dirty="0" err="1">
                <a:latin typeface="Poppins"/>
                <a:ea typeface="Poppins"/>
                <a:cs typeface="Poppins"/>
                <a:sym typeface="Poppins"/>
              </a:rPr>
              <a:t>calificación</a:t>
            </a:r>
            <a:r>
              <a:rPr lang="en-GB" sz="1505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505" dirty="0" err="1">
                <a:latin typeface="Poppins"/>
                <a:ea typeface="Poppins"/>
                <a:cs typeface="Poppins"/>
                <a:sym typeface="Poppins"/>
              </a:rPr>
              <a:t>en</a:t>
            </a:r>
            <a:r>
              <a:rPr lang="en-GB" sz="1505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505" dirty="0" err="1">
                <a:latin typeface="Poppins"/>
                <a:ea typeface="Poppins"/>
                <a:cs typeface="Poppins"/>
                <a:sym typeface="Poppins"/>
              </a:rPr>
              <a:t>una</a:t>
            </a:r>
            <a:r>
              <a:rPr lang="en-GB" sz="1505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505" dirty="0" err="1">
                <a:latin typeface="Poppins"/>
                <a:ea typeface="Poppins"/>
                <a:cs typeface="Poppins"/>
                <a:sym typeface="Poppins"/>
              </a:rPr>
              <a:t>escala</a:t>
            </a:r>
            <a:r>
              <a:rPr lang="en-GB" sz="1505" dirty="0">
                <a:latin typeface="Poppins"/>
                <a:ea typeface="Poppins"/>
                <a:cs typeface="Poppins"/>
                <a:sym typeface="Poppins"/>
              </a:rPr>
              <a:t> de </a:t>
            </a:r>
            <a:r>
              <a:rPr lang="en-GB" sz="1505" dirty="0" err="1">
                <a:latin typeface="Poppins"/>
                <a:ea typeface="Poppins"/>
                <a:cs typeface="Poppins"/>
                <a:sym typeface="Poppins"/>
              </a:rPr>
              <a:t>madurez</a:t>
            </a:r>
            <a:endParaRPr lang="en-GB" sz="1505" dirty="0">
              <a:latin typeface="Poppins"/>
              <a:ea typeface="Poppins"/>
              <a:cs typeface="Poppins"/>
              <a:sym typeface="Poppins"/>
            </a:endParaRPr>
          </a:p>
          <a:p>
            <a:pPr marL="244800" indent="-181968">
              <a:lnSpc>
                <a:spcPct val="150000"/>
              </a:lnSpc>
              <a:spcBef>
                <a:spcPts val="0"/>
              </a:spcBef>
              <a:buSzPts val="1505"/>
              <a:buFont typeface="Poppins"/>
              <a:buChar char="●"/>
            </a:pPr>
            <a:r>
              <a:rPr lang="en-GB" sz="1505" dirty="0">
                <a:latin typeface="Poppins"/>
                <a:ea typeface="Poppins"/>
                <a:cs typeface="Poppins"/>
                <a:sym typeface="Poppins"/>
              </a:rPr>
              <a:t>Puntos clave a </a:t>
            </a:r>
            <a:r>
              <a:rPr lang="en-GB" sz="1505" dirty="0" err="1">
                <a:latin typeface="Poppins"/>
                <a:ea typeface="Poppins"/>
                <a:cs typeface="Poppins"/>
                <a:sym typeface="Poppins"/>
              </a:rPr>
              <a:t>considerar</a:t>
            </a:r>
            <a:endParaRPr lang="en-GB" sz="1505" dirty="0">
              <a:latin typeface="Poppins"/>
              <a:ea typeface="Poppins"/>
              <a:cs typeface="Poppins"/>
              <a:sym typeface="Poppins"/>
            </a:endParaRPr>
          </a:p>
          <a:p>
            <a:pPr marL="244800" indent="-181968">
              <a:lnSpc>
                <a:spcPct val="150000"/>
              </a:lnSpc>
              <a:spcBef>
                <a:spcPts val="0"/>
              </a:spcBef>
              <a:buSzPts val="1505"/>
              <a:buFont typeface="Poppins"/>
              <a:buChar char="●"/>
            </a:pPr>
            <a:r>
              <a:rPr lang="en-GB" sz="1505" dirty="0" err="1">
                <a:latin typeface="Poppins"/>
                <a:ea typeface="Poppins"/>
                <a:cs typeface="Poppins"/>
                <a:sym typeface="Poppins"/>
              </a:rPr>
              <a:t>Guía</a:t>
            </a:r>
            <a:r>
              <a:rPr lang="en-GB" sz="1505" dirty="0">
                <a:latin typeface="Poppins"/>
                <a:ea typeface="Poppins"/>
                <a:cs typeface="Poppins"/>
                <a:sym typeface="Poppins"/>
              </a:rPr>
              <a:t> para </a:t>
            </a:r>
            <a:r>
              <a:rPr lang="en-GB" sz="1505" dirty="0" err="1">
                <a:latin typeface="Poppins"/>
                <a:ea typeface="Poppins"/>
                <a:cs typeface="Poppins"/>
                <a:sym typeface="Poppins"/>
              </a:rPr>
              <a:t>realizar</a:t>
            </a:r>
            <a:r>
              <a:rPr lang="en-GB" sz="1505" dirty="0">
                <a:latin typeface="Poppins"/>
                <a:ea typeface="Poppins"/>
                <a:cs typeface="Poppins"/>
                <a:sym typeface="Poppins"/>
              </a:rPr>
              <a:t> la </a:t>
            </a:r>
            <a:r>
              <a:rPr lang="en-GB" sz="1505" dirty="0" err="1">
                <a:latin typeface="Poppins"/>
                <a:ea typeface="Poppins"/>
                <a:cs typeface="Poppins"/>
                <a:sym typeface="Poppins"/>
              </a:rPr>
              <a:t>evaluación</a:t>
            </a:r>
            <a:r>
              <a:rPr lang="en-GB" sz="1505" dirty="0"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marL="244800" indent="-181968">
              <a:lnSpc>
                <a:spcPct val="150000"/>
              </a:lnSpc>
              <a:spcBef>
                <a:spcPts val="0"/>
              </a:spcBef>
              <a:buSzPts val="1505"/>
              <a:buFont typeface="Poppins"/>
              <a:buChar char="●"/>
            </a:pPr>
            <a:r>
              <a:rPr lang="en-GB" sz="1505" dirty="0" err="1">
                <a:latin typeface="Poppins"/>
                <a:ea typeface="Poppins"/>
                <a:cs typeface="Poppins"/>
                <a:sym typeface="Poppins"/>
              </a:rPr>
              <a:t>Resultados</a:t>
            </a:r>
            <a:r>
              <a:rPr lang="en-GB" sz="1505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1505" dirty="0" err="1">
                <a:latin typeface="Poppins"/>
                <a:ea typeface="Poppins"/>
                <a:cs typeface="Poppins"/>
                <a:sym typeface="Poppins"/>
              </a:rPr>
              <a:t>esperados</a:t>
            </a:r>
            <a:endParaRPr lang="en-GB" sz="1505" dirty="0"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970940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45;p26">
            <a:extLst>
              <a:ext uri="{FF2B5EF4-FFF2-40B4-BE49-F238E27FC236}">
                <a16:creationId xmlns:a16="http://schemas.microsoft.com/office/drawing/2014/main" id="{9361F819-3DBE-3291-0F20-39332505FDAD}"/>
              </a:ext>
            </a:extLst>
          </p:cNvPr>
          <p:cNvSpPr txBox="1">
            <a:spLocks/>
          </p:cNvSpPr>
          <p:nvPr/>
        </p:nvSpPr>
        <p:spPr>
          <a:xfrm>
            <a:off x="567761" y="379249"/>
            <a:ext cx="7839639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"/>
              <a:buNone/>
              <a:defRPr sz="33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2400" dirty="0"/>
              <a:t>Estado actual de la </a:t>
            </a:r>
            <a:r>
              <a:rPr lang="en-GB" sz="2400" dirty="0" err="1"/>
              <a:t>Inmunización</a:t>
            </a:r>
            <a:r>
              <a:rPr lang="en-GB" sz="2400" dirty="0"/>
              <a:t> </a:t>
            </a:r>
            <a:r>
              <a:rPr lang="en-GB" sz="2400" dirty="0" err="1"/>
              <a:t>en</a:t>
            </a:r>
            <a:r>
              <a:rPr lang="en-GB" sz="2400" dirty="0"/>
              <a:t> </a:t>
            </a:r>
            <a:r>
              <a:rPr lang="en-GB" sz="2400" dirty="0" err="1"/>
              <a:t>el</a:t>
            </a:r>
            <a:r>
              <a:rPr lang="en-GB" sz="2400" dirty="0"/>
              <a:t> </a:t>
            </a:r>
            <a:r>
              <a:rPr lang="en-GB" sz="2400" dirty="0" err="1"/>
              <a:t>país</a:t>
            </a:r>
            <a:r>
              <a:rPr lang="en-GB" sz="2400" dirty="0"/>
              <a:t>  </a:t>
            </a:r>
            <a:r>
              <a:rPr lang="en-GB" sz="2400" i="1" dirty="0"/>
              <a:t>(</a:t>
            </a:r>
            <a:r>
              <a:rPr lang="en-GB" sz="2400" i="1" dirty="0" err="1"/>
              <a:t>nombre</a:t>
            </a:r>
            <a:r>
              <a:rPr lang="en-GB" sz="2400" i="1" dirty="0"/>
              <a:t>)</a:t>
            </a:r>
            <a:endParaRPr lang="en-US" sz="2400" i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8F8373-1005-9615-E147-74E2185B0CD4}"/>
              </a:ext>
            </a:extLst>
          </p:cNvPr>
          <p:cNvSpPr txBox="1"/>
          <p:nvPr/>
        </p:nvSpPr>
        <p:spPr>
          <a:xfrm>
            <a:off x="698739" y="1318544"/>
            <a:ext cx="3051994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200" dirty="0" err="1">
                <a:latin typeface="Poppins"/>
              </a:rPr>
              <a:t>Cobertura</a:t>
            </a:r>
            <a:r>
              <a:rPr lang="en-GB" sz="1200" dirty="0">
                <a:latin typeface="Poppins"/>
              </a:rPr>
              <a:t> de DTP3 País </a:t>
            </a:r>
            <a:r>
              <a:rPr lang="en-GB" sz="1200" i="1" dirty="0">
                <a:latin typeface="Poppins"/>
              </a:rPr>
              <a:t>(</a:t>
            </a:r>
            <a:r>
              <a:rPr lang="en-GB" sz="1200" i="1" dirty="0" err="1">
                <a:latin typeface="Poppins"/>
              </a:rPr>
              <a:t>nombre</a:t>
            </a:r>
            <a:r>
              <a:rPr lang="en-GB" sz="1200" i="1" dirty="0">
                <a:latin typeface="Poppins"/>
              </a:rPr>
              <a:t>) </a:t>
            </a:r>
          </a:p>
        </p:txBody>
      </p:sp>
      <p:pic>
        <p:nvPicPr>
          <p:cNvPr id="5" name="Picture 4" descr="A green and red rectangular bars with numbers and symbols&#10;&#10;Description automatically generated">
            <a:extLst>
              <a:ext uri="{FF2B5EF4-FFF2-40B4-BE49-F238E27FC236}">
                <a16:creationId xmlns:a16="http://schemas.microsoft.com/office/drawing/2014/main" id="{CE5AAF1E-B931-1DF7-182C-EFE342C82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680" y="1698491"/>
            <a:ext cx="2752725" cy="26955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2F113F-575F-F582-DEF8-B5892C16CC6D}"/>
              </a:ext>
            </a:extLst>
          </p:cNvPr>
          <p:cNvSpPr txBox="1"/>
          <p:nvPr/>
        </p:nvSpPr>
        <p:spPr>
          <a:xfrm>
            <a:off x="569343" y="4590149"/>
            <a:ext cx="850133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800" dirty="0">
                <a:latin typeface="Poppins"/>
              </a:rPr>
              <a:t>Fuente: </a:t>
            </a:r>
            <a:r>
              <a:rPr lang="en-GB" sz="800" dirty="0">
                <a:latin typeface="Poppins"/>
                <a:hlinkClick r:id="rId3"/>
              </a:rPr>
              <a:t>https://immunizationdata.who.int/compare.html?COMPARISON=type1__WIISE/MT_AD_COV_LONG+type2__WIISE/MT_AD_COV_LONG+option1__DTP_coverage+option2__DTP_PLUS_coverage&amp;CODE=GTM+PER&amp;YEAR=</a:t>
            </a:r>
            <a:r>
              <a:rPr lang="en-GB" sz="800" dirty="0">
                <a:latin typeface="Poppins"/>
              </a:rPr>
              <a:t> 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579633-FD88-B349-FE42-10BF59BAF391}"/>
              </a:ext>
            </a:extLst>
          </p:cNvPr>
          <p:cNvSpPr txBox="1"/>
          <p:nvPr/>
        </p:nvSpPr>
        <p:spPr>
          <a:xfrm>
            <a:off x="3890514" y="1760648"/>
            <a:ext cx="4986067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800" dirty="0" err="1">
                <a:latin typeface="Poppins" pitchFamily="2" charset="77"/>
                <a:cs typeface="Poppins" pitchFamily="2" charset="77"/>
              </a:rPr>
              <a:t>Múltiples</a:t>
            </a:r>
            <a:r>
              <a:rPr lang="en-US" sz="180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1800" dirty="0" err="1">
                <a:latin typeface="Poppins" pitchFamily="2" charset="77"/>
                <a:cs typeface="Poppins" pitchFamily="2" charset="77"/>
              </a:rPr>
              <a:t>factores</a:t>
            </a:r>
            <a:r>
              <a:rPr lang="en-US" sz="180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1800" dirty="0" err="1">
                <a:latin typeface="Poppins" pitchFamily="2" charset="77"/>
                <a:cs typeface="Poppins" pitchFamily="2" charset="77"/>
              </a:rPr>
              <a:t>han</a:t>
            </a:r>
            <a:r>
              <a:rPr lang="en-US" sz="180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1800" dirty="0" err="1">
                <a:latin typeface="Poppins" pitchFamily="2" charset="77"/>
                <a:cs typeface="Poppins" pitchFamily="2" charset="77"/>
              </a:rPr>
              <a:t>cambiado</a:t>
            </a:r>
            <a:r>
              <a:rPr lang="en-US" sz="180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1800" dirty="0" err="1">
                <a:latin typeface="Poppins" pitchFamily="2" charset="77"/>
                <a:cs typeface="Poppins" pitchFamily="2" charset="77"/>
              </a:rPr>
              <a:t>desde</a:t>
            </a:r>
            <a:r>
              <a:rPr lang="en-US" sz="1800" dirty="0">
                <a:latin typeface="Poppins" pitchFamily="2" charset="77"/>
                <a:cs typeface="Poppins" pitchFamily="2" charset="77"/>
              </a:rPr>
              <a:t> la </a:t>
            </a:r>
            <a:r>
              <a:rPr lang="en-US" sz="1800" dirty="0" err="1">
                <a:latin typeface="Poppins" pitchFamily="2" charset="77"/>
                <a:cs typeface="Poppins" pitchFamily="2" charset="77"/>
              </a:rPr>
              <a:t>última</a:t>
            </a:r>
            <a:r>
              <a:rPr lang="en-US" sz="1800" dirty="0">
                <a:latin typeface="Poppins" pitchFamily="2" charset="77"/>
                <a:cs typeface="Poppins" pitchFamily="2" charset="77"/>
              </a:rPr>
              <a:t> </a:t>
            </a:r>
            <a:r>
              <a:rPr lang="en-US" sz="1800" dirty="0" err="1">
                <a:latin typeface="Poppins" pitchFamily="2" charset="77"/>
                <a:cs typeface="Poppins" pitchFamily="2" charset="77"/>
              </a:rPr>
              <a:t>evaluación</a:t>
            </a:r>
            <a:r>
              <a:rPr lang="en-US" sz="1800" dirty="0">
                <a:latin typeface="Poppins" pitchFamily="2" charset="77"/>
                <a:cs typeface="Poppins" pitchFamily="2" charset="77"/>
              </a:rPr>
              <a:t> del PAI </a:t>
            </a:r>
          </a:p>
          <a:p>
            <a:pPr marL="342900" indent="-342900">
              <a:buChar char="•"/>
            </a:pPr>
            <a:r>
              <a:rPr lang="en-US" sz="1800" dirty="0">
                <a:latin typeface="Poppins" pitchFamily="2" charset="77"/>
                <a:cs typeface="Poppins" pitchFamily="2" charset="77"/>
              </a:rPr>
              <a:t>Pandemia de COVID-19 ​ </a:t>
            </a:r>
          </a:p>
          <a:p>
            <a:pPr marL="342900" indent="-342900">
              <a:buChar char="•"/>
            </a:pPr>
            <a:r>
              <a:rPr lang="en-US" sz="1800" dirty="0" err="1">
                <a:latin typeface="Poppins" pitchFamily="2" charset="77"/>
                <a:cs typeface="Poppins" pitchFamily="2" charset="77"/>
              </a:rPr>
              <a:t>Introducción</a:t>
            </a:r>
            <a:r>
              <a:rPr lang="en-US" sz="1800" dirty="0">
                <a:latin typeface="Poppins" pitchFamily="2" charset="77"/>
                <a:cs typeface="Poppins" pitchFamily="2" charset="77"/>
              </a:rPr>
              <a:t> de la </a:t>
            </a:r>
            <a:r>
              <a:rPr lang="en-US" sz="1800" dirty="0" err="1">
                <a:latin typeface="Poppins" pitchFamily="2" charset="77"/>
                <a:cs typeface="Poppins" pitchFamily="2" charset="77"/>
              </a:rPr>
              <a:t>vacuna</a:t>
            </a:r>
            <a:r>
              <a:rPr lang="en-US" sz="1800" dirty="0">
                <a:latin typeface="Poppins" pitchFamily="2" charset="77"/>
                <a:cs typeface="Poppins" pitchFamily="2" charset="77"/>
              </a:rPr>
              <a:t> _ ​ </a:t>
            </a:r>
          </a:p>
          <a:p>
            <a:pPr marL="342900" indent="-342900">
              <a:buChar char="•"/>
            </a:pPr>
            <a:r>
              <a:rPr lang="en-US" sz="1800" dirty="0" err="1">
                <a:latin typeface="Poppins" pitchFamily="2" charset="77"/>
                <a:cs typeface="Poppins" pitchFamily="2" charset="77"/>
              </a:rPr>
              <a:t>Estructura</a:t>
            </a:r>
            <a:r>
              <a:rPr lang="en-US" sz="1800" dirty="0">
                <a:latin typeface="Poppins" pitchFamily="2" charset="77"/>
                <a:cs typeface="Poppins" pitchFamily="2" charset="77"/>
              </a:rPr>
              <a:t> de </a:t>
            </a:r>
            <a:r>
              <a:rPr lang="en-US" sz="1800" dirty="0" err="1">
                <a:latin typeface="Poppins" pitchFamily="2" charset="77"/>
                <a:cs typeface="Poppins" pitchFamily="2" charset="77"/>
              </a:rPr>
              <a:t>gobierno</a:t>
            </a:r>
            <a:r>
              <a:rPr lang="en-US" sz="1800" dirty="0">
                <a:latin typeface="Poppins" pitchFamily="2" charset="77"/>
                <a:cs typeface="Poppins" pitchFamily="2" charset="77"/>
              </a:rPr>
              <a:t> ​</a:t>
            </a:r>
          </a:p>
          <a:p>
            <a:pPr marL="342900" indent="-342900">
              <a:buChar char="•"/>
            </a:pPr>
            <a:r>
              <a:rPr lang="en-US" sz="1800" dirty="0">
                <a:latin typeface="Poppins" pitchFamily="2" charset="77"/>
                <a:cs typeface="Poppins" pitchFamily="2" charset="77"/>
              </a:rPr>
              <a:t>El </a:t>
            </a:r>
            <a:r>
              <a:rPr lang="en-US" sz="1800" dirty="0" err="1">
                <a:latin typeface="Poppins" pitchFamily="2" charset="77"/>
                <a:cs typeface="Poppins" pitchFamily="2" charset="77"/>
              </a:rPr>
              <a:t>marco</a:t>
            </a:r>
            <a:r>
              <a:rPr lang="en-US" sz="1800" dirty="0">
                <a:latin typeface="Poppins" pitchFamily="2" charset="77"/>
                <a:cs typeface="Poppins" pitchFamily="2" charset="77"/>
              </a:rPr>
              <a:t> legal del </a:t>
            </a:r>
            <a:r>
              <a:rPr lang="en-US" sz="1800" dirty="0" err="1">
                <a:latin typeface="Poppins" pitchFamily="2" charset="77"/>
                <a:cs typeface="Poppins" pitchFamily="2" charset="77"/>
              </a:rPr>
              <a:t>sistema</a:t>
            </a:r>
            <a:r>
              <a:rPr lang="en-US" sz="1800" dirty="0">
                <a:latin typeface="Poppins" pitchFamily="2" charset="77"/>
                <a:cs typeface="Poppins" pitchFamily="2" charset="77"/>
              </a:rPr>
              <a:t> de </a:t>
            </a:r>
            <a:r>
              <a:rPr lang="en-US" sz="1800" dirty="0" err="1">
                <a:latin typeface="Poppins" pitchFamily="2" charset="77"/>
                <a:cs typeface="Poppins" pitchFamily="2" charset="77"/>
              </a:rPr>
              <a:t>salud</a:t>
            </a:r>
            <a:endParaRPr lang="en-US" sz="1800" dirty="0"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16653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AD61954-7CAA-FA31-7B57-B693776CB0AE}"/>
              </a:ext>
            </a:extLst>
          </p:cNvPr>
          <p:cNvSpPr txBox="1">
            <a:spLocks/>
          </p:cNvSpPr>
          <p:nvPr/>
        </p:nvSpPr>
        <p:spPr>
          <a:xfrm>
            <a:off x="724341" y="595755"/>
            <a:ext cx="8236500" cy="452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oppins Black"/>
              <a:buNone/>
              <a:defRPr sz="4500" b="1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2700" dirty="0">
                <a:latin typeface="Poppins" pitchFamily="2" charset="77"/>
                <a:cs typeface="Poppins" pitchFamily="2" charset="77"/>
              </a:rPr>
              <a:t>Objetivo de la herramienta </a:t>
            </a:r>
            <a:endParaRPr lang="en-US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51BB31E-AF11-A6A2-CD86-EEE3D4ED9190}"/>
              </a:ext>
            </a:extLst>
          </p:cNvPr>
          <p:cNvSpPr txBox="1">
            <a:spLocks/>
          </p:cNvSpPr>
          <p:nvPr/>
        </p:nvSpPr>
        <p:spPr>
          <a:xfrm>
            <a:off x="829465" y="1273525"/>
            <a:ext cx="8026253" cy="3459341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94615"/>
            <a:r>
              <a:rPr lang="es-MX" sz="2800" dirty="0">
                <a:latin typeface="Poppins" pitchFamily="2" charset="77"/>
                <a:cs typeface="Poppins" pitchFamily="2" charset="77"/>
              </a:rPr>
              <a:t>Autoevaluar el desempeño del programa nacional de inmunización en el país a través de 13 componentes del PAI utilizando una herramienta integral de gestión del desempeño para identificar éxitos y brechas y establecer prioridades para el programa</a:t>
            </a:r>
            <a:r>
              <a:rPr lang="es-MX" sz="2800" dirty="0">
                <a:latin typeface="Poppins" pitchFamily="2" charset="77"/>
                <a:ea typeface="Calibri"/>
                <a:cs typeface="Poppins" pitchFamily="2" charset="77"/>
              </a:rPr>
              <a:t>.</a:t>
            </a:r>
            <a:endParaRPr lang="en-US" sz="2800" dirty="0">
              <a:latin typeface="Poppins" pitchFamily="2" charset="77"/>
              <a:ea typeface="Calibri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67264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17C6F-7724-0AB9-B59E-09DF2A78A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92744"/>
            <a:ext cx="7886700" cy="757514"/>
          </a:xfrm>
        </p:spPr>
        <p:txBody>
          <a:bodyPr>
            <a:normAutofit/>
          </a:bodyPr>
          <a:lstStyle/>
          <a:p>
            <a:pPr>
              <a:buSzPts val="4500"/>
            </a:pPr>
            <a:r>
              <a:rPr lang="es-ES" sz="2700" dirty="0">
                <a:latin typeface="Poppins" pitchFamily="2" charset="77"/>
                <a:cs typeface="Poppins" pitchFamily="2" charset="77"/>
                <a:sym typeface="Poppins Black"/>
              </a:rPr>
              <a:t>Objetivos de la herramienta (2)</a:t>
            </a:r>
          </a:p>
        </p:txBody>
      </p:sp>
      <p:sp>
        <p:nvSpPr>
          <p:cNvPr id="3" name="Google Shape;248;p27">
            <a:extLst>
              <a:ext uri="{FF2B5EF4-FFF2-40B4-BE49-F238E27FC236}">
                <a16:creationId xmlns:a16="http://schemas.microsoft.com/office/drawing/2014/main" id="{29F15B19-D820-4666-BB1B-C784D7F0ECD3}"/>
              </a:ext>
            </a:extLst>
          </p:cNvPr>
          <p:cNvSpPr txBox="1">
            <a:spLocks/>
          </p:cNvSpPr>
          <p:nvPr/>
        </p:nvSpPr>
        <p:spPr>
          <a:xfrm>
            <a:off x="703078" y="911057"/>
            <a:ext cx="4836485" cy="3981229"/>
          </a:xfrm>
          <a:prstGeom prst="rect">
            <a:avLst/>
          </a:prstGeom>
          <a:noFill/>
        </p:spPr>
        <p:txBody>
          <a:bodyPr spcFirstLastPara="1" vert="horz" wrap="square" lIns="68575" tIns="34275" rIns="68575" bIns="34275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1600" dirty="0">
                <a:latin typeface="Poppins" pitchFamily="2" charset="77"/>
                <a:cs typeface="Poppins" pitchFamily="2" charset="77"/>
              </a:rPr>
              <a:t>Autoevaluar el desempeño de cada componente del PAI(como se muestra en el diagrama)</a:t>
            </a:r>
          </a:p>
          <a:p>
            <a:endParaRPr lang="es-ES" sz="1600" dirty="0">
              <a:latin typeface="Poppins" pitchFamily="2" charset="77"/>
              <a:cs typeface="Poppins" pitchFamily="2" charset="77"/>
            </a:endParaRPr>
          </a:p>
          <a:p>
            <a:r>
              <a:rPr lang="es-ES" sz="1600" dirty="0">
                <a:latin typeface="Poppins" pitchFamily="2" charset="77"/>
                <a:cs typeface="Poppins" pitchFamily="2" charset="77"/>
              </a:rPr>
              <a:t>Desarrollar un plan de acción nacional para la mejora del PAI orientado a:</a:t>
            </a:r>
          </a:p>
          <a:p>
            <a:endParaRPr lang="es-ES" sz="1600" dirty="0">
              <a:latin typeface="Poppins" pitchFamily="2" charset="77"/>
              <a:cs typeface="Poppins" pitchFamily="2" charset="77"/>
            </a:endParaRPr>
          </a:p>
          <a:p>
            <a:pPr marL="266393" lvl="1" indent="-172545">
              <a:buSzPts val="1300"/>
              <a:buFont typeface="Poppins"/>
              <a:buChar char="•"/>
            </a:pPr>
            <a:r>
              <a:rPr lang="es-ES" sz="1600" dirty="0">
                <a:latin typeface="Poppins" pitchFamily="2" charset="77"/>
                <a:cs typeface="Poppins" pitchFamily="2" charset="77"/>
                <a:sym typeface="Poppins"/>
              </a:rPr>
              <a:t>Priorizar las recomendaciones que requieren una intervención inmediata,</a:t>
            </a:r>
          </a:p>
          <a:p>
            <a:pPr marL="914378"/>
            <a:endParaRPr lang="es-ES" sz="1600" dirty="0">
              <a:latin typeface="Poppins" pitchFamily="2" charset="77"/>
              <a:cs typeface="Poppins" pitchFamily="2" charset="77"/>
            </a:endParaRPr>
          </a:p>
          <a:p>
            <a:pPr marL="266393" lvl="1" indent="-172545">
              <a:buSzPts val="1300"/>
              <a:buFont typeface="Poppins"/>
              <a:buChar char="•"/>
            </a:pPr>
            <a:r>
              <a:rPr lang="es-ES" sz="1600" dirty="0">
                <a:latin typeface="Poppins" pitchFamily="2" charset="77"/>
                <a:cs typeface="Poppins" pitchFamily="2" charset="77"/>
                <a:sym typeface="Poppins"/>
              </a:rPr>
              <a:t>Definir el cronograma de actividades y el presupuesto requerido,</a:t>
            </a:r>
          </a:p>
          <a:p>
            <a:pPr marL="914378"/>
            <a:endParaRPr lang="es-ES" sz="1600" dirty="0">
              <a:latin typeface="Poppins" pitchFamily="2" charset="77"/>
              <a:cs typeface="Poppins" pitchFamily="2" charset="77"/>
            </a:endParaRPr>
          </a:p>
          <a:p>
            <a:pPr marL="266393" lvl="1" indent="-172545">
              <a:buSzPts val="1300"/>
              <a:buFont typeface="Poppins"/>
              <a:buChar char="•"/>
            </a:pPr>
            <a:r>
              <a:rPr lang="es-ES" sz="1600" dirty="0">
                <a:latin typeface="Poppins" pitchFamily="2" charset="77"/>
                <a:cs typeface="Poppins" pitchFamily="2" charset="77"/>
                <a:sym typeface="Poppins"/>
              </a:rPr>
              <a:t>Determinar si se requiere ampliar la evaluación o apoyar el abordaje de brechas en componentes específicos.</a:t>
            </a:r>
          </a:p>
        </p:txBody>
      </p:sp>
      <p:pic>
        <p:nvPicPr>
          <p:cNvPr id="4" name="Google Shape;249;p27">
            <a:extLst>
              <a:ext uri="{FF2B5EF4-FFF2-40B4-BE49-F238E27FC236}">
                <a16:creationId xmlns:a16="http://schemas.microsoft.com/office/drawing/2014/main" id="{A09A1EE5-23F1-715D-1E13-89BA9C5E06C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7433" t="6496" b="2387"/>
          <a:stretch/>
        </p:blipFill>
        <p:spPr>
          <a:xfrm>
            <a:off x="5411972" y="938994"/>
            <a:ext cx="3694589" cy="36330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5395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8;p29">
            <a:extLst>
              <a:ext uri="{FF2B5EF4-FFF2-40B4-BE49-F238E27FC236}">
                <a16:creationId xmlns:a16="http://schemas.microsoft.com/office/drawing/2014/main" id="{5B5BC3C5-8130-EFEC-9D4E-0AAEAB0C2CAD}"/>
              </a:ext>
            </a:extLst>
          </p:cNvPr>
          <p:cNvSpPr txBox="1">
            <a:spLocks/>
          </p:cNvSpPr>
          <p:nvPr/>
        </p:nvSpPr>
        <p:spPr>
          <a:xfrm>
            <a:off x="586425" y="223300"/>
            <a:ext cx="7757100" cy="7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"/>
              <a:buNone/>
              <a:defRPr sz="33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  <a:buSzPts val="990"/>
              <a:buFont typeface="Arial"/>
              <a:buNone/>
            </a:pPr>
            <a:r>
              <a:rPr lang="en-GB" sz="2400"/>
              <a:t>Propósito de la herramienta a nivel subnacional y local</a:t>
            </a:r>
            <a:endParaRPr lang="en-GB" sz="2400" dirty="0"/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882D5A3-155A-2E0D-CD1F-DC1F367E58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172236"/>
              </p:ext>
            </p:extLst>
          </p:nvPr>
        </p:nvGraphicFramePr>
        <p:xfrm>
          <a:off x="586426" y="1179572"/>
          <a:ext cx="8176573" cy="3352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6349">
                  <a:extLst>
                    <a:ext uri="{9D8B030D-6E8A-4147-A177-3AD203B41FA5}">
                      <a16:colId xmlns:a16="http://schemas.microsoft.com/office/drawing/2014/main" val="2742546888"/>
                    </a:ext>
                  </a:extLst>
                </a:gridCol>
                <a:gridCol w="236587">
                  <a:extLst>
                    <a:ext uri="{9D8B030D-6E8A-4147-A177-3AD203B41FA5}">
                      <a16:colId xmlns:a16="http://schemas.microsoft.com/office/drawing/2014/main" val="756737641"/>
                    </a:ext>
                  </a:extLst>
                </a:gridCol>
                <a:gridCol w="7263637">
                  <a:extLst>
                    <a:ext uri="{9D8B030D-6E8A-4147-A177-3AD203B41FA5}">
                      <a16:colId xmlns:a16="http://schemas.microsoft.com/office/drawing/2014/main" val="24587148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s-MX" sz="140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MX" sz="140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Esta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herramienta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tiene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como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objetivo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autoevaluar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el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desempeño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del PAI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nacional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e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identificar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logros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y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brechas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en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el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programa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y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promover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mejoras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.</a:t>
                      </a:r>
                    </a:p>
                    <a:p>
                      <a:endParaRPr lang="es-MX" sz="140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163186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MX" sz="140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MX" sz="140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A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nivel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subnacional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y local, la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herramienta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sirve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como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medio para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validar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las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afirmaciones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realizadas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a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nivel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nacional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.</a:t>
                      </a:r>
                    </a:p>
                    <a:p>
                      <a:endParaRPr lang="es-MX" sz="140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147641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MX" sz="140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MX" sz="140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Permite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revisar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la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implementación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local,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ayudando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a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confirmar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y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complementar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los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hallazgos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a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nivel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nacional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.</a:t>
                      </a:r>
                    </a:p>
                    <a:p>
                      <a:endParaRPr lang="es-MX" sz="140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846371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MX" sz="140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MX" sz="140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Los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puntajes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generados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a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nivel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subnacional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y local no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contribuyen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a la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evaluación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final.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Desempeñan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un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papel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crucial a la hora de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informar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y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perfeccionar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la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puntuación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a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nivel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nacional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al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proporcionar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una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comprensión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más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granular del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desempeño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del </a:t>
                      </a:r>
                      <a:r>
                        <a:rPr lang="en-GB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programa</a:t>
                      </a:r>
                      <a:r>
                        <a:rPr lang="en-GB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.</a:t>
                      </a:r>
                    </a:p>
                    <a:p>
                      <a:endParaRPr lang="es-MX" sz="140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5076437"/>
                  </a:ext>
                </a:extLst>
              </a:tr>
            </a:tbl>
          </a:graphicData>
        </a:graphic>
      </p:graphicFrame>
      <p:sp>
        <p:nvSpPr>
          <p:cNvPr id="4" name="Google Shape;280;p29">
            <a:extLst>
              <a:ext uri="{FF2B5EF4-FFF2-40B4-BE49-F238E27FC236}">
                <a16:creationId xmlns:a16="http://schemas.microsoft.com/office/drawing/2014/main" id="{A9A35DCC-0712-78BD-C72E-C2FCF4B5BE43}"/>
              </a:ext>
            </a:extLst>
          </p:cNvPr>
          <p:cNvSpPr/>
          <p:nvPr/>
        </p:nvSpPr>
        <p:spPr>
          <a:xfrm>
            <a:off x="910148" y="1305584"/>
            <a:ext cx="295841" cy="275446"/>
          </a:xfrm>
          <a:custGeom>
            <a:avLst/>
            <a:gdLst/>
            <a:ahLst/>
            <a:cxnLst/>
            <a:rect l="l" t="t" r="r" b="b"/>
            <a:pathLst>
              <a:path w="12760" h="12761" extrusionOk="0">
                <a:moveTo>
                  <a:pt x="6427" y="3592"/>
                </a:moveTo>
                <a:cubicBezTo>
                  <a:pt x="7939" y="3592"/>
                  <a:pt x="9168" y="4821"/>
                  <a:pt x="9168" y="6365"/>
                </a:cubicBezTo>
                <a:cubicBezTo>
                  <a:pt x="9168" y="7846"/>
                  <a:pt x="7908" y="9106"/>
                  <a:pt x="6427" y="9106"/>
                </a:cubicBezTo>
                <a:cubicBezTo>
                  <a:pt x="4883" y="9106"/>
                  <a:pt x="3655" y="7877"/>
                  <a:pt x="3655" y="6365"/>
                </a:cubicBezTo>
                <a:cubicBezTo>
                  <a:pt x="3655" y="4821"/>
                  <a:pt x="4883" y="3592"/>
                  <a:pt x="6427" y="3592"/>
                </a:cubicBezTo>
                <a:close/>
                <a:moveTo>
                  <a:pt x="5829" y="1"/>
                </a:moveTo>
                <a:cubicBezTo>
                  <a:pt x="5356" y="1"/>
                  <a:pt x="5009" y="347"/>
                  <a:pt x="5009" y="852"/>
                </a:cubicBezTo>
                <a:lnTo>
                  <a:pt x="5009" y="1576"/>
                </a:lnTo>
                <a:cubicBezTo>
                  <a:pt x="4631" y="1702"/>
                  <a:pt x="4285" y="1828"/>
                  <a:pt x="3970" y="2017"/>
                </a:cubicBezTo>
                <a:lnTo>
                  <a:pt x="3466" y="1513"/>
                </a:lnTo>
                <a:cubicBezTo>
                  <a:pt x="3308" y="1356"/>
                  <a:pt x="3088" y="1277"/>
                  <a:pt x="2867" y="1277"/>
                </a:cubicBezTo>
                <a:cubicBezTo>
                  <a:pt x="2647" y="1277"/>
                  <a:pt x="2426" y="1356"/>
                  <a:pt x="2269" y="1513"/>
                </a:cubicBezTo>
                <a:lnTo>
                  <a:pt x="1481" y="2301"/>
                </a:lnTo>
                <a:cubicBezTo>
                  <a:pt x="1166" y="2616"/>
                  <a:pt x="1166" y="3151"/>
                  <a:pt x="1481" y="3466"/>
                </a:cubicBezTo>
                <a:lnTo>
                  <a:pt x="2017" y="4002"/>
                </a:lnTo>
                <a:cubicBezTo>
                  <a:pt x="1796" y="4317"/>
                  <a:pt x="1701" y="4664"/>
                  <a:pt x="1575" y="5010"/>
                </a:cubicBezTo>
                <a:lnTo>
                  <a:pt x="819" y="5010"/>
                </a:lnTo>
                <a:cubicBezTo>
                  <a:pt x="347" y="5010"/>
                  <a:pt x="0" y="5357"/>
                  <a:pt x="0" y="5829"/>
                </a:cubicBezTo>
                <a:lnTo>
                  <a:pt x="0" y="6932"/>
                </a:lnTo>
                <a:cubicBezTo>
                  <a:pt x="0" y="7405"/>
                  <a:pt x="347" y="7783"/>
                  <a:pt x="819" y="7783"/>
                </a:cubicBezTo>
                <a:lnTo>
                  <a:pt x="1575" y="7783"/>
                </a:lnTo>
                <a:cubicBezTo>
                  <a:pt x="1701" y="8129"/>
                  <a:pt x="1796" y="8476"/>
                  <a:pt x="2017" y="8791"/>
                </a:cubicBezTo>
                <a:lnTo>
                  <a:pt x="1481" y="9295"/>
                </a:lnTo>
                <a:cubicBezTo>
                  <a:pt x="1166" y="9610"/>
                  <a:pt x="1166" y="10177"/>
                  <a:pt x="1481" y="10492"/>
                </a:cubicBezTo>
                <a:lnTo>
                  <a:pt x="2269" y="11280"/>
                </a:lnTo>
                <a:cubicBezTo>
                  <a:pt x="2426" y="11437"/>
                  <a:pt x="2647" y="11516"/>
                  <a:pt x="2867" y="11516"/>
                </a:cubicBezTo>
                <a:cubicBezTo>
                  <a:pt x="3088" y="11516"/>
                  <a:pt x="3308" y="11437"/>
                  <a:pt x="3466" y="11280"/>
                </a:cubicBezTo>
                <a:lnTo>
                  <a:pt x="3970" y="10776"/>
                </a:lnTo>
                <a:cubicBezTo>
                  <a:pt x="4285" y="10965"/>
                  <a:pt x="4631" y="11091"/>
                  <a:pt x="5009" y="11185"/>
                </a:cubicBezTo>
                <a:lnTo>
                  <a:pt x="5009" y="11941"/>
                </a:lnTo>
                <a:cubicBezTo>
                  <a:pt x="5009" y="12414"/>
                  <a:pt x="5356" y="12760"/>
                  <a:pt x="5829" y="12760"/>
                </a:cubicBezTo>
                <a:lnTo>
                  <a:pt x="6931" y="12760"/>
                </a:lnTo>
                <a:cubicBezTo>
                  <a:pt x="7404" y="12760"/>
                  <a:pt x="7750" y="12414"/>
                  <a:pt x="7750" y="11941"/>
                </a:cubicBezTo>
                <a:lnTo>
                  <a:pt x="7750" y="11185"/>
                </a:lnTo>
                <a:cubicBezTo>
                  <a:pt x="8097" y="11091"/>
                  <a:pt x="8475" y="10965"/>
                  <a:pt x="8790" y="10776"/>
                </a:cubicBezTo>
                <a:lnTo>
                  <a:pt x="9294" y="11280"/>
                </a:lnTo>
                <a:cubicBezTo>
                  <a:pt x="9452" y="11437"/>
                  <a:pt x="9664" y="11516"/>
                  <a:pt x="9877" y="11516"/>
                </a:cubicBezTo>
                <a:cubicBezTo>
                  <a:pt x="10090" y="11516"/>
                  <a:pt x="10302" y="11437"/>
                  <a:pt x="10460" y="11280"/>
                </a:cubicBezTo>
                <a:lnTo>
                  <a:pt x="11247" y="10492"/>
                </a:lnTo>
                <a:cubicBezTo>
                  <a:pt x="11563" y="10177"/>
                  <a:pt x="11563" y="9610"/>
                  <a:pt x="11247" y="9295"/>
                </a:cubicBezTo>
                <a:lnTo>
                  <a:pt x="10743" y="8791"/>
                </a:lnTo>
                <a:cubicBezTo>
                  <a:pt x="10932" y="8476"/>
                  <a:pt x="11058" y="8129"/>
                  <a:pt x="11184" y="7783"/>
                </a:cubicBezTo>
                <a:lnTo>
                  <a:pt x="11941" y="7783"/>
                </a:lnTo>
                <a:cubicBezTo>
                  <a:pt x="12413" y="7783"/>
                  <a:pt x="12760" y="7405"/>
                  <a:pt x="12760" y="6932"/>
                </a:cubicBezTo>
                <a:lnTo>
                  <a:pt x="12760" y="5829"/>
                </a:lnTo>
                <a:cubicBezTo>
                  <a:pt x="12760" y="5325"/>
                  <a:pt x="12350" y="4979"/>
                  <a:pt x="11941" y="4979"/>
                </a:cubicBezTo>
                <a:lnTo>
                  <a:pt x="11184" y="4979"/>
                </a:lnTo>
                <a:cubicBezTo>
                  <a:pt x="11058" y="4632"/>
                  <a:pt x="10932" y="4254"/>
                  <a:pt x="10743" y="3939"/>
                </a:cubicBezTo>
                <a:lnTo>
                  <a:pt x="11247" y="3435"/>
                </a:lnTo>
                <a:cubicBezTo>
                  <a:pt x="11563" y="3120"/>
                  <a:pt x="11563" y="2553"/>
                  <a:pt x="11247" y="2238"/>
                </a:cubicBezTo>
                <a:lnTo>
                  <a:pt x="10460" y="1450"/>
                </a:lnTo>
                <a:cubicBezTo>
                  <a:pt x="10302" y="1293"/>
                  <a:pt x="10090" y="1214"/>
                  <a:pt x="9877" y="1214"/>
                </a:cubicBezTo>
                <a:cubicBezTo>
                  <a:pt x="9664" y="1214"/>
                  <a:pt x="9452" y="1293"/>
                  <a:pt x="9294" y="1450"/>
                </a:cubicBezTo>
                <a:lnTo>
                  <a:pt x="8790" y="1986"/>
                </a:lnTo>
                <a:cubicBezTo>
                  <a:pt x="8475" y="1765"/>
                  <a:pt x="8097" y="1671"/>
                  <a:pt x="7750" y="1545"/>
                </a:cubicBezTo>
                <a:lnTo>
                  <a:pt x="7750" y="852"/>
                </a:lnTo>
                <a:cubicBezTo>
                  <a:pt x="7750" y="379"/>
                  <a:pt x="7404" y="1"/>
                  <a:pt x="693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81;p29">
            <a:extLst>
              <a:ext uri="{FF2B5EF4-FFF2-40B4-BE49-F238E27FC236}">
                <a16:creationId xmlns:a16="http://schemas.microsoft.com/office/drawing/2014/main" id="{23DDEB2F-FB44-9DE8-C334-E7B6AD79D0FE}"/>
              </a:ext>
            </a:extLst>
          </p:cNvPr>
          <p:cNvGrpSpPr/>
          <p:nvPr/>
        </p:nvGrpSpPr>
        <p:grpSpPr>
          <a:xfrm>
            <a:off x="933519" y="2007855"/>
            <a:ext cx="230614" cy="302528"/>
            <a:chOff x="-3365275" y="3253275"/>
            <a:chExt cx="222150" cy="291425"/>
          </a:xfrm>
        </p:grpSpPr>
        <p:sp>
          <p:nvSpPr>
            <p:cNvPr id="9" name="Google Shape;282;p29">
              <a:extLst>
                <a:ext uri="{FF2B5EF4-FFF2-40B4-BE49-F238E27FC236}">
                  <a16:creationId xmlns:a16="http://schemas.microsoft.com/office/drawing/2014/main" id="{9DF2B22B-7A7D-E560-3234-BE2DF1B65144}"/>
                </a:ext>
              </a:extLst>
            </p:cNvPr>
            <p:cNvSpPr/>
            <p:nvPr/>
          </p:nvSpPr>
          <p:spPr>
            <a:xfrm>
              <a:off x="-3365275" y="3253275"/>
              <a:ext cx="222150" cy="291425"/>
            </a:xfrm>
            <a:custGeom>
              <a:avLst/>
              <a:gdLst/>
              <a:ahLst/>
              <a:cxnLst/>
              <a:rect l="l" t="t" r="r" b="b"/>
              <a:pathLst>
                <a:path w="8886" h="11657" extrusionOk="0">
                  <a:moveTo>
                    <a:pt x="5861" y="662"/>
                  </a:moveTo>
                  <a:cubicBezTo>
                    <a:pt x="6302" y="662"/>
                    <a:pt x="6302" y="1323"/>
                    <a:pt x="5861" y="1323"/>
                  </a:cubicBezTo>
                  <a:lnTo>
                    <a:pt x="3120" y="1323"/>
                  </a:lnTo>
                  <a:cubicBezTo>
                    <a:pt x="2647" y="1323"/>
                    <a:pt x="2647" y="662"/>
                    <a:pt x="3120" y="662"/>
                  </a:cubicBezTo>
                  <a:close/>
                  <a:moveTo>
                    <a:pt x="7215" y="3466"/>
                  </a:moveTo>
                  <a:cubicBezTo>
                    <a:pt x="7625" y="3466"/>
                    <a:pt x="7625" y="4127"/>
                    <a:pt x="7215" y="4127"/>
                  </a:cubicBezTo>
                  <a:lnTo>
                    <a:pt x="4443" y="4127"/>
                  </a:lnTo>
                  <a:cubicBezTo>
                    <a:pt x="4002" y="4127"/>
                    <a:pt x="3970" y="3466"/>
                    <a:pt x="4443" y="3466"/>
                  </a:cubicBezTo>
                  <a:close/>
                  <a:moveTo>
                    <a:pt x="3101" y="2795"/>
                  </a:moveTo>
                  <a:cubicBezTo>
                    <a:pt x="3360" y="2795"/>
                    <a:pt x="3582" y="3129"/>
                    <a:pt x="3340" y="3371"/>
                  </a:cubicBezTo>
                  <a:lnTo>
                    <a:pt x="2899" y="3812"/>
                  </a:lnTo>
                  <a:lnTo>
                    <a:pt x="3340" y="4253"/>
                  </a:lnTo>
                  <a:cubicBezTo>
                    <a:pt x="3582" y="4495"/>
                    <a:pt x="3360" y="4830"/>
                    <a:pt x="3101" y="4830"/>
                  </a:cubicBezTo>
                  <a:cubicBezTo>
                    <a:pt x="3023" y="4830"/>
                    <a:pt x="2941" y="4799"/>
                    <a:pt x="2868" y="4726"/>
                  </a:cubicBezTo>
                  <a:lnTo>
                    <a:pt x="2427" y="4285"/>
                  </a:lnTo>
                  <a:lnTo>
                    <a:pt x="2017" y="4726"/>
                  </a:lnTo>
                  <a:cubicBezTo>
                    <a:pt x="1944" y="4799"/>
                    <a:pt x="1862" y="4830"/>
                    <a:pt x="1784" y="4830"/>
                  </a:cubicBezTo>
                  <a:cubicBezTo>
                    <a:pt x="1525" y="4830"/>
                    <a:pt x="1303" y="4495"/>
                    <a:pt x="1545" y="4253"/>
                  </a:cubicBezTo>
                  <a:lnTo>
                    <a:pt x="1954" y="3812"/>
                  </a:lnTo>
                  <a:lnTo>
                    <a:pt x="1545" y="3371"/>
                  </a:lnTo>
                  <a:cubicBezTo>
                    <a:pt x="1303" y="3129"/>
                    <a:pt x="1525" y="2795"/>
                    <a:pt x="1784" y="2795"/>
                  </a:cubicBezTo>
                  <a:cubicBezTo>
                    <a:pt x="1862" y="2795"/>
                    <a:pt x="1944" y="2825"/>
                    <a:pt x="2017" y="2899"/>
                  </a:cubicBezTo>
                  <a:lnTo>
                    <a:pt x="2427" y="3340"/>
                  </a:lnTo>
                  <a:lnTo>
                    <a:pt x="2868" y="2899"/>
                  </a:lnTo>
                  <a:cubicBezTo>
                    <a:pt x="2941" y="2825"/>
                    <a:pt x="3023" y="2795"/>
                    <a:pt x="3101" y="2795"/>
                  </a:cubicBezTo>
                  <a:close/>
                  <a:moveTo>
                    <a:pt x="7242" y="6206"/>
                  </a:moveTo>
                  <a:cubicBezTo>
                    <a:pt x="7625" y="6206"/>
                    <a:pt x="7616" y="6868"/>
                    <a:pt x="7215" y="6868"/>
                  </a:cubicBezTo>
                  <a:lnTo>
                    <a:pt x="4443" y="6868"/>
                  </a:lnTo>
                  <a:cubicBezTo>
                    <a:pt x="4002" y="6868"/>
                    <a:pt x="3970" y="6207"/>
                    <a:pt x="4443" y="6207"/>
                  </a:cubicBezTo>
                  <a:lnTo>
                    <a:pt x="7215" y="6207"/>
                  </a:lnTo>
                  <a:cubicBezTo>
                    <a:pt x="7225" y="6206"/>
                    <a:pt x="7233" y="6206"/>
                    <a:pt x="7242" y="6206"/>
                  </a:cubicBezTo>
                  <a:close/>
                  <a:moveTo>
                    <a:pt x="3101" y="5504"/>
                  </a:moveTo>
                  <a:cubicBezTo>
                    <a:pt x="3360" y="5504"/>
                    <a:pt x="3582" y="5839"/>
                    <a:pt x="3340" y="6081"/>
                  </a:cubicBezTo>
                  <a:lnTo>
                    <a:pt x="2899" y="6522"/>
                  </a:lnTo>
                  <a:lnTo>
                    <a:pt x="3340" y="6963"/>
                  </a:lnTo>
                  <a:cubicBezTo>
                    <a:pt x="3582" y="7205"/>
                    <a:pt x="3360" y="7539"/>
                    <a:pt x="3101" y="7539"/>
                  </a:cubicBezTo>
                  <a:cubicBezTo>
                    <a:pt x="3023" y="7539"/>
                    <a:pt x="2941" y="7509"/>
                    <a:pt x="2868" y="7435"/>
                  </a:cubicBezTo>
                  <a:lnTo>
                    <a:pt x="2427" y="6994"/>
                  </a:lnTo>
                  <a:lnTo>
                    <a:pt x="2017" y="7435"/>
                  </a:lnTo>
                  <a:cubicBezTo>
                    <a:pt x="1944" y="7509"/>
                    <a:pt x="1862" y="7539"/>
                    <a:pt x="1784" y="7539"/>
                  </a:cubicBezTo>
                  <a:cubicBezTo>
                    <a:pt x="1525" y="7539"/>
                    <a:pt x="1303" y="7205"/>
                    <a:pt x="1545" y="6963"/>
                  </a:cubicBezTo>
                  <a:lnTo>
                    <a:pt x="1954" y="6522"/>
                  </a:lnTo>
                  <a:lnTo>
                    <a:pt x="1545" y="6081"/>
                  </a:lnTo>
                  <a:cubicBezTo>
                    <a:pt x="1303" y="5839"/>
                    <a:pt x="1525" y="5504"/>
                    <a:pt x="1784" y="5504"/>
                  </a:cubicBezTo>
                  <a:cubicBezTo>
                    <a:pt x="1862" y="5504"/>
                    <a:pt x="1944" y="5535"/>
                    <a:pt x="2017" y="5608"/>
                  </a:cubicBezTo>
                  <a:lnTo>
                    <a:pt x="2427" y="6049"/>
                  </a:lnTo>
                  <a:lnTo>
                    <a:pt x="2868" y="5608"/>
                  </a:lnTo>
                  <a:cubicBezTo>
                    <a:pt x="2941" y="5535"/>
                    <a:pt x="3023" y="5504"/>
                    <a:pt x="3101" y="5504"/>
                  </a:cubicBezTo>
                  <a:close/>
                  <a:moveTo>
                    <a:pt x="7215" y="8916"/>
                  </a:moveTo>
                  <a:cubicBezTo>
                    <a:pt x="7625" y="8916"/>
                    <a:pt x="7625" y="9609"/>
                    <a:pt x="7215" y="9609"/>
                  </a:cubicBezTo>
                  <a:lnTo>
                    <a:pt x="4443" y="9609"/>
                  </a:lnTo>
                  <a:cubicBezTo>
                    <a:pt x="4002" y="9609"/>
                    <a:pt x="3970" y="8916"/>
                    <a:pt x="4443" y="8916"/>
                  </a:cubicBezTo>
                  <a:close/>
                  <a:moveTo>
                    <a:pt x="2395" y="8254"/>
                  </a:moveTo>
                  <a:cubicBezTo>
                    <a:pt x="2962" y="8254"/>
                    <a:pt x="3435" y="8727"/>
                    <a:pt x="3435" y="9263"/>
                  </a:cubicBezTo>
                  <a:cubicBezTo>
                    <a:pt x="3435" y="9830"/>
                    <a:pt x="2994" y="10302"/>
                    <a:pt x="2395" y="10302"/>
                  </a:cubicBezTo>
                  <a:cubicBezTo>
                    <a:pt x="1860" y="10302"/>
                    <a:pt x="1387" y="9830"/>
                    <a:pt x="1387" y="9263"/>
                  </a:cubicBezTo>
                  <a:cubicBezTo>
                    <a:pt x="1387" y="8727"/>
                    <a:pt x="1860" y="8254"/>
                    <a:pt x="2395" y="8254"/>
                  </a:cubicBezTo>
                  <a:close/>
                  <a:moveTo>
                    <a:pt x="3057" y="0"/>
                  </a:moveTo>
                  <a:cubicBezTo>
                    <a:pt x="2647" y="0"/>
                    <a:pt x="2238" y="252"/>
                    <a:pt x="2112" y="662"/>
                  </a:cubicBezTo>
                  <a:lnTo>
                    <a:pt x="1009" y="662"/>
                  </a:lnTo>
                  <a:cubicBezTo>
                    <a:pt x="473" y="662"/>
                    <a:pt x="1" y="1134"/>
                    <a:pt x="1" y="1670"/>
                  </a:cubicBezTo>
                  <a:lnTo>
                    <a:pt x="1" y="10617"/>
                  </a:lnTo>
                  <a:cubicBezTo>
                    <a:pt x="1" y="11153"/>
                    <a:pt x="473" y="11657"/>
                    <a:pt x="1009" y="11657"/>
                  </a:cubicBezTo>
                  <a:lnTo>
                    <a:pt x="7877" y="11657"/>
                  </a:lnTo>
                  <a:cubicBezTo>
                    <a:pt x="8413" y="11657"/>
                    <a:pt x="8885" y="11184"/>
                    <a:pt x="8885" y="10617"/>
                  </a:cubicBezTo>
                  <a:lnTo>
                    <a:pt x="8885" y="1670"/>
                  </a:lnTo>
                  <a:cubicBezTo>
                    <a:pt x="8885" y="1134"/>
                    <a:pt x="8476" y="662"/>
                    <a:pt x="7877" y="662"/>
                  </a:cubicBezTo>
                  <a:lnTo>
                    <a:pt x="6774" y="662"/>
                  </a:lnTo>
                  <a:cubicBezTo>
                    <a:pt x="6617" y="252"/>
                    <a:pt x="6270" y="0"/>
                    <a:pt x="58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" name="Google Shape;283;p29">
              <a:extLst>
                <a:ext uri="{FF2B5EF4-FFF2-40B4-BE49-F238E27FC236}">
                  <a16:creationId xmlns:a16="http://schemas.microsoft.com/office/drawing/2014/main" id="{5E778501-FBD1-738F-0635-8C83EC3707B9}"/>
                </a:ext>
              </a:extLst>
            </p:cNvPr>
            <p:cNvSpPr/>
            <p:nvPr/>
          </p:nvSpPr>
          <p:spPr>
            <a:xfrm>
              <a:off x="-3314075" y="3476175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47" y="725"/>
                  </a:cubicBezTo>
                  <a:cubicBezTo>
                    <a:pt x="536" y="725"/>
                    <a:pt x="694" y="567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" name="Google Shape;284;p29">
            <a:extLst>
              <a:ext uri="{FF2B5EF4-FFF2-40B4-BE49-F238E27FC236}">
                <a16:creationId xmlns:a16="http://schemas.microsoft.com/office/drawing/2014/main" id="{E3AA87D7-CE79-FF21-2E1D-26C58B7C1662}"/>
              </a:ext>
            </a:extLst>
          </p:cNvPr>
          <p:cNvGrpSpPr/>
          <p:nvPr/>
        </p:nvGrpSpPr>
        <p:grpSpPr>
          <a:xfrm>
            <a:off x="933519" y="2737208"/>
            <a:ext cx="333480" cy="330800"/>
            <a:chOff x="946175" y="3253275"/>
            <a:chExt cx="298550" cy="296150"/>
          </a:xfrm>
        </p:grpSpPr>
        <p:sp>
          <p:nvSpPr>
            <p:cNvPr id="12" name="Google Shape;285;p29">
              <a:extLst>
                <a:ext uri="{FF2B5EF4-FFF2-40B4-BE49-F238E27FC236}">
                  <a16:creationId xmlns:a16="http://schemas.microsoft.com/office/drawing/2014/main" id="{FB1BE25D-33F1-A24B-1616-D2FF2D97C5C1}"/>
                </a:ext>
              </a:extLst>
            </p:cNvPr>
            <p:cNvSpPr/>
            <p:nvPr/>
          </p:nvSpPr>
          <p:spPr>
            <a:xfrm>
              <a:off x="946175" y="3253275"/>
              <a:ext cx="209550" cy="261500"/>
            </a:xfrm>
            <a:custGeom>
              <a:avLst/>
              <a:gdLst/>
              <a:ahLst/>
              <a:cxnLst/>
              <a:rect l="l" t="t" r="r" b="b"/>
              <a:pathLst>
                <a:path w="8382" h="10460" extrusionOk="0">
                  <a:moveTo>
                    <a:pt x="348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0113"/>
                  </a:lnTo>
                  <a:cubicBezTo>
                    <a:pt x="1" y="10302"/>
                    <a:pt x="158" y="10460"/>
                    <a:pt x="348" y="10460"/>
                  </a:cubicBezTo>
                  <a:lnTo>
                    <a:pt x="694" y="10460"/>
                  </a:lnTo>
                  <a:lnTo>
                    <a:pt x="694" y="3875"/>
                  </a:lnTo>
                  <a:cubicBezTo>
                    <a:pt x="694" y="3623"/>
                    <a:pt x="820" y="3340"/>
                    <a:pt x="1009" y="3151"/>
                  </a:cubicBezTo>
                  <a:lnTo>
                    <a:pt x="3151" y="1008"/>
                  </a:lnTo>
                  <a:cubicBezTo>
                    <a:pt x="3340" y="819"/>
                    <a:pt x="3624" y="693"/>
                    <a:pt x="3908" y="693"/>
                  </a:cubicBezTo>
                  <a:lnTo>
                    <a:pt x="8381" y="693"/>
                  </a:lnTo>
                  <a:lnTo>
                    <a:pt x="8381" y="347"/>
                  </a:lnTo>
                  <a:cubicBezTo>
                    <a:pt x="8381" y="158"/>
                    <a:pt x="8224" y="0"/>
                    <a:pt x="80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86;p29">
              <a:extLst>
                <a:ext uri="{FF2B5EF4-FFF2-40B4-BE49-F238E27FC236}">
                  <a16:creationId xmlns:a16="http://schemas.microsoft.com/office/drawing/2014/main" id="{BBA887CC-FB82-419A-67A1-21DAE556CC6C}"/>
                </a:ext>
              </a:extLst>
            </p:cNvPr>
            <p:cNvSpPr/>
            <p:nvPr/>
          </p:nvSpPr>
          <p:spPr>
            <a:xfrm>
              <a:off x="986350" y="3293425"/>
              <a:ext cx="47300" cy="48075"/>
            </a:xfrm>
            <a:custGeom>
              <a:avLst/>
              <a:gdLst/>
              <a:ahLst/>
              <a:cxnLst/>
              <a:rect l="l" t="t" r="r" b="b"/>
              <a:pathLst>
                <a:path w="1892" h="1923" extrusionOk="0">
                  <a:moveTo>
                    <a:pt x="1891" y="1"/>
                  </a:moveTo>
                  <a:lnTo>
                    <a:pt x="1" y="1923"/>
                  </a:lnTo>
                  <a:lnTo>
                    <a:pt x="1891" y="1923"/>
                  </a:lnTo>
                  <a:lnTo>
                    <a:pt x="18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87;p29">
              <a:extLst>
                <a:ext uri="{FF2B5EF4-FFF2-40B4-BE49-F238E27FC236}">
                  <a16:creationId xmlns:a16="http://schemas.microsoft.com/office/drawing/2014/main" id="{BF3AA1CE-D7AE-9930-A7DA-212856C26944}"/>
                </a:ext>
              </a:extLst>
            </p:cNvPr>
            <p:cNvSpPr/>
            <p:nvPr/>
          </p:nvSpPr>
          <p:spPr>
            <a:xfrm>
              <a:off x="1051725" y="3359600"/>
              <a:ext cx="122100" cy="121325"/>
            </a:xfrm>
            <a:custGeom>
              <a:avLst/>
              <a:gdLst/>
              <a:ahLst/>
              <a:cxnLst/>
              <a:rect l="l" t="t" r="r" b="b"/>
              <a:pathLst>
                <a:path w="4884" h="4853" extrusionOk="0">
                  <a:moveTo>
                    <a:pt x="2427" y="0"/>
                  </a:moveTo>
                  <a:cubicBezTo>
                    <a:pt x="1103" y="0"/>
                    <a:pt x="1" y="1103"/>
                    <a:pt x="1" y="2426"/>
                  </a:cubicBezTo>
                  <a:cubicBezTo>
                    <a:pt x="1" y="3749"/>
                    <a:pt x="1103" y="4852"/>
                    <a:pt x="2427" y="4852"/>
                  </a:cubicBezTo>
                  <a:cubicBezTo>
                    <a:pt x="3781" y="4852"/>
                    <a:pt x="4884" y="3749"/>
                    <a:pt x="4884" y="2426"/>
                  </a:cubicBezTo>
                  <a:cubicBezTo>
                    <a:pt x="4884" y="1103"/>
                    <a:pt x="3781" y="0"/>
                    <a:pt x="24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88;p29">
              <a:extLst>
                <a:ext uri="{FF2B5EF4-FFF2-40B4-BE49-F238E27FC236}">
                  <a16:creationId xmlns:a16="http://schemas.microsoft.com/office/drawing/2014/main" id="{E1B1EB6D-FA8D-6790-C2FD-27D3CBA5B6C9}"/>
                </a:ext>
              </a:extLst>
            </p:cNvPr>
            <p:cNvSpPr/>
            <p:nvPr/>
          </p:nvSpPr>
          <p:spPr>
            <a:xfrm>
              <a:off x="980050" y="3289500"/>
              <a:ext cx="192200" cy="242600"/>
            </a:xfrm>
            <a:custGeom>
              <a:avLst/>
              <a:gdLst/>
              <a:ahLst/>
              <a:cxnLst/>
              <a:rect l="l" t="t" r="r" b="b"/>
              <a:pathLst>
                <a:path w="7688" h="9704" extrusionOk="0">
                  <a:moveTo>
                    <a:pt x="2868" y="0"/>
                  </a:moveTo>
                  <a:lnTo>
                    <a:pt x="2868" y="2426"/>
                  </a:lnTo>
                  <a:cubicBezTo>
                    <a:pt x="2868" y="2647"/>
                    <a:pt x="2679" y="2804"/>
                    <a:pt x="2490" y="2804"/>
                  </a:cubicBezTo>
                  <a:lnTo>
                    <a:pt x="1" y="2804"/>
                  </a:lnTo>
                  <a:lnTo>
                    <a:pt x="1" y="9357"/>
                  </a:lnTo>
                  <a:cubicBezTo>
                    <a:pt x="1" y="9578"/>
                    <a:pt x="190" y="9704"/>
                    <a:pt x="379" y="9704"/>
                  </a:cubicBezTo>
                  <a:lnTo>
                    <a:pt x="7341" y="9704"/>
                  </a:lnTo>
                  <a:cubicBezTo>
                    <a:pt x="7467" y="9704"/>
                    <a:pt x="7593" y="9641"/>
                    <a:pt x="7625" y="9578"/>
                  </a:cubicBezTo>
                  <a:lnTo>
                    <a:pt x="6239" y="8192"/>
                  </a:lnTo>
                  <a:cubicBezTo>
                    <a:pt x="5924" y="8318"/>
                    <a:pt x="5609" y="8349"/>
                    <a:pt x="5262" y="8349"/>
                  </a:cubicBezTo>
                  <a:cubicBezTo>
                    <a:pt x="3529" y="8349"/>
                    <a:pt x="2143" y="6931"/>
                    <a:pt x="2143" y="5230"/>
                  </a:cubicBezTo>
                  <a:cubicBezTo>
                    <a:pt x="2143" y="3529"/>
                    <a:pt x="3561" y="2111"/>
                    <a:pt x="5262" y="2111"/>
                  </a:cubicBezTo>
                  <a:cubicBezTo>
                    <a:pt x="6239" y="2111"/>
                    <a:pt x="7121" y="2584"/>
                    <a:pt x="7688" y="3308"/>
                  </a:cubicBezTo>
                  <a:lnTo>
                    <a:pt x="7688" y="347"/>
                  </a:lnTo>
                  <a:cubicBezTo>
                    <a:pt x="7688" y="158"/>
                    <a:pt x="7530" y="0"/>
                    <a:pt x="73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89;p29">
              <a:extLst>
                <a:ext uri="{FF2B5EF4-FFF2-40B4-BE49-F238E27FC236}">
                  <a16:creationId xmlns:a16="http://schemas.microsoft.com/office/drawing/2014/main" id="{A65E4D1B-4C26-DDFF-6ABF-70630C368DCA}"/>
                </a:ext>
              </a:extLst>
            </p:cNvPr>
            <p:cNvSpPr/>
            <p:nvPr/>
          </p:nvSpPr>
          <p:spPr>
            <a:xfrm>
              <a:off x="1154125" y="3460400"/>
              <a:ext cx="90600" cy="89025"/>
            </a:xfrm>
            <a:custGeom>
              <a:avLst/>
              <a:gdLst/>
              <a:ahLst/>
              <a:cxnLst/>
              <a:rect l="l" t="t" r="r" b="b"/>
              <a:pathLst>
                <a:path w="3624" h="3561" extrusionOk="0">
                  <a:moveTo>
                    <a:pt x="977" y="1"/>
                  </a:moveTo>
                  <a:cubicBezTo>
                    <a:pt x="693" y="410"/>
                    <a:pt x="378" y="757"/>
                    <a:pt x="0" y="1009"/>
                  </a:cubicBezTo>
                  <a:lnTo>
                    <a:pt x="2363" y="3372"/>
                  </a:lnTo>
                  <a:cubicBezTo>
                    <a:pt x="2489" y="3498"/>
                    <a:pt x="2662" y="3561"/>
                    <a:pt x="2840" y="3561"/>
                  </a:cubicBezTo>
                  <a:cubicBezTo>
                    <a:pt x="3017" y="3561"/>
                    <a:pt x="3198" y="3498"/>
                    <a:pt x="3340" y="3372"/>
                  </a:cubicBezTo>
                  <a:cubicBezTo>
                    <a:pt x="3623" y="3088"/>
                    <a:pt x="3623" y="2647"/>
                    <a:pt x="3340" y="2364"/>
                  </a:cubicBezTo>
                  <a:lnTo>
                    <a:pt x="9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290;p29">
            <a:extLst>
              <a:ext uri="{FF2B5EF4-FFF2-40B4-BE49-F238E27FC236}">
                <a16:creationId xmlns:a16="http://schemas.microsoft.com/office/drawing/2014/main" id="{5B6898ED-8289-01F8-D5AC-65DE0425A612}"/>
              </a:ext>
            </a:extLst>
          </p:cNvPr>
          <p:cNvGrpSpPr/>
          <p:nvPr/>
        </p:nvGrpSpPr>
        <p:grpSpPr>
          <a:xfrm>
            <a:off x="891322" y="3508552"/>
            <a:ext cx="333491" cy="275430"/>
            <a:chOff x="6218300" y="4416175"/>
            <a:chExt cx="516000" cy="448000"/>
          </a:xfrm>
        </p:grpSpPr>
        <p:sp>
          <p:nvSpPr>
            <p:cNvPr id="18" name="Google Shape;291;p29">
              <a:extLst>
                <a:ext uri="{FF2B5EF4-FFF2-40B4-BE49-F238E27FC236}">
                  <a16:creationId xmlns:a16="http://schemas.microsoft.com/office/drawing/2014/main" id="{BB167759-5454-BC97-8CAA-1B910E05F3F0}"/>
                </a:ext>
              </a:extLst>
            </p:cNvPr>
            <p:cNvSpPr/>
            <p:nvPr/>
          </p:nvSpPr>
          <p:spPr>
            <a:xfrm>
              <a:off x="6462150" y="4525375"/>
              <a:ext cx="28250" cy="141250"/>
            </a:xfrm>
            <a:custGeom>
              <a:avLst/>
              <a:gdLst/>
              <a:ahLst/>
              <a:cxnLst/>
              <a:rect l="l" t="t" r="r" b="b"/>
              <a:pathLst>
                <a:path w="1130" h="5650" extrusionOk="0">
                  <a:moveTo>
                    <a:pt x="566" y="1"/>
                  </a:moveTo>
                  <a:cubicBezTo>
                    <a:pt x="253" y="1"/>
                    <a:pt x="0" y="254"/>
                    <a:pt x="0" y="567"/>
                  </a:cubicBezTo>
                  <a:lnTo>
                    <a:pt x="0" y="5087"/>
                  </a:lnTo>
                  <a:cubicBezTo>
                    <a:pt x="0" y="5397"/>
                    <a:pt x="253" y="5650"/>
                    <a:pt x="566" y="5650"/>
                  </a:cubicBezTo>
                  <a:cubicBezTo>
                    <a:pt x="877" y="5650"/>
                    <a:pt x="1130" y="5397"/>
                    <a:pt x="1130" y="5087"/>
                  </a:cubicBezTo>
                  <a:lnTo>
                    <a:pt x="1130" y="567"/>
                  </a:lnTo>
                  <a:cubicBezTo>
                    <a:pt x="1130" y="254"/>
                    <a:pt x="877" y="1"/>
                    <a:pt x="5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9" name="Google Shape;292;p29">
              <a:extLst>
                <a:ext uri="{FF2B5EF4-FFF2-40B4-BE49-F238E27FC236}">
                  <a16:creationId xmlns:a16="http://schemas.microsoft.com/office/drawing/2014/main" id="{C1C6348F-DD78-1315-9AAD-D2B566E52660}"/>
                </a:ext>
              </a:extLst>
            </p:cNvPr>
            <p:cNvSpPr/>
            <p:nvPr/>
          </p:nvSpPr>
          <p:spPr>
            <a:xfrm>
              <a:off x="6218300" y="4416175"/>
              <a:ext cx="516000" cy="448000"/>
            </a:xfrm>
            <a:custGeom>
              <a:avLst/>
              <a:gdLst/>
              <a:ahLst/>
              <a:cxnLst/>
              <a:rect l="l" t="t" r="r" b="b"/>
              <a:pathLst>
                <a:path w="20640" h="17920" extrusionOk="0">
                  <a:moveTo>
                    <a:pt x="10320" y="3240"/>
                  </a:moveTo>
                  <a:cubicBezTo>
                    <a:pt x="11254" y="3240"/>
                    <a:pt x="12013" y="3998"/>
                    <a:pt x="12013" y="4935"/>
                  </a:cubicBezTo>
                  <a:lnTo>
                    <a:pt x="12013" y="9452"/>
                  </a:lnTo>
                  <a:cubicBezTo>
                    <a:pt x="12013" y="10385"/>
                    <a:pt x="11254" y="11144"/>
                    <a:pt x="10320" y="11144"/>
                  </a:cubicBezTo>
                  <a:cubicBezTo>
                    <a:pt x="9384" y="11144"/>
                    <a:pt x="8625" y="10385"/>
                    <a:pt x="8625" y="9452"/>
                  </a:cubicBezTo>
                  <a:lnTo>
                    <a:pt x="8625" y="4935"/>
                  </a:lnTo>
                  <a:cubicBezTo>
                    <a:pt x="8625" y="3998"/>
                    <a:pt x="9384" y="3240"/>
                    <a:pt x="10320" y="3240"/>
                  </a:cubicBezTo>
                  <a:close/>
                  <a:moveTo>
                    <a:pt x="10320" y="12274"/>
                  </a:moveTo>
                  <a:cubicBezTo>
                    <a:pt x="10538" y="12274"/>
                    <a:pt x="10758" y="12316"/>
                    <a:pt x="10968" y="12403"/>
                  </a:cubicBezTo>
                  <a:cubicBezTo>
                    <a:pt x="11600" y="12665"/>
                    <a:pt x="12013" y="13282"/>
                    <a:pt x="12013" y="13969"/>
                  </a:cubicBezTo>
                  <a:cubicBezTo>
                    <a:pt x="12013" y="14902"/>
                    <a:pt x="11254" y="15661"/>
                    <a:pt x="10320" y="15661"/>
                  </a:cubicBezTo>
                  <a:cubicBezTo>
                    <a:pt x="9634" y="15661"/>
                    <a:pt x="9017" y="15248"/>
                    <a:pt x="8755" y="14616"/>
                  </a:cubicBezTo>
                  <a:cubicBezTo>
                    <a:pt x="8493" y="13984"/>
                    <a:pt x="8637" y="13255"/>
                    <a:pt x="9122" y="12770"/>
                  </a:cubicBezTo>
                  <a:cubicBezTo>
                    <a:pt x="9446" y="12446"/>
                    <a:pt x="9880" y="12274"/>
                    <a:pt x="10320" y="12274"/>
                  </a:cubicBezTo>
                  <a:close/>
                  <a:moveTo>
                    <a:pt x="10319" y="1"/>
                  </a:moveTo>
                  <a:cubicBezTo>
                    <a:pt x="9352" y="1"/>
                    <a:pt x="8386" y="487"/>
                    <a:pt x="7848" y="1460"/>
                  </a:cubicBezTo>
                  <a:lnTo>
                    <a:pt x="1040" y="13731"/>
                  </a:lnTo>
                  <a:cubicBezTo>
                    <a:pt x="1" y="15613"/>
                    <a:pt x="1359" y="17919"/>
                    <a:pt x="3509" y="17919"/>
                  </a:cubicBezTo>
                  <a:lnTo>
                    <a:pt x="17129" y="17919"/>
                  </a:lnTo>
                  <a:cubicBezTo>
                    <a:pt x="19279" y="17919"/>
                    <a:pt x="20640" y="15616"/>
                    <a:pt x="19598" y="13731"/>
                  </a:cubicBezTo>
                  <a:lnTo>
                    <a:pt x="12790" y="1460"/>
                  </a:lnTo>
                  <a:cubicBezTo>
                    <a:pt x="12252" y="487"/>
                    <a:pt x="11286" y="1"/>
                    <a:pt x="10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0" name="Google Shape;293;p29">
              <a:extLst>
                <a:ext uri="{FF2B5EF4-FFF2-40B4-BE49-F238E27FC236}">
                  <a16:creationId xmlns:a16="http://schemas.microsoft.com/office/drawing/2014/main" id="{1319B68A-07BA-41E4-46B3-594405DECCB5}"/>
                </a:ext>
              </a:extLst>
            </p:cNvPr>
            <p:cNvSpPr/>
            <p:nvPr/>
          </p:nvSpPr>
          <p:spPr>
            <a:xfrm>
              <a:off x="6462150" y="475122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7" y="1130"/>
                    <a:pt x="1130" y="877"/>
                    <a:pt x="1130" y="567"/>
                  </a:cubicBezTo>
                  <a:cubicBezTo>
                    <a:pt x="1130" y="253"/>
                    <a:pt x="877" y="1"/>
                    <a:pt x="5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3416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0"/>
          <p:cNvSpPr txBox="1">
            <a:spLocks noGrp="1"/>
          </p:cNvSpPr>
          <p:nvPr>
            <p:ph type="ctrTitle"/>
          </p:nvPr>
        </p:nvSpPr>
        <p:spPr>
          <a:xfrm>
            <a:off x="693980" y="149735"/>
            <a:ext cx="8014086" cy="621409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latin typeface="Poppins" pitchFamily="2" charset="77"/>
                <a:cs typeface="Poppins" pitchFamily="2" charset="77"/>
              </a:rPr>
              <a:t>La </a:t>
            </a:r>
            <a:r>
              <a:rPr lang="en-GB" sz="2400" dirty="0" err="1">
                <a:latin typeface="Poppins" pitchFamily="2" charset="77"/>
                <a:cs typeface="Poppins" pitchFamily="2" charset="77"/>
              </a:rPr>
              <a:t>herramienta</a:t>
            </a:r>
            <a:r>
              <a:rPr lang="en-GB" sz="2400" dirty="0">
                <a:latin typeface="Poppins" pitchFamily="2" charset="77"/>
                <a:cs typeface="Poppins" pitchFamily="2" charset="77"/>
              </a:rPr>
              <a:t> </a:t>
            </a:r>
            <a:r>
              <a:rPr lang="en-GB" sz="2400" dirty="0" err="1">
                <a:latin typeface="Poppins" pitchFamily="2" charset="77"/>
                <a:cs typeface="Poppins" pitchFamily="2" charset="77"/>
              </a:rPr>
              <a:t>tiene</a:t>
            </a:r>
            <a:r>
              <a:rPr lang="en-GB" sz="2400" dirty="0">
                <a:latin typeface="Poppins" pitchFamily="2" charset="77"/>
                <a:cs typeface="Poppins" pitchFamily="2" charset="77"/>
              </a:rPr>
              <a:t> cuatro </a:t>
            </a:r>
            <a:r>
              <a:rPr lang="en-GB" sz="2400" dirty="0" err="1">
                <a:latin typeface="Poppins" pitchFamily="2" charset="77"/>
                <a:cs typeface="Poppins" pitchFamily="2" charset="77"/>
              </a:rPr>
              <a:t>partes</a:t>
            </a:r>
            <a:r>
              <a:rPr lang="en-GB" sz="2400" dirty="0">
                <a:latin typeface="Poppins" pitchFamily="2" charset="77"/>
                <a:cs typeface="Poppins" pitchFamily="2" charset="77"/>
              </a:rPr>
              <a:t> </a:t>
            </a:r>
            <a:r>
              <a:rPr lang="en-GB" sz="2400" dirty="0" err="1">
                <a:latin typeface="Poppins" pitchFamily="2" charset="77"/>
                <a:cs typeface="Poppins" pitchFamily="2" charset="77"/>
              </a:rPr>
              <a:t>principales</a:t>
            </a:r>
            <a:r>
              <a:rPr lang="en-GB" sz="2400" dirty="0">
                <a:latin typeface="Poppins" pitchFamily="2" charset="77"/>
                <a:cs typeface="Poppins" pitchFamily="2" charset="77"/>
              </a:rPr>
              <a:t> </a:t>
            </a:r>
            <a:r>
              <a:rPr lang="en-GB" sz="2400" dirty="0" err="1">
                <a:latin typeface="Poppins" pitchFamily="2" charset="77"/>
                <a:cs typeface="Poppins" pitchFamily="2" charset="77"/>
              </a:rPr>
              <a:t>diferentes</a:t>
            </a:r>
            <a:endParaRPr sz="2400" dirty="0"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299" name="Google Shape;29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4775" y="1606991"/>
            <a:ext cx="6338074" cy="33114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0" name="Google Shape;300;p30"/>
          <p:cNvGrpSpPr/>
          <p:nvPr/>
        </p:nvGrpSpPr>
        <p:grpSpPr>
          <a:xfrm>
            <a:off x="1395006" y="985698"/>
            <a:ext cx="1236900" cy="491700"/>
            <a:chOff x="526681" y="1086707"/>
            <a:chExt cx="1236900" cy="491700"/>
          </a:xfrm>
        </p:grpSpPr>
        <p:sp>
          <p:nvSpPr>
            <p:cNvPr id="301" name="Google Shape;301;p30"/>
            <p:cNvSpPr/>
            <p:nvPr/>
          </p:nvSpPr>
          <p:spPr>
            <a:xfrm rot="-5400000">
              <a:off x="899281" y="714107"/>
              <a:ext cx="491700" cy="1236900"/>
            </a:xfrm>
            <a:prstGeom prst="wedgeRectCallout">
              <a:avLst>
                <a:gd name="adj1" fmla="val -128527"/>
                <a:gd name="adj2" fmla="val 8506"/>
              </a:avLst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30"/>
            <p:cNvSpPr txBox="1"/>
            <p:nvPr/>
          </p:nvSpPr>
          <p:spPr>
            <a:xfrm>
              <a:off x="575536" y="1137899"/>
              <a:ext cx="1152300" cy="34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b="1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1. Preguntas</a:t>
              </a:r>
              <a:endParaRPr sz="1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303" name="Google Shape;303;p30"/>
          <p:cNvGrpSpPr/>
          <p:nvPr/>
        </p:nvGrpSpPr>
        <p:grpSpPr>
          <a:xfrm>
            <a:off x="5703750" y="835941"/>
            <a:ext cx="2422125" cy="491700"/>
            <a:chOff x="6554025" y="963851"/>
            <a:chExt cx="2422125" cy="491700"/>
          </a:xfrm>
        </p:grpSpPr>
        <p:sp>
          <p:nvSpPr>
            <p:cNvPr id="304" name="Google Shape;304;p30"/>
            <p:cNvSpPr/>
            <p:nvPr/>
          </p:nvSpPr>
          <p:spPr>
            <a:xfrm rot="-5400000">
              <a:off x="7512525" y="5351"/>
              <a:ext cx="491700" cy="2408700"/>
            </a:xfrm>
            <a:prstGeom prst="wedgeRectCallout">
              <a:avLst>
                <a:gd name="adj1" fmla="val -131701"/>
                <a:gd name="adj2" fmla="val -47970"/>
              </a:avLst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30"/>
            <p:cNvSpPr txBox="1"/>
            <p:nvPr/>
          </p:nvSpPr>
          <p:spPr>
            <a:xfrm>
              <a:off x="6580650" y="1006150"/>
              <a:ext cx="2395500" cy="34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b="1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2. Escala de madurez de cinco puntos</a:t>
              </a:r>
              <a:endParaRPr sz="1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306" name="Google Shape;306;p30"/>
          <p:cNvGrpSpPr/>
          <p:nvPr/>
        </p:nvGrpSpPr>
        <p:grpSpPr>
          <a:xfrm>
            <a:off x="1358975" y="2939742"/>
            <a:ext cx="1706100" cy="426599"/>
            <a:chOff x="-326325" y="2510706"/>
            <a:chExt cx="1706100" cy="491700"/>
          </a:xfrm>
        </p:grpSpPr>
        <p:sp>
          <p:nvSpPr>
            <p:cNvPr id="307" name="Google Shape;307;p30"/>
            <p:cNvSpPr/>
            <p:nvPr/>
          </p:nvSpPr>
          <p:spPr>
            <a:xfrm rot="-5400000">
              <a:off x="217100" y="1972956"/>
              <a:ext cx="491700" cy="1567200"/>
            </a:xfrm>
            <a:prstGeom prst="wedgeRectCallout">
              <a:avLst>
                <a:gd name="adj1" fmla="val -123107"/>
                <a:gd name="adj2" fmla="val -25528"/>
              </a:avLst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30"/>
            <p:cNvSpPr txBox="1"/>
            <p:nvPr/>
          </p:nvSpPr>
          <p:spPr>
            <a:xfrm>
              <a:off x="-326325" y="2572745"/>
              <a:ext cx="1706100" cy="34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b="1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4. Subsecciones</a:t>
              </a:r>
              <a:endParaRPr sz="1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309" name="Google Shape;309;p30"/>
          <p:cNvSpPr/>
          <p:nvPr/>
        </p:nvSpPr>
        <p:spPr>
          <a:xfrm rot="-5400000">
            <a:off x="3781875" y="-18559"/>
            <a:ext cx="426600" cy="2500200"/>
          </a:xfrm>
          <a:prstGeom prst="wedgeRectCallout">
            <a:avLst>
              <a:gd name="adj1" fmla="val -181364"/>
              <a:gd name="adj2" fmla="val -74568"/>
            </a:avLst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30"/>
          <p:cNvSpPr txBox="1"/>
          <p:nvPr/>
        </p:nvSpPr>
        <p:spPr>
          <a:xfrm>
            <a:off x="2718379" y="1054245"/>
            <a:ext cx="2651700" cy="3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3. Nivel nacional/subnacional</a:t>
            </a:r>
            <a:endParaRPr sz="12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15;p31">
            <a:extLst>
              <a:ext uri="{FF2B5EF4-FFF2-40B4-BE49-F238E27FC236}">
                <a16:creationId xmlns:a16="http://schemas.microsoft.com/office/drawing/2014/main" id="{FC48E5BA-C28D-8B7D-DD76-D8EAAADA5399}"/>
              </a:ext>
            </a:extLst>
          </p:cNvPr>
          <p:cNvSpPr txBox="1">
            <a:spLocks/>
          </p:cNvSpPr>
          <p:nvPr/>
        </p:nvSpPr>
        <p:spPr>
          <a:xfrm>
            <a:off x="1201479" y="1487550"/>
            <a:ext cx="6759021" cy="21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lnSpc>
                <a:spcPct val="115000"/>
              </a:lnSpc>
              <a:buFont typeface="Arial"/>
              <a:buNone/>
            </a:pPr>
            <a:r>
              <a:rPr lang="en-GB" sz="3000" b="1" dirty="0">
                <a:latin typeface="Poppins"/>
                <a:ea typeface="Poppins"/>
                <a:cs typeface="Poppins"/>
                <a:sym typeface="Poppins"/>
              </a:rPr>
              <a:t>196</a:t>
            </a:r>
            <a:r>
              <a:rPr lang="en-GB" sz="2300" b="1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2300" dirty="0" err="1">
                <a:latin typeface="Poppins"/>
                <a:ea typeface="Poppins"/>
                <a:cs typeface="Poppins"/>
                <a:sym typeface="Poppins"/>
              </a:rPr>
              <a:t>preguntas</a:t>
            </a:r>
            <a:r>
              <a:rPr lang="en-GB" sz="230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2300" dirty="0" err="1">
                <a:latin typeface="Poppins"/>
                <a:ea typeface="Poppins"/>
                <a:cs typeface="Poppins"/>
                <a:sym typeface="Poppins"/>
              </a:rPr>
              <a:t>en</a:t>
            </a:r>
            <a:r>
              <a:rPr lang="en-GB" sz="230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2300" dirty="0" err="1">
                <a:latin typeface="Poppins"/>
                <a:ea typeface="Poppins"/>
                <a:cs typeface="Poppins"/>
                <a:sym typeface="Poppins"/>
              </a:rPr>
              <a:t>todos</a:t>
            </a:r>
            <a:r>
              <a:rPr lang="en-GB" sz="230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2300" dirty="0" err="1">
                <a:latin typeface="Poppins"/>
                <a:ea typeface="Poppins"/>
                <a:cs typeface="Poppins"/>
                <a:sym typeface="Poppins"/>
              </a:rPr>
              <a:t>los</a:t>
            </a:r>
            <a:r>
              <a:rPr lang="en-GB" sz="230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2300" dirty="0" err="1">
                <a:latin typeface="Poppins"/>
                <a:ea typeface="Poppins"/>
                <a:cs typeface="Poppins"/>
                <a:sym typeface="Poppins"/>
              </a:rPr>
              <a:t>componentes</a:t>
            </a:r>
            <a:r>
              <a:rPr lang="en-GB" sz="2300" dirty="0">
                <a:latin typeface="Poppins"/>
                <a:ea typeface="Poppins"/>
                <a:cs typeface="Poppins"/>
                <a:sym typeface="Poppins"/>
              </a:rPr>
              <a:t>:</a:t>
            </a:r>
          </a:p>
          <a:p>
            <a:pPr marL="342900" indent="-342900">
              <a:lnSpc>
                <a:spcPct val="115000"/>
              </a:lnSpc>
            </a:pPr>
            <a:r>
              <a:rPr lang="en-GB" sz="2300" dirty="0">
                <a:latin typeface="Poppins"/>
                <a:ea typeface="Poppins"/>
                <a:cs typeface="Poppins"/>
                <a:sym typeface="Poppins"/>
              </a:rPr>
              <a:t>109 a </a:t>
            </a:r>
            <a:r>
              <a:rPr lang="en-GB" sz="2300" dirty="0" err="1">
                <a:latin typeface="Poppins"/>
                <a:ea typeface="Poppins"/>
                <a:cs typeface="Poppins"/>
                <a:sym typeface="Poppins"/>
              </a:rPr>
              <a:t>nivel</a:t>
            </a:r>
            <a:r>
              <a:rPr lang="en-GB" sz="230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2300" dirty="0" err="1">
                <a:latin typeface="Poppins"/>
                <a:ea typeface="Poppins"/>
                <a:cs typeface="Poppins"/>
                <a:sym typeface="Poppins"/>
              </a:rPr>
              <a:t>nacional</a:t>
            </a:r>
            <a:endParaRPr lang="en-GB" sz="2300" dirty="0">
              <a:latin typeface="Poppins"/>
              <a:ea typeface="Poppins"/>
              <a:cs typeface="Poppins"/>
              <a:sym typeface="Poppins"/>
            </a:endParaRPr>
          </a:p>
          <a:p>
            <a:pPr marL="342900" indent="-342900">
              <a:lnSpc>
                <a:spcPct val="115000"/>
              </a:lnSpc>
            </a:pPr>
            <a:r>
              <a:rPr lang="en-GB" sz="2300" dirty="0">
                <a:latin typeface="Poppins"/>
                <a:ea typeface="Poppins"/>
                <a:cs typeface="Poppins"/>
                <a:sym typeface="Poppins"/>
              </a:rPr>
              <a:t> 67 a </a:t>
            </a:r>
            <a:r>
              <a:rPr lang="en-GB" sz="2300" dirty="0" err="1">
                <a:latin typeface="Poppins"/>
                <a:ea typeface="Poppins"/>
                <a:cs typeface="Poppins"/>
                <a:sym typeface="Poppins"/>
              </a:rPr>
              <a:t>nivel</a:t>
            </a:r>
            <a:r>
              <a:rPr lang="en-GB" sz="230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GB" sz="2300" dirty="0" err="1">
                <a:latin typeface="Poppins"/>
                <a:ea typeface="Poppins"/>
                <a:cs typeface="Poppins"/>
                <a:sym typeface="Poppins"/>
              </a:rPr>
              <a:t>subnacional</a:t>
            </a:r>
            <a:endParaRPr lang="en-GB" sz="2300" dirty="0">
              <a:latin typeface="Poppins"/>
              <a:ea typeface="Poppins"/>
              <a:cs typeface="Poppins"/>
              <a:sym typeface="Poppins"/>
            </a:endParaRPr>
          </a:p>
          <a:p>
            <a:pPr marL="342900" indent="-342900">
              <a:lnSpc>
                <a:spcPct val="115000"/>
              </a:lnSpc>
            </a:pPr>
            <a:r>
              <a:rPr lang="en-GB" sz="2300" dirty="0">
                <a:latin typeface="Poppins"/>
                <a:ea typeface="Poppins"/>
                <a:cs typeface="Poppins"/>
                <a:sym typeface="Poppins"/>
              </a:rPr>
              <a:t> 20 a </a:t>
            </a:r>
            <a:r>
              <a:rPr lang="en-GB" sz="2300" dirty="0" err="1">
                <a:latin typeface="Poppins"/>
                <a:ea typeface="Poppins"/>
                <a:cs typeface="Poppins"/>
                <a:sym typeface="Poppins"/>
              </a:rPr>
              <a:t>nivel</a:t>
            </a:r>
            <a:r>
              <a:rPr lang="en-GB" sz="2300" dirty="0">
                <a:latin typeface="Poppins"/>
                <a:ea typeface="Poppins"/>
                <a:cs typeface="Poppins"/>
                <a:sym typeface="Poppins"/>
              </a:rPr>
              <a:t> local</a:t>
            </a:r>
          </a:p>
        </p:txBody>
      </p:sp>
      <p:sp>
        <p:nvSpPr>
          <p:cNvPr id="3" name="Google Shape;316;p31">
            <a:extLst>
              <a:ext uri="{FF2B5EF4-FFF2-40B4-BE49-F238E27FC236}">
                <a16:creationId xmlns:a16="http://schemas.microsoft.com/office/drawing/2014/main" id="{2579161F-75AE-8AAD-0AB1-BB2720FF53DE}"/>
              </a:ext>
            </a:extLst>
          </p:cNvPr>
          <p:cNvSpPr txBox="1">
            <a:spLocks/>
          </p:cNvSpPr>
          <p:nvPr/>
        </p:nvSpPr>
        <p:spPr>
          <a:xfrm>
            <a:off x="1116419" y="556613"/>
            <a:ext cx="6844081" cy="7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"/>
              <a:buNone/>
              <a:defRPr sz="33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400" dirty="0" err="1"/>
              <a:t>Preguntas</a:t>
            </a:r>
            <a:r>
              <a:rPr lang="en-GB" sz="2400" dirty="0"/>
              <a:t> de la </a:t>
            </a:r>
            <a:r>
              <a:rPr lang="en-GB" sz="2400" dirty="0" err="1"/>
              <a:t>Herramienta</a:t>
            </a:r>
            <a:r>
              <a:rPr lang="en-GB" sz="2400" dirty="0"/>
              <a:t> de </a:t>
            </a:r>
            <a:r>
              <a:rPr lang="en-GB" sz="2400" dirty="0" err="1"/>
              <a:t>Monitoreo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307844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2"/>
          <p:cNvSpPr/>
          <p:nvPr/>
        </p:nvSpPr>
        <p:spPr>
          <a:xfrm>
            <a:off x="657745" y="1688755"/>
            <a:ext cx="2907260" cy="965100"/>
          </a:xfrm>
          <a:prstGeom prst="rect">
            <a:avLst/>
          </a:prstGeom>
          <a:solidFill>
            <a:srgbClr val="FFCB03">
              <a:alpha val="64709"/>
            </a:srgbClr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32"/>
          <p:cNvSpPr/>
          <p:nvPr/>
        </p:nvSpPr>
        <p:spPr>
          <a:xfrm>
            <a:off x="1812517" y="1688755"/>
            <a:ext cx="2661600" cy="965100"/>
          </a:xfrm>
          <a:prstGeom prst="chevron">
            <a:avLst>
              <a:gd name="adj" fmla="val 50000"/>
            </a:avLst>
          </a:prstGeom>
          <a:solidFill>
            <a:srgbClr val="FFCB07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32"/>
          <p:cNvSpPr/>
          <p:nvPr/>
        </p:nvSpPr>
        <p:spPr>
          <a:xfrm>
            <a:off x="3144809" y="1688755"/>
            <a:ext cx="2201534" cy="965100"/>
          </a:xfrm>
          <a:prstGeom prst="chevron">
            <a:avLst>
              <a:gd name="adj" fmla="val 50000"/>
            </a:avLst>
          </a:prstGeom>
          <a:solidFill>
            <a:srgbClr val="F5821A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32"/>
          <p:cNvSpPr/>
          <p:nvPr/>
        </p:nvSpPr>
        <p:spPr>
          <a:xfrm>
            <a:off x="4835503" y="1688755"/>
            <a:ext cx="2428520" cy="965100"/>
          </a:xfrm>
          <a:prstGeom prst="chevron">
            <a:avLst>
              <a:gd name="adj" fmla="val 50000"/>
            </a:avLst>
          </a:prstGeom>
          <a:solidFill>
            <a:srgbClr val="F04E98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32"/>
          <p:cNvSpPr/>
          <p:nvPr/>
        </p:nvSpPr>
        <p:spPr>
          <a:xfrm>
            <a:off x="6738785" y="1688755"/>
            <a:ext cx="2219700" cy="965100"/>
          </a:xfrm>
          <a:prstGeom prst="chevron">
            <a:avLst>
              <a:gd name="adj" fmla="val 50000"/>
            </a:avLst>
          </a:prstGeom>
          <a:solidFill>
            <a:srgbClr val="30B67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32"/>
          <p:cNvSpPr/>
          <p:nvPr/>
        </p:nvSpPr>
        <p:spPr>
          <a:xfrm>
            <a:off x="1164455" y="1875805"/>
            <a:ext cx="591000" cy="591000"/>
          </a:xfrm>
          <a:prstGeom prst="ellipse">
            <a:avLst/>
          </a:prstGeom>
          <a:solidFill>
            <a:srgbClr val="7F7F7F">
              <a:alpha val="49800"/>
            </a:srgbClr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 dirty="0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rPr>
              <a:t>1</a:t>
            </a:r>
            <a:endParaRPr sz="2700" dirty="0">
              <a:solidFill>
                <a:schemeClr val="lt1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340" name="Google Shape;340;p32"/>
          <p:cNvSpPr/>
          <p:nvPr/>
        </p:nvSpPr>
        <p:spPr>
          <a:xfrm>
            <a:off x="2509630" y="1875805"/>
            <a:ext cx="591000" cy="591000"/>
          </a:xfrm>
          <a:prstGeom prst="ellipse">
            <a:avLst/>
          </a:prstGeom>
          <a:solidFill>
            <a:srgbClr val="7F7F7F">
              <a:alpha val="49800"/>
            </a:srgbClr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rPr>
              <a:t>2</a:t>
            </a:r>
            <a:endParaRPr sz="2700">
              <a:solidFill>
                <a:schemeClr val="lt1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341" name="Google Shape;341;p32"/>
          <p:cNvSpPr/>
          <p:nvPr/>
        </p:nvSpPr>
        <p:spPr>
          <a:xfrm>
            <a:off x="3854805" y="1875805"/>
            <a:ext cx="591000" cy="591000"/>
          </a:xfrm>
          <a:prstGeom prst="ellipse">
            <a:avLst/>
          </a:prstGeom>
          <a:solidFill>
            <a:srgbClr val="7F7F7F">
              <a:alpha val="49800"/>
            </a:srgbClr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rPr>
              <a:t>3</a:t>
            </a:r>
            <a:endParaRPr sz="2700">
              <a:solidFill>
                <a:schemeClr val="lt1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342" name="Google Shape;342;p32"/>
          <p:cNvSpPr/>
          <p:nvPr/>
        </p:nvSpPr>
        <p:spPr>
          <a:xfrm>
            <a:off x="5707729" y="1875805"/>
            <a:ext cx="591000" cy="591000"/>
          </a:xfrm>
          <a:prstGeom prst="ellipse">
            <a:avLst/>
          </a:prstGeom>
          <a:solidFill>
            <a:srgbClr val="7F7F7F">
              <a:alpha val="49800"/>
            </a:srgbClr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 dirty="0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rPr>
              <a:t>4</a:t>
            </a:r>
            <a:endParaRPr sz="2700" dirty="0">
              <a:solidFill>
                <a:schemeClr val="lt1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343" name="Google Shape;343;p32"/>
          <p:cNvSpPr/>
          <p:nvPr/>
        </p:nvSpPr>
        <p:spPr>
          <a:xfrm>
            <a:off x="7553135" y="1875805"/>
            <a:ext cx="591000" cy="591000"/>
          </a:xfrm>
          <a:prstGeom prst="ellipse">
            <a:avLst/>
          </a:prstGeom>
          <a:solidFill>
            <a:srgbClr val="7F7F7F">
              <a:alpha val="49800"/>
            </a:srgbClr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 dirty="0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rPr>
              <a:t>5</a:t>
            </a:r>
            <a:endParaRPr sz="2700" dirty="0">
              <a:solidFill>
                <a:schemeClr val="lt1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344" name="Google Shape;344;p32"/>
          <p:cNvSpPr txBox="1">
            <a:spLocks noGrp="1"/>
          </p:cNvSpPr>
          <p:nvPr>
            <p:ph type="ctrTitle" idx="4294967295"/>
          </p:nvPr>
        </p:nvSpPr>
        <p:spPr>
          <a:xfrm>
            <a:off x="765362" y="220166"/>
            <a:ext cx="7872300" cy="7644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latin typeface="Poppins" pitchFamily="2" charset="77"/>
                <a:ea typeface="Poppins Black"/>
                <a:cs typeface="Poppins" pitchFamily="2" charset="77"/>
                <a:sym typeface="Poppins Black"/>
              </a:rPr>
              <a:t>La </a:t>
            </a:r>
            <a:r>
              <a:rPr lang="en-GB" sz="2400" b="1" dirty="0" err="1">
                <a:latin typeface="Poppins" pitchFamily="2" charset="77"/>
                <a:ea typeface="Poppins Black"/>
                <a:cs typeface="Poppins" pitchFamily="2" charset="77"/>
                <a:sym typeface="Poppins Black"/>
              </a:rPr>
              <a:t>escala</a:t>
            </a:r>
            <a:r>
              <a:rPr lang="en-GB" sz="2400" b="1" dirty="0">
                <a:latin typeface="Poppins" pitchFamily="2" charset="77"/>
                <a:ea typeface="Poppins Black"/>
                <a:cs typeface="Poppins" pitchFamily="2" charset="77"/>
                <a:sym typeface="Poppins Black"/>
              </a:rPr>
              <a:t> de </a:t>
            </a:r>
            <a:r>
              <a:rPr lang="en-GB" sz="2400" b="1" dirty="0" err="1">
                <a:latin typeface="Poppins" pitchFamily="2" charset="77"/>
                <a:ea typeface="Poppins Black"/>
                <a:cs typeface="Poppins" pitchFamily="2" charset="77"/>
                <a:sym typeface="Poppins Black"/>
              </a:rPr>
              <a:t>cinco</a:t>
            </a:r>
            <a:r>
              <a:rPr lang="en-GB" sz="2400" b="1" dirty="0">
                <a:latin typeface="Poppins" pitchFamily="2" charset="77"/>
                <a:ea typeface="Poppins Black"/>
                <a:cs typeface="Poppins" pitchFamily="2" charset="77"/>
                <a:sym typeface="Poppins Black"/>
              </a:rPr>
              <a:t> puntos </a:t>
            </a:r>
            <a:r>
              <a:rPr lang="en-GB" sz="2400" b="1" dirty="0" err="1">
                <a:latin typeface="Poppins" pitchFamily="2" charset="77"/>
                <a:ea typeface="Poppins Black"/>
                <a:cs typeface="Poppins" pitchFamily="2" charset="77"/>
                <a:sym typeface="Poppins Black"/>
              </a:rPr>
              <a:t>ayuda</a:t>
            </a:r>
            <a:r>
              <a:rPr lang="en-GB" sz="2400" b="1" dirty="0">
                <a:latin typeface="Poppins" pitchFamily="2" charset="77"/>
                <a:ea typeface="Poppins Black"/>
                <a:cs typeface="Poppins" pitchFamily="2" charset="77"/>
                <a:sym typeface="Poppins Black"/>
              </a:rPr>
              <a:t> a </a:t>
            </a:r>
            <a:r>
              <a:rPr lang="en-GB" sz="2400" b="1" dirty="0" err="1">
                <a:latin typeface="Poppins" pitchFamily="2" charset="77"/>
                <a:ea typeface="Poppins Black"/>
                <a:cs typeface="Poppins" pitchFamily="2" charset="77"/>
                <a:sym typeface="Poppins Black"/>
              </a:rPr>
              <a:t>evaluar</a:t>
            </a:r>
            <a:r>
              <a:rPr lang="en-GB" sz="2400" b="1" dirty="0">
                <a:latin typeface="Poppins" pitchFamily="2" charset="77"/>
                <a:ea typeface="Poppins Black"/>
                <a:cs typeface="Poppins" pitchFamily="2" charset="77"/>
                <a:sym typeface="Poppins Black"/>
              </a:rPr>
              <a:t> la </a:t>
            </a:r>
            <a:r>
              <a:rPr lang="en-GB" sz="2400" b="1" dirty="0" err="1">
                <a:latin typeface="Poppins" pitchFamily="2" charset="77"/>
                <a:ea typeface="Poppins Black"/>
                <a:cs typeface="Poppins" pitchFamily="2" charset="77"/>
                <a:sym typeface="Poppins Black"/>
              </a:rPr>
              <a:t>madurez</a:t>
            </a:r>
            <a:r>
              <a:rPr lang="en-GB" sz="2400" b="1" dirty="0">
                <a:latin typeface="Poppins" pitchFamily="2" charset="77"/>
                <a:ea typeface="Poppins Black"/>
                <a:cs typeface="Poppins" pitchFamily="2" charset="77"/>
                <a:sym typeface="Poppins Black"/>
              </a:rPr>
              <a:t> </a:t>
            </a:r>
            <a:r>
              <a:rPr lang="en-GB" sz="2400" b="1" dirty="0" err="1">
                <a:latin typeface="Poppins" pitchFamily="2" charset="77"/>
                <a:ea typeface="Poppins Black"/>
                <a:cs typeface="Poppins" pitchFamily="2" charset="77"/>
                <a:sym typeface="Poppins Black"/>
              </a:rPr>
              <a:t>en</a:t>
            </a:r>
            <a:r>
              <a:rPr lang="en-GB" sz="2400" b="1" dirty="0">
                <a:latin typeface="Poppins" pitchFamily="2" charset="77"/>
                <a:ea typeface="Poppins Black"/>
                <a:cs typeface="Poppins" pitchFamily="2" charset="77"/>
                <a:sym typeface="Poppins Black"/>
              </a:rPr>
              <a:t> </a:t>
            </a:r>
            <a:r>
              <a:rPr lang="en-GB" sz="2400" b="1" dirty="0" err="1">
                <a:latin typeface="Poppins" pitchFamily="2" charset="77"/>
                <a:ea typeface="Poppins Black"/>
                <a:cs typeface="Poppins" pitchFamily="2" charset="77"/>
                <a:sym typeface="Poppins Black"/>
              </a:rPr>
              <a:t>cada</a:t>
            </a:r>
            <a:r>
              <a:rPr lang="en-GB" sz="2400" b="1" dirty="0">
                <a:latin typeface="Poppins" pitchFamily="2" charset="77"/>
                <a:ea typeface="Poppins Black"/>
                <a:cs typeface="Poppins" pitchFamily="2" charset="77"/>
                <a:sym typeface="Poppins Black"/>
              </a:rPr>
              <a:t> </a:t>
            </a:r>
            <a:r>
              <a:rPr lang="en-GB" sz="2400" b="1" dirty="0" err="1">
                <a:latin typeface="Poppins" pitchFamily="2" charset="77"/>
                <a:ea typeface="Poppins Black"/>
                <a:cs typeface="Poppins" pitchFamily="2" charset="77"/>
                <a:sym typeface="Poppins Black"/>
              </a:rPr>
              <a:t>pregunta</a:t>
            </a:r>
            <a:endParaRPr sz="2400" b="1" dirty="0">
              <a:latin typeface="Poppins" pitchFamily="2" charset="77"/>
              <a:ea typeface="Poppins Black"/>
              <a:cs typeface="Poppins" pitchFamily="2" charset="77"/>
              <a:sym typeface="Poppins Black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3B5F809-A3BD-29B5-D8D1-ED2C89EC57C4}"/>
              </a:ext>
            </a:extLst>
          </p:cNvPr>
          <p:cNvSpPr txBox="1"/>
          <p:nvPr/>
        </p:nvSpPr>
        <p:spPr>
          <a:xfrm>
            <a:off x="677474" y="2755087"/>
            <a:ext cx="1187048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MX" sz="1100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Nivel inicial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114B90D-2520-684F-32FD-1A4DD3C3C70A}"/>
              </a:ext>
            </a:extLst>
          </p:cNvPr>
          <p:cNvSpPr txBox="1"/>
          <p:nvPr/>
        </p:nvSpPr>
        <p:spPr>
          <a:xfrm>
            <a:off x="677475" y="3235912"/>
            <a:ext cx="136447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100" dirty="0" err="1">
                <a:solidFill>
                  <a:srgbClr val="000000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Elementos</a:t>
            </a:r>
            <a:r>
              <a:rPr lang="en-GB" sz="1100" dirty="0">
                <a:solidFill>
                  <a:srgbClr val="000000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en-GB" sz="1100" dirty="0" err="1">
                <a:solidFill>
                  <a:srgbClr val="000000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insuficientes</a:t>
            </a:r>
            <a:r>
              <a:rPr lang="en-GB" sz="1100" dirty="0">
                <a:solidFill>
                  <a:srgbClr val="000000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 o no </a:t>
            </a:r>
            <a:r>
              <a:rPr lang="en-GB" sz="1100" dirty="0" err="1">
                <a:solidFill>
                  <a:srgbClr val="000000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disponibles</a:t>
            </a:r>
            <a:r>
              <a:rPr lang="en-GB" sz="1100" dirty="0">
                <a:solidFill>
                  <a:srgbClr val="000000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.</a:t>
            </a:r>
            <a:endParaRPr lang="en-GB" sz="1100" dirty="0">
              <a:latin typeface="Poppins" pitchFamily="2" charset="77"/>
              <a:ea typeface="Poppins"/>
              <a:cs typeface="Poppins" pitchFamily="2" charset="77"/>
              <a:sym typeface="Poppins"/>
            </a:endParaRPr>
          </a:p>
          <a:p>
            <a:endParaRPr lang="es-MX" sz="11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026DD3B-05B9-C79D-6F3F-A58A1C04B375}"/>
              </a:ext>
            </a:extLst>
          </p:cNvPr>
          <p:cNvSpPr txBox="1"/>
          <p:nvPr/>
        </p:nvSpPr>
        <p:spPr>
          <a:xfrm>
            <a:off x="1932756" y="2755087"/>
            <a:ext cx="1564015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MX" sz="1100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Nivel gestionado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1FBEE29-9E31-2104-1C12-5B0A6709783D}"/>
              </a:ext>
            </a:extLst>
          </p:cNvPr>
          <p:cNvSpPr txBox="1"/>
          <p:nvPr/>
        </p:nvSpPr>
        <p:spPr>
          <a:xfrm>
            <a:off x="1932756" y="3235912"/>
            <a:ext cx="1564015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685663">
              <a:buClrTx/>
            </a:pP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Los </a:t>
            </a: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elementos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disponibles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presentan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problemas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 de </a:t>
            </a: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exhaustividad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, </a:t>
            </a: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actualización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, </a:t>
            </a: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su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uso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 no es </a:t>
            </a: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el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adecuado</a:t>
            </a:r>
            <a:r>
              <a:rPr lang="en-US" sz="1100" kern="1200" dirty="0">
                <a:solidFill>
                  <a:srgbClr val="999999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FBD6ACC-E329-08CE-C822-E30C84F2169F}"/>
              </a:ext>
            </a:extLst>
          </p:cNvPr>
          <p:cNvSpPr txBox="1"/>
          <p:nvPr/>
        </p:nvSpPr>
        <p:spPr>
          <a:xfrm>
            <a:off x="3565005" y="2755087"/>
            <a:ext cx="1400134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MX" sz="1100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Nivel definido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351C22B-4870-DBE2-6DB7-BE5AF91E9D4F}"/>
              </a:ext>
            </a:extLst>
          </p:cNvPr>
          <p:cNvSpPr txBox="1"/>
          <p:nvPr/>
        </p:nvSpPr>
        <p:spPr>
          <a:xfrm>
            <a:off x="3545193" y="3235912"/>
            <a:ext cx="1439758" cy="16327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Los </a:t>
            </a: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elementos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disponibles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 se </a:t>
            </a: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implementan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 con la </a:t>
            </a: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funcionalidad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 de un </a:t>
            </a: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sistema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 de </a:t>
            </a: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rutina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. </a:t>
            </a: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No se </a:t>
            </a: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reconocen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sesgos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ni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problemas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.</a:t>
            </a:r>
          </a:p>
          <a:p>
            <a:endParaRPr lang="es-MX" sz="11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D3A140D-C6B1-5E96-A823-03C618FF3D94}"/>
              </a:ext>
            </a:extLst>
          </p:cNvPr>
          <p:cNvSpPr txBox="1"/>
          <p:nvPr/>
        </p:nvSpPr>
        <p:spPr>
          <a:xfrm>
            <a:off x="5156879" y="2755087"/>
            <a:ext cx="1597096" cy="43088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MX" sz="1100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Nivel </a:t>
            </a:r>
            <a:r>
              <a:rPr lang="es-MX" sz="1100" b="1" dirty="0">
                <a:solidFill>
                  <a:srgbClr val="FF2F92"/>
                </a:solidFill>
                <a:latin typeface="Poppins" pitchFamily="2" charset="77"/>
                <a:cs typeface="Poppins" pitchFamily="2" charset="77"/>
              </a:rPr>
              <a:t>gestionado cuantitativamente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B4F4351-A278-072B-EB99-CA95D2AC0F40}"/>
              </a:ext>
            </a:extLst>
          </p:cNvPr>
          <p:cNvSpPr txBox="1"/>
          <p:nvPr/>
        </p:nvSpPr>
        <p:spPr>
          <a:xfrm>
            <a:off x="5153072" y="3235912"/>
            <a:ext cx="1531678" cy="161582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Todos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los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artículos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están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disponibles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, son </a:t>
            </a: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confiables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, </a:t>
            </a: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completos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 y </a:t>
            </a: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actualizados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. Y se </a:t>
            </a: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conocen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algunos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sesgos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/</a:t>
            </a: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problemas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 que se </a:t>
            </a: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pueden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mejorar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62CB85C-DF72-0F61-5F21-9EF0A505B27F}"/>
              </a:ext>
            </a:extLst>
          </p:cNvPr>
          <p:cNvSpPr txBox="1"/>
          <p:nvPr/>
        </p:nvSpPr>
        <p:spPr>
          <a:xfrm>
            <a:off x="6847742" y="2755087"/>
            <a:ext cx="1594394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MX" sz="1100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Nivel optimizado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0933549-21DB-CB74-2766-4D9531BFCE12}"/>
              </a:ext>
            </a:extLst>
          </p:cNvPr>
          <p:cNvSpPr txBox="1"/>
          <p:nvPr/>
        </p:nvSpPr>
        <p:spPr>
          <a:xfrm>
            <a:off x="6847742" y="3235912"/>
            <a:ext cx="1752283" cy="13280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Todos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los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elementos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están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disponibles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, son </a:t>
            </a: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fiables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, </a:t>
            </a: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completos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, </a:t>
            </a: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actualizados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 e </a:t>
            </a: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implementados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 de forma </a:t>
            </a: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estandarizada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 y </a:t>
            </a:r>
            <a:r>
              <a:rPr lang="en-GB" sz="11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eficiente</a:t>
            </a:r>
            <a:r>
              <a:rPr lang="en-GB" sz="11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.</a:t>
            </a:r>
          </a:p>
          <a:p>
            <a:endParaRPr lang="es-MX" sz="11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1914CD8-5DE0-6DA9-51FA-CE705059AE7A}"/>
              </a:ext>
            </a:extLst>
          </p:cNvPr>
          <p:cNvSpPr txBox="1"/>
          <p:nvPr/>
        </p:nvSpPr>
        <p:spPr>
          <a:xfrm>
            <a:off x="1864522" y="1212112"/>
            <a:ext cx="5493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800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Niveles de desempeño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044fde1cc444aeb99680595bf09c781 xmlns="13824d70-7bf2-44bc-87a6-298660e5dadd">
      <Terms xmlns="http://schemas.microsoft.com/office/infopath/2007/PartnerControls"/>
    </c044fde1cc444aeb99680595bf09c781>
    <lcf76f155ced4ddcb4097134ff3c332f xmlns="13824d70-7bf2-44bc-87a6-298660e5dadd">
      <Terms xmlns="http://schemas.microsoft.com/office/infopath/2007/PartnerControls"/>
    </lcf76f155ced4ddcb4097134ff3c332f>
    <TaxCatchAll xmlns="5e13aadc-de86-43ee-b386-40c01ba74c80" xsi:nil="true"/>
    <SharedWithUsers xmlns="824a6a19-c959-42ab-aba9-d8066f14d880">
      <UserInfo>
        <DisplayName>Blanco,  Miriam (OS-)</DisplayName>
        <AccountId>477</AccountId>
        <AccountType/>
      </UserInfo>
      <UserInfo>
        <DisplayName>Capistran,  Bertha (WDC)</DisplayName>
        <AccountId>147</AccountId>
        <AccountType/>
      </UserInfo>
      <UserInfo>
        <DisplayName>Ghiselli, Dr. Margherita (WDC)</DisplayName>
        <AccountId>92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17C0D6E002DC4A9954B279402C024D" ma:contentTypeVersion="20" ma:contentTypeDescription="Create a new document." ma:contentTypeScope="" ma:versionID="c9e009728f5cfba670b057a6f188be73">
  <xsd:schema xmlns:xsd="http://www.w3.org/2001/XMLSchema" xmlns:xs="http://www.w3.org/2001/XMLSchema" xmlns:p="http://schemas.microsoft.com/office/2006/metadata/properties" xmlns:ns2="13824d70-7bf2-44bc-87a6-298660e5dadd" xmlns:ns3="824a6a19-c959-42ab-aba9-d8066f14d880" xmlns:ns4="5e13aadc-de86-43ee-b386-40c01ba74c80" targetNamespace="http://schemas.microsoft.com/office/2006/metadata/properties" ma:root="true" ma:fieldsID="fa8fd96ccf753695bffec13620459a90" ns2:_="" ns3:_="" ns4:_="">
    <xsd:import namespace="13824d70-7bf2-44bc-87a6-298660e5dadd"/>
    <xsd:import namespace="824a6a19-c959-42ab-aba9-d8066f14d880"/>
    <xsd:import namespace="5e13aadc-de86-43ee-b386-40c01ba74c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c044fde1cc444aeb99680595bf09c781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824d70-7bf2-44bc-87a6-298660e5da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0f44cca-6aff-4d49-827c-e4b3bc2e3f1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c044fde1cc444aeb99680595bf09c781" ma:index="25" nillable="true" ma:taxonomy="true" ma:internalName="c044fde1cc444aeb99680595bf09c781" ma:taxonomyFieldName="PAHO_x0020_Keyword" ma:displayName="PAHO Keyword" ma:default="" ma:fieldId="{c044fde1-cc44-4aeb-9968-0595bf09c781}" ma:taxonomyMulti="true" ma:sspId="c0f44cca-6aff-4d49-827c-e4b3bc2e3f13" ma:termSetId="e04e7722-c50b-42ac-a63e-7080933752e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4a6a19-c959-42ab-aba9-d8066f14d88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13aadc-de86-43ee-b386-40c01ba74c80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ba6e248f-8c9f-452a-954e-7ee3bb8c38b6}" ma:internalName="TaxCatchAll" ma:showField="CatchAllData" ma:web="824a6a19-c959-42ab-aba9-d8066f14d88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2342219-373F-4F24-A264-87C6F60B7C2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2C8BE9A-FDAD-4BB0-94FC-E810FD8900E2}">
  <ds:schemaRefs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terms/"/>
    <ds:schemaRef ds:uri="824a6a19-c959-42ab-aba9-d8066f14d880"/>
    <ds:schemaRef ds:uri="5e13aadc-de86-43ee-b386-40c01ba74c80"/>
    <ds:schemaRef ds:uri="13824d70-7bf2-44bc-87a6-298660e5dadd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4F75133-9290-4D34-8CE0-D7A28A35B7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3824d70-7bf2-44bc-87a6-298660e5dadd"/>
    <ds:schemaRef ds:uri="824a6a19-c959-42ab-aba9-d8066f14d880"/>
    <ds:schemaRef ds:uri="5e13aadc-de86-43ee-b386-40c01ba74c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1784</TotalTime>
  <Words>1466</Words>
  <Application>Microsoft Macintosh PowerPoint</Application>
  <PresentationFormat>On-screen Show (16:9)</PresentationFormat>
  <Paragraphs>153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Source Serif Pro</vt:lpstr>
      <vt:lpstr>Calibri</vt:lpstr>
      <vt:lpstr>Poppins Black</vt:lpstr>
      <vt:lpstr>Poppins</vt:lpstr>
      <vt:lpstr>Office Theme</vt:lpstr>
      <vt:lpstr>Herramienta de Monitoreo del Programa Ampliado de Inmunización Nacional</vt:lpstr>
      <vt:lpstr>PowerPoint Presentation</vt:lpstr>
      <vt:lpstr>PowerPoint Presentation</vt:lpstr>
      <vt:lpstr>PowerPoint Presentation</vt:lpstr>
      <vt:lpstr>Objetivos de la herramienta (2)</vt:lpstr>
      <vt:lpstr>PowerPoint Presentation</vt:lpstr>
      <vt:lpstr>La herramienta tiene cuatro partes principales diferentes</vt:lpstr>
      <vt:lpstr>PowerPoint Presentation</vt:lpstr>
      <vt:lpstr>La escala de cinco puntos ayuda a evaluar la madurez en cada pregunta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PAHO's performance monitoring tool for national EPI teams</dc:title>
  <cp:lastModifiedBy>Vasquez,  Juan Jose (OS-)</cp:lastModifiedBy>
  <cp:revision>135</cp:revision>
  <dcterms:modified xsi:type="dcterms:W3CDTF">2024-02-06T22:03:57Z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0x0101003717C0D6E002DC4A9954B279402C024D</vt:lpwstr>
  </property>
  <property fmtid="{D5CDD505-2E9C-101B-9397-08002B2CF9AE}" pid="3" name="MediaServiceImageTags">
    <vt:lpwstr/>
  </property>
  <property fmtid="{D5CDD505-2E9C-101B-9397-08002B2CF9AE}" pid="4" name="PAHO Keyword">
    <vt:lpwstr/>
  </property>
</Properties>
</file>