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26"/>
  </p:notesMasterIdLst>
  <p:sldIdLst>
    <p:sldId id="256" r:id="rId6"/>
    <p:sldId id="292" r:id="rId7"/>
    <p:sldId id="293" r:id="rId8"/>
    <p:sldId id="294" r:id="rId9"/>
    <p:sldId id="295" r:id="rId10"/>
    <p:sldId id="296" r:id="rId11"/>
    <p:sldId id="298" r:id="rId12"/>
    <p:sldId id="297" r:id="rId13"/>
    <p:sldId id="264" r:id="rId14"/>
    <p:sldId id="299" r:id="rId15"/>
    <p:sldId id="300" r:id="rId16"/>
    <p:sldId id="279" r:id="rId17"/>
    <p:sldId id="280" r:id="rId18"/>
    <p:sldId id="283" r:id="rId19"/>
    <p:sldId id="286" r:id="rId20"/>
    <p:sldId id="301" r:id="rId21"/>
    <p:sldId id="302" r:id="rId22"/>
    <p:sldId id="303" r:id="rId23"/>
    <p:sldId id="304" r:id="rId24"/>
    <p:sldId id="305"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00"/>
    <a:srgbClr val="FF8200"/>
    <a:srgbClr val="1EBC71"/>
    <a:srgbClr val="E5BECE"/>
    <a:srgbClr val="F04E98"/>
    <a:srgbClr val="E4C1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FD8132-2710-E346-92EB-1030C10DDB00}" v="20" dt="2024-02-08T17:39:27.96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197"/>
  </p:normalViewPr>
  <p:slideViewPr>
    <p:cSldViewPr snapToGrid="0">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quez,  Juan Jose (OS-)" userId="c4e85e20-e9a5-4645-9363-921cd6c61213" providerId="ADAL" clId="{EFFD8132-2710-E346-92EB-1030C10DDB00}"/>
    <pc:docChg chg="undo custSel addSld delSld modSld">
      <pc:chgData name="Vasquez,  Juan Jose (OS-)" userId="c4e85e20-e9a5-4645-9363-921cd6c61213" providerId="ADAL" clId="{EFFD8132-2710-E346-92EB-1030C10DDB00}" dt="2024-02-22T14:25:01.701" v="445" actId="14100"/>
      <pc:docMkLst>
        <pc:docMk/>
      </pc:docMkLst>
      <pc:sldChg chg="modSp mod">
        <pc:chgData name="Vasquez,  Juan Jose (OS-)" userId="c4e85e20-e9a5-4645-9363-921cd6c61213" providerId="ADAL" clId="{EFFD8132-2710-E346-92EB-1030C10DDB00}" dt="2024-02-22T14:25:01.701" v="445" actId="14100"/>
        <pc:sldMkLst>
          <pc:docMk/>
          <pc:sldMk cId="0" sldId="256"/>
        </pc:sldMkLst>
        <pc:spChg chg="mod">
          <ac:chgData name="Vasquez,  Juan Jose (OS-)" userId="c4e85e20-e9a5-4645-9363-921cd6c61213" providerId="ADAL" clId="{EFFD8132-2710-E346-92EB-1030C10DDB00}" dt="2024-02-22T14:25:01.701" v="445" actId="14100"/>
          <ac:spMkLst>
            <pc:docMk/>
            <pc:sldMk cId="0" sldId="256"/>
            <ac:spMk id="3" creationId="{CD610040-3E1E-05CC-A5E2-630D0AE382CA}"/>
          </ac:spMkLst>
        </pc:spChg>
        <pc:spChg chg="mod">
          <ac:chgData name="Vasquez,  Juan Jose (OS-)" userId="c4e85e20-e9a5-4645-9363-921cd6c61213" providerId="ADAL" clId="{EFFD8132-2710-E346-92EB-1030C10DDB00}" dt="2024-02-08T16:39:43.155" v="5" actId="1076"/>
          <ac:spMkLst>
            <pc:docMk/>
            <pc:sldMk cId="0" sldId="256"/>
            <ac:spMk id="223" creationId="{00000000-0000-0000-0000-000000000000}"/>
          </ac:spMkLst>
        </pc:spChg>
        <pc:grpChg chg="mod">
          <ac:chgData name="Vasquez,  Juan Jose (OS-)" userId="c4e85e20-e9a5-4645-9363-921cd6c61213" providerId="ADAL" clId="{EFFD8132-2710-E346-92EB-1030C10DDB00}" dt="2024-02-08T16:39:59.872" v="11" actId="1076"/>
          <ac:grpSpMkLst>
            <pc:docMk/>
            <pc:sldMk cId="0" sldId="256"/>
            <ac:grpSpMk id="83" creationId="{00000000-0000-0000-0000-000000000000}"/>
          </ac:grpSpMkLst>
        </pc:grpChg>
      </pc:sldChg>
      <pc:sldChg chg="addSp delSp modSp mod">
        <pc:chgData name="Vasquez,  Juan Jose (OS-)" userId="c4e85e20-e9a5-4645-9363-921cd6c61213" providerId="ADAL" clId="{EFFD8132-2710-E346-92EB-1030C10DDB00}" dt="2024-02-08T17:19:11.078" v="203" actId="14100"/>
        <pc:sldMkLst>
          <pc:docMk/>
          <pc:sldMk cId="0" sldId="264"/>
        </pc:sldMkLst>
        <pc:spChg chg="mod">
          <ac:chgData name="Vasquez,  Juan Jose (OS-)" userId="c4e85e20-e9a5-4645-9363-921cd6c61213" providerId="ADAL" clId="{EFFD8132-2710-E346-92EB-1030C10DDB00}" dt="2024-02-08T17:18:13.358" v="184" actId="1076"/>
          <ac:spMkLst>
            <pc:docMk/>
            <pc:sldMk cId="0" sldId="264"/>
            <ac:spMk id="2" creationId="{43B5F809-A3BD-29B5-D8D1-ED2C89EC57C4}"/>
          </ac:spMkLst>
        </pc:spChg>
        <pc:spChg chg="mod">
          <ac:chgData name="Vasquez,  Juan Jose (OS-)" userId="c4e85e20-e9a5-4645-9363-921cd6c61213" providerId="ADAL" clId="{EFFD8132-2710-E346-92EB-1030C10DDB00}" dt="2024-02-08T17:18:13.358" v="184" actId="1076"/>
          <ac:spMkLst>
            <pc:docMk/>
            <pc:sldMk cId="0" sldId="264"/>
            <ac:spMk id="3" creationId="{B114B90D-2520-684F-32FD-1A4DD3C3C70A}"/>
          </ac:spMkLst>
        </pc:spChg>
        <pc:spChg chg="mod">
          <ac:chgData name="Vasquez,  Juan Jose (OS-)" userId="c4e85e20-e9a5-4645-9363-921cd6c61213" providerId="ADAL" clId="{EFFD8132-2710-E346-92EB-1030C10DDB00}" dt="2024-02-08T17:18:13.358" v="184" actId="1076"/>
          <ac:spMkLst>
            <pc:docMk/>
            <pc:sldMk cId="0" sldId="264"/>
            <ac:spMk id="4" creationId="{7026DD3B-05B9-C79D-6F3F-A58A1C04B375}"/>
          </ac:spMkLst>
        </pc:spChg>
        <pc:spChg chg="mod">
          <ac:chgData name="Vasquez,  Juan Jose (OS-)" userId="c4e85e20-e9a5-4645-9363-921cd6c61213" providerId="ADAL" clId="{EFFD8132-2710-E346-92EB-1030C10DDB00}" dt="2024-02-08T17:18:13.358" v="184" actId="1076"/>
          <ac:spMkLst>
            <pc:docMk/>
            <pc:sldMk cId="0" sldId="264"/>
            <ac:spMk id="5" creationId="{E1FBEE29-9E31-2104-1C12-5B0A6709783D}"/>
          </ac:spMkLst>
        </pc:spChg>
        <pc:spChg chg="mod">
          <ac:chgData name="Vasquez,  Juan Jose (OS-)" userId="c4e85e20-e9a5-4645-9363-921cd6c61213" providerId="ADAL" clId="{EFFD8132-2710-E346-92EB-1030C10DDB00}" dt="2024-02-08T17:18:13.358" v="184" actId="1076"/>
          <ac:spMkLst>
            <pc:docMk/>
            <pc:sldMk cId="0" sldId="264"/>
            <ac:spMk id="6" creationId="{9FBD6ACC-E329-08CE-C822-E30C84F2169F}"/>
          </ac:spMkLst>
        </pc:spChg>
        <pc:spChg chg="mod">
          <ac:chgData name="Vasquez,  Juan Jose (OS-)" userId="c4e85e20-e9a5-4645-9363-921cd6c61213" providerId="ADAL" clId="{EFFD8132-2710-E346-92EB-1030C10DDB00}" dt="2024-02-08T17:18:13.358" v="184" actId="1076"/>
          <ac:spMkLst>
            <pc:docMk/>
            <pc:sldMk cId="0" sldId="264"/>
            <ac:spMk id="7" creationId="{3351C22B-4870-DBE2-6DB7-BE5AF91E9D4F}"/>
          </ac:spMkLst>
        </pc:spChg>
        <pc:spChg chg="mod">
          <ac:chgData name="Vasquez,  Juan Jose (OS-)" userId="c4e85e20-e9a5-4645-9363-921cd6c61213" providerId="ADAL" clId="{EFFD8132-2710-E346-92EB-1030C10DDB00}" dt="2024-02-08T17:18:13.358" v="184" actId="1076"/>
          <ac:spMkLst>
            <pc:docMk/>
            <pc:sldMk cId="0" sldId="264"/>
            <ac:spMk id="8" creationId="{AD3A140D-C6B1-5E96-A823-03C618FF3D94}"/>
          </ac:spMkLst>
        </pc:spChg>
        <pc:spChg chg="mod">
          <ac:chgData name="Vasquez,  Juan Jose (OS-)" userId="c4e85e20-e9a5-4645-9363-921cd6c61213" providerId="ADAL" clId="{EFFD8132-2710-E346-92EB-1030C10DDB00}" dt="2024-02-08T17:18:13.358" v="184" actId="1076"/>
          <ac:spMkLst>
            <pc:docMk/>
            <pc:sldMk cId="0" sldId="264"/>
            <ac:spMk id="9" creationId="{5B4F4351-A278-072B-EB99-CA95D2AC0F40}"/>
          </ac:spMkLst>
        </pc:spChg>
        <pc:spChg chg="mod">
          <ac:chgData name="Vasquez,  Juan Jose (OS-)" userId="c4e85e20-e9a5-4645-9363-921cd6c61213" providerId="ADAL" clId="{EFFD8132-2710-E346-92EB-1030C10DDB00}" dt="2024-02-08T17:18:13.358" v="184" actId="1076"/>
          <ac:spMkLst>
            <pc:docMk/>
            <pc:sldMk cId="0" sldId="264"/>
            <ac:spMk id="10" creationId="{862CB85C-DF72-0F61-5F21-9EF0A505B27F}"/>
          </ac:spMkLst>
        </pc:spChg>
        <pc:spChg chg="mod">
          <ac:chgData name="Vasquez,  Juan Jose (OS-)" userId="c4e85e20-e9a5-4645-9363-921cd6c61213" providerId="ADAL" clId="{EFFD8132-2710-E346-92EB-1030C10DDB00}" dt="2024-02-08T17:18:13.358" v="184" actId="1076"/>
          <ac:spMkLst>
            <pc:docMk/>
            <pc:sldMk cId="0" sldId="264"/>
            <ac:spMk id="11" creationId="{00933549-21DB-CB74-2766-4D9531BFCE12}"/>
          </ac:spMkLst>
        </pc:spChg>
        <pc:spChg chg="mod">
          <ac:chgData name="Vasquez,  Juan Jose (OS-)" userId="c4e85e20-e9a5-4645-9363-921cd6c61213" providerId="ADAL" clId="{EFFD8132-2710-E346-92EB-1030C10DDB00}" dt="2024-02-08T17:18:13.358" v="184" actId="1076"/>
          <ac:spMkLst>
            <pc:docMk/>
            <pc:sldMk cId="0" sldId="264"/>
            <ac:spMk id="12" creationId="{51914CD8-5DE0-6DA9-51FA-CE705059AE7A}"/>
          </ac:spMkLst>
        </pc:spChg>
        <pc:spChg chg="add del mod">
          <ac:chgData name="Vasquez,  Juan Jose (OS-)" userId="c4e85e20-e9a5-4645-9363-921cd6c61213" providerId="ADAL" clId="{EFFD8132-2710-E346-92EB-1030C10DDB00}" dt="2024-02-08T17:16:14.038" v="160"/>
          <ac:spMkLst>
            <pc:docMk/>
            <pc:sldMk cId="0" sldId="264"/>
            <ac:spMk id="13" creationId="{754E762B-455D-1BE7-4D81-045E866BD9A2}"/>
          </ac:spMkLst>
        </pc:spChg>
        <pc:spChg chg="mod">
          <ac:chgData name="Vasquez,  Juan Jose (OS-)" userId="c4e85e20-e9a5-4645-9363-921cd6c61213" providerId="ADAL" clId="{EFFD8132-2710-E346-92EB-1030C10DDB00}" dt="2024-02-08T17:18:13.358" v="184" actId="1076"/>
          <ac:spMkLst>
            <pc:docMk/>
            <pc:sldMk cId="0" sldId="264"/>
            <ac:spMk id="324" creationId="{00000000-0000-0000-0000-000000000000}"/>
          </ac:spMkLst>
        </pc:spChg>
        <pc:spChg chg="mod">
          <ac:chgData name="Vasquez,  Juan Jose (OS-)" userId="c4e85e20-e9a5-4645-9363-921cd6c61213" providerId="ADAL" clId="{EFFD8132-2710-E346-92EB-1030C10DDB00}" dt="2024-02-08T17:18:13.358" v="184" actId="1076"/>
          <ac:spMkLst>
            <pc:docMk/>
            <pc:sldMk cId="0" sldId="264"/>
            <ac:spMk id="335" creationId="{00000000-0000-0000-0000-000000000000}"/>
          </ac:spMkLst>
        </pc:spChg>
        <pc:spChg chg="mod">
          <ac:chgData name="Vasquez,  Juan Jose (OS-)" userId="c4e85e20-e9a5-4645-9363-921cd6c61213" providerId="ADAL" clId="{EFFD8132-2710-E346-92EB-1030C10DDB00}" dt="2024-02-08T17:18:13.358" v="184" actId="1076"/>
          <ac:spMkLst>
            <pc:docMk/>
            <pc:sldMk cId="0" sldId="264"/>
            <ac:spMk id="336" creationId="{00000000-0000-0000-0000-000000000000}"/>
          </ac:spMkLst>
        </pc:spChg>
        <pc:spChg chg="mod">
          <ac:chgData name="Vasquez,  Juan Jose (OS-)" userId="c4e85e20-e9a5-4645-9363-921cd6c61213" providerId="ADAL" clId="{EFFD8132-2710-E346-92EB-1030C10DDB00}" dt="2024-02-08T17:18:13.358" v="184" actId="1076"/>
          <ac:spMkLst>
            <pc:docMk/>
            <pc:sldMk cId="0" sldId="264"/>
            <ac:spMk id="337" creationId="{00000000-0000-0000-0000-000000000000}"/>
          </ac:spMkLst>
        </pc:spChg>
        <pc:spChg chg="mod">
          <ac:chgData name="Vasquez,  Juan Jose (OS-)" userId="c4e85e20-e9a5-4645-9363-921cd6c61213" providerId="ADAL" clId="{EFFD8132-2710-E346-92EB-1030C10DDB00}" dt="2024-02-08T17:18:13.358" v="184" actId="1076"/>
          <ac:spMkLst>
            <pc:docMk/>
            <pc:sldMk cId="0" sldId="264"/>
            <ac:spMk id="338" creationId="{00000000-0000-0000-0000-000000000000}"/>
          </ac:spMkLst>
        </pc:spChg>
        <pc:spChg chg="mod">
          <ac:chgData name="Vasquez,  Juan Jose (OS-)" userId="c4e85e20-e9a5-4645-9363-921cd6c61213" providerId="ADAL" clId="{EFFD8132-2710-E346-92EB-1030C10DDB00}" dt="2024-02-08T17:18:13.358" v="184" actId="1076"/>
          <ac:spMkLst>
            <pc:docMk/>
            <pc:sldMk cId="0" sldId="264"/>
            <ac:spMk id="339" creationId="{00000000-0000-0000-0000-000000000000}"/>
          </ac:spMkLst>
        </pc:spChg>
        <pc:spChg chg="mod">
          <ac:chgData name="Vasquez,  Juan Jose (OS-)" userId="c4e85e20-e9a5-4645-9363-921cd6c61213" providerId="ADAL" clId="{EFFD8132-2710-E346-92EB-1030C10DDB00}" dt="2024-02-08T17:18:13.358" v="184" actId="1076"/>
          <ac:spMkLst>
            <pc:docMk/>
            <pc:sldMk cId="0" sldId="264"/>
            <ac:spMk id="340" creationId="{00000000-0000-0000-0000-000000000000}"/>
          </ac:spMkLst>
        </pc:spChg>
        <pc:spChg chg="mod">
          <ac:chgData name="Vasquez,  Juan Jose (OS-)" userId="c4e85e20-e9a5-4645-9363-921cd6c61213" providerId="ADAL" clId="{EFFD8132-2710-E346-92EB-1030C10DDB00}" dt="2024-02-08T17:18:13.358" v="184" actId="1076"/>
          <ac:spMkLst>
            <pc:docMk/>
            <pc:sldMk cId="0" sldId="264"/>
            <ac:spMk id="341" creationId="{00000000-0000-0000-0000-000000000000}"/>
          </ac:spMkLst>
        </pc:spChg>
        <pc:spChg chg="mod">
          <ac:chgData name="Vasquez,  Juan Jose (OS-)" userId="c4e85e20-e9a5-4645-9363-921cd6c61213" providerId="ADAL" clId="{EFFD8132-2710-E346-92EB-1030C10DDB00}" dt="2024-02-08T17:18:13.358" v="184" actId="1076"/>
          <ac:spMkLst>
            <pc:docMk/>
            <pc:sldMk cId="0" sldId="264"/>
            <ac:spMk id="342" creationId="{00000000-0000-0000-0000-000000000000}"/>
          </ac:spMkLst>
        </pc:spChg>
        <pc:spChg chg="mod">
          <ac:chgData name="Vasquez,  Juan Jose (OS-)" userId="c4e85e20-e9a5-4645-9363-921cd6c61213" providerId="ADAL" clId="{EFFD8132-2710-E346-92EB-1030C10DDB00}" dt="2024-02-08T17:18:13.358" v="184" actId="1076"/>
          <ac:spMkLst>
            <pc:docMk/>
            <pc:sldMk cId="0" sldId="264"/>
            <ac:spMk id="343" creationId="{00000000-0000-0000-0000-000000000000}"/>
          </ac:spMkLst>
        </pc:spChg>
        <pc:spChg chg="mod">
          <ac:chgData name="Vasquez,  Juan Jose (OS-)" userId="c4e85e20-e9a5-4645-9363-921cd6c61213" providerId="ADAL" clId="{EFFD8132-2710-E346-92EB-1030C10DDB00}" dt="2024-02-08T17:19:11.078" v="203" actId="14100"/>
          <ac:spMkLst>
            <pc:docMk/>
            <pc:sldMk cId="0" sldId="264"/>
            <ac:spMk id="344" creationId="{00000000-0000-0000-0000-000000000000}"/>
          </ac:spMkLst>
        </pc:spChg>
      </pc:sldChg>
      <pc:sldChg chg="modSp mod">
        <pc:chgData name="Vasquez,  Juan Jose (OS-)" userId="c4e85e20-e9a5-4645-9363-921cd6c61213" providerId="ADAL" clId="{EFFD8132-2710-E346-92EB-1030C10DDB00}" dt="2024-02-08T17:20:32.447" v="227" actId="14100"/>
        <pc:sldMkLst>
          <pc:docMk/>
          <pc:sldMk cId="1774211427" sldId="279"/>
        </pc:sldMkLst>
        <pc:spChg chg="mod">
          <ac:chgData name="Vasquez,  Juan Jose (OS-)" userId="c4e85e20-e9a5-4645-9363-921cd6c61213" providerId="ADAL" clId="{EFFD8132-2710-E346-92EB-1030C10DDB00}" dt="2024-02-08T17:19:35.195" v="214" actId="1076"/>
          <ac:spMkLst>
            <pc:docMk/>
            <pc:sldMk cId="1774211427" sldId="279"/>
            <ac:spMk id="3" creationId="{DF223723-F312-64A4-252D-FDE60A9B91B7}"/>
          </ac:spMkLst>
        </pc:spChg>
        <pc:spChg chg="mod">
          <ac:chgData name="Vasquez,  Juan Jose (OS-)" userId="c4e85e20-e9a5-4645-9363-921cd6c61213" providerId="ADAL" clId="{EFFD8132-2710-E346-92EB-1030C10DDB00}" dt="2024-02-08T17:20:32.447" v="227" actId="14100"/>
          <ac:spMkLst>
            <pc:docMk/>
            <pc:sldMk cId="1774211427" sldId="279"/>
            <ac:spMk id="5" creationId="{3484851C-7381-0491-1608-560DA3B697C0}"/>
          </ac:spMkLst>
        </pc:spChg>
        <pc:spChg chg="mod">
          <ac:chgData name="Vasquez,  Juan Jose (OS-)" userId="c4e85e20-e9a5-4645-9363-921cd6c61213" providerId="ADAL" clId="{EFFD8132-2710-E346-92EB-1030C10DDB00}" dt="2024-02-08T17:20:24.909" v="226" actId="207"/>
          <ac:spMkLst>
            <pc:docMk/>
            <pc:sldMk cId="1774211427" sldId="279"/>
            <ac:spMk id="7" creationId="{C6D59284-36A3-64AD-35BC-61DBFCF6F2A9}"/>
          </ac:spMkLst>
        </pc:spChg>
      </pc:sldChg>
      <pc:sldChg chg="addSp delSp modSp mod">
        <pc:chgData name="Vasquez,  Juan Jose (OS-)" userId="c4e85e20-e9a5-4645-9363-921cd6c61213" providerId="ADAL" clId="{EFFD8132-2710-E346-92EB-1030C10DDB00}" dt="2024-02-08T17:24:09.964" v="266" actId="1076"/>
        <pc:sldMkLst>
          <pc:docMk/>
          <pc:sldMk cId="3422078772" sldId="280"/>
        </pc:sldMkLst>
        <pc:spChg chg="mod">
          <ac:chgData name="Vasquez,  Juan Jose (OS-)" userId="c4e85e20-e9a5-4645-9363-921cd6c61213" providerId="ADAL" clId="{EFFD8132-2710-E346-92EB-1030C10DDB00}" dt="2024-02-08T17:23:58.584" v="265" actId="255"/>
          <ac:spMkLst>
            <pc:docMk/>
            <pc:sldMk cId="3422078772" sldId="280"/>
            <ac:spMk id="2" creationId="{82EEF74A-4028-78A3-1907-E4709112244F}"/>
          </ac:spMkLst>
        </pc:spChg>
        <pc:spChg chg="mod">
          <ac:chgData name="Vasquez,  Juan Jose (OS-)" userId="c4e85e20-e9a5-4645-9363-921cd6c61213" providerId="ADAL" clId="{EFFD8132-2710-E346-92EB-1030C10DDB00}" dt="2024-02-08T17:24:09.964" v="266" actId="1076"/>
          <ac:spMkLst>
            <pc:docMk/>
            <pc:sldMk cId="3422078772" sldId="280"/>
            <ac:spMk id="3" creationId="{D377D604-1917-CC23-A06C-5451B2BA4097}"/>
          </ac:spMkLst>
        </pc:spChg>
        <pc:spChg chg="mod">
          <ac:chgData name="Vasquez,  Juan Jose (OS-)" userId="c4e85e20-e9a5-4645-9363-921cd6c61213" providerId="ADAL" clId="{EFFD8132-2710-E346-92EB-1030C10DDB00}" dt="2024-02-08T17:24:09.964" v="266" actId="1076"/>
          <ac:spMkLst>
            <pc:docMk/>
            <pc:sldMk cId="3422078772" sldId="280"/>
            <ac:spMk id="4" creationId="{5440A43B-2479-94AA-E00C-AA32BCB74627}"/>
          </ac:spMkLst>
        </pc:spChg>
        <pc:spChg chg="add del mod">
          <ac:chgData name="Vasquez,  Juan Jose (OS-)" userId="c4e85e20-e9a5-4645-9363-921cd6c61213" providerId="ADAL" clId="{EFFD8132-2710-E346-92EB-1030C10DDB00}" dt="2024-02-08T17:22:04.767" v="239"/>
          <ac:spMkLst>
            <pc:docMk/>
            <pc:sldMk cId="3422078772" sldId="280"/>
            <ac:spMk id="5" creationId="{99E35B88-AAA5-81CE-0B74-F119A2ECC105}"/>
          </ac:spMkLst>
        </pc:spChg>
        <pc:spChg chg="mod">
          <ac:chgData name="Vasquez,  Juan Jose (OS-)" userId="c4e85e20-e9a5-4645-9363-921cd6c61213" providerId="ADAL" clId="{EFFD8132-2710-E346-92EB-1030C10DDB00}" dt="2024-02-08T17:24:09.964" v="266" actId="1076"/>
          <ac:spMkLst>
            <pc:docMk/>
            <pc:sldMk cId="3422078772" sldId="280"/>
            <ac:spMk id="6" creationId="{5787B4D8-641A-9F85-F2C4-B3BFF626D985}"/>
          </ac:spMkLst>
        </pc:spChg>
        <pc:spChg chg="mod">
          <ac:chgData name="Vasquez,  Juan Jose (OS-)" userId="c4e85e20-e9a5-4645-9363-921cd6c61213" providerId="ADAL" clId="{EFFD8132-2710-E346-92EB-1030C10DDB00}" dt="2024-02-08T17:24:09.964" v="266" actId="1076"/>
          <ac:spMkLst>
            <pc:docMk/>
            <pc:sldMk cId="3422078772" sldId="280"/>
            <ac:spMk id="7" creationId="{C7434CDE-6D70-4A69-BB09-2B13F148B9C3}"/>
          </ac:spMkLst>
        </pc:spChg>
      </pc:sldChg>
      <pc:sldChg chg="modSp mod">
        <pc:chgData name="Vasquez,  Juan Jose (OS-)" userId="c4e85e20-e9a5-4645-9363-921cd6c61213" providerId="ADAL" clId="{EFFD8132-2710-E346-92EB-1030C10DDB00}" dt="2024-02-08T17:28:44.568" v="313" actId="1036"/>
        <pc:sldMkLst>
          <pc:docMk/>
          <pc:sldMk cId="3632611101" sldId="283"/>
        </pc:sldMkLst>
        <pc:spChg chg="mod">
          <ac:chgData name="Vasquez,  Juan Jose (OS-)" userId="c4e85e20-e9a5-4645-9363-921cd6c61213" providerId="ADAL" clId="{EFFD8132-2710-E346-92EB-1030C10DDB00}" dt="2024-02-08T17:26:49.103" v="301" actId="1076"/>
          <ac:spMkLst>
            <pc:docMk/>
            <pc:sldMk cId="3632611101" sldId="283"/>
            <ac:spMk id="2" creationId="{82EEF74A-4028-78A3-1907-E4709112244F}"/>
          </ac:spMkLst>
        </pc:spChg>
        <pc:spChg chg="mod">
          <ac:chgData name="Vasquez,  Juan Jose (OS-)" userId="c4e85e20-e9a5-4645-9363-921cd6c61213" providerId="ADAL" clId="{EFFD8132-2710-E346-92EB-1030C10DDB00}" dt="2024-02-08T17:28:44.568" v="313" actId="1036"/>
          <ac:spMkLst>
            <pc:docMk/>
            <pc:sldMk cId="3632611101" sldId="283"/>
            <ac:spMk id="3" creationId="{D377D604-1917-CC23-A06C-5451B2BA4097}"/>
          </ac:spMkLst>
        </pc:spChg>
        <pc:spChg chg="mod">
          <ac:chgData name="Vasquez,  Juan Jose (OS-)" userId="c4e85e20-e9a5-4645-9363-921cd6c61213" providerId="ADAL" clId="{EFFD8132-2710-E346-92EB-1030C10DDB00}" dt="2024-02-08T17:26:49.103" v="301" actId="1076"/>
          <ac:spMkLst>
            <pc:docMk/>
            <pc:sldMk cId="3632611101" sldId="283"/>
            <ac:spMk id="4" creationId="{5440A43B-2479-94AA-E00C-AA32BCB74627}"/>
          </ac:spMkLst>
        </pc:spChg>
        <pc:spChg chg="mod">
          <ac:chgData name="Vasquez,  Juan Jose (OS-)" userId="c4e85e20-e9a5-4645-9363-921cd6c61213" providerId="ADAL" clId="{EFFD8132-2710-E346-92EB-1030C10DDB00}" dt="2024-02-08T17:28:41.484" v="309" actId="1076"/>
          <ac:spMkLst>
            <pc:docMk/>
            <pc:sldMk cId="3632611101" sldId="283"/>
            <ac:spMk id="6" creationId="{5787B4D8-641A-9F85-F2C4-B3BFF626D985}"/>
          </ac:spMkLst>
        </pc:spChg>
      </pc:sldChg>
      <pc:sldChg chg="addSp delSp modSp del mod modClrScheme delDesignElem chgLayout">
        <pc:chgData name="Vasquez,  Juan Jose (OS-)" userId="c4e85e20-e9a5-4645-9363-921cd6c61213" providerId="ADAL" clId="{EFFD8132-2710-E346-92EB-1030C10DDB00}" dt="2024-02-08T17:29:21.937" v="321" actId="2696"/>
        <pc:sldMkLst>
          <pc:docMk/>
          <pc:sldMk cId="1128890875" sldId="287"/>
        </pc:sldMkLst>
        <pc:spChg chg="mod ord">
          <ac:chgData name="Vasquez,  Juan Jose (OS-)" userId="c4e85e20-e9a5-4645-9363-921cd6c61213" providerId="ADAL" clId="{EFFD8132-2710-E346-92EB-1030C10DDB00}" dt="2024-02-08T17:28:19.913" v="307" actId="700"/>
          <ac:spMkLst>
            <pc:docMk/>
            <pc:sldMk cId="1128890875" sldId="287"/>
            <ac:spMk id="2" creationId="{80D14EA3-B395-DCD7-6480-06F5A912CC44}"/>
          </ac:spMkLst>
        </pc:spChg>
        <pc:spChg chg="add del mod ord">
          <ac:chgData name="Vasquez,  Juan Jose (OS-)" userId="c4e85e20-e9a5-4645-9363-921cd6c61213" providerId="ADAL" clId="{EFFD8132-2710-E346-92EB-1030C10DDB00}" dt="2024-02-08T17:28:19.913" v="307" actId="700"/>
          <ac:spMkLst>
            <pc:docMk/>
            <pc:sldMk cId="1128890875" sldId="287"/>
            <ac:spMk id="3" creationId="{AA0E9387-8FFD-9164-060C-024F88A25889}"/>
          </ac:spMkLst>
        </pc:spChg>
        <pc:spChg chg="add del">
          <ac:chgData name="Vasquez,  Juan Jose (OS-)" userId="c4e85e20-e9a5-4645-9363-921cd6c61213" providerId="ADAL" clId="{EFFD8132-2710-E346-92EB-1030C10DDB00}" dt="2024-02-08T17:28:19.913" v="307" actId="700"/>
          <ac:spMkLst>
            <pc:docMk/>
            <pc:sldMk cId="1128890875" sldId="287"/>
            <ac:spMk id="12" creationId="{A8384FB5-9ADC-4DDC-881B-597D56F5B15D}"/>
          </ac:spMkLst>
        </pc:spChg>
        <pc:spChg chg="add del">
          <ac:chgData name="Vasquez,  Juan Jose (OS-)" userId="c4e85e20-e9a5-4645-9363-921cd6c61213" providerId="ADAL" clId="{EFFD8132-2710-E346-92EB-1030C10DDB00}" dt="2024-02-08T17:28:19.913" v="307" actId="700"/>
          <ac:spMkLst>
            <pc:docMk/>
            <pc:sldMk cId="1128890875" sldId="287"/>
            <ac:spMk id="14" creationId="{1199E1B1-A8C0-4FE8-A5A8-1CB41D69F857}"/>
          </ac:spMkLst>
        </pc:spChg>
        <pc:spChg chg="add del">
          <ac:chgData name="Vasquez,  Juan Jose (OS-)" userId="c4e85e20-e9a5-4645-9363-921cd6c61213" providerId="ADAL" clId="{EFFD8132-2710-E346-92EB-1030C10DDB00}" dt="2024-02-08T17:28:19.913" v="307" actId="700"/>
          <ac:spMkLst>
            <pc:docMk/>
            <pc:sldMk cId="1128890875" sldId="287"/>
            <ac:spMk id="16" creationId="{84A8DE83-DE75-4B41-9DB4-A7EC0B0DEC0B}"/>
          </ac:spMkLst>
        </pc:spChg>
        <pc:spChg chg="add del">
          <ac:chgData name="Vasquez,  Juan Jose (OS-)" userId="c4e85e20-e9a5-4645-9363-921cd6c61213" providerId="ADAL" clId="{EFFD8132-2710-E346-92EB-1030C10DDB00}" dt="2024-02-08T17:28:19.913" v="307" actId="700"/>
          <ac:spMkLst>
            <pc:docMk/>
            <pc:sldMk cId="1128890875" sldId="287"/>
            <ac:spMk id="18" creationId="{A7009A0A-BEF5-4EAC-AF15-E4F9F002E239}"/>
          </ac:spMkLst>
        </pc:spChg>
      </pc:sldChg>
      <pc:sldChg chg="addSp delSp modSp del mod modClrScheme delDesignElem chgLayout">
        <pc:chgData name="Vasquez,  Juan Jose (OS-)" userId="c4e85e20-e9a5-4645-9363-921cd6c61213" providerId="ADAL" clId="{EFFD8132-2710-E346-92EB-1030C10DDB00}" dt="2024-02-08T17:32:17.497" v="349" actId="2696"/>
        <pc:sldMkLst>
          <pc:docMk/>
          <pc:sldMk cId="363158568" sldId="288"/>
        </pc:sldMkLst>
        <pc:spChg chg="mod ord">
          <ac:chgData name="Vasquez,  Juan Jose (OS-)" userId="c4e85e20-e9a5-4645-9363-921cd6c61213" providerId="ADAL" clId="{EFFD8132-2710-E346-92EB-1030C10DDB00}" dt="2024-02-08T17:28:19.913" v="307" actId="700"/>
          <ac:spMkLst>
            <pc:docMk/>
            <pc:sldMk cId="363158568" sldId="288"/>
            <ac:spMk id="2" creationId="{80D14EA3-B395-DCD7-6480-06F5A912CC44}"/>
          </ac:spMkLst>
        </pc:spChg>
        <pc:spChg chg="add del mod ord">
          <ac:chgData name="Vasquez,  Juan Jose (OS-)" userId="c4e85e20-e9a5-4645-9363-921cd6c61213" providerId="ADAL" clId="{EFFD8132-2710-E346-92EB-1030C10DDB00}" dt="2024-02-08T17:28:19.913" v="307" actId="700"/>
          <ac:spMkLst>
            <pc:docMk/>
            <pc:sldMk cId="363158568" sldId="288"/>
            <ac:spMk id="4" creationId="{1FC1DACB-3853-035F-C85E-E8837CAC6FB4}"/>
          </ac:spMkLst>
        </pc:spChg>
        <pc:spChg chg="add del">
          <ac:chgData name="Vasquez,  Juan Jose (OS-)" userId="c4e85e20-e9a5-4645-9363-921cd6c61213" providerId="ADAL" clId="{EFFD8132-2710-E346-92EB-1030C10DDB00}" dt="2024-02-08T17:28:19.913" v="307" actId="700"/>
          <ac:spMkLst>
            <pc:docMk/>
            <pc:sldMk cId="363158568" sldId="288"/>
            <ac:spMk id="12" creationId="{A8384FB5-9ADC-4DDC-881B-597D56F5B15D}"/>
          </ac:spMkLst>
        </pc:spChg>
        <pc:spChg chg="add del">
          <ac:chgData name="Vasquez,  Juan Jose (OS-)" userId="c4e85e20-e9a5-4645-9363-921cd6c61213" providerId="ADAL" clId="{EFFD8132-2710-E346-92EB-1030C10DDB00}" dt="2024-02-08T17:28:19.913" v="307" actId="700"/>
          <ac:spMkLst>
            <pc:docMk/>
            <pc:sldMk cId="363158568" sldId="288"/>
            <ac:spMk id="14" creationId="{1199E1B1-A8C0-4FE8-A5A8-1CB41D69F857}"/>
          </ac:spMkLst>
        </pc:spChg>
        <pc:spChg chg="add del">
          <ac:chgData name="Vasquez,  Juan Jose (OS-)" userId="c4e85e20-e9a5-4645-9363-921cd6c61213" providerId="ADAL" clId="{EFFD8132-2710-E346-92EB-1030C10DDB00}" dt="2024-02-08T17:28:19.913" v="307" actId="700"/>
          <ac:spMkLst>
            <pc:docMk/>
            <pc:sldMk cId="363158568" sldId="288"/>
            <ac:spMk id="16" creationId="{84A8DE83-DE75-4B41-9DB4-A7EC0B0DEC0B}"/>
          </ac:spMkLst>
        </pc:spChg>
        <pc:spChg chg="add del">
          <ac:chgData name="Vasquez,  Juan Jose (OS-)" userId="c4e85e20-e9a5-4645-9363-921cd6c61213" providerId="ADAL" clId="{EFFD8132-2710-E346-92EB-1030C10DDB00}" dt="2024-02-08T17:28:19.913" v="307" actId="700"/>
          <ac:spMkLst>
            <pc:docMk/>
            <pc:sldMk cId="363158568" sldId="288"/>
            <ac:spMk id="18" creationId="{A7009A0A-BEF5-4EAC-AF15-E4F9F002E239}"/>
          </ac:spMkLst>
        </pc:spChg>
        <pc:graphicFrameChg chg="del">
          <ac:chgData name="Vasquez,  Juan Jose (OS-)" userId="c4e85e20-e9a5-4645-9363-921cd6c61213" providerId="ADAL" clId="{EFFD8132-2710-E346-92EB-1030C10DDB00}" dt="2024-02-08T17:31:03.097" v="335" actId="21"/>
          <ac:graphicFrameMkLst>
            <pc:docMk/>
            <pc:sldMk cId="363158568" sldId="288"/>
            <ac:graphicFrameMk id="3" creationId="{18BBE71B-007D-24D7-34D7-2776917E045B}"/>
          </ac:graphicFrameMkLst>
        </pc:graphicFrameChg>
      </pc:sldChg>
      <pc:sldChg chg="addSp delSp modSp del mod modClrScheme delDesignElem chgLayout">
        <pc:chgData name="Vasquez,  Juan Jose (OS-)" userId="c4e85e20-e9a5-4645-9363-921cd6c61213" providerId="ADAL" clId="{EFFD8132-2710-E346-92EB-1030C10DDB00}" dt="2024-02-08T17:35:58.154" v="385" actId="2696"/>
        <pc:sldMkLst>
          <pc:docMk/>
          <pc:sldMk cId="3371959830" sldId="289"/>
        </pc:sldMkLst>
        <pc:spChg chg="mod ord">
          <ac:chgData name="Vasquez,  Juan Jose (OS-)" userId="c4e85e20-e9a5-4645-9363-921cd6c61213" providerId="ADAL" clId="{EFFD8132-2710-E346-92EB-1030C10DDB00}" dt="2024-02-08T17:28:19.913" v="307" actId="700"/>
          <ac:spMkLst>
            <pc:docMk/>
            <pc:sldMk cId="3371959830" sldId="289"/>
            <ac:spMk id="2" creationId="{80D14EA3-B395-DCD7-6480-06F5A912CC44}"/>
          </ac:spMkLst>
        </pc:spChg>
        <pc:spChg chg="add del mod ord">
          <ac:chgData name="Vasquez,  Juan Jose (OS-)" userId="c4e85e20-e9a5-4645-9363-921cd6c61213" providerId="ADAL" clId="{EFFD8132-2710-E346-92EB-1030C10DDB00}" dt="2024-02-08T17:28:19.913" v="307" actId="700"/>
          <ac:spMkLst>
            <pc:docMk/>
            <pc:sldMk cId="3371959830" sldId="289"/>
            <ac:spMk id="3" creationId="{CA061997-2230-10A3-3B89-76D4B2DAB79C}"/>
          </ac:spMkLst>
        </pc:spChg>
        <pc:spChg chg="add del">
          <ac:chgData name="Vasquez,  Juan Jose (OS-)" userId="c4e85e20-e9a5-4645-9363-921cd6c61213" providerId="ADAL" clId="{EFFD8132-2710-E346-92EB-1030C10DDB00}" dt="2024-02-08T17:28:19.913" v="307" actId="700"/>
          <ac:spMkLst>
            <pc:docMk/>
            <pc:sldMk cId="3371959830" sldId="289"/>
            <ac:spMk id="12" creationId="{A8384FB5-9ADC-4DDC-881B-597D56F5B15D}"/>
          </ac:spMkLst>
        </pc:spChg>
        <pc:spChg chg="add del">
          <ac:chgData name="Vasquez,  Juan Jose (OS-)" userId="c4e85e20-e9a5-4645-9363-921cd6c61213" providerId="ADAL" clId="{EFFD8132-2710-E346-92EB-1030C10DDB00}" dt="2024-02-08T17:28:19.913" v="307" actId="700"/>
          <ac:spMkLst>
            <pc:docMk/>
            <pc:sldMk cId="3371959830" sldId="289"/>
            <ac:spMk id="14" creationId="{1199E1B1-A8C0-4FE8-A5A8-1CB41D69F857}"/>
          </ac:spMkLst>
        </pc:spChg>
        <pc:spChg chg="add del">
          <ac:chgData name="Vasquez,  Juan Jose (OS-)" userId="c4e85e20-e9a5-4645-9363-921cd6c61213" providerId="ADAL" clId="{EFFD8132-2710-E346-92EB-1030C10DDB00}" dt="2024-02-08T17:28:19.913" v="307" actId="700"/>
          <ac:spMkLst>
            <pc:docMk/>
            <pc:sldMk cId="3371959830" sldId="289"/>
            <ac:spMk id="16" creationId="{84A8DE83-DE75-4B41-9DB4-A7EC0B0DEC0B}"/>
          </ac:spMkLst>
        </pc:spChg>
        <pc:spChg chg="add del">
          <ac:chgData name="Vasquez,  Juan Jose (OS-)" userId="c4e85e20-e9a5-4645-9363-921cd6c61213" providerId="ADAL" clId="{EFFD8132-2710-E346-92EB-1030C10DDB00}" dt="2024-02-08T17:28:19.913" v="307" actId="700"/>
          <ac:spMkLst>
            <pc:docMk/>
            <pc:sldMk cId="3371959830" sldId="289"/>
            <ac:spMk id="18" creationId="{A7009A0A-BEF5-4EAC-AF15-E4F9F002E239}"/>
          </ac:spMkLst>
        </pc:spChg>
      </pc:sldChg>
      <pc:sldChg chg="addSp delSp modSp del mod modClrScheme delDesignElem chgLayout">
        <pc:chgData name="Vasquez,  Juan Jose (OS-)" userId="c4e85e20-e9a5-4645-9363-921cd6c61213" providerId="ADAL" clId="{EFFD8132-2710-E346-92EB-1030C10DDB00}" dt="2024-02-08T17:38:11.569" v="410" actId="2696"/>
        <pc:sldMkLst>
          <pc:docMk/>
          <pc:sldMk cId="3477377762" sldId="290"/>
        </pc:sldMkLst>
        <pc:spChg chg="mod ord">
          <ac:chgData name="Vasquez,  Juan Jose (OS-)" userId="c4e85e20-e9a5-4645-9363-921cd6c61213" providerId="ADAL" clId="{EFFD8132-2710-E346-92EB-1030C10DDB00}" dt="2024-02-08T17:28:19.913" v="307" actId="700"/>
          <ac:spMkLst>
            <pc:docMk/>
            <pc:sldMk cId="3477377762" sldId="290"/>
            <ac:spMk id="2" creationId="{80D14EA3-B395-DCD7-6480-06F5A912CC44}"/>
          </ac:spMkLst>
        </pc:spChg>
        <pc:spChg chg="add del mod ord">
          <ac:chgData name="Vasquez,  Juan Jose (OS-)" userId="c4e85e20-e9a5-4645-9363-921cd6c61213" providerId="ADAL" clId="{EFFD8132-2710-E346-92EB-1030C10DDB00}" dt="2024-02-08T17:28:19.913" v="307" actId="700"/>
          <ac:spMkLst>
            <pc:docMk/>
            <pc:sldMk cId="3477377762" sldId="290"/>
            <ac:spMk id="3" creationId="{C333486F-B613-7057-F155-4A8B81EA8B29}"/>
          </ac:spMkLst>
        </pc:spChg>
        <pc:spChg chg="add del">
          <ac:chgData name="Vasquez,  Juan Jose (OS-)" userId="c4e85e20-e9a5-4645-9363-921cd6c61213" providerId="ADAL" clId="{EFFD8132-2710-E346-92EB-1030C10DDB00}" dt="2024-02-08T17:28:19.913" v="307" actId="700"/>
          <ac:spMkLst>
            <pc:docMk/>
            <pc:sldMk cId="3477377762" sldId="290"/>
            <ac:spMk id="12" creationId="{A8384FB5-9ADC-4DDC-881B-597D56F5B15D}"/>
          </ac:spMkLst>
        </pc:spChg>
        <pc:spChg chg="add del">
          <ac:chgData name="Vasquez,  Juan Jose (OS-)" userId="c4e85e20-e9a5-4645-9363-921cd6c61213" providerId="ADAL" clId="{EFFD8132-2710-E346-92EB-1030C10DDB00}" dt="2024-02-08T17:28:19.913" v="307" actId="700"/>
          <ac:spMkLst>
            <pc:docMk/>
            <pc:sldMk cId="3477377762" sldId="290"/>
            <ac:spMk id="14" creationId="{1199E1B1-A8C0-4FE8-A5A8-1CB41D69F857}"/>
          </ac:spMkLst>
        </pc:spChg>
        <pc:spChg chg="add del">
          <ac:chgData name="Vasquez,  Juan Jose (OS-)" userId="c4e85e20-e9a5-4645-9363-921cd6c61213" providerId="ADAL" clId="{EFFD8132-2710-E346-92EB-1030C10DDB00}" dt="2024-02-08T17:28:19.913" v="307" actId="700"/>
          <ac:spMkLst>
            <pc:docMk/>
            <pc:sldMk cId="3477377762" sldId="290"/>
            <ac:spMk id="16" creationId="{84A8DE83-DE75-4B41-9DB4-A7EC0B0DEC0B}"/>
          </ac:spMkLst>
        </pc:spChg>
        <pc:spChg chg="add del">
          <ac:chgData name="Vasquez,  Juan Jose (OS-)" userId="c4e85e20-e9a5-4645-9363-921cd6c61213" providerId="ADAL" clId="{EFFD8132-2710-E346-92EB-1030C10DDB00}" dt="2024-02-08T17:28:19.913" v="307" actId="700"/>
          <ac:spMkLst>
            <pc:docMk/>
            <pc:sldMk cId="3477377762" sldId="290"/>
            <ac:spMk id="18" creationId="{A7009A0A-BEF5-4EAC-AF15-E4F9F002E239}"/>
          </ac:spMkLst>
        </pc:spChg>
      </pc:sldChg>
      <pc:sldChg chg="addSp delSp modSp del mod modClrScheme delDesignElem chgLayout">
        <pc:chgData name="Vasquez,  Juan Jose (OS-)" userId="c4e85e20-e9a5-4645-9363-921cd6c61213" providerId="ADAL" clId="{EFFD8132-2710-E346-92EB-1030C10DDB00}" dt="2024-02-08T17:40:19.523" v="443" actId="2696"/>
        <pc:sldMkLst>
          <pc:docMk/>
          <pc:sldMk cId="293593719" sldId="291"/>
        </pc:sldMkLst>
        <pc:spChg chg="mod ord">
          <ac:chgData name="Vasquez,  Juan Jose (OS-)" userId="c4e85e20-e9a5-4645-9363-921cd6c61213" providerId="ADAL" clId="{EFFD8132-2710-E346-92EB-1030C10DDB00}" dt="2024-02-08T17:28:19.913" v="307" actId="700"/>
          <ac:spMkLst>
            <pc:docMk/>
            <pc:sldMk cId="293593719" sldId="291"/>
            <ac:spMk id="2" creationId="{80D14EA3-B395-DCD7-6480-06F5A912CC44}"/>
          </ac:spMkLst>
        </pc:spChg>
        <pc:spChg chg="add del mod ord">
          <ac:chgData name="Vasquez,  Juan Jose (OS-)" userId="c4e85e20-e9a5-4645-9363-921cd6c61213" providerId="ADAL" clId="{EFFD8132-2710-E346-92EB-1030C10DDB00}" dt="2024-02-08T17:28:19.913" v="307" actId="700"/>
          <ac:spMkLst>
            <pc:docMk/>
            <pc:sldMk cId="293593719" sldId="291"/>
            <ac:spMk id="4" creationId="{FEB41CA6-0910-E808-4BF9-84E562E90E00}"/>
          </ac:spMkLst>
        </pc:spChg>
        <pc:spChg chg="add del">
          <ac:chgData name="Vasquez,  Juan Jose (OS-)" userId="c4e85e20-e9a5-4645-9363-921cd6c61213" providerId="ADAL" clId="{EFFD8132-2710-E346-92EB-1030C10DDB00}" dt="2024-02-08T17:28:19.913" v="307" actId="700"/>
          <ac:spMkLst>
            <pc:docMk/>
            <pc:sldMk cId="293593719" sldId="291"/>
            <ac:spMk id="12" creationId="{A8384FB5-9ADC-4DDC-881B-597D56F5B15D}"/>
          </ac:spMkLst>
        </pc:spChg>
        <pc:spChg chg="add del">
          <ac:chgData name="Vasquez,  Juan Jose (OS-)" userId="c4e85e20-e9a5-4645-9363-921cd6c61213" providerId="ADAL" clId="{EFFD8132-2710-E346-92EB-1030C10DDB00}" dt="2024-02-08T17:28:19.913" v="307" actId="700"/>
          <ac:spMkLst>
            <pc:docMk/>
            <pc:sldMk cId="293593719" sldId="291"/>
            <ac:spMk id="14" creationId="{1199E1B1-A8C0-4FE8-A5A8-1CB41D69F857}"/>
          </ac:spMkLst>
        </pc:spChg>
        <pc:spChg chg="add del">
          <ac:chgData name="Vasquez,  Juan Jose (OS-)" userId="c4e85e20-e9a5-4645-9363-921cd6c61213" providerId="ADAL" clId="{EFFD8132-2710-E346-92EB-1030C10DDB00}" dt="2024-02-08T17:28:19.913" v="307" actId="700"/>
          <ac:spMkLst>
            <pc:docMk/>
            <pc:sldMk cId="293593719" sldId="291"/>
            <ac:spMk id="16" creationId="{84A8DE83-DE75-4B41-9DB4-A7EC0B0DEC0B}"/>
          </ac:spMkLst>
        </pc:spChg>
        <pc:spChg chg="add del">
          <ac:chgData name="Vasquez,  Juan Jose (OS-)" userId="c4e85e20-e9a5-4645-9363-921cd6c61213" providerId="ADAL" clId="{EFFD8132-2710-E346-92EB-1030C10DDB00}" dt="2024-02-08T17:28:19.913" v="307" actId="700"/>
          <ac:spMkLst>
            <pc:docMk/>
            <pc:sldMk cId="293593719" sldId="291"/>
            <ac:spMk id="18" creationId="{A7009A0A-BEF5-4EAC-AF15-E4F9F002E239}"/>
          </ac:spMkLst>
        </pc:spChg>
      </pc:sldChg>
      <pc:sldChg chg="modSp mod">
        <pc:chgData name="Vasquez,  Juan Jose (OS-)" userId="c4e85e20-e9a5-4645-9363-921cd6c61213" providerId="ADAL" clId="{EFFD8132-2710-E346-92EB-1030C10DDB00}" dt="2024-02-08T16:40:25.357" v="16" actId="403"/>
        <pc:sldMkLst>
          <pc:docMk/>
          <pc:sldMk cId="1478683913" sldId="292"/>
        </pc:sldMkLst>
        <pc:spChg chg="mod">
          <ac:chgData name="Vasquez,  Juan Jose (OS-)" userId="c4e85e20-e9a5-4645-9363-921cd6c61213" providerId="ADAL" clId="{EFFD8132-2710-E346-92EB-1030C10DDB00}" dt="2024-02-08T16:40:25.357" v="16" actId="403"/>
          <ac:spMkLst>
            <pc:docMk/>
            <pc:sldMk cId="1478683913" sldId="292"/>
            <ac:spMk id="2" creationId="{CEAC3E65-510D-02B3-F16D-E241BC18770E}"/>
          </ac:spMkLst>
        </pc:spChg>
        <pc:spChg chg="mod">
          <ac:chgData name="Vasquez,  Juan Jose (OS-)" userId="c4e85e20-e9a5-4645-9363-921cd6c61213" providerId="ADAL" clId="{EFFD8132-2710-E346-92EB-1030C10DDB00}" dt="2024-02-08T16:40:19.387" v="14" actId="14100"/>
          <ac:spMkLst>
            <pc:docMk/>
            <pc:sldMk cId="1478683913" sldId="292"/>
            <ac:spMk id="4" creationId="{B46665FF-CBD4-2680-DD7D-ECFC664599AB}"/>
          </ac:spMkLst>
        </pc:spChg>
      </pc:sldChg>
      <pc:sldChg chg="modSp mod">
        <pc:chgData name="Vasquez,  Juan Jose (OS-)" userId="c4e85e20-e9a5-4645-9363-921cd6c61213" providerId="ADAL" clId="{EFFD8132-2710-E346-92EB-1030C10DDB00}" dt="2024-02-08T16:40:38.271" v="20" actId="14100"/>
        <pc:sldMkLst>
          <pc:docMk/>
          <pc:sldMk cId="2791323933" sldId="293"/>
        </pc:sldMkLst>
        <pc:spChg chg="mod">
          <ac:chgData name="Vasquez,  Juan Jose (OS-)" userId="c4e85e20-e9a5-4645-9363-921cd6c61213" providerId="ADAL" clId="{EFFD8132-2710-E346-92EB-1030C10DDB00}" dt="2024-02-08T16:40:34.803" v="19" actId="14100"/>
          <ac:spMkLst>
            <pc:docMk/>
            <pc:sldMk cId="2791323933" sldId="293"/>
            <ac:spMk id="2" creationId="{715F8DF0-01EB-AB7A-4838-5A3A914C29DA}"/>
          </ac:spMkLst>
        </pc:spChg>
        <pc:spChg chg="mod">
          <ac:chgData name="Vasquez,  Juan Jose (OS-)" userId="c4e85e20-e9a5-4645-9363-921cd6c61213" providerId="ADAL" clId="{EFFD8132-2710-E346-92EB-1030C10DDB00}" dt="2024-02-08T16:40:38.271" v="20" actId="14100"/>
          <ac:spMkLst>
            <pc:docMk/>
            <pc:sldMk cId="2791323933" sldId="293"/>
            <ac:spMk id="3" creationId="{44BDFFEF-1C64-5421-97DA-09B135B956F4}"/>
          </ac:spMkLst>
        </pc:spChg>
      </pc:sldChg>
      <pc:sldChg chg="modSp mod">
        <pc:chgData name="Vasquez,  Juan Jose (OS-)" userId="c4e85e20-e9a5-4645-9363-921cd6c61213" providerId="ADAL" clId="{EFFD8132-2710-E346-92EB-1030C10DDB00}" dt="2024-02-08T17:09:37.961" v="76" actId="207"/>
        <pc:sldMkLst>
          <pc:docMk/>
          <pc:sldMk cId="3932526497" sldId="294"/>
        </pc:sldMkLst>
        <pc:spChg chg="mod">
          <ac:chgData name="Vasquez,  Juan Jose (OS-)" userId="c4e85e20-e9a5-4645-9363-921cd6c61213" providerId="ADAL" clId="{EFFD8132-2710-E346-92EB-1030C10DDB00}" dt="2024-02-08T16:42:02.721" v="33" actId="27636"/>
          <ac:spMkLst>
            <pc:docMk/>
            <pc:sldMk cId="3932526497" sldId="294"/>
            <ac:spMk id="2" creationId="{5E94EA4B-8B1E-7F5D-ED09-3B99D05835B6}"/>
          </ac:spMkLst>
        </pc:spChg>
        <pc:spChg chg="mod">
          <ac:chgData name="Vasquez,  Juan Jose (OS-)" userId="c4e85e20-e9a5-4645-9363-921cd6c61213" providerId="ADAL" clId="{EFFD8132-2710-E346-92EB-1030C10DDB00}" dt="2024-02-08T17:09:12.141" v="71" actId="207"/>
          <ac:spMkLst>
            <pc:docMk/>
            <pc:sldMk cId="3932526497" sldId="294"/>
            <ac:spMk id="4" creationId="{2E517690-9397-6928-C8D6-0A63FA63D198}"/>
          </ac:spMkLst>
        </pc:spChg>
        <pc:spChg chg="mod">
          <ac:chgData name="Vasquez,  Juan Jose (OS-)" userId="c4e85e20-e9a5-4645-9363-921cd6c61213" providerId="ADAL" clId="{EFFD8132-2710-E346-92EB-1030C10DDB00}" dt="2024-02-08T17:09:30.021" v="74" actId="207"/>
          <ac:spMkLst>
            <pc:docMk/>
            <pc:sldMk cId="3932526497" sldId="294"/>
            <ac:spMk id="5" creationId="{F0668955-74C7-545B-7BB6-F63A7FA2A5B5}"/>
          </ac:spMkLst>
        </pc:spChg>
        <pc:spChg chg="mod">
          <ac:chgData name="Vasquez,  Juan Jose (OS-)" userId="c4e85e20-e9a5-4645-9363-921cd6c61213" providerId="ADAL" clId="{EFFD8132-2710-E346-92EB-1030C10DDB00}" dt="2024-02-08T17:09:30.021" v="74" actId="207"/>
          <ac:spMkLst>
            <pc:docMk/>
            <pc:sldMk cId="3932526497" sldId="294"/>
            <ac:spMk id="6" creationId="{FD6DF774-CEC2-6361-80DA-5E31E8AB7EC4}"/>
          </ac:spMkLst>
        </pc:spChg>
        <pc:spChg chg="mod">
          <ac:chgData name="Vasquez,  Juan Jose (OS-)" userId="c4e85e20-e9a5-4645-9363-921cd6c61213" providerId="ADAL" clId="{EFFD8132-2710-E346-92EB-1030C10DDB00}" dt="2024-02-08T16:50:37.190" v="65" actId="1582"/>
          <ac:spMkLst>
            <pc:docMk/>
            <pc:sldMk cId="3932526497" sldId="294"/>
            <ac:spMk id="7" creationId="{0115BC49-AB43-9D3E-CB74-93585EA09CEE}"/>
          </ac:spMkLst>
        </pc:spChg>
        <pc:spChg chg="mod">
          <ac:chgData name="Vasquez,  Juan Jose (OS-)" userId="c4e85e20-e9a5-4645-9363-921cd6c61213" providerId="ADAL" clId="{EFFD8132-2710-E346-92EB-1030C10DDB00}" dt="2024-02-08T17:09:33.806" v="75" actId="207"/>
          <ac:spMkLst>
            <pc:docMk/>
            <pc:sldMk cId="3932526497" sldId="294"/>
            <ac:spMk id="8" creationId="{1C0AEAFF-8EC7-EC19-2C6D-26FA2FB7E70A}"/>
          </ac:spMkLst>
        </pc:spChg>
        <pc:spChg chg="mod">
          <ac:chgData name="Vasquez,  Juan Jose (OS-)" userId="c4e85e20-e9a5-4645-9363-921cd6c61213" providerId="ADAL" clId="{EFFD8132-2710-E346-92EB-1030C10DDB00}" dt="2024-02-08T17:09:37.961" v="76" actId="207"/>
          <ac:spMkLst>
            <pc:docMk/>
            <pc:sldMk cId="3932526497" sldId="294"/>
            <ac:spMk id="9" creationId="{07F6DDCB-34B8-9CEB-BBBE-F5796890B1F1}"/>
          </ac:spMkLst>
        </pc:spChg>
      </pc:sldChg>
      <pc:sldChg chg="modSp mod">
        <pc:chgData name="Vasquez,  Juan Jose (OS-)" userId="c4e85e20-e9a5-4645-9363-921cd6c61213" providerId="ADAL" clId="{EFFD8132-2710-E346-92EB-1030C10DDB00}" dt="2024-02-08T17:10:08.806" v="81" actId="403"/>
        <pc:sldMkLst>
          <pc:docMk/>
          <pc:sldMk cId="3468522344" sldId="295"/>
        </pc:sldMkLst>
        <pc:spChg chg="mod">
          <ac:chgData name="Vasquez,  Juan Jose (OS-)" userId="c4e85e20-e9a5-4645-9363-921cd6c61213" providerId="ADAL" clId="{EFFD8132-2710-E346-92EB-1030C10DDB00}" dt="2024-02-08T17:10:04.967" v="80" actId="403"/>
          <ac:spMkLst>
            <pc:docMk/>
            <pc:sldMk cId="3468522344" sldId="295"/>
            <ac:spMk id="2" creationId="{E826B978-0777-8627-C7E3-2BF6493E7096}"/>
          </ac:spMkLst>
        </pc:spChg>
        <pc:spChg chg="mod">
          <ac:chgData name="Vasquez,  Juan Jose (OS-)" userId="c4e85e20-e9a5-4645-9363-921cd6c61213" providerId="ADAL" clId="{EFFD8132-2710-E346-92EB-1030C10DDB00}" dt="2024-02-08T17:10:08.806" v="81" actId="403"/>
          <ac:spMkLst>
            <pc:docMk/>
            <pc:sldMk cId="3468522344" sldId="295"/>
            <ac:spMk id="3" creationId="{A609C05B-1387-D375-77F9-4189A7D0A163}"/>
          </ac:spMkLst>
        </pc:spChg>
      </pc:sldChg>
      <pc:sldChg chg="addSp delSp modSp mod">
        <pc:chgData name="Vasquez,  Juan Jose (OS-)" userId="c4e85e20-e9a5-4645-9363-921cd6c61213" providerId="ADAL" clId="{EFFD8132-2710-E346-92EB-1030C10DDB00}" dt="2024-02-08T17:10:40.462" v="92" actId="14100"/>
        <pc:sldMkLst>
          <pc:docMk/>
          <pc:sldMk cId="3194920475" sldId="296"/>
        </pc:sldMkLst>
        <pc:spChg chg="mod">
          <ac:chgData name="Vasquez,  Juan Jose (OS-)" userId="c4e85e20-e9a5-4645-9363-921cd6c61213" providerId="ADAL" clId="{EFFD8132-2710-E346-92EB-1030C10DDB00}" dt="2024-02-08T17:10:25.316" v="85" actId="403"/>
          <ac:spMkLst>
            <pc:docMk/>
            <pc:sldMk cId="3194920475" sldId="296"/>
            <ac:spMk id="2" creationId="{3EF8F14D-731E-893B-2AD1-1DDD531E2DD7}"/>
          </ac:spMkLst>
        </pc:spChg>
        <pc:spChg chg="mod">
          <ac:chgData name="Vasquez,  Juan Jose (OS-)" userId="c4e85e20-e9a5-4645-9363-921cd6c61213" providerId="ADAL" clId="{EFFD8132-2710-E346-92EB-1030C10DDB00}" dt="2024-02-08T17:10:40.462" v="92" actId="14100"/>
          <ac:spMkLst>
            <pc:docMk/>
            <pc:sldMk cId="3194920475" sldId="296"/>
            <ac:spMk id="4" creationId="{307E078C-73B6-AB97-F146-F045AA14DFE5}"/>
          </ac:spMkLst>
        </pc:spChg>
        <pc:spChg chg="add del">
          <ac:chgData name="Vasquez,  Juan Jose (OS-)" userId="c4e85e20-e9a5-4645-9363-921cd6c61213" providerId="ADAL" clId="{EFFD8132-2710-E346-92EB-1030C10DDB00}" dt="2024-02-08T16:48:53.669" v="56" actId="22"/>
          <ac:spMkLst>
            <pc:docMk/>
            <pc:sldMk cId="3194920475" sldId="296"/>
            <ac:spMk id="6" creationId="{4859CCBD-2712-9B9C-344F-F511A9C135E3}"/>
          </ac:spMkLst>
        </pc:spChg>
      </pc:sldChg>
      <pc:sldChg chg="delSp modSp mod">
        <pc:chgData name="Vasquez,  Juan Jose (OS-)" userId="c4e85e20-e9a5-4645-9363-921cd6c61213" providerId="ADAL" clId="{EFFD8132-2710-E346-92EB-1030C10DDB00}" dt="2024-02-08T17:15:08.752" v="142" actId="1035"/>
        <pc:sldMkLst>
          <pc:docMk/>
          <pc:sldMk cId="4006942512" sldId="297"/>
        </pc:sldMkLst>
        <pc:spChg chg="mod">
          <ac:chgData name="Vasquez,  Juan Jose (OS-)" userId="c4e85e20-e9a5-4645-9363-921cd6c61213" providerId="ADAL" clId="{EFFD8132-2710-E346-92EB-1030C10DDB00}" dt="2024-02-08T17:13:55.535" v="105" actId="403"/>
          <ac:spMkLst>
            <pc:docMk/>
            <pc:sldMk cId="4006942512" sldId="297"/>
            <ac:spMk id="2" creationId="{BD11F763-A5AC-0007-C7A2-0689CC725E01}"/>
          </ac:spMkLst>
        </pc:spChg>
        <pc:spChg chg="mod topLvl">
          <ac:chgData name="Vasquez,  Juan Jose (OS-)" userId="c4e85e20-e9a5-4645-9363-921cd6c61213" providerId="ADAL" clId="{EFFD8132-2710-E346-92EB-1030C10DDB00}" dt="2024-02-08T17:14:16.024" v="109" actId="165"/>
          <ac:spMkLst>
            <pc:docMk/>
            <pc:sldMk cId="4006942512" sldId="297"/>
            <ac:spMk id="6" creationId="{CA5DD6B2-467F-AE77-26E0-338620A7C3FD}"/>
          </ac:spMkLst>
        </pc:spChg>
        <pc:spChg chg="mod topLvl">
          <ac:chgData name="Vasquez,  Juan Jose (OS-)" userId="c4e85e20-e9a5-4645-9363-921cd6c61213" providerId="ADAL" clId="{EFFD8132-2710-E346-92EB-1030C10DDB00}" dt="2024-02-08T17:14:56.259" v="129" actId="1037"/>
          <ac:spMkLst>
            <pc:docMk/>
            <pc:sldMk cId="4006942512" sldId="297"/>
            <ac:spMk id="7" creationId="{0539BCC3-1A3D-F3D9-26C6-12BF7E54B5D5}"/>
          </ac:spMkLst>
        </pc:spChg>
        <pc:spChg chg="mod topLvl">
          <ac:chgData name="Vasquez,  Juan Jose (OS-)" userId="c4e85e20-e9a5-4645-9363-921cd6c61213" providerId="ADAL" clId="{EFFD8132-2710-E346-92EB-1030C10DDB00}" dt="2024-02-08T17:14:48.311" v="121" actId="14100"/>
          <ac:spMkLst>
            <pc:docMk/>
            <pc:sldMk cId="4006942512" sldId="297"/>
            <ac:spMk id="9" creationId="{BA6B1F54-1A52-3518-4946-04C3631AC4C8}"/>
          </ac:spMkLst>
        </pc:spChg>
        <pc:spChg chg="mod topLvl">
          <ac:chgData name="Vasquez,  Juan Jose (OS-)" userId="c4e85e20-e9a5-4645-9363-921cd6c61213" providerId="ADAL" clId="{EFFD8132-2710-E346-92EB-1030C10DDB00}" dt="2024-02-08T17:14:41.949" v="120" actId="1036"/>
          <ac:spMkLst>
            <pc:docMk/>
            <pc:sldMk cId="4006942512" sldId="297"/>
            <ac:spMk id="10" creationId="{73CB1FB5-A348-BC52-1219-BDC922344493}"/>
          </ac:spMkLst>
        </pc:spChg>
        <pc:spChg chg="mod topLvl">
          <ac:chgData name="Vasquez,  Juan Jose (OS-)" userId="c4e85e20-e9a5-4645-9363-921cd6c61213" providerId="ADAL" clId="{EFFD8132-2710-E346-92EB-1030C10DDB00}" dt="2024-02-08T17:15:03.274" v="130" actId="165"/>
          <ac:spMkLst>
            <pc:docMk/>
            <pc:sldMk cId="4006942512" sldId="297"/>
            <ac:spMk id="12" creationId="{BED2E369-7E87-58E9-03D2-47FF8C21EA0C}"/>
          </ac:spMkLst>
        </pc:spChg>
        <pc:spChg chg="mod topLvl">
          <ac:chgData name="Vasquez,  Juan Jose (OS-)" userId="c4e85e20-e9a5-4645-9363-921cd6c61213" providerId="ADAL" clId="{EFFD8132-2710-E346-92EB-1030C10DDB00}" dt="2024-02-08T17:15:08.752" v="142" actId="1035"/>
          <ac:spMkLst>
            <pc:docMk/>
            <pc:sldMk cId="4006942512" sldId="297"/>
            <ac:spMk id="13" creationId="{BC921F08-69BA-92C6-FBFF-287C0B7CA1B2}"/>
          </ac:spMkLst>
        </pc:spChg>
        <pc:spChg chg="mod">
          <ac:chgData name="Vasquez,  Juan Jose (OS-)" userId="c4e85e20-e9a5-4645-9363-921cd6c61213" providerId="ADAL" clId="{EFFD8132-2710-E346-92EB-1030C10DDB00}" dt="2024-02-08T17:11:16.751" v="102" actId="1076"/>
          <ac:spMkLst>
            <pc:docMk/>
            <pc:sldMk cId="4006942512" sldId="297"/>
            <ac:spMk id="14" creationId="{C5FFA772-AB33-9AAF-B77C-61DEC14AB7F7}"/>
          </ac:spMkLst>
        </pc:spChg>
        <pc:spChg chg="mod">
          <ac:chgData name="Vasquez,  Juan Jose (OS-)" userId="c4e85e20-e9a5-4645-9363-921cd6c61213" providerId="ADAL" clId="{EFFD8132-2710-E346-92EB-1030C10DDB00}" dt="2024-02-08T17:14:53.129" v="127" actId="1037"/>
          <ac:spMkLst>
            <pc:docMk/>
            <pc:sldMk cId="4006942512" sldId="297"/>
            <ac:spMk id="15" creationId="{D634301D-96D9-943C-1200-F7C43C7C8E76}"/>
          </ac:spMkLst>
        </pc:spChg>
        <pc:grpChg chg="del mod">
          <ac:chgData name="Vasquez,  Juan Jose (OS-)" userId="c4e85e20-e9a5-4645-9363-921cd6c61213" providerId="ADAL" clId="{EFFD8132-2710-E346-92EB-1030C10DDB00}" dt="2024-02-08T17:14:16.024" v="109" actId="165"/>
          <ac:grpSpMkLst>
            <pc:docMk/>
            <pc:sldMk cId="4006942512" sldId="297"/>
            <ac:grpSpMk id="5" creationId="{9AAB9BDC-2460-AE0E-944C-010F03F99364}"/>
          </ac:grpSpMkLst>
        </pc:grpChg>
        <pc:grpChg chg="del mod">
          <ac:chgData name="Vasquez,  Juan Jose (OS-)" userId="c4e85e20-e9a5-4645-9363-921cd6c61213" providerId="ADAL" clId="{EFFD8132-2710-E346-92EB-1030C10DDB00}" dt="2024-02-08T17:14:31.252" v="110" actId="165"/>
          <ac:grpSpMkLst>
            <pc:docMk/>
            <pc:sldMk cId="4006942512" sldId="297"/>
            <ac:grpSpMk id="8" creationId="{4D90454C-1452-7E56-1D61-1F8826508574}"/>
          </ac:grpSpMkLst>
        </pc:grpChg>
        <pc:grpChg chg="del mod">
          <ac:chgData name="Vasquez,  Juan Jose (OS-)" userId="c4e85e20-e9a5-4645-9363-921cd6c61213" providerId="ADAL" clId="{EFFD8132-2710-E346-92EB-1030C10DDB00}" dt="2024-02-08T17:15:03.274" v="130" actId="165"/>
          <ac:grpSpMkLst>
            <pc:docMk/>
            <pc:sldMk cId="4006942512" sldId="297"/>
            <ac:grpSpMk id="11" creationId="{F90252A5-DBF9-6AA8-DB6C-0BF9E0D4580D}"/>
          </ac:grpSpMkLst>
        </pc:grpChg>
        <pc:picChg chg="mod">
          <ac:chgData name="Vasquez,  Juan Jose (OS-)" userId="c4e85e20-e9a5-4645-9363-921cd6c61213" providerId="ADAL" clId="{EFFD8132-2710-E346-92EB-1030C10DDB00}" dt="2024-02-08T17:11:16.751" v="102" actId="1076"/>
          <ac:picMkLst>
            <pc:docMk/>
            <pc:sldMk cId="4006942512" sldId="297"/>
            <ac:picMk id="4" creationId="{663B09F0-28AF-664F-A428-38AADB6BF08E}"/>
          </ac:picMkLst>
        </pc:picChg>
      </pc:sldChg>
      <pc:sldChg chg="modSp mod">
        <pc:chgData name="Vasquez,  Juan Jose (OS-)" userId="c4e85e20-e9a5-4645-9363-921cd6c61213" providerId="ADAL" clId="{EFFD8132-2710-E346-92EB-1030C10DDB00}" dt="2024-02-08T17:11:01.833" v="99" actId="403"/>
        <pc:sldMkLst>
          <pc:docMk/>
          <pc:sldMk cId="1239629235" sldId="298"/>
        </pc:sldMkLst>
        <pc:spChg chg="mod">
          <ac:chgData name="Vasquez,  Juan Jose (OS-)" userId="c4e85e20-e9a5-4645-9363-921cd6c61213" providerId="ADAL" clId="{EFFD8132-2710-E346-92EB-1030C10DDB00}" dt="2024-02-08T17:11:01.833" v="99" actId="403"/>
          <ac:spMkLst>
            <pc:docMk/>
            <pc:sldMk cId="1239629235" sldId="298"/>
            <ac:spMk id="2" creationId="{A7E0F433-D027-F3BA-9C49-CCA2DCF26225}"/>
          </ac:spMkLst>
        </pc:spChg>
        <pc:spChg chg="mod">
          <ac:chgData name="Vasquez,  Juan Jose (OS-)" userId="c4e85e20-e9a5-4645-9363-921cd6c61213" providerId="ADAL" clId="{EFFD8132-2710-E346-92EB-1030C10DDB00}" dt="2024-02-08T17:10:59.096" v="96" actId="14100"/>
          <ac:spMkLst>
            <pc:docMk/>
            <pc:sldMk cId="1239629235" sldId="298"/>
            <ac:spMk id="3" creationId="{05157406-BADF-E6E3-FFC4-53B9ECDB5204}"/>
          </ac:spMkLst>
        </pc:spChg>
      </pc:sldChg>
      <pc:sldChg chg="modSp mod">
        <pc:chgData name="Vasquez,  Juan Jose (OS-)" userId="c4e85e20-e9a5-4645-9363-921cd6c61213" providerId="ADAL" clId="{EFFD8132-2710-E346-92EB-1030C10DDB00}" dt="2024-02-08T17:18:24.064" v="185" actId="403"/>
        <pc:sldMkLst>
          <pc:docMk/>
          <pc:sldMk cId="1299738290" sldId="299"/>
        </pc:sldMkLst>
        <pc:spChg chg="mod">
          <ac:chgData name="Vasquez,  Juan Jose (OS-)" userId="c4e85e20-e9a5-4645-9363-921cd6c61213" providerId="ADAL" clId="{EFFD8132-2710-E346-92EB-1030C10DDB00}" dt="2024-02-08T17:18:24.064" v="185" actId="403"/>
          <ac:spMkLst>
            <pc:docMk/>
            <pc:sldMk cId="1299738290" sldId="299"/>
            <ac:spMk id="4" creationId="{1705F736-B6FF-4953-00C5-A581E1140087}"/>
          </ac:spMkLst>
        </pc:spChg>
      </pc:sldChg>
      <pc:sldChg chg="modSp mod">
        <pc:chgData name="Vasquez,  Juan Jose (OS-)" userId="c4e85e20-e9a5-4645-9363-921cd6c61213" providerId="ADAL" clId="{EFFD8132-2710-E346-92EB-1030C10DDB00}" dt="2024-02-08T17:18:32.138" v="187" actId="403"/>
        <pc:sldMkLst>
          <pc:docMk/>
          <pc:sldMk cId="3610165288" sldId="300"/>
        </pc:sldMkLst>
        <pc:spChg chg="mod">
          <ac:chgData name="Vasquez,  Juan Jose (OS-)" userId="c4e85e20-e9a5-4645-9363-921cd6c61213" providerId="ADAL" clId="{EFFD8132-2710-E346-92EB-1030C10DDB00}" dt="2024-02-08T17:18:32.138" v="187" actId="403"/>
          <ac:spMkLst>
            <pc:docMk/>
            <pc:sldMk cId="3610165288" sldId="300"/>
            <ac:spMk id="4" creationId="{072A21CC-AD44-632B-2DB4-6ED7E7444FF6}"/>
          </ac:spMkLst>
        </pc:spChg>
      </pc:sldChg>
      <pc:sldChg chg="addSp delSp modSp add mod">
        <pc:chgData name="Vasquez,  Juan Jose (OS-)" userId="c4e85e20-e9a5-4645-9363-921cd6c61213" providerId="ADAL" clId="{EFFD8132-2710-E346-92EB-1030C10DDB00}" dt="2024-02-08T17:30:02.150" v="327" actId="113"/>
        <pc:sldMkLst>
          <pc:docMk/>
          <pc:sldMk cId="4043132006" sldId="301"/>
        </pc:sldMkLst>
        <pc:spChg chg="del">
          <ac:chgData name="Vasquez,  Juan Jose (OS-)" userId="c4e85e20-e9a5-4645-9363-921cd6c61213" providerId="ADAL" clId="{EFFD8132-2710-E346-92EB-1030C10DDB00}" dt="2024-02-08T17:28:58.822" v="315" actId="478"/>
          <ac:spMkLst>
            <pc:docMk/>
            <pc:sldMk cId="4043132006" sldId="301"/>
            <ac:spMk id="2" creationId="{D546A74C-DCEE-855C-902E-88703B748EB0}"/>
          </ac:spMkLst>
        </pc:spChg>
        <pc:spChg chg="del">
          <ac:chgData name="Vasquez,  Juan Jose (OS-)" userId="c4e85e20-e9a5-4645-9363-921cd6c61213" providerId="ADAL" clId="{EFFD8132-2710-E346-92EB-1030C10DDB00}" dt="2024-02-08T17:28:58.822" v="315" actId="478"/>
          <ac:spMkLst>
            <pc:docMk/>
            <pc:sldMk cId="4043132006" sldId="301"/>
            <ac:spMk id="3" creationId="{8A84B4B6-2884-CA02-54AA-CE6350CB5A94}"/>
          </ac:spMkLst>
        </pc:spChg>
        <pc:spChg chg="del">
          <ac:chgData name="Vasquez,  Juan Jose (OS-)" userId="c4e85e20-e9a5-4645-9363-921cd6c61213" providerId="ADAL" clId="{EFFD8132-2710-E346-92EB-1030C10DDB00}" dt="2024-02-08T17:28:58.822" v="315" actId="478"/>
          <ac:spMkLst>
            <pc:docMk/>
            <pc:sldMk cId="4043132006" sldId="301"/>
            <ac:spMk id="4" creationId="{C59F19AF-03E0-4DF7-532F-CF232E3B95D5}"/>
          </ac:spMkLst>
        </pc:spChg>
        <pc:spChg chg="del">
          <ac:chgData name="Vasquez,  Juan Jose (OS-)" userId="c4e85e20-e9a5-4645-9363-921cd6c61213" providerId="ADAL" clId="{EFFD8132-2710-E346-92EB-1030C10DDB00}" dt="2024-02-08T17:28:58.822" v="315" actId="478"/>
          <ac:spMkLst>
            <pc:docMk/>
            <pc:sldMk cId="4043132006" sldId="301"/>
            <ac:spMk id="6" creationId="{5F829B15-6F40-C965-9F87-D56B9DBB1C2F}"/>
          </ac:spMkLst>
        </pc:spChg>
        <pc:spChg chg="add mod">
          <ac:chgData name="Vasquez,  Juan Jose (OS-)" userId="c4e85e20-e9a5-4645-9363-921cd6c61213" providerId="ADAL" clId="{EFFD8132-2710-E346-92EB-1030C10DDB00}" dt="2024-02-08T17:29:12.860" v="319"/>
          <ac:spMkLst>
            <pc:docMk/>
            <pc:sldMk cId="4043132006" sldId="301"/>
            <ac:spMk id="7" creationId="{05B35CBC-0E9C-A1F4-1AA5-5F3F59901135}"/>
          </ac:spMkLst>
        </pc:spChg>
        <pc:graphicFrameChg chg="add mod modGraphic">
          <ac:chgData name="Vasquez,  Juan Jose (OS-)" userId="c4e85e20-e9a5-4645-9363-921cd6c61213" providerId="ADAL" clId="{EFFD8132-2710-E346-92EB-1030C10DDB00}" dt="2024-02-08T17:30:02.150" v="327" actId="113"/>
          <ac:graphicFrameMkLst>
            <pc:docMk/>
            <pc:sldMk cId="4043132006" sldId="301"/>
            <ac:graphicFrameMk id="8" creationId="{C2FC3CF3-6CC4-93FF-D6AE-E9690F56BD79}"/>
          </ac:graphicFrameMkLst>
        </pc:graphicFrameChg>
      </pc:sldChg>
      <pc:sldChg chg="add del">
        <pc:chgData name="Vasquez,  Juan Jose (OS-)" userId="c4e85e20-e9a5-4645-9363-921cd6c61213" providerId="ADAL" clId="{EFFD8132-2710-E346-92EB-1030C10DDB00}" dt="2024-02-08T17:29:03.397" v="317"/>
        <pc:sldMkLst>
          <pc:docMk/>
          <pc:sldMk cId="435991295" sldId="302"/>
        </pc:sldMkLst>
      </pc:sldChg>
      <pc:sldChg chg="addSp delSp modSp add mod">
        <pc:chgData name="Vasquez,  Juan Jose (OS-)" userId="c4e85e20-e9a5-4645-9363-921cd6c61213" providerId="ADAL" clId="{EFFD8132-2710-E346-92EB-1030C10DDB00}" dt="2024-02-08T17:32:10.451" v="348" actId="113"/>
        <pc:sldMkLst>
          <pc:docMk/>
          <pc:sldMk cId="1414953258" sldId="302"/>
        </pc:sldMkLst>
        <pc:spChg chg="del">
          <ac:chgData name="Vasquez,  Juan Jose (OS-)" userId="c4e85e20-e9a5-4645-9363-921cd6c61213" providerId="ADAL" clId="{EFFD8132-2710-E346-92EB-1030C10DDB00}" dt="2024-02-08T17:30:48.035" v="332" actId="478"/>
          <ac:spMkLst>
            <pc:docMk/>
            <pc:sldMk cId="1414953258" sldId="302"/>
            <ac:spMk id="2" creationId="{223DD262-1110-A2E4-07C7-3A5DE2ABD66E}"/>
          </ac:spMkLst>
        </pc:spChg>
        <pc:spChg chg="del">
          <ac:chgData name="Vasquez,  Juan Jose (OS-)" userId="c4e85e20-e9a5-4645-9363-921cd6c61213" providerId="ADAL" clId="{EFFD8132-2710-E346-92EB-1030C10DDB00}" dt="2024-02-08T17:30:46.837" v="331" actId="478"/>
          <ac:spMkLst>
            <pc:docMk/>
            <pc:sldMk cId="1414953258" sldId="302"/>
            <ac:spMk id="3" creationId="{A3980B9A-83C0-FF8E-662E-EE7DD81195B6}"/>
          </ac:spMkLst>
        </pc:spChg>
        <pc:spChg chg="del">
          <ac:chgData name="Vasquez,  Juan Jose (OS-)" userId="c4e85e20-e9a5-4645-9363-921cd6c61213" providerId="ADAL" clId="{EFFD8132-2710-E346-92EB-1030C10DDB00}" dt="2024-02-08T17:30:46.837" v="331" actId="478"/>
          <ac:spMkLst>
            <pc:docMk/>
            <pc:sldMk cId="1414953258" sldId="302"/>
            <ac:spMk id="4" creationId="{8F6E6F0D-37D8-6AAB-86BD-29AD9B84A9F7}"/>
          </ac:spMkLst>
        </pc:spChg>
        <pc:spChg chg="del">
          <ac:chgData name="Vasquez,  Juan Jose (OS-)" userId="c4e85e20-e9a5-4645-9363-921cd6c61213" providerId="ADAL" clId="{EFFD8132-2710-E346-92EB-1030C10DDB00}" dt="2024-02-08T17:30:46.837" v="331" actId="478"/>
          <ac:spMkLst>
            <pc:docMk/>
            <pc:sldMk cId="1414953258" sldId="302"/>
            <ac:spMk id="6" creationId="{A92BA12E-FFAA-301C-8EA1-FDE4A4D40F7F}"/>
          </ac:spMkLst>
        </pc:spChg>
        <pc:spChg chg="add mod">
          <ac:chgData name="Vasquez,  Juan Jose (OS-)" userId="c4e85e20-e9a5-4645-9363-921cd6c61213" providerId="ADAL" clId="{EFFD8132-2710-E346-92EB-1030C10DDB00}" dt="2024-02-08T17:30:55.477" v="334"/>
          <ac:spMkLst>
            <pc:docMk/>
            <pc:sldMk cId="1414953258" sldId="302"/>
            <ac:spMk id="7" creationId="{3ACA2FE4-26D5-C01F-54FA-54D081FE102F}"/>
          </ac:spMkLst>
        </pc:spChg>
        <pc:graphicFrameChg chg="add mod modGraphic">
          <ac:chgData name="Vasquez,  Juan Jose (OS-)" userId="c4e85e20-e9a5-4645-9363-921cd6c61213" providerId="ADAL" clId="{EFFD8132-2710-E346-92EB-1030C10DDB00}" dt="2024-02-08T17:32:10.451" v="348" actId="113"/>
          <ac:graphicFrameMkLst>
            <pc:docMk/>
            <pc:sldMk cId="1414953258" sldId="302"/>
            <ac:graphicFrameMk id="8" creationId="{2F451E9A-AA60-73A1-015E-8AC6E8DD4A1A}"/>
          </ac:graphicFrameMkLst>
        </pc:graphicFrameChg>
        <pc:graphicFrameChg chg="add del mod">
          <ac:chgData name="Vasquez,  Juan Jose (OS-)" userId="c4e85e20-e9a5-4645-9363-921cd6c61213" providerId="ADAL" clId="{EFFD8132-2710-E346-92EB-1030C10DDB00}" dt="2024-02-08T17:31:55.051" v="345" actId="478"/>
          <ac:graphicFrameMkLst>
            <pc:docMk/>
            <pc:sldMk cId="1414953258" sldId="302"/>
            <ac:graphicFrameMk id="9" creationId="{B536759B-DC3B-FFA5-086E-0827C03CE9F1}"/>
          </ac:graphicFrameMkLst>
        </pc:graphicFrameChg>
      </pc:sldChg>
      <pc:sldChg chg="new del">
        <pc:chgData name="Vasquez,  Juan Jose (OS-)" userId="c4e85e20-e9a5-4645-9363-921cd6c61213" providerId="ADAL" clId="{EFFD8132-2710-E346-92EB-1030C10DDB00}" dt="2024-02-08T17:30:39.381" v="329" actId="2696"/>
        <pc:sldMkLst>
          <pc:docMk/>
          <pc:sldMk cId="2510797249" sldId="302"/>
        </pc:sldMkLst>
      </pc:sldChg>
      <pc:sldChg chg="addSp delSp modSp add mod">
        <pc:chgData name="Vasquez,  Juan Jose (OS-)" userId="c4e85e20-e9a5-4645-9363-921cd6c61213" providerId="ADAL" clId="{EFFD8132-2710-E346-92EB-1030C10DDB00}" dt="2024-02-08T17:35:53.483" v="384" actId="113"/>
        <pc:sldMkLst>
          <pc:docMk/>
          <pc:sldMk cId="352445720" sldId="303"/>
        </pc:sldMkLst>
        <pc:spChg chg="mod">
          <ac:chgData name="Vasquez,  Juan Jose (OS-)" userId="c4e85e20-e9a5-4645-9363-921cd6c61213" providerId="ADAL" clId="{EFFD8132-2710-E346-92EB-1030C10DDB00}" dt="2024-02-08T17:34:09.179" v="352"/>
          <ac:spMkLst>
            <pc:docMk/>
            <pc:sldMk cId="352445720" sldId="303"/>
            <ac:spMk id="7" creationId="{9D84B3DC-C331-CC89-B96A-E27FDAC899DC}"/>
          </ac:spMkLst>
        </pc:spChg>
        <pc:graphicFrameChg chg="add del mod modGraphic">
          <ac:chgData name="Vasquez,  Juan Jose (OS-)" userId="c4e85e20-e9a5-4645-9363-921cd6c61213" providerId="ADAL" clId="{EFFD8132-2710-E346-92EB-1030C10DDB00}" dt="2024-02-08T17:34:35.636" v="360" actId="21"/>
          <ac:graphicFrameMkLst>
            <pc:docMk/>
            <pc:sldMk cId="352445720" sldId="303"/>
            <ac:graphicFrameMk id="2" creationId="{A7DC6F52-78DD-5CB8-B87A-2DA18AC1F9D8}"/>
          </ac:graphicFrameMkLst>
        </pc:graphicFrameChg>
        <pc:graphicFrameChg chg="add mod modGraphic">
          <ac:chgData name="Vasquez,  Juan Jose (OS-)" userId="c4e85e20-e9a5-4645-9363-921cd6c61213" providerId="ADAL" clId="{EFFD8132-2710-E346-92EB-1030C10DDB00}" dt="2024-02-08T17:35:53.483" v="384" actId="113"/>
          <ac:graphicFrameMkLst>
            <pc:docMk/>
            <pc:sldMk cId="352445720" sldId="303"/>
            <ac:graphicFrameMk id="3" creationId="{3B2BED0B-A2BC-CC74-3543-4DAFB25791E1}"/>
          </ac:graphicFrameMkLst>
        </pc:graphicFrameChg>
        <pc:graphicFrameChg chg="del mod">
          <ac:chgData name="Vasquez,  Juan Jose (OS-)" userId="c4e85e20-e9a5-4645-9363-921cd6c61213" providerId="ADAL" clId="{EFFD8132-2710-E346-92EB-1030C10DDB00}" dt="2024-02-08T17:35:47.207" v="383" actId="478"/>
          <ac:graphicFrameMkLst>
            <pc:docMk/>
            <pc:sldMk cId="352445720" sldId="303"/>
            <ac:graphicFrameMk id="8" creationId="{A4A7004D-4D03-B807-F2A4-55FB2AD75AD0}"/>
          </ac:graphicFrameMkLst>
        </pc:graphicFrameChg>
      </pc:sldChg>
      <pc:sldChg chg="addSp delSp modSp add mod">
        <pc:chgData name="Vasquez,  Juan Jose (OS-)" userId="c4e85e20-e9a5-4645-9363-921cd6c61213" providerId="ADAL" clId="{EFFD8132-2710-E346-92EB-1030C10DDB00}" dt="2024-02-08T17:38:58.174" v="425" actId="1076"/>
        <pc:sldMkLst>
          <pc:docMk/>
          <pc:sldMk cId="2196613481" sldId="304"/>
        </pc:sldMkLst>
        <pc:spChg chg="mod">
          <ac:chgData name="Vasquez,  Juan Jose (OS-)" userId="c4e85e20-e9a5-4645-9363-921cd6c61213" providerId="ADAL" clId="{EFFD8132-2710-E346-92EB-1030C10DDB00}" dt="2024-02-08T17:36:35.838" v="391"/>
          <ac:spMkLst>
            <pc:docMk/>
            <pc:sldMk cId="2196613481" sldId="304"/>
            <ac:spMk id="7" creationId="{0069410D-9FF0-51FA-5EF3-D35C143E8A5C}"/>
          </ac:spMkLst>
        </pc:spChg>
        <pc:graphicFrameChg chg="add del mod modGraphic">
          <ac:chgData name="Vasquez,  Juan Jose (OS-)" userId="c4e85e20-e9a5-4645-9363-921cd6c61213" providerId="ADAL" clId="{EFFD8132-2710-E346-92EB-1030C10DDB00}" dt="2024-02-08T17:37:10.401" v="400" actId="21"/>
          <ac:graphicFrameMkLst>
            <pc:docMk/>
            <pc:sldMk cId="2196613481" sldId="304"/>
            <ac:graphicFrameMk id="2" creationId="{FCDF5EC4-BD13-213C-ECB4-D56E8AEDCE4D}"/>
          </ac:graphicFrameMkLst>
        </pc:graphicFrameChg>
        <pc:graphicFrameChg chg="del">
          <ac:chgData name="Vasquez,  Juan Jose (OS-)" userId="c4e85e20-e9a5-4645-9363-921cd6c61213" providerId="ADAL" clId="{EFFD8132-2710-E346-92EB-1030C10DDB00}" dt="2024-02-08T17:37:12.705" v="401" actId="478"/>
          <ac:graphicFrameMkLst>
            <pc:docMk/>
            <pc:sldMk cId="2196613481" sldId="304"/>
            <ac:graphicFrameMk id="3" creationId="{106870C9-4603-790B-C9DE-F2A298FDF874}"/>
          </ac:graphicFrameMkLst>
        </pc:graphicFrameChg>
        <pc:graphicFrameChg chg="add mod modGraphic">
          <ac:chgData name="Vasquez,  Juan Jose (OS-)" userId="c4e85e20-e9a5-4645-9363-921cd6c61213" providerId="ADAL" clId="{EFFD8132-2710-E346-92EB-1030C10DDB00}" dt="2024-02-08T17:38:58.174" v="425" actId="1076"/>
          <ac:graphicFrameMkLst>
            <pc:docMk/>
            <pc:sldMk cId="2196613481" sldId="304"/>
            <ac:graphicFrameMk id="4" creationId="{B1673E75-8E07-270E-8E63-8F85D0F1E2C1}"/>
          </ac:graphicFrameMkLst>
        </pc:graphicFrameChg>
      </pc:sldChg>
      <pc:sldChg chg="addSp delSp modSp add mod">
        <pc:chgData name="Vasquez,  Juan Jose (OS-)" userId="c4e85e20-e9a5-4645-9363-921cd6c61213" providerId="ADAL" clId="{EFFD8132-2710-E346-92EB-1030C10DDB00}" dt="2024-02-08T17:40:16.562" v="442" actId="478"/>
        <pc:sldMkLst>
          <pc:docMk/>
          <pc:sldMk cId="1458557453" sldId="305"/>
        </pc:sldMkLst>
        <pc:spChg chg="mod">
          <ac:chgData name="Vasquez,  Juan Jose (OS-)" userId="c4e85e20-e9a5-4645-9363-921cd6c61213" providerId="ADAL" clId="{EFFD8132-2710-E346-92EB-1030C10DDB00}" dt="2024-02-08T17:39:18.550" v="429"/>
          <ac:spMkLst>
            <pc:docMk/>
            <pc:sldMk cId="1458557453" sldId="305"/>
            <ac:spMk id="7" creationId="{5FFD2720-8809-15D4-D513-FF26F24AEEF0}"/>
          </ac:spMkLst>
        </pc:spChg>
        <pc:graphicFrameChg chg="add mod modGraphic">
          <ac:chgData name="Vasquez,  Juan Jose (OS-)" userId="c4e85e20-e9a5-4645-9363-921cd6c61213" providerId="ADAL" clId="{EFFD8132-2710-E346-92EB-1030C10DDB00}" dt="2024-02-08T17:40:14.757" v="441" actId="1076"/>
          <ac:graphicFrameMkLst>
            <pc:docMk/>
            <pc:sldMk cId="1458557453" sldId="305"/>
            <ac:graphicFrameMk id="2" creationId="{5AAFC6B0-BBA3-9E08-A04A-CE12697F8D34}"/>
          </ac:graphicFrameMkLst>
        </pc:graphicFrameChg>
        <pc:graphicFrameChg chg="del">
          <ac:chgData name="Vasquez,  Juan Jose (OS-)" userId="c4e85e20-e9a5-4645-9363-921cd6c61213" providerId="ADAL" clId="{EFFD8132-2710-E346-92EB-1030C10DDB00}" dt="2024-02-08T17:40:16.562" v="442" actId="478"/>
          <ac:graphicFrameMkLst>
            <pc:docMk/>
            <pc:sldMk cId="1458557453" sldId="305"/>
            <ac:graphicFrameMk id="3" creationId="{32512542-4949-F468-8A84-F0657BB0C2B9}"/>
          </ac:graphicFrameMkLst>
        </pc:graphicFrameChg>
      </pc:sldChg>
    </pc:docChg>
  </pc:docChgLst>
  <pc:docChgLst>
    <pc:chgData name="Loayza Saldivia,  Sergio (OS-)" userId="S::loayzaser@paho.org::b0266ea2-599b-48a7-9ee2-a9ecfc76e9b3" providerId="AD" clId="Web-{01B55169-BAF2-CE07-7FCA-D99334B60009}"/>
    <pc:docChg chg="modSld">
      <pc:chgData name="Loayza Saldivia,  Sergio (OS-)" userId="S::loayzaser@paho.org::b0266ea2-599b-48a7-9ee2-a9ecfc76e9b3" providerId="AD" clId="Web-{01B55169-BAF2-CE07-7FCA-D99334B60009}" dt="2023-12-18T21:54:04.212" v="5" actId="20577"/>
      <pc:docMkLst>
        <pc:docMk/>
      </pc:docMkLst>
      <pc:sldChg chg="modSp">
        <pc:chgData name="Loayza Saldivia,  Sergio (OS-)" userId="S::loayzaser@paho.org::b0266ea2-599b-48a7-9ee2-a9ecfc76e9b3" providerId="AD" clId="Web-{01B55169-BAF2-CE07-7FCA-D99334B60009}" dt="2023-12-18T21:51:37.578" v="2" actId="1076"/>
        <pc:sldMkLst>
          <pc:docMk/>
          <pc:sldMk cId="1478683913" sldId="292"/>
        </pc:sldMkLst>
        <pc:spChg chg="mod">
          <ac:chgData name="Loayza Saldivia,  Sergio (OS-)" userId="S::loayzaser@paho.org::b0266ea2-599b-48a7-9ee2-a9ecfc76e9b3" providerId="AD" clId="Web-{01B55169-BAF2-CE07-7FCA-D99334B60009}" dt="2023-12-18T21:51:37.578" v="2" actId="1076"/>
          <ac:spMkLst>
            <pc:docMk/>
            <pc:sldMk cId="1478683913" sldId="292"/>
            <ac:spMk id="4" creationId="{B46665FF-CBD4-2680-DD7D-ECFC664599AB}"/>
          </ac:spMkLst>
        </pc:spChg>
      </pc:sldChg>
      <pc:sldChg chg="modSp">
        <pc:chgData name="Loayza Saldivia,  Sergio (OS-)" userId="S::loayzaser@paho.org::b0266ea2-599b-48a7-9ee2-a9ecfc76e9b3" providerId="AD" clId="Web-{01B55169-BAF2-CE07-7FCA-D99334B60009}" dt="2023-12-18T21:54:04.212" v="5" actId="20577"/>
        <pc:sldMkLst>
          <pc:docMk/>
          <pc:sldMk cId="2791323933" sldId="293"/>
        </pc:sldMkLst>
        <pc:spChg chg="mod">
          <ac:chgData name="Loayza Saldivia,  Sergio (OS-)" userId="S::loayzaser@paho.org::b0266ea2-599b-48a7-9ee2-a9ecfc76e9b3" providerId="AD" clId="Web-{01B55169-BAF2-CE07-7FCA-D99334B60009}" dt="2023-12-18T21:54:04.212" v="5" actId="20577"/>
          <ac:spMkLst>
            <pc:docMk/>
            <pc:sldMk cId="2791323933" sldId="293"/>
            <ac:spMk id="3" creationId="{44BDFFEF-1C64-5421-97DA-09B135B956F4}"/>
          </ac:spMkLst>
        </pc:spChg>
      </pc:sldChg>
    </pc:docChg>
  </pc:docChgLst>
  <pc:docChgLst>
    <pc:chgData name="Loayza Saldivia,  Sergio (OS-)" userId="S::loayzaser@paho.org::b0266ea2-599b-48a7-9ee2-a9ecfc76e9b3" providerId="AD" clId="Web-{DB5645B6-C865-97EF-E710-924FE5B7D286}"/>
    <pc:docChg chg="modSld">
      <pc:chgData name="Loayza Saldivia,  Sergio (OS-)" userId="S::loayzaser@paho.org::b0266ea2-599b-48a7-9ee2-a9ecfc76e9b3" providerId="AD" clId="Web-{DB5645B6-C865-97EF-E710-924FE5B7D286}" dt="2023-12-19T12:35:48.077" v="9" actId="20577"/>
      <pc:docMkLst>
        <pc:docMk/>
      </pc:docMkLst>
      <pc:sldChg chg="modSp">
        <pc:chgData name="Loayza Saldivia,  Sergio (OS-)" userId="S::loayzaser@paho.org::b0266ea2-599b-48a7-9ee2-a9ecfc76e9b3" providerId="AD" clId="Web-{DB5645B6-C865-97EF-E710-924FE5B7D286}" dt="2023-12-19T12:16:51.238" v="5" actId="14100"/>
        <pc:sldMkLst>
          <pc:docMk/>
          <pc:sldMk cId="3932526497" sldId="294"/>
        </pc:sldMkLst>
        <pc:spChg chg="mod">
          <ac:chgData name="Loayza Saldivia,  Sergio (OS-)" userId="S::loayzaser@paho.org::b0266ea2-599b-48a7-9ee2-a9ecfc76e9b3" providerId="AD" clId="Web-{DB5645B6-C865-97EF-E710-924FE5B7D286}" dt="2023-12-19T12:16:43.613" v="3" actId="20577"/>
          <ac:spMkLst>
            <pc:docMk/>
            <pc:sldMk cId="3932526497" sldId="294"/>
            <ac:spMk id="5" creationId="{F0668955-74C7-545B-7BB6-F63A7FA2A5B5}"/>
          </ac:spMkLst>
        </pc:spChg>
        <pc:spChg chg="mod">
          <ac:chgData name="Loayza Saldivia,  Sergio (OS-)" userId="S::loayzaser@paho.org::b0266ea2-599b-48a7-9ee2-a9ecfc76e9b3" providerId="AD" clId="Web-{DB5645B6-C865-97EF-E710-924FE5B7D286}" dt="2023-12-19T12:16:45.753" v="4" actId="14100"/>
          <ac:spMkLst>
            <pc:docMk/>
            <pc:sldMk cId="3932526497" sldId="294"/>
            <ac:spMk id="6" creationId="{FD6DF774-CEC2-6361-80DA-5E31E8AB7EC4}"/>
          </ac:spMkLst>
        </pc:spChg>
        <pc:spChg chg="mod">
          <ac:chgData name="Loayza Saldivia,  Sergio (OS-)" userId="S::loayzaser@paho.org::b0266ea2-599b-48a7-9ee2-a9ecfc76e9b3" providerId="AD" clId="Web-{DB5645B6-C865-97EF-E710-924FE5B7D286}" dt="2023-12-19T12:16:51.238" v="5" actId="14100"/>
          <ac:spMkLst>
            <pc:docMk/>
            <pc:sldMk cId="3932526497" sldId="294"/>
            <ac:spMk id="8" creationId="{1C0AEAFF-8EC7-EC19-2C6D-26FA2FB7E70A}"/>
          </ac:spMkLst>
        </pc:spChg>
      </pc:sldChg>
      <pc:sldChg chg="modSp">
        <pc:chgData name="Loayza Saldivia,  Sergio (OS-)" userId="S::loayzaser@paho.org::b0266ea2-599b-48a7-9ee2-a9ecfc76e9b3" providerId="AD" clId="Web-{DB5645B6-C865-97EF-E710-924FE5B7D286}" dt="2023-12-19T12:35:48.077" v="9" actId="20577"/>
        <pc:sldMkLst>
          <pc:docMk/>
          <pc:sldMk cId="1239629235" sldId="298"/>
        </pc:sldMkLst>
        <pc:spChg chg="mod">
          <ac:chgData name="Loayza Saldivia,  Sergio (OS-)" userId="S::loayzaser@paho.org::b0266ea2-599b-48a7-9ee2-a9ecfc76e9b3" providerId="AD" clId="Web-{DB5645B6-C865-97EF-E710-924FE5B7D286}" dt="2023-12-19T12:35:48.077" v="9" actId="20577"/>
          <ac:spMkLst>
            <pc:docMk/>
            <pc:sldMk cId="1239629235" sldId="298"/>
            <ac:spMk id="2" creationId="{A7E0F433-D027-F3BA-9C49-CCA2DCF26225}"/>
          </ac:spMkLst>
        </pc:spChg>
      </pc:sldChg>
      <pc:sldChg chg="modSp">
        <pc:chgData name="Loayza Saldivia,  Sergio (OS-)" userId="S::loayzaser@paho.org::b0266ea2-599b-48a7-9ee2-a9ecfc76e9b3" providerId="AD" clId="Web-{DB5645B6-C865-97EF-E710-924FE5B7D286}" dt="2023-12-19T12:35:08.590" v="7" actId="20577"/>
        <pc:sldMkLst>
          <pc:docMk/>
          <pc:sldMk cId="1299738290" sldId="299"/>
        </pc:sldMkLst>
        <pc:spChg chg="mod">
          <ac:chgData name="Loayza Saldivia,  Sergio (OS-)" userId="S::loayzaser@paho.org::b0266ea2-599b-48a7-9ee2-a9ecfc76e9b3" providerId="AD" clId="Web-{DB5645B6-C865-97EF-E710-924FE5B7D286}" dt="2023-12-19T12:35:08.590" v="7" actId="20577"/>
          <ac:spMkLst>
            <pc:docMk/>
            <pc:sldMk cId="1299738290" sldId="299"/>
            <ac:spMk id="4" creationId="{1705F736-B6FF-4953-00C5-A581E11400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1F51E-9326-474E-AA55-E3878E78E4FA}" type="datetimeFigureOut">
              <a:rPr lang="es-MX" smtClean="0"/>
              <a:t>22/02/24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50F00-79A4-D643-B463-758BEC25F0FE}" type="slidenum">
              <a:rPr lang="es-MX" smtClean="0"/>
              <a:t>‹#›</a:t>
            </a:fld>
            <a:endParaRPr lang="es-MX"/>
          </a:p>
        </p:txBody>
      </p:sp>
    </p:spTree>
    <p:extLst>
      <p:ext uri="{BB962C8B-B14F-4D97-AF65-F5344CB8AC3E}">
        <p14:creationId xmlns:p14="http://schemas.microsoft.com/office/powerpoint/2010/main" val="3438755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7db20ce4d_0_3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297db20ce4d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a04eae5a1a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a04eae5a1a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9CF85-C19F-AC23-CD6A-1A3833A3878E}"/>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C64D7841-76D8-0BB7-C223-DA712AC592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F12EA519-3604-A0DD-DFF1-620A1FB615A0}"/>
              </a:ext>
            </a:extLst>
          </p:cNvPr>
          <p:cNvSpPr>
            <a:spLocks noGrp="1"/>
          </p:cNvSpPr>
          <p:nvPr>
            <p:ph type="dt" sz="half" idx="10"/>
          </p:nvPr>
        </p:nvSpPr>
        <p:spPr/>
        <p:txBody>
          <a:bodyPr/>
          <a:lstStyle/>
          <a:p>
            <a:fld id="{D2EF4BC3-DB69-F44F-9D72-FE25B411FDF9}" type="datetimeFigureOut">
              <a:rPr lang="es-MX" smtClean="0"/>
              <a:t>22/02/24</a:t>
            </a:fld>
            <a:endParaRPr lang="es-MX"/>
          </a:p>
        </p:txBody>
      </p:sp>
      <p:sp>
        <p:nvSpPr>
          <p:cNvPr id="5" name="Marcador de pie de página 4">
            <a:extLst>
              <a:ext uri="{FF2B5EF4-FFF2-40B4-BE49-F238E27FC236}">
                <a16:creationId xmlns:a16="http://schemas.microsoft.com/office/drawing/2014/main" id="{5A82C22C-9E44-B474-0285-BB41208E2E2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CF6F7BD-CA4A-091E-C951-C2E79CF8D675}"/>
              </a:ext>
            </a:extLst>
          </p:cNvPr>
          <p:cNvSpPr>
            <a:spLocks noGrp="1"/>
          </p:cNvSpPr>
          <p:nvPr>
            <p:ph type="sldNum" sz="quarter" idx="12"/>
          </p:nvPr>
        </p:nvSpPr>
        <p:spPr/>
        <p:txBody>
          <a:bodyPr/>
          <a:lstStyle/>
          <a:p>
            <a:fld id="{32FD5A31-AC77-EC4B-9D22-7EC0DF7C6270}" type="slidenum">
              <a:rPr lang="es-MX" smtClean="0"/>
              <a:t>‹#›</a:t>
            </a:fld>
            <a:endParaRPr lang="es-MX"/>
          </a:p>
        </p:txBody>
      </p:sp>
    </p:spTree>
    <p:extLst>
      <p:ext uri="{BB962C8B-B14F-4D97-AF65-F5344CB8AC3E}">
        <p14:creationId xmlns:p14="http://schemas.microsoft.com/office/powerpoint/2010/main" val="49849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A2BB1-CB9B-1D05-3FF0-8154AF56908E}"/>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D59A3134-A08D-1001-DE5D-C0C3D9662AEA}"/>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74F9A9D4-839B-DD78-4450-A4132FC96BB1}"/>
              </a:ext>
            </a:extLst>
          </p:cNvPr>
          <p:cNvSpPr>
            <a:spLocks noGrp="1"/>
          </p:cNvSpPr>
          <p:nvPr>
            <p:ph type="dt" sz="half" idx="10"/>
          </p:nvPr>
        </p:nvSpPr>
        <p:spPr/>
        <p:txBody>
          <a:bodyPr/>
          <a:lstStyle/>
          <a:p>
            <a:fld id="{D2EF4BC3-DB69-F44F-9D72-FE25B411FDF9}" type="datetimeFigureOut">
              <a:rPr lang="es-MX" smtClean="0"/>
              <a:t>22/02/24</a:t>
            </a:fld>
            <a:endParaRPr lang="es-MX"/>
          </a:p>
        </p:txBody>
      </p:sp>
      <p:sp>
        <p:nvSpPr>
          <p:cNvPr id="5" name="Marcador de pie de página 4">
            <a:extLst>
              <a:ext uri="{FF2B5EF4-FFF2-40B4-BE49-F238E27FC236}">
                <a16:creationId xmlns:a16="http://schemas.microsoft.com/office/drawing/2014/main" id="{DDA2CADA-1538-5DCB-0EEC-187331401B0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894A2D1-0BC2-D9A1-C905-0EDC6E0B540F}"/>
              </a:ext>
            </a:extLst>
          </p:cNvPr>
          <p:cNvSpPr>
            <a:spLocks noGrp="1"/>
          </p:cNvSpPr>
          <p:nvPr>
            <p:ph type="sldNum" sz="quarter" idx="12"/>
          </p:nvPr>
        </p:nvSpPr>
        <p:spPr/>
        <p:txBody>
          <a:bodyPr/>
          <a:lstStyle/>
          <a:p>
            <a:fld id="{32FD5A31-AC77-EC4B-9D22-7EC0DF7C6270}" type="slidenum">
              <a:rPr lang="es-MX" smtClean="0"/>
              <a:t>‹#›</a:t>
            </a:fld>
            <a:endParaRPr lang="es-MX"/>
          </a:p>
        </p:txBody>
      </p:sp>
    </p:spTree>
    <p:extLst>
      <p:ext uri="{BB962C8B-B14F-4D97-AF65-F5344CB8AC3E}">
        <p14:creationId xmlns:p14="http://schemas.microsoft.com/office/powerpoint/2010/main" val="13257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F11258F-D3BA-A1F7-9231-88C047AFDEC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723E04DD-B36C-F4C0-0C27-9B1DF99C4AD2}"/>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7D9BBE3E-DB1C-EA0B-D074-DA0E1A2A3F96}"/>
              </a:ext>
            </a:extLst>
          </p:cNvPr>
          <p:cNvSpPr>
            <a:spLocks noGrp="1"/>
          </p:cNvSpPr>
          <p:nvPr>
            <p:ph type="dt" sz="half" idx="10"/>
          </p:nvPr>
        </p:nvSpPr>
        <p:spPr/>
        <p:txBody>
          <a:bodyPr/>
          <a:lstStyle/>
          <a:p>
            <a:fld id="{D2EF4BC3-DB69-F44F-9D72-FE25B411FDF9}" type="datetimeFigureOut">
              <a:rPr lang="es-MX" smtClean="0"/>
              <a:t>22/02/24</a:t>
            </a:fld>
            <a:endParaRPr lang="es-MX"/>
          </a:p>
        </p:txBody>
      </p:sp>
      <p:sp>
        <p:nvSpPr>
          <p:cNvPr id="5" name="Marcador de pie de página 4">
            <a:extLst>
              <a:ext uri="{FF2B5EF4-FFF2-40B4-BE49-F238E27FC236}">
                <a16:creationId xmlns:a16="http://schemas.microsoft.com/office/drawing/2014/main" id="{2DE47A6F-B4CF-7899-7CA0-540832E4400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F3DABCE-2A7A-BAC2-D5A9-0E9A019677B8}"/>
              </a:ext>
            </a:extLst>
          </p:cNvPr>
          <p:cNvSpPr>
            <a:spLocks noGrp="1"/>
          </p:cNvSpPr>
          <p:nvPr>
            <p:ph type="sldNum" sz="quarter" idx="12"/>
          </p:nvPr>
        </p:nvSpPr>
        <p:spPr/>
        <p:txBody>
          <a:bodyPr/>
          <a:lstStyle/>
          <a:p>
            <a:fld id="{32FD5A31-AC77-EC4B-9D22-7EC0DF7C6270}" type="slidenum">
              <a:rPr lang="es-MX" smtClean="0"/>
              <a:t>‹#›</a:t>
            </a:fld>
            <a:endParaRPr lang="es-MX"/>
          </a:p>
        </p:txBody>
      </p:sp>
    </p:spTree>
    <p:extLst>
      <p:ext uri="{BB962C8B-B14F-4D97-AF65-F5344CB8AC3E}">
        <p14:creationId xmlns:p14="http://schemas.microsoft.com/office/powerpoint/2010/main" val="2156655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Yellow">
  <p:cSld name="Title Yellow">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9"/>
          <p:cNvSpPr txBox="1">
            <a:spLocks noGrp="1"/>
          </p:cNvSpPr>
          <p:nvPr>
            <p:ph type="ctrTitle"/>
          </p:nvPr>
        </p:nvSpPr>
        <p:spPr>
          <a:xfrm>
            <a:off x="864967" y="368936"/>
            <a:ext cx="8934000" cy="1603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60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937507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838200" y="365125"/>
            <a:ext cx="109820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061340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578069" y="1344785"/>
            <a:ext cx="7052400" cy="2387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4500"/>
              <a:buFont typeface="Poppins Black"/>
              <a:buNone/>
              <a:defRPr sz="60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578071" y="3824460"/>
            <a:ext cx="6080000" cy="1655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1067"/>
              </a:spcBef>
              <a:spcAft>
                <a:spcPts val="0"/>
              </a:spcAft>
              <a:buClr>
                <a:schemeClr val="dk1"/>
              </a:buClr>
              <a:buSzPts val="1800"/>
              <a:buNone/>
              <a:defRPr sz="2400">
                <a:latin typeface="Poppins"/>
                <a:ea typeface="Poppins"/>
                <a:cs typeface="Poppins"/>
                <a:sym typeface="Poppins"/>
              </a:defRPr>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Tree>
    <p:extLst>
      <p:ext uri="{BB962C8B-B14F-4D97-AF65-F5344CB8AC3E}">
        <p14:creationId xmlns:p14="http://schemas.microsoft.com/office/powerpoint/2010/main" val="3646496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838199" y="365125"/>
            <a:ext cx="109820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5"/>
          <p:cNvSpPr txBox="1">
            <a:spLocks noGrp="1"/>
          </p:cNvSpPr>
          <p:nvPr>
            <p:ph type="body" idx="1"/>
          </p:nvPr>
        </p:nvSpPr>
        <p:spPr>
          <a:xfrm>
            <a:off x="838199" y="1825625"/>
            <a:ext cx="10982000" cy="4064000"/>
          </a:xfrm>
          <a:prstGeom prst="rect">
            <a:avLst/>
          </a:prstGeom>
          <a:noFill/>
          <a:ln>
            <a:noFill/>
          </a:ln>
        </p:spPr>
        <p:txBody>
          <a:bodyPr spcFirstLastPara="1" wrap="square" lIns="68575" tIns="34275" rIns="68575" bIns="34275" anchor="t" anchorCtr="0">
            <a:normAutofit/>
          </a:bodyPr>
          <a:lstStyle>
            <a:lvl1pPr marL="609585" lvl="0" indent="-482588" algn="l" rtl="0">
              <a:lnSpc>
                <a:spcPct val="90000"/>
              </a:lnSpc>
              <a:spcBef>
                <a:spcPts val="1067"/>
              </a:spcBef>
              <a:spcAft>
                <a:spcPts val="0"/>
              </a:spcAft>
              <a:buClr>
                <a:schemeClr val="dk1"/>
              </a:buClr>
              <a:buSzPts val="2100"/>
              <a:buChar char="•"/>
              <a:defRPr>
                <a:latin typeface="Poppins"/>
                <a:ea typeface="Poppins"/>
                <a:cs typeface="Poppins"/>
                <a:sym typeface="Poppins"/>
              </a:defRPr>
            </a:lvl1pPr>
            <a:lvl2pPr marL="1219170" lvl="1" indent="-457189" algn="l" rtl="0">
              <a:lnSpc>
                <a:spcPct val="90000"/>
              </a:lnSpc>
              <a:spcBef>
                <a:spcPts val="533"/>
              </a:spcBef>
              <a:spcAft>
                <a:spcPts val="0"/>
              </a:spcAft>
              <a:buClr>
                <a:schemeClr val="dk1"/>
              </a:buClr>
              <a:buSzPts val="1800"/>
              <a:buChar char="•"/>
              <a:defRPr>
                <a:latin typeface="Poppins"/>
                <a:ea typeface="Poppins"/>
                <a:cs typeface="Poppins"/>
                <a:sym typeface="Poppins"/>
              </a:defRPr>
            </a:lvl2pPr>
            <a:lvl3pPr marL="1828754" lvl="2" indent="-431789" algn="l" rtl="0">
              <a:lnSpc>
                <a:spcPct val="90000"/>
              </a:lnSpc>
              <a:spcBef>
                <a:spcPts val="533"/>
              </a:spcBef>
              <a:spcAft>
                <a:spcPts val="0"/>
              </a:spcAft>
              <a:buClr>
                <a:schemeClr val="dk1"/>
              </a:buClr>
              <a:buSzPts val="1500"/>
              <a:buChar char="•"/>
              <a:defRPr>
                <a:latin typeface="Poppins"/>
                <a:ea typeface="Poppins"/>
                <a:cs typeface="Poppins"/>
                <a:sym typeface="Poppins"/>
              </a:defRPr>
            </a:lvl3pPr>
            <a:lvl4pPr marL="2438339" lvl="3" indent="-423323" algn="l" rtl="0">
              <a:lnSpc>
                <a:spcPct val="90000"/>
              </a:lnSpc>
              <a:spcBef>
                <a:spcPts val="533"/>
              </a:spcBef>
              <a:spcAft>
                <a:spcPts val="0"/>
              </a:spcAft>
              <a:buClr>
                <a:schemeClr val="dk1"/>
              </a:buClr>
              <a:buSzPts val="1400"/>
              <a:buChar char="•"/>
              <a:defRPr>
                <a:latin typeface="Poppins"/>
                <a:ea typeface="Poppins"/>
                <a:cs typeface="Poppins"/>
                <a:sym typeface="Poppins"/>
              </a:defRPr>
            </a:lvl4pPr>
            <a:lvl5pPr marL="3047924" lvl="4" indent="-423323" algn="l" rtl="0">
              <a:lnSpc>
                <a:spcPct val="90000"/>
              </a:lnSpc>
              <a:spcBef>
                <a:spcPts val="533"/>
              </a:spcBef>
              <a:spcAft>
                <a:spcPts val="0"/>
              </a:spcAft>
              <a:buClr>
                <a:schemeClr val="dk1"/>
              </a:buClr>
              <a:buSzPts val="1400"/>
              <a:buChar char="•"/>
              <a:defRPr>
                <a:latin typeface="Poppins"/>
                <a:ea typeface="Poppins"/>
                <a:cs typeface="Poppins"/>
                <a:sym typeface="Poppins"/>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00411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838200" y="365125"/>
            <a:ext cx="109820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3575321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lose Slide">
  <p:cSld name="Close Slide">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ctrTitle"/>
          </p:nvPr>
        </p:nvSpPr>
        <p:spPr>
          <a:xfrm>
            <a:off x="864972" y="2210809"/>
            <a:ext cx="4473200" cy="24364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600"/>
              <a:buFont typeface="Poppins Black"/>
              <a:buNone/>
              <a:defRPr sz="48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306690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838200" y="365125"/>
            <a:ext cx="109820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8"/>
          <p:cNvSpPr txBox="1">
            <a:spLocks noGrp="1"/>
          </p:cNvSpPr>
          <p:nvPr>
            <p:ph type="body" idx="1"/>
          </p:nvPr>
        </p:nvSpPr>
        <p:spPr>
          <a:xfrm>
            <a:off x="838199" y="1825625"/>
            <a:ext cx="5428000" cy="4064000"/>
          </a:xfrm>
          <a:prstGeom prst="rect">
            <a:avLst/>
          </a:prstGeom>
          <a:noFill/>
          <a:ln>
            <a:noFill/>
          </a:ln>
        </p:spPr>
        <p:txBody>
          <a:bodyPr spcFirstLastPara="1" wrap="square" lIns="68575" tIns="34275" rIns="68575" bIns="34275" anchor="t" anchorCtr="0">
            <a:normAutofit/>
          </a:bodyPr>
          <a:lstStyle>
            <a:lvl1pPr marL="609585" lvl="0" indent="-482588" algn="l" rtl="0">
              <a:lnSpc>
                <a:spcPct val="90000"/>
              </a:lnSpc>
              <a:spcBef>
                <a:spcPts val="1067"/>
              </a:spcBef>
              <a:spcAft>
                <a:spcPts val="0"/>
              </a:spcAft>
              <a:buClr>
                <a:schemeClr val="dk1"/>
              </a:buClr>
              <a:buSzPts val="2100"/>
              <a:buChar char="•"/>
              <a:defRPr>
                <a:latin typeface="Poppins"/>
                <a:ea typeface="Poppins"/>
                <a:cs typeface="Poppins"/>
                <a:sym typeface="Poppins"/>
              </a:defRPr>
            </a:lvl1pPr>
            <a:lvl2pPr marL="1219170" lvl="1" indent="-457189" algn="l" rtl="0">
              <a:lnSpc>
                <a:spcPct val="90000"/>
              </a:lnSpc>
              <a:spcBef>
                <a:spcPts val="533"/>
              </a:spcBef>
              <a:spcAft>
                <a:spcPts val="0"/>
              </a:spcAft>
              <a:buClr>
                <a:schemeClr val="dk1"/>
              </a:buClr>
              <a:buSzPts val="1800"/>
              <a:buChar char="•"/>
              <a:defRPr>
                <a:latin typeface="Poppins"/>
                <a:ea typeface="Poppins"/>
                <a:cs typeface="Poppins"/>
                <a:sym typeface="Poppins"/>
              </a:defRPr>
            </a:lvl2pPr>
            <a:lvl3pPr marL="1828754" lvl="2" indent="-431789" algn="l" rtl="0">
              <a:lnSpc>
                <a:spcPct val="90000"/>
              </a:lnSpc>
              <a:spcBef>
                <a:spcPts val="533"/>
              </a:spcBef>
              <a:spcAft>
                <a:spcPts val="0"/>
              </a:spcAft>
              <a:buClr>
                <a:schemeClr val="dk1"/>
              </a:buClr>
              <a:buSzPts val="1500"/>
              <a:buChar char="•"/>
              <a:defRPr>
                <a:latin typeface="Poppins"/>
                <a:ea typeface="Poppins"/>
                <a:cs typeface="Poppins"/>
                <a:sym typeface="Poppins"/>
              </a:defRPr>
            </a:lvl3pPr>
            <a:lvl4pPr marL="2438339" lvl="3" indent="-423323" algn="l" rtl="0">
              <a:lnSpc>
                <a:spcPct val="90000"/>
              </a:lnSpc>
              <a:spcBef>
                <a:spcPts val="533"/>
              </a:spcBef>
              <a:spcAft>
                <a:spcPts val="0"/>
              </a:spcAft>
              <a:buClr>
                <a:schemeClr val="dk1"/>
              </a:buClr>
              <a:buSzPts val="1400"/>
              <a:buChar char="•"/>
              <a:defRPr>
                <a:latin typeface="Poppins"/>
                <a:ea typeface="Poppins"/>
                <a:cs typeface="Poppins"/>
                <a:sym typeface="Poppins"/>
              </a:defRPr>
            </a:lvl4pPr>
            <a:lvl5pPr marL="3047924" lvl="4" indent="-423323" algn="l" rtl="0">
              <a:lnSpc>
                <a:spcPct val="90000"/>
              </a:lnSpc>
              <a:spcBef>
                <a:spcPts val="533"/>
              </a:spcBef>
              <a:spcAft>
                <a:spcPts val="0"/>
              </a:spcAft>
              <a:buClr>
                <a:schemeClr val="dk1"/>
              </a:buClr>
              <a:buSzPts val="1400"/>
              <a:buChar char="•"/>
              <a:defRPr>
                <a:latin typeface="Poppins"/>
                <a:ea typeface="Poppins"/>
                <a:cs typeface="Poppins"/>
                <a:sym typeface="Poppins"/>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9" name="Google Shape;69;p18"/>
          <p:cNvSpPr txBox="1">
            <a:spLocks noGrp="1"/>
          </p:cNvSpPr>
          <p:nvPr>
            <p:ph type="body" idx="2"/>
          </p:nvPr>
        </p:nvSpPr>
        <p:spPr>
          <a:xfrm>
            <a:off x="6494928" y="1825625"/>
            <a:ext cx="5324800" cy="4064000"/>
          </a:xfrm>
          <a:prstGeom prst="rect">
            <a:avLst/>
          </a:prstGeom>
          <a:noFill/>
          <a:ln>
            <a:noFill/>
          </a:ln>
        </p:spPr>
        <p:txBody>
          <a:bodyPr spcFirstLastPara="1" wrap="square" lIns="68575" tIns="34275" rIns="68575" bIns="34275" anchor="t" anchorCtr="0">
            <a:normAutofit/>
          </a:bodyPr>
          <a:lstStyle>
            <a:lvl1pPr marL="609585" lvl="0" indent="-482588" algn="l" rtl="0">
              <a:lnSpc>
                <a:spcPct val="90000"/>
              </a:lnSpc>
              <a:spcBef>
                <a:spcPts val="1067"/>
              </a:spcBef>
              <a:spcAft>
                <a:spcPts val="0"/>
              </a:spcAft>
              <a:buClr>
                <a:schemeClr val="dk1"/>
              </a:buClr>
              <a:buSzPts val="2100"/>
              <a:buChar char="•"/>
              <a:defRPr>
                <a:latin typeface="Poppins"/>
                <a:ea typeface="Poppins"/>
                <a:cs typeface="Poppins"/>
                <a:sym typeface="Poppins"/>
              </a:defRPr>
            </a:lvl1pPr>
            <a:lvl2pPr marL="1219170" lvl="1" indent="-457189" algn="l" rtl="0">
              <a:lnSpc>
                <a:spcPct val="90000"/>
              </a:lnSpc>
              <a:spcBef>
                <a:spcPts val="533"/>
              </a:spcBef>
              <a:spcAft>
                <a:spcPts val="0"/>
              </a:spcAft>
              <a:buClr>
                <a:schemeClr val="dk1"/>
              </a:buClr>
              <a:buSzPts val="1800"/>
              <a:buChar char="•"/>
              <a:defRPr>
                <a:latin typeface="Poppins"/>
                <a:ea typeface="Poppins"/>
                <a:cs typeface="Poppins"/>
                <a:sym typeface="Poppins"/>
              </a:defRPr>
            </a:lvl2pPr>
            <a:lvl3pPr marL="1828754" lvl="2" indent="-431789" algn="l" rtl="0">
              <a:lnSpc>
                <a:spcPct val="90000"/>
              </a:lnSpc>
              <a:spcBef>
                <a:spcPts val="533"/>
              </a:spcBef>
              <a:spcAft>
                <a:spcPts val="0"/>
              </a:spcAft>
              <a:buClr>
                <a:schemeClr val="dk1"/>
              </a:buClr>
              <a:buSzPts val="1500"/>
              <a:buChar char="•"/>
              <a:defRPr>
                <a:latin typeface="Poppins"/>
                <a:ea typeface="Poppins"/>
                <a:cs typeface="Poppins"/>
                <a:sym typeface="Poppins"/>
              </a:defRPr>
            </a:lvl3pPr>
            <a:lvl4pPr marL="2438339" lvl="3" indent="-423323" algn="l" rtl="0">
              <a:lnSpc>
                <a:spcPct val="90000"/>
              </a:lnSpc>
              <a:spcBef>
                <a:spcPts val="533"/>
              </a:spcBef>
              <a:spcAft>
                <a:spcPts val="0"/>
              </a:spcAft>
              <a:buClr>
                <a:schemeClr val="dk1"/>
              </a:buClr>
              <a:buSzPts val="1400"/>
              <a:buChar char="•"/>
              <a:defRPr>
                <a:latin typeface="Poppins"/>
                <a:ea typeface="Poppins"/>
                <a:cs typeface="Poppins"/>
                <a:sym typeface="Poppins"/>
              </a:defRPr>
            </a:lvl4pPr>
            <a:lvl5pPr marL="3047924" lvl="4" indent="-423323" algn="l" rtl="0">
              <a:lnSpc>
                <a:spcPct val="90000"/>
              </a:lnSpc>
              <a:spcBef>
                <a:spcPts val="533"/>
              </a:spcBef>
              <a:spcAft>
                <a:spcPts val="0"/>
              </a:spcAft>
              <a:buClr>
                <a:schemeClr val="dk1"/>
              </a:buClr>
              <a:buSzPts val="1400"/>
              <a:buChar char="•"/>
              <a:defRPr>
                <a:latin typeface="Poppins"/>
                <a:ea typeface="Poppins"/>
                <a:cs typeface="Poppins"/>
                <a:sym typeface="Poppins"/>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942371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Green">
  <p:cSld name="Title Green">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21"/>
          <p:cNvSpPr txBox="1">
            <a:spLocks noGrp="1"/>
          </p:cNvSpPr>
          <p:nvPr>
            <p:ph type="ctrTitle"/>
          </p:nvPr>
        </p:nvSpPr>
        <p:spPr>
          <a:xfrm>
            <a:off x="864967" y="368936"/>
            <a:ext cx="8934000" cy="1603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60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45310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8EF971-95BA-C5A2-574B-C96491AF483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BE81671-78A5-0E42-030F-46F323CBA131}"/>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90D0E63E-7AA4-1377-1782-0056517345FA}"/>
              </a:ext>
            </a:extLst>
          </p:cNvPr>
          <p:cNvSpPr>
            <a:spLocks noGrp="1"/>
          </p:cNvSpPr>
          <p:nvPr>
            <p:ph type="dt" sz="half" idx="10"/>
          </p:nvPr>
        </p:nvSpPr>
        <p:spPr/>
        <p:txBody>
          <a:bodyPr/>
          <a:lstStyle/>
          <a:p>
            <a:fld id="{D2EF4BC3-DB69-F44F-9D72-FE25B411FDF9}" type="datetimeFigureOut">
              <a:rPr lang="es-MX" smtClean="0"/>
              <a:t>22/02/24</a:t>
            </a:fld>
            <a:endParaRPr lang="es-MX"/>
          </a:p>
        </p:txBody>
      </p:sp>
      <p:sp>
        <p:nvSpPr>
          <p:cNvPr id="5" name="Marcador de pie de página 4">
            <a:extLst>
              <a:ext uri="{FF2B5EF4-FFF2-40B4-BE49-F238E27FC236}">
                <a16:creationId xmlns:a16="http://schemas.microsoft.com/office/drawing/2014/main" id="{0F9C00A3-D83A-F8DD-CFE0-D33E37C448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B37D046-85B2-4EB9-4069-8F0A675CB301}"/>
              </a:ext>
            </a:extLst>
          </p:cNvPr>
          <p:cNvSpPr>
            <a:spLocks noGrp="1"/>
          </p:cNvSpPr>
          <p:nvPr>
            <p:ph type="sldNum" sz="quarter" idx="12"/>
          </p:nvPr>
        </p:nvSpPr>
        <p:spPr/>
        <p:txBody>
          <a:bodyPr/>
          <a:lstStyle/>
          <a:p>
            <a:fld id="{32FD5A31-AC77-EC4B-9D22-7EC0DF7C6270}" type="slidenum">
              <a:rPr lang="es-MX" smtClean="0"/>
              <a:t>‹#›</a:t>
            </a:fld>
            <a:endParaRPr lang="es-MX"/>
          </a:p>
        </p:txBody>
      </p:sp>
    </p:spTree>
    <p:extLst>
      <p:ext uri="{BB962C8B-B14F-4D97-AF65-F5344CB8AC3E}">
        <p14:creationId xmlns:p14="http://schemas.microsoft.com/office/powerpoint/2010/main" val="520383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Pink">
  <p:cSld name="Title Pink">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2"/>
          <p:cNvSpPr txBox="1">
            <a:spLocks noGrp="1"/>
          </p:cNvSpPr>
          <p:nvPr>
            <p:ph type="ctrTitle"/>
          </p:nvPr>
        </p:nvSpPr>
        <p:spPr>
          <a:xfrm>
            <a:off x="864967" y="368936"/>
            <a:ext cx="8934000" cy="1603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60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1289056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
        <p:cNvGrpSpPr/>
        <p:nvPr/>
      </p:nvGrpSpPr>
      <p:grpSpPr>
        <a:xfrm>
          <a:off x="0" y="0"/>
          <a:ext cx="0" cy="0"/>
          <a:chOff x="0" y="0"/>
          <a:chExt cx="0" cy="0"/>
        </a:xfrm>
      </p:grpSpPr>
    </p:spTree>
    <p:extLst>
      <p:ext uri="{BB962C8B-B14F-4D97-AF65-F5344CB8AC3E}">
        <p14:creationId xmlns:p14="http://schemas.microsoft.com/office/powerpoint/2010/main" val="32492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48F251-5E94-112B-339D-BBAE4811F2A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7E24B8E5-D7AD-909B-0A70-C8DF5A7F3B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7AC31BD0-638E-33D3-C543-E450AC5A0CA1}"/>
              </a:ext>
            </a:extLst>
          </p:cNvPr>
          <p:cNvSpPr>
            <a:spLocks noGrp="1"/>
          </p:cNvSpPr>
          <p:nvPr>
            <p:ph type="dt" sz="half" idx="10"/>
          </p:nvPr>
        </p:nvSpPr>
        <p:spPr/>
        <p:txBody>
          <a:bodyPr/>
          <a:lstStyle/>
          <a:p>
            <a:fld id="{D2EF4BC3-DB69-F44F-9D72-FE25B411FDF9}" type="datetimeFigureOut">
              <a:rPr lang="es-MX" smtClean="0"/>
              <a:t>22/02/24</a:t>
            </a:fld>
            <a:endParaRPr lang="es-MX"/>
          </a:p>
        </p:txBody>
      </p:sp>
      <p:sp>
        <p:nvSpPr>
          <p:cNvPr id="5" name="Marcador de pie de página 4">
            <a:extLst>
              <a:ext uri="{FF2B5EF4-FFF2-40B4-BE49-F238E27FC236}">
                <a16:creationId xmlns:a16="http://schemas.microsoft.com/office/drawing/2014/main" id="{1F5BB718-7E66-6325-7F21-2B068DA69A4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02B5E95-4CA5-4743-6319-A4F9D7DEACFE}"/>
              </a:ext>
            </a:extLst>
          </p:cNvPr>
          <p:cNvSpPr>
            <a:spLocks noGrp="1"/>
          </p:cNvSpPr>
          <p:nvPr>
            <p:ph type="sldNum" sz="quarter" idx="12"/>
          </p:nvPr>
        </p:nvSpPr>
        <p:spPr/>
        <p:txBody>
          <a:bodyPr/>
          <a:lstStyle/>
          <a:p>
            <a:fld id="{32FD5A31-AC77-EC4B-9D22-7EC0DF7C6270}" type="slidenum">
              <a:rPr lang="es-MX" smtClean="0"/>
              <a:t>‹#›</a:t>
            </a:fld>
            <a:endParaRPr lang="es-MX"/>
          </a:p>
        </p:txBody>
      </p:sp>
    </p:spTree>
    <p:extLst>
      <p:ext uri="{BB962C8B-B14F-4D97-AF65-F5344CB8AC3E}">
        <p14:creationId xmlns:p14="http://schemas.microsoft.com/office/powerpoint/2010/main" val="195275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CE8183-121F-CABE-4D1F-94C9828FC0FC}"/>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B45A42C0-7624-6EEC-08D7-B2C4172AF06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122875A5-2EA9-9060-398C-753B61E49E4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8DA5E6D5-9269-C4EC-64BE-C260257CA313}"/>
              </a:ext>
            </a:extLst>
          </p:cNvPr>
          <p:cNvSpPr>
            <a:spLocks noGrp="1"/>
          </p:cNvSpPr>
          <p:nvPr>
            <p:ph type="dt" sz="half" idx="10"/>
          </p:nvPr>
        </p:nvSpPr>
        <p:spPr/>
        <p:txBody>
          <a:bodyPr/>
          <a:lstStyle/>
          <a:p>
            <a:fld id="{D2EF4BC3-DB69-F44F-9D72-FE25B411FDF9}" type="datetimeFigureOut">
              <a:rPr lang="es-MX" smtClean="0"/>
              <a:t>22/02/24</a:t>
            </a:fld>
            <a:endParaRPr lang="es-MX"/>
          </a:p>
        </p:txBody>
      </p:sp>
      <p:sp>
        <p:nvSpPr>
          <p:cNvPr id="6" name="Marcador de pie de página 5">
            <a:extLst>
              <a:ext uri="{FF2B5EF4-FFF2-40B4-BE49-F238E27FC236}">
                <a16:creationId xmlns:a16="http://schemas.microsoft.com/office/drawing/2014/main" id="{364A9A3E-D080-151F-E21D-7F477CCC4C0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AD2CCE1-6E63-7EB2-0426-30BFD1685BAC}"/>
              </a:ext>
            </a:extLst>
          </p:cNvPr>
          <p:cNvSpPr>
            <a:spLocks noGrp="1"/>
          </p:cNvSpPr>
          <p:nvPr>
            <p:ph type="sldNum" sz="quarter" idx="12"/>
          </p:nvPr>
        </p:nvSpPr>
        <p:spPr/>
        <p:txBody>
          <a:bodyPr/>
          <a:lstStyle/>
          <a:p>
            <a:fld id="{32FD5A31-AC77-EC4B-9D22-7EC0DF7C6270}" type="slidenum">
              <a:rPr lang="es-MX" smtClean="0"/>
              <a:t>‹#›</a:t>
            </a:fld>
            <a:endParaRPr lang="es-MX"/>
          </a:p>
        </p:txBody>
      </p:sp>
    </p:spTree>
    <p:extLst>
      <p:ext uri="{BB962C8B-B14F-4D97-AF65-F5344CB8AC3E}">
        <p14:creationId xmlns:p14="http://schemas.microsoft.com/office/powerpoint/2010/main" val="113563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DCAA9A-2E42-A716-5189-52FDFD0044B5}"/>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4A3BD560-05EE-8460-05F3-7DA1DA518C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3E41673F-83F6-6274-19CD-0F3483ECEF96}"/>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605A7EB1-8509-4BC1-547B-12C391784F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2227C1AC-9921-254D-420C-CF9DD113925B}"/>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7995A041-3727-2DB2-7E1F-157F709473B6}"/>
              </a:ext>
            </a:extLst>
          </p:cNvPr>
          <p:cNvSpPr>
            <a:spLocks noGrp="1"/>
          </p:cNvSpPr>
          <p:nvPr>
            <p:ph type="dt" sz="half" idx="10"/>
          </p:nvPr>
        </p:nvSpPr>
        <p:spPr/>
        <p:txBody>
          <a:bodyPr/>
          <a:lstStyle/>
          <a:p>
            <a:fld id="{D2EF4BC3-DB69-F44F-9D72-FE25B411FDF9}" type="datetimeFigureOut">
              <a:rPr lang="es-MX" smtClean="0"/>
              <a:t>22/02/24</a:t>
            </a:fld>
            <a:endParaRPr lang="es-MX"/>
          </a:p>
        </p:txBody>
      </p:sp>
      <p:sp>
        <p:nvSpPr>
          <p:cNvPr id="8" name="Marcador de pie de página 7">
            <a:extLst>
              <a:ext uri="{FF2B5EF4-FFF2-40B4-BE49-F238E27FC236}">
                <a16:creationId xmlns:a16="http://schemas.microsoft.com/office/drawing/2014/main" id="{99CF2703-0DA0-32E9-0E3D-77986C1657E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C0AA764C-D8BC-3984-0FB7-09B888FEC7C9}"/>
              </a:ext>
            </a:extLst>
          </p:cNvPr>
          <p:cNvSpPr>
            <a:spLocks noGrp="1"/>
          </p:cNvSpPr>
          <p:nvPr>
            <p:ph type="sldNum" sz="quarter" idx="12"/>
          </p:nvPr>
        </p:nvSpPr>
        <p:spPr/>
        <p:txBody>
          <a:bodyPr/>
          <a:lstStyle/>
          <a:p>
            <a:fld id="{32FD5A31-AC77-EC4B-9D22-7EC0DF7C6270}" type="slidenum">
              <a:rPr lang="es-MX" smtClean="0"/>
              <a:t>‹#›</a:t>
            </a:fld>
            <a:endParaRPr lang="es-MX"/>
          </a:p>
        </p:txBody>
      </p:sp>
    </p:spTree>
    <p:extLst>
      <p:ext uri="{BB962C8B-B14F-4D97-AF65-F5344CB8AC3E}">
        <p14:creationId xmlns:p14="http://schemas.microsoft.com/office/powerpoint/2010/main" val="81862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BC3111-927F-9ED9-1F4A-82F89A982E62}"/>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1482767F-BEE7-0AA1-F997-CD1A408F90B0}"/>
              </a:ext>
            </a:extLst>
          </p:cNvPr>
          <p:cNvSpPr>
            <a:spLocks noGrp="1"/>
          </p:cNvSpPr>
          <p:nvPr>
            <p:ph type="dt" sz="half" idx="10"/>
          </p:nvPr>
        </p:nvSpPr>
        <p:spPr/>
        <p:txBody>
          <a:bodyPr/>
          <a:lstStyle/>
          <a:p>
            <a:fld id="{D2EF4BC3-DB69-F44F-9D72-FE25B411FDF9}" type="datetimeFigureOut">
              <a:rPr lang="es-MX" smtClean="0"/>
              <a:t>22/02/24</a:t>
            </a:fld>
            <a:endParaRPr lang="es-MX"/>
          </a:p>
        </p:txBody>
      </p:sp>
      <p:sp>
        <p:nvSpPr>
          <p:cNvPr id="4" name="Marcador de pie de página 3">
            <a:extLst>
              <a:ext uri="{FF2B5EF4-FFF2-40B4-BE49-F238E27FC236}">
                <a16:creationId xmlns:a16="http://schemas.microsoft.com/office/drawing/2014/main" id="{5A9C1199-EA88-E6E0-34B1-C1D208AC3ED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E598FB2-589B-F73C-67FB-FF67BA648BB3}"/>
              </a:ext>
            </a:extLst>
          </p:cNvPr>
          <p:cNvSpPr>
            <a:spLocks noGrp="1"/>
          </p:cNvSpPr>
          <p:nvPr>
            <p:ph type="sldNum" sz="quarter" idx="12"/>
          </p:nvPr>
        </p:nvSpPr>
        <p:spPr/>
        <p:txBody>
          <a:bodyPr/>
          <a:lstStyle/>
          <a:p>
            <a:fld id="{32FD5A31-AC77-EC4B-9D22-7EC0DF7C6270}" type="slidenum">
              <a:rPr lang="es-MX" smtClean="0"/>
              <a:t>‹#›</a:t>
            </a:fld>
            <a:endParaRPr lang="es-MX"/>
          </a:p>
        </p:txBody>
      </p:sp>
    </p:spTree>
    <p:extLst>
      <p:ext uri="{BB962C8B-B14F-4D97-AF65-F5344CB8AC3E}">
        <p14:creationId xmlns:p14="http://schemas.microsoft.com/office/powerpoint/2010/main" val="265548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2C3B051-F4A2-DD9B-EEB3-AF78017B8B65}"/>
              </a:ext>
            </a:extLst>
          </p:cNvPr>
          <p:cNvSpPr>
            <a:spLocks noGrp="1"/>
          </p:cNvSpPr>
          <p:nvPr>
            <p:ph type="dt" sz="half" idx="10"/>
          </p:nvPr>
        </p:nvSpPr>
        <p:spPr/>
        <p:txBody>
          <a:bodyPr/>
          <a:lstStyle/>
          <a:p>
            <a:fld id="{D2EF4BC3-DB69-F44F-9D72-FE25B411FDF9}" type="datetimeFigureOut">
              <a:rPr lang="es-MX" smtClean="0"/>
              <a:t>22/02/24</a:t>
            </a:fld>
            <a:endParaRPr lang="es-MX"/>
          </a:p>
        </p:txBody>
      </p:sp>
      <p:sp>
        <p:nvSpPr>
          <p:cNvPr id="3" name="Marcador de pie de página 2">
            <a:extLst>
              <a:ext uri="{FF2B5EF4-FFF2-40B4-BE49-F238E27FC236}">
                <a16:creationId xmlns:a16="http://schemas.microsoft.com/office/drawing/2014/main" id="{356E1D8A-8052-DC3F-BAE1-AAFB1B1D0EEE}"/>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2D016DE-6451-734A-2A8C-8D85E0231A4E}"/>
              </a:ext>
            </a:extLst>
          </p:cNvPr>
          <p:cNvSpPr>
            <a:spLocks noGrp="1"/>
          </p:cNvSpPr>
          <p:nvPr>
            <p:ph type="sldNum" sz="quarter" idx="12"/>
          </p:nvPr>
        </p:nvSpPr>
        <p:spPr/>
        <p:txBody>
          <a:bodyPr/>
          <a:lstStyle/>
          <a:p>
            <a:fld id="{32FD5A31-AC77-EC4B-9D22-7EC0DF7C6270}" type="slidenum">
              <a:rPr lang="es-MX" smtClean="0"/>
              <a:t>‹#›</a:t>
            </a:fld>
            <a:endParaRPr lang="es-MX"/>
          </a:p>
        </p:txBody>
      </p:sp>
    </p:spTree>
    <p:extLst>
      <p:ext uri="{BB962C8B-B14F-4D97-AF65-F5344CB8AC3E}">
        <p14:creationId xmlns:p14="http://schemas.microsoft.com/office/powerpoint/2010/main" val="1187373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C02D08-1D58-5969-B5AB-1487B07E327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8F59C64-A055-4CB2-622B-D44CC7BBA6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C88CA460-CA10-8D9F-FE44-1C33E4D51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B2C8BDE-EA3E-6D5D-1D5B-1E3770E0151B}"/>
              </a:ext>
            </a:extLst>
          </p:cNvPr>
          <p:cNvSpPr>
            <a:spLocks noGrp="1"/>
          </p:cNvSpPr>
          <p:nvPr>
            <p:ph type="dt" sz="half" idx="10"/>
          </p:nvPr>
        </p:nvSpPr>
        <p:spPr/>
        <p:txBody>
          <a:bodyPr/>
          <a:lstStyle/>
          <a:p>
            <a:fld id="{D2EF4BC3-DB69-F44F-9D72-FE25B411FDF9}" type="datetimeFigureOut">
              <a:rPr lang="es-MX" smtClean="0"/>
              <a:t>22/02/24</a:t>
            </a:fld>
            <a:endParaRPr lang="es-MX"/>
          </a:p>
        </p:txBody>
      </p:sp>
      <p:sp>
        <p:nvSpPr>
          <p:cNvPr id="6" name="Marcador de pie de página 5">
            <a:extLst>
              <a:ext uri="{FF2B5EF4-FFF2-40B4-BE49-F238E27FC236}">
                <a16:creationId xmlns:a16="http://schemas.microsoft.com/office/drawing/2014/main" id="{165F4D20-3EB1-8378-3ADE-FCFF95D644D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DF0440A-D8E9-6D44-9E66-B274D07FD951}"/>
              </a:ext>
            </a:extLst>
          </p:cNvPr>
          <p:cNvSpPr>
            <a:spLocks noGrp="1"/>
          </p:cNvSpPr>
          <p:nvPr>
            <p:ph type="sldNum" sz="quarter" idx="12"/>
          </p:nvPr>
        </p:nvSpPr>
        <p:spPr/>
        <p:txBody>
          <a:bodyPr/>
          <a:lstStyle/>
          <a:p>
            <a:fld id="{32FD5A31-AC77-EC4B-9D22-7EC0DF7C6270}" type="slidenum">
              <a:rPr lang="es-MX" smtClean="0"/>
              <a:t>‹#›</a:t>
            </a:fld>
            <a:endParaRPr lang="es-MX"/>
          </a:p>
        </p:txBody>
      </p:sp>
    </p:spTree>
    <p:extLst>
      <p:ext uri="{BB962C8B-B14F-4D97-AF65-F5344CB8AC3E}">
        <p14:creationId xmlns:p14="http://schemas.microsoft.com/office/powerpoint/2010/main" val="130950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B626B3-7488-432F-DC6D-E781B267E8E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8A28B53B-611A-6ED7-6439-05B0B6A8B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46CC7DE0-CC13-9B8D-634F-E7AA70B81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F43CB30-61D5-25F5-AD0F-05EB7526960F}"/>
              </a:ext>
            </a:extLst>
          </p:cNvPr>
          <p:cNvSpPr>
            <a:spLocks noGrp="1"/>
          </p:cNvSpPr>
          <p:nvPr>
            <p:ph type="dt" sz="half" idx="10"/>
          </p:nvPr>
        </p:nvSpPr>
        <p:spPr/>
        <p:txBody>
          <a:bodyPr/>
          <a:lstStyle/>
          <a:p>
            <a:fld id="{D2EF4BC3-DB69-F44F-9D72-FE25B411FDF9}" type="datetimeFigureOut">
              <a:rPr lang="es-MX" smtClean="0"/>
              <a:t>22/02/24</a:t>
            </a:fld>
            <a:endParaRPr lang="es-MX"/>
          </a:p>
        </p:txBody>
      </p:sp>
      <p:sp>
        <p:nvSpPr>
          <p:cNvPr id="6" name="Marcador de pie de página 5">
            <a:extLst>
              <a:ext uri="{FF2B5EF4-FFF2-40B4-BE49-F238E27FC236}">
                <a16:creationId xmlns:a16="http://schemas.microsoft.com/office/drawing/2014/main" id="{70CD10AA-7ADA-A090-8DD9-BB71D6631C7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6630A84-26CA-D833-F804-80AECA5C680B}"/>
              </a:ext>
            </a:extLst>
          </p:cNvPr>
          <p:cNvSpPr>
            <a:spLocks noGrp="1"/>
          </p:cNvSpPr>
          <p:nvPr>
            <p:ph type="sldNum" sz="quarter" idx="12"/>
          </p:nvPr>
        </p:nvSpPr>
        <p:spPr/>
        <p:txBody>
          <a:bodyPr/>
          <a:lstStyle/>
          <a:p>
            <a:fld id="{32FD5A31-AC77-EC4B-9D22-7EC0DF7C6270}" type="slidenum">
              <a:rPr lang="es-MX" smtClean="0"/>
              <a:t>‹#›</a:t>
            </a:fld>
            <a:endParaRPr lang="es-MX"/>
          </a:p>
        </p:txBody>
      </p:sp>
    </p:spTree>
    <p:extLst>
      <p:ext uri="{BB962C8B-B14F-4D97-AF65-F5344CB8AC3E}">
        <p14:creationId xmlns:p14="http://schemas.microsoft.com/office/powerpoint/2010/main" val="93341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88A1C9D-C406-1B54-BF2F-72C2A6C97C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DC83D5B6-7CF4-FD17-6A35-03A5D0C07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0ABF226-D8B1-0E4B-0BBC-5B8CD6C159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EF4BC3-DB69-F44F-9D72-FE25B411FDF9}" type="datetimeFigureOut">
              <a:rPr lang="es-MX" smtClean="0"/>
              <a:t>22/02/24</a:t>
            </a:fld>
            <a:endParaRPr lang="es-MX"/>
          </a:p>
        </p:txBody>
      </p:sp>
      <p:sp>
        <p:nvSpPr>
          <p:cNvPr id="5" name="Marcador de pie de página 4">
            <a:extLst>
              <a:ext uri="{FF2B5EF4-FFF2-40B4-BE49-F238E27FC236}">
                <a16:creationId xmlns:a16="http://schemas.microsoft.com/office/drawing/2014/main" id="{035DC569-1410-05D6-A9B6-C38CAB6FD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1DB6DAE7-A848-23D8-F256-AD19FAB2F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FD5A31-AC77-EC4B-9D22-7EC0DF7C6270}" type="slidenum">
              <a:rPr lang="es-MX" smtClean="0"/>
              <a:t>‹#›</a:t>
            </a:fld>
            <a:endParaRPr lang="es-MX"/>
          </a:p>
        </p:txBody>
      </p:sp>
    </p:spTree>
    <p:extLst>
      <p:ext uri="{BB962C8B-B14F-4D97-AF65-F5344CB8AC3E}">
        <p14:creationId xmlns:p14="http://schemas.microsoft.com/office/powerpoint/2010/main" val="4042006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19661315"/>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3" r:id="rId6"/>
    <p:sldLayoutId id="2147483674"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pSp>
        <p:nvGrpSpPr>
          <p:cNvPr id="83" name="Google Shape;83;p24"/>
          <p:cNvGrpSpPr/>
          <p:nvPr/>
        </p:nvGrpSpPr>
        <p:grpSpPr>
          <a:xfrm>
            <a:off x="585033" y="5959339"/>
            <a:ext cx="4660232" cy="459747"/>
            <a:chOff x="2933700" y="2011363"/>
            <a:chExt cx="4006848" cy="395288"/>
          </a:xfrm>
        </p:grpSpPr>
        <p:sp>
          <p:nvSpPr>
            <p:cNvPr id="84" name="Google Shape;84;p24"/>
            <p:cNvSpPr/>
            <p:nvPr/>
          </p:nvSpPr>
          <p:spPr>
            <a:xfrm>
              <a:off x="6327775" y="2336800"/>
              <a:ext cx="53975" cy="66675"/>
            </a:xfrm>
            <a:custGeom>
              <a:avLst/>
              <a:gdLst/>
              <a:ahLst/>
              <a:cxnLst/>
              <a:rect l="l" t="t" r="r" b="b"/>
              <a:pathLst>
                <a:path w="149" h="187" extrusionOk="0">
                  <a:moveTo>
                    <a:pt x="98" y="143"/>
                  </a:moveTo>
                  <a:lnTo>
                    <a:pt x="47" y="143"/>
                  </a:lnTo>
                  <a:lnTo>
                    <a:pt x="37" y="186"/>
                  </a:lnTo>
                  <a:lnTo>
                    <a:pt x="0" y="186"/>
                  </a:lnTo>
                  <a:lnTo>
                    <a:pt x="53" y="0"/>
                  </a:lnTo>
                  <a:lnTo>
                    <a:pt x="95" y="0"/>
                  </a:lnTo>
                  <a:lnTo>
                    <a:pt x="148" y="186"/>
                  </a:lnTo>
                  <a:lnTo>
                    <a:pt x="108" y="186"/>
                  </a:lnTo>
                  <a:lnTo>
                    <a:pt x="98" y="143"/>
                  </a:lnTo>
                  <a:close/>
                  <a:moveTo>
                    <a:pt x="74" y="35"/>
                  </a:moveTo>
                  <a:lnTo>
                    <a:pt x="74" y="35"/>
                  </a:lnTo>
                  <a:lnTo>
                    <a:pt x="55" y="112"/>
                  </a:lnTo>
                  <a:lnTo>
                    <a:pt x="93" y="112"/>
                  </a:lnTo>
                  <a:lnTo>
                    <a:pt x="74" y="35"/>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85" name="Google Shape;85;p24"/>
            <p:cNvSpPr/>
            <p:nvPr/>
          </p:nvSpPr>
          <p:spPr>
            <a:xfrm>
              <a:off x="6384925" y="2351088"/>
              <a:ext cx="60325" cy="50800"/>
            </a:xfrm>
            <a:custGeom>
              <a:avLst/>
              <a:gdLst/>
              <a:ahLst/>
              <a:cxnLst/>
              <a:rect l="l" t="t" r="r" b="b"/>
              <a:pathLst>
                <a:path w="168" h="141" extrusionOk="0">
                  <a:moveTo>
                    <a:pt x="132" y="55"/>
                  </a:moveTo>
                  <a:cubicBezTo>
                    <a:pt x="132" y="40"/>
                    <a:pt x="127" y="34"/>
                    <a:pt x="119" y="34"/>
                  </a:cubicBezTo>
                  <a:cubicBezTo>
                    <a:pt x="108" y="34"/>
                    <a:pt x="103" y="42"/>
                    <a:pt x="103" y="53"/>
                  </a:cubicBezTo>
                  <a:lnTo>
                    <a:pt x="103" y="140"/>
                  </a:lnTo>
                  <a:lnTo>
                    <a:pt x="66" y="140"/>
                  </a:lnTo>
                  <a:lnTo>
                    <a:pt x="66" y="55"/>
                  </a:lnTo>
                  <a:cubicBezTo>
                    <a:pt x="66" y="37"/>
                    <a:pt x="58" y="34"/>
                    <a:pt x="53" y="34"/>
                  </a:cubicBezTo>
                  <a:cubicBezTo>
                    <a:pt x="39" y="34"/>
                    <a:pt x="37" y="47"/>
                    <a:pt x="37" y="63"/>
                  </a:cubicBezTo>
                  <a:lnTo>
                    <a:pt x="37" y="140"/>
                  </a:lnTo>
                  <a:lnTo>
                    <a:pt x="0" y="140"/>
                  </a:lnTo>
                  <a:lnTo>
                    <a:pt x="0" y="32"/>
                  </a:lnTo>
                  <a:cubicBezTo>
                    <a:pt x="0" y="18"/>
                    <a:pt x="0" y="10"/>
                    <a:pt x="0" y="2"/>
                  </a:cubicBezTo>
                  <a:lnTo>
                    <a:pt x="34" y="2"/>
                  </a:lnTo>
                  <a:cubicBezTo>
                    <a:pt x="34" y="8"/>
                    <a:pt x="34" y="16"/>
                    <a:pt x="34" y="26"/>
                  </a:cubicBezTo>
                  <a:lnTo>
                    <a:pt x="34" y="26"/>
                  </a:lnTo>
                  <a:cubicBezTo>
                    <a:pt x="39" y="10"/>
                    <a:pt x="51" y="0"/>
                    <a:pt x="69" y="0"/>
                  </a:cubicBezTo>
                  <a:cubicBezTo>
                    <a:pt x="88" y="0"/>
                    <a:pt x="95" y="10"/>
                    <a:pt x="100" y="24"/>
                  </a:cubicBezTo>
                  <a:cubicBezTo>
                    <a:pt x="106" y="10"/>
                    <a:pt x="114" y="0"/>
                    <a:pt x="132" y="0"/>
                  </a:cubicBezTo>
                  <a:cubicBezTo>
                    <a:pt x="159" y="0"/>
                    <a:pt x="167" y="21"/>
                    <a:pt x="167" y="50"/>
                  </a:cubicBezTo>
                  <a:lnTo>
                    <a:pt x="167" y="140"/>
                  </a:lnTo>
                  <a:lnTo>
                    <a:pt x="132" y="140"/>
                  </a:lnTo>
                  <a:lnTo>
                    <a:pt x="132" y="5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86" name="Google Shape;86;p24"/>
            <p:cNvSpPr/>
            <p:nvPr/>
          </p:nvSpPr>
          <p:spPr>
            <a:xfrm>
              <a:off x="6454775" y="2351088"/>
              <a:ext cx="38100" cy="52387"/>
            </a:xfrm>
            <a:custGeom>
              <a:avLst/>
              <a:gdLst/>
              <a:ahLst/>
              <a:cxnLst/>
              <a:rect l="l" t="t" r="r" b="b"/>
              <a:pathLst>
                <a:path w="107" h="144" extrusionOk="0">
                  <a:moveTo>
                    <a:pt x="106" y="82"/>
                  </a:moveTo>
                  <a:lnTo>
                    <a:pt x="35" y="82"/>
                  </a:lnTo>
                  <a:cubicBezTo>
                    <a:pt x="35" y="98"/>
                    <a:pt x="43" y="114"/>
                    <a:pt x="64" y="114"/>
                  </a:cubicBezTo>
                  <a:cubicBezTo>
                    <a:pt x="77" y="114"/>
                    <a:pt x="88" y="108"/>
                    <a:pt x="98" y="103"/>
                  </a:cubicBezTo>
                  <a:lnTo>
                    <a:pt x="98" y="135"/>
                  </a:lnTo>
                  <a:cubicBezTo>
                    <a:pt x="88" y="140"/>
                    <a:pt x="72" y="143"/>
                    <a:pt x="61" y="143"/>
                  </a:cubicBezTo>
                  <a:cubicBezTo>
                    <a:pt x="19" y="143"/>
                    <a:pt x="0" y="114"/>
                    <a:pt x="0" y="71"/>
                  </a:cubicBezTo>
                  <a:cubicBezTo>
                    <a:pt x="0" y="34"/>
                    <a:pt x="19" y="0"/>
                    <a:pt x="53" y="0"/>
                  </a:cubicBezTo>
                  <a:cubicBezTo>
                    <a:pt x="64" y="0"/>
                    <a:pt x="106" y="0"/>
                    <a:pt x="106" y="71"/>
                  </a:cubicBezTo>
                  <a:lnTo>
                    <a:pt x="106" y="82"/>
                  </a:lnTo>
                  <a:close/>
                  <a:moveTo>
                    <a:pt x="75" y="61"/>
                  </a:moveTo>
                  <a:cubicBezTo>
                    <a:pt x="75" y="42"/>
                    <a:pt x="72" y="26"/>
                    <a:pt x="56" y="26"/>
                  </a:cubicBezTo>
                  <a:cubicBezTo>
                    <a:pt x="37" y="26"/>
                    <a:pt x="37" y="53"/>
                    <a:pt x="37" y="61"/>
                  </a:cubicBezTo>
                  <a:lnTo>
                    <a:pt x="75" y="61"/>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87" name="Google Shape;87;p24"/>
            <p:cNvSpPr/>
            <p:nvPr/>
          </p:nvSpPr>
          <p:spPr>
            <a:xfrm>
              <a:off x="6499225" y="2351088"/>
              <a:ext cx="26988" cy="50800"/>
            </a:xfrm>
            <a:custGeom>
              <a:avLst/>
              <a:gdLst/>
              <a:ahLst/>
              <a:cxnLst/>
              <a:rect l="l" t="t" r="r" b="b"/>
              <a:pathLst>
                <a:path w="76" h="141" extrusionOk="0">
                  <a:moveTo>
                    <a:pt x="0" y="32"/>
                  </a:moveTo>
                  <a:cubicBezTo>
                    <a:pt x="0" y="18"/>
                    <a:pt x="0" y="10"/>
                    <a:pt x="0" y="2"/>
                  </a:cubicBezTo>
                  <a:lnTo>
                    <a:pt x="35" y="2"/>
                  </a:lnTo>
                  <a:cubicBezTo>
                    <a:pt x="35" y="10"/>
                    <a:pt x="35" y="18"/>
                    <a:pt x="35" y="26"/>
                  </a:cubicBezTo>
                  <a:lnTo>
                    <a:pt x="35" y="26"/>
                  </a:lnTo>
                  <a:cubicBezTo>
                    <a:pt x="43" y="10"/>
                    <a:pt x="48" y="0"/>
                    <a:pt x="69" y="0"/>
                  </a:cubicBezTo>
                  <a:lnTo>
                    <a:pt x="75" y="0"/>
                  </a:lnTo>
                  <a:lnTo>
                    <a:pt x="75" y="40"/>
                  </a:lnTo>
                  <a:cubicBezTo>
                    <a:pt x="72" y="40"/>
                    <a:pt x="67" y="37"/>
                    <a:pt x="61" y="37"/>
                  </a:cubicBezTo>
                  <a:cubicBezTo>
                    <a:pt x="40" y="37"/>
                    <a:pt x="38" y="58"/>
                    <a:pt x="38" y="79"/>
                  </a:cubicBezTo>
                  <a:lnTo>
                    <a:pt x="38" y="140"/>
                  </a:lnTo>
                  <a:lnTo>
                    <a:pt x="0" y="140"/>
                  </a:lnTo>
                  <a:lnTo>
                    <a:pt x="0"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88" name="Google Shape;88;p24"/>
            <p:cNvSpPr/>
            <p:nvPr/>
          </p:nvSpPr>
          <p:spPr>
            <a:xfrm>
              <a:off x="6532563" y="2330450"/>
              <a:ext cx="14287" cy="71438"/>
            </a:xfrm>
            <a:custGeom>
              <a:avLst/>
              <a:gdLst/>
              <a:ahLst/>
              <a:cxnLst/>
              <a:rect l="l" t="t" r="r" b="b"/>
              <a:pathLst>
                <a:path w="38" h="199" extrusionOk="0">
                  <a:moveTo>
                    <a:pt x="0" y="0"/>
                  </a:moveTo>
                  <a:lnTo>
                    <a:pt x="37" y="0"/>
                  </a:lnTo>
                  <a:lnTo>
                    <a:pt x="37" y="37"/>
                  </a:lnTo>
                  <a:lnTo>
                    <a:pt x="0" y="37"/>
                  </a:lnTo>
                  <a:lnTo>
                    <a:pt x="0" y="0"/>
                  </a:lnTo>
                  <a:close/>
                  <a:moveTo>
                    <a:pt x="0" y="60"/>
                  </a:moveTo>
                  <a:lnTo>
                    <a:pt x="37" y="60"/>
                  </a:lnTo>
                  <a:lnTo>
                    <a:pt x="37" y="198"/>
                  </a:lnTo>
                  <a:lnTo>
                    <a:pt x="0" y="198"/>
                  </a:lnTo>
                  <a:lnTo>
                    <a:pt x="0" y="60"/>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89" name="Google Shape;89;p24"/>
            <p:cNvSpPr/>
            <p:nvPr/>
          </p:nvSpPr>
          <p:spPr>
            <a:xfrm>
              <a:off x="6554788" y="2351088"/>
              <a:ext cx="31750" cy="52387"/>
            </a:xfrm>
            <a:custGeom>
              <a:avLst/>
              <a:gdLst/>
              <a:ahLst/>
              <a:cxnLst/>
              <a:rect l="l" t="t" r="r" b="b"/>
              <a:pathLst>
                <a:path w="89" h="144" extrusionOk="0">
                  <a:moveTo>
                    <a:pt x="88" y="137"/>
                  </a:moveTo>
                  <a:cubicBezTo>
                    <a:pt x="77" y="140"/>
                    <a:pt x="67" y="143"/>
                    <a:pt x="56" y="143"/>
                  </a:cubicBezTo>
                  <a:cubicBezTo>
                    <a:pt x="8" y="143"/>
                    <a:pt x="0" y="98"/>
                    <a:pt x="0" y="74"/>
                  </a:cubicBezTo>
                  <a:cubicBezTo>
                    <a:pt x="0" y="32"/>
                    <a:pt x="22" y="0"/>
                    <a:pt x="59" y="0"/>
                  </a:cubicBezTo>
                  <a:cubicBezTo>
                    <a:pt x="72" y="0"/>
                    <a:pt x="77" y="2"/>
                    <a:pt x="88" y="8"/>
                  </a:cubicBezTo>
                  <a:lnTo>
                    <a:pt x="85" y="40"/>
                  </a:lnTo>
                  <a:cubicBezTo>
                    <a:pt x="77" y="37"/>
                    <a:pt x="72" y="34"/>
                    <a:pt x="64" y="34"/>
                  </a:cubicBezTo>
                  <a:cubicBezTo>
                    <a:pt x="37" y="34"/>
                    <a:pt x="37" y="69"/>
                    <a:pt x="37" y="74"/>
                  </a:cubicBezTo>
                  <a:cubicBezTo>
                    <a:pt x="37" y="103"/>
                    <a:pt x="53" y="114"/>
                    <a:pt x="67" y="114"/>
                  </a:cubicBezTo>
                  <a:cubicBezTo>
                    <a:pt x="75" y="114"/>
                    <a:pt x="80" y="111"/>
                    <a:pt x="88" y="108"/>
                  </a:cubicBezTo>
                  <a:lnTo>
                    <a:pt x="88" y="137"/>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0" name="Google Shape;90;p24"/>
            <p:cNvSpPr/>
            <p:nvPr/>
          </p:nvSpPr>
          <p:spPr>
            <a:xfrm>
              <a:off x="6591300" y="2352675"/>
              <a:ext cx="38100" cy="52388"/>
            </a:xfrm>
            <a:custGeom>
              <a:avLst/>
              <a:gdLst/>
              <a:ahLst/>
              <a:cxnLst/>
              <a:rect l="l" t="t" r="r" b="b"/>
              <a:pathLst>
                <a:path w="104" h="144" extrusionOk="0">
                  <a:moveTo>
                    <a:pt x="10" y="8"/>
                  </a:moveTo>
                  <a:cubicBezTo>
                    <a:pt x="21" y="6"/>
                    <a:pt x="37" y="0"/>
                    <a:pt x="50" y="0"/>
                  </a:cubicBezTo>
                  <a:cubicBezTo>
                    <a:pt x="92" y="0"/>
                    <a:pt x="103" y="22"/>
                    <a:pt x="103" y="51"/>
                  </a:cubicBezTo>
                  <a:lnTo>
                    <a:pt x="103" y="101"/>
                  </a:lnTo>
                  <a:lnTo>
                    <a:pt x="103" y="141"/>
                  </a:lnTo>
                  <a:lnTo>
                    <a:pt x="69" y="141"/>
                  </a:lnTo>
                  <a:lnTo>
                    <a:pt x="69" y="122"/>
                  </a:lnTo>
                  <a:cubicBezTo>
                    <a:pt x="66" y="130"/>
                    <a:pt x="53" y="143"/>
                    <a:pt x="37" y="143"/>
                  </a:cubicBezTo>
                  <a:cubicBezTo>
                    <a:pt x="16" y="143"/>
                    <a:pt x="0" y="128"/>
                    <a:pt x="0" y="101"/>
                  </a:cubicBezTo>
                  <a:cubicBezTo>
                    <a:pt x="0" y="56"/>
                    <a:pt x="47" y="53"/>
                    <a:pt x="58" y="53"/>
                  </a:cubicBezTo>
                  <a:lnTo>
                    <a:pt x="69" y="53"/>
                  </a:lnTo>
                  <a:cubicBezTo>
                    <a:pt x="69" y="27"/>
                    <a:pt x="53" y="27"/>
                    <a:pt x="47" y="27"/>
                  </a:cubicBezTo>
                  <a:cubicBezTo>
                    <a:pt x="39" y="27"/>
                    <a:pt x="29" y="30"/>
                    <a:pt x="13" y="40"/>
                  </a:cubicBezTo>
                  <a:lnTo>
                    <a:pt x="10" y="8"/>
                  </a:lnTo>
                  <a:close/>
                  <a:moveTo>
                    <a:pt x="31" y="96"/>
                  </a:moveTo>
                  <a:cubicBezTo>
                    <a:pt x="31" y="114"/>
                    <a:pt x="45" y="114"/>
                    <a:pt x="47" y="114"/>
                  </a:cubicBezTo>
                  <a:cubicBezTo>
                    <a:pt x="50" y="114"/>
                    <a:pt x="69" y="114"/>
                    <a:pt x="69" y="80"/>
                  </a:cubicBezTo>
                  <a:lnTo>
                    <a:pt x="69" y="72"/>
                  </a:lnTo>
                  <a:cubicBezTo>
                    <a:pt x="55" y="72"/>
                    <a:pt x="31" y="72"/>
                    <a:pt x="31" y="96"/>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1" name="Google Shape;91;p24"/>
            <p:cNvSpPr/>
            <p:nvPr/>
          </p:nvSpPr>
          <p:spPr>
            <a:xfrm>
              <a:off x="6634163" y="2351088"/>
              <a:ext cx="31750" cy="52387"/>
            </a:xfrm>
            <a:custGeom>
              <a:avLst/>
              <a:gdLst/>
              <a:ahLst/>
              <a:cxnLst/>
              <a:rect l="l" t="t" r="r" b="b"/>
              <a:pathLst>
                <a:path w="86" h="144" extrusionOk="0">
                  <a:moveTo>
                    <a:pt x="79" y="37"/>
                  </a:moveTo>
                  <a:cubicBezTo>
                    <a:pt x="69" y="32"/>
                    <a:pt x="61" y="29"/>
                    <a:pt x="50" y="29"/>
                  </a:cubicBezTo>
                  <a:cubicBezTo>
                    <a:pt x="40" y="29"/>
                    <a:pt x="37" y="34"/>
                    <a:pt x="37" y="40"/>
                  </a:cubicBezTo>
                  <a:cubicBezTo>
                    <a:pt x="37" y="47"/>
                    <a:pt x="42" y="50"/>
                    <a:pt x="61" y="61"/>
                  </a:cubicBezTo>
                  <a:cubicBezTo>
                    <a:pt x="74" y="66"/>
                    <a:pt x="85" y="74"/>
                    <a:pt x="85" y="100"/>
                  </a:cubicBezTo>
                  <a:cubicBezTo>
                    <a:pt x="85" y="132"/>
                    <a:pt x="63" y="143"/>
                    <a:pt x="40" y="143"/>
                  </a:cubicBezTo>
                  <a:cubicBezTo>
                    <a:pt x="29" y="143"/>
                    <a:pt x="13" y="140"/>
                    <a:pt x="0" y="135"/>
                  </a:cubicBezTo>
                  <a:lnTo>
                    <a:pt x="0" y="103"/>
                  </a:lnTo>
                  <a:cubicBezTo>
                    <a:pt x="8" y="108"/>
                    <a:pt x="18" y="114"/>
                    <a:pt x="29" y="114"/>
                  </a:cubicBezTo>
                  <a:cubicBezTo>
                    <a:pt x="45" y="114"/>
                    <a:pt x="47" y="105"/>
                    <a:pt x="47" y="100"/>
                  </a:cubicBezTo>
                  <a:cubicBezTo>
                    <a:pt x="47" y="94"/>
                    <a:pt x="37" y="92"/>
                    <a:pt x="24" y="85"/>
                  </a:cubicBezTo>
                  <a:cubicBezTo>
                    <a:pt x="10" y="79"/>
                    <a:pt x="0" y="66"/>
                    <a:pt x="0" y="42"/>
                  </a:cubicBezTo>
                  <a:cubicBezTo>
                    <a:pt x="0" y="26"/>
                    <a:pt x="8" y="0"/>
                    <a:pt x="45" y="0"/>
                  </a:cubicBezTo>
                  <a:cubicBezTo>
                    <a:pt x="61" y="0"/>
                    <a:pt x="71" y="2"/>
                    <a:pt x="79" y="5"/>
                  </a:cubicBezTo>
                  <a:lnTo>
                    <a:pt x="79" y="37"/>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2" name="Google Shape;92;p24"/>
            <p:cNvSpPr/>
            <p:nvPr/>
          </p:nvSpPr>
          <p:spPr>
            <a:xfrm>
              <a:off x="6327775" y="2298700"/>
              <a:ext cx="612773" cy="7938"/>
            </a:xfrm>
            <a:custGeom>
              <a:avLst/>
              <a:gdLst/>
              <a:ahLst/>
              <a:cxnLst/>
              <a:rect l="l" t="t" r="r" b="b"/>
              <a:pathLst>
                <a:path w="1703" h="20" extrusionOk="0">
                  <a:moveTo>
                    <a:pt x="851" y="19"/>
                  </a:moveTo>
                  <a:lnTo>
                    <a:pt x="0" y="19"/>
                  </a:lnTo>
                  <a:lnTo>
                    <a:pt x="0" y="0"/>
                  </a:lnTo>
                  <a:lnTo>
                    <a:pt x="1702" y="0"/>
                  </a:lnTo>
                  <a:lnTo>
                    <a:pt x="1702" y="19"/>
                  </a:lnTo>
                  <a:lnTo>
                    <a:pt x="851" y="19"/>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3" name="Google Shape;93;p24"/>
            <p:cNvSpPr/>
            <p:nvPr/>
          </p:nvSpPr>
          <p:spPr>
            <a:xfrm>
              <a:off x="5957888" y="2371725"/>
              <a:ext cx="17462" cy="31750"/>
            </a:xfrm>
            <a:custGeom>
              <a:avLst/>
              <a:gdLst/>
              <a:ahLst/>
              <a:cxnLst/>
              <a:rect l="l" t="t" r="r" b="b"/>
              <a:pathLst>
                <a:path w="49" h="89" extrusionOk="0">
                  <a:moveTo>
                    <a:pt x="3" y="0"/>
                  </a:moveTo>
                  <a:lnTo>
                    <a:pt x="24" y="0"/>
                  </a:lnTo>
                  <a:cubicBezTo>
                    <a:pt x="37" y="0"/>
                    <a:pt x="45" y="8"/>
                    <a:pt x="45" y="22"/>
                  </a:cubicBezTo>
                  <a:cubicBezTo>
                    <a:pt x="45" y="32"/>
                    <a:pt x="40" y="40"/>
                    <a:pt x="32" y="43"/>
                  </a:cubicBezTo>
                  <a:lnTo>
                    <a:pt x="32" y="43"/>
                  </a:lnTo>
                  <a:cubicBezTo>
                    <a:pt x="35" y="43"/>
                    <a:pt x="37" y="45"/>
                    <a:pt x="40" y="53"/>
                  </a:cubicBezTo>
                  <a:lnTo>
                    <a:pt x="48" y="85"/>
                  </a:lnTo>
                  <a:lnTo>
                    <a:pt x="35" y="85"/>
                  </a:lnTo>
                  <a:lnTo>
                    <a:pt x="27" y="59"/>
                  </a:lnTo>
                  <a:cubicBezTo>
                    <a:pt x="24" y="51"/>
                    <a:pt x="22" y="51"/>
                    <a:pt x="16" y="51"/>
                  </a:cubicBezTo>
                  <a:lnTo>
                    <a:pt x="14" y="51"/>
                  </a:lnTo>
                  <a:lnTo>
                    <a:pt x="14" y="88"/>
                  </a:lnTo>
                  <a:lnTo>
                    <a:pt x="0" y="88"/>
                  </a:lnTo>
                  <a:lnTo>
                    <a:pt x="3" y="0"/>
                  </a:lnTo>
                  <a:close/>
                  <a:moveTo>
                    <a:pt x="22" y="37"/>
                  </a:moveTo>
                  <a:cubicBezTo>
                    <a:pt x="30" y="37"/>
                    <a:pt x="32" y="32"/>
                    <a:pt x="32" y="24"/>
                  </a:cubicBezTo>
                  <a:cubicBezTo>
                    <a:pt x="32" y="14"/>
                    <a:pt x="27" y="11"/>
                    <a:pt x="22" y="11"/>
                  </a:cubicBezTo>
                  <a:lnTo>
                    <a:pt x="16" y="11"/>
                  </a:lnTo>
                  <a:lnTo>
                    <a:pt x="16" y="35"/>
                  </a:lnTo>
                  <a:lnTo>
                    <a:pt x="22" y="35"/>
                  </a:lnTo>
                  <a:lnTo>
                    <a:pt x="22" y="37"/>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4" name="Google Shape;94;p24"/>
            <p:cNvSpPr/>
            <p:nvPr/>
          </p:nvSpPr>
          <p:spPr>
            <a:xfrm>
              <a:off x="5976938" y="2371725"/>
              <a:ext cx="14287" cy="31750"/>
            </a:xfrm>
            <a:custGeom>
              <a:avLst/>
              <a:gdLst/>
              <a:ahLst/>
              <a:cxnLst/>
              <a:rect l="l" t="t" r="r" b="b"/>
              <a:pathLst>
                <a:path w="38" h="86" extrusionOk="0">
                  <a:moveTo>
                    <a:pt x="0" y="0"/>
                  </a:moveTo>
                  <a:lnTo>
                    <a:pt x="35" y="0"/>
                  </a:lnTo>
                  <a:lnTo>
                    <a:pt x="35" y="14"/>
                  </a:lnTo>
                  <a:lnTo>
                    <a:pt x="14" y="14"/>
                  </a:lnTo>
                  <a:lnTo>
                    <a:pt x="14" y="35"/>
                  </a:lnTo>
                  <a:lnTo>
                    <a:pt x="35" y="35"/>
                  </a:lnTo>
                  <a:lnTo>
                    <a:pt x="35" y="48"/>
                  </a:lnTo>
                  <a:lnTo>
                    <a:pt x="14" y="48"/>
                  </a:lnTo>
                  <a:lnTo>
                    <a:pt x="14" y="72"/>
                  </a:lnTo>
                  <a:lnTo>
                    <a:pt x="37" y="72"/>
                  </a:lnTo>
                  <a:lnTo>
                    <a:pt x="37"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5" name="Google Shape;95;p24"/>
            <p:cNvSpPr/>
            <p:nvPr/>
          </p:nvSpPr>
          <p:spPr>
            <a:xfrm>
              <a:off x="5991225" y="2373313"/>
              <a:ext cx="19050" cy="31750"/>
            </a:xfrm>
            <a:custGeom>
              <a:avLst/>
              <a:gdLst/>
              <a:ahLst/>
              <a:cxnLst/>
              <a:rect l="l" t="t" r="r" b="b"/>
              <a:pathLst>
                <a:path w="54" h="86" extrusionOk="0">
                  <a:moveTo>
                    <a:pt x="32" y="34"/>
                  </a:moveTo>
                  <a:lnTo>
                    <a:pt x="53" y="34"/>
                  </a:lnTo>
                  <a:lnTo>
                    <a:pt x="53" y="79"/>
                  </a:lnTo>
                  <a:cubicBezTo>
                    <a:pt x="50" y="82"/>
                    <a:pt x="42" y="85"/>
                    <a:pt x="35" y="85"/>
                  </a:cubicBezTo>
                  <a:cubicBezTo>
                    <a:pt x="13" y="85"/>
                    <a:pt x="0" y="66"/>
                    <a:pt x="0" y="42"/>
                  </a:cubicBezTo>
                  <a:cubicBezTo>
                    <a:pt x="0" y="16"/>
                    <a:pt x="11" y="0"/>
                    <a:pt x="35" y="0"/>
                  </a:cubicBezTo>
                  <a:cubicBezTo>
                    <a:pt x="42" y="0"/>
                    <a:pt x="48" y="3"/>
                    <a:pt x="50" y="3"/>
                  </a:cubicBezTo>
                  <a:lnTo>
                    <a:pt x="50" y="16"/>
                  </a:lnTo>
                  <a:cubicBezTo>
                    <a:pt x="45" y="13"/>
                    <a:pt x="40" y="11"/>
                    <a:pt x="35" y="11"/>
                  </a:cubicBezTo>
                  <a:cubicBezTo>
                    <a:pt x="21" y="11"/>
                    <a:pt x="13" y="23"/>
                    <a:pt x="13" y="42"/>
                  </a:cubicBezTo>
                  <a:cubicBezTo>
                    <a:pt x="13" y="60"/>
                    <a:pt x="21" y="74"/>
                    <a:pt x="32" y="74"/>
                  </a:cubicBezTo>
                  <a:cubicBezTo>
                    <a:pt x="35" y="74"/>
                    <a:pt x="37" y="74"/>
                    <a:pt x="40" y="72"/>
                  </a:cubicBezTo>
                  <a:lnTo>
                    <a:pt x="40" y="48"/>
                  </a:lnTo>
                  <a:lnTo>
                    <a:pt x="29" y="48"/>
                  </a:lnTo>
                  <a:lnTo>
                    <a:pt x="32" y="34"/>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6" name="Google Shape;96;p24"/>
            <p:cNvSpPr/>
            <p:nvPr/>
          </p:nvSpPr>
          <p:spPr>
            <a:xfrm>
              <a:off x="6015038" y="2371725"/>
              <a:ext cx="4762" cy="31750"/>
            </a:xfrm>
            <a:custGeom>
              <a:avLst/>
              <a:gdLst/>
              <a:ahLst/>
              <a:cxnLst/>
              <a:rect l="l" t="t" r="r" b="b"/>
              <a:pathLst>
                <a:path w="14" h="86" extrusionOk="0">
                  <a:moveTo>
                    <a:pt x="6" y="85"/>
                  </a:moveTo>
                  <a:lnTo>
                    <a:pt x="0" y="85"/>
                  </a:lnTo>
                  <a:lnTo>
                    <a:pt x="0" y="0"/>
                  </a:lnTo>
                  <a:lnTo>
                    <a:pt x="13" y="0"/>
                  </a:lnTo>
                  <a:lnTo>
                    <a:pt x="13" y="85"/>
                  </a:lnTo>
                  <a:lnTo>
                    <a:pt x="6" y="8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7" name="Google Shape;97;p24"/>
            <p:cNvSpPr/>
            <p:nvPr/>
          </p:nvSpPr>
          <p:spPr>
            <a:xfrm>
              <a:off x="6021388" y="2371725"/>
              <a:ext cx="19050" cy="31750"/>
            </a:xfrm>
            <a:custGeom>
              <a:avLst/>
              <a:gdLst/>
              <a:ahLst/>
              <a:cxnLst/>
              <a:rect l="l" t="t" r="r" b="b"/>
              <a:pathLst>
                <a:path w="54" h="86" extrusionOk="0">
                  <a:moveTo>
                    <a:pt x="53" y="43"/>
                  </a:moveTo>
                  <a:cubicBezTo>
                    <a:pt x="53" y="75"/>
                    <a:pt x="41" y="85"/>
                    <a:pt x="27" y="85"/>
                  </a:cubicBezTo>
                  <a:cubicBezTo>
                    <a:pt x="14" y="85"/>
                    <a:pt x="0" y="72"/>
                    <a:pt x="0" y="43"/>
                  </a:cubicBezTo>
                  <a:cubicBezTo>
                    <a:pt x="0" y="14"/>
                    <a:pt x="14" y="0"/>
                    <a:pt x="27" y="0"/>
                  </a:cubicBezTo>
                  <a:cubicBezTo>
                    <a:pt x="41" y="0"/>
                    <a:pt x="53" y="14"/>
                    <a:pt x="53" y="43"/>
                  </a:cubicBezTo>
                  <a:close/>
                  <a:moveTo>
                    <a:pt x="40" y="43"/>
                  </a:moveTo>
                  <a:cubicBezTo>
                    <a:pt x="40" y="19"/>
                    <a:pt x="35" y="11"/>
                    <a:pt x="27" y="11"/>
                  </a:cubicBezTo>
                  <a:cubicBezTo>
                    <a:pt x="19" y="11"/>
                    <a:pt x="13" y="19"/>
                    <a:pt x="13" y="43"/>
                  </a:cubicBezTo>
                  <a:cubicBezTo>
                    <a:pt x="13" y="67"/>
                    <a:pt x="19" y="75"/>
                    <a:pt x="27" y="75"/>
                  </a:cubicBezTo>
                  <a:cubicBezTo>
                    <a:pt x="35" y="75"/>
                    <a:pt x="40" y="67"/>
                    <a:pt x="40" y="43"/>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8" name="Google Shape;98;p24"/>
            <p:cNvSpPr/>
            <p:nvPr/>
          </p:nvSpPr>
          <p:spPr>
            <a:xfrm>
              <a:off x="6043613" y="2371725"/>
              <a:ext cx="19050" cy="31750"/>
            </a:xfrm>
            <a:custGeom>
              <a:avLst/>
              <a:gdLst/>
              <a:ahLst/>
              <a:cxnLst/>
              <a:rect l="l" t="t" r="r" b="b"/>
              <a:pathLst>
                <a:path w="51" h="86" extrusionOk="0">
                  <a:moveTo>
                    <a:pt x="0" y="0"/>
                  </a:moveTo>
                  <a:lnTo>
                    <a:pt x="16" y="0"/>
                  </a:lnTo>
                  <a:lnTo>
                    <a:pt x="37" y="67"/>
                  </a:lnTo>
                  <a:lnTo>
                    <a:pt x="37" y="67"/>
                  </a:lnTo>
                  <a:lnTo>
                    <a:pt x="37" y="0"/>
                  </a:lnTo>
                  <a:lnTo>
                    <a:pt x="50" y="0"/>
                  </a:lnTo>
                  <a:lnTo>
                    <a:pt x="50" y="85"/>
                  </a:lnTo>
                  <a:lnTo>
                    <a:pt x="35" y="85"/>
                  </a:lnTo>
                  <a:lnTo>
                    <a:pt x="13" y="19"/>
                  </a:lnTo>
                  <a:lnTo>
                    <a:pt x="11" y="19"/>
                  </a:lnTo>
                  <a:lnTo>
                    <a:pt x="11"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9" name="Google Shape;99;p24"/>
            <p:cNvSpPr/>
            <p:nvPr/>
          </p:nvSpPr>
          <p:spPr>
            <a:xfrm>
              <a:off x="6061075" y="2371725"/>
              <a:ext cx="22225" cy="31750"/>
            </a:xfrm>
            <a:custGeom>
              <a:avLst/>
              <a:gdLst/>
              <a:ahLst/>
              <a:cxnLst/>
              <a:rect l="l" t="t" r="r" b="b"/>
              <a:pathLst>
                <a:path w="60" h="86" extrusionOk="0">
                  <a:moveTo>
                    <a:pt x="43" y="64"/>
                  </a:moveTo>
                  <a:lnTo>
                    <a:pt x="19" y="64"/>
                  </a:lnTo>
                  <a:lnTo>
                    <a:pt x="14" y="85"/>
                  </a:lnTo>
                  <a:lnTo>
                    <a:pt x="0" y="85"/>
                  </a:lnTo>
                  <a:lnTo>
                    <a:pt x="24" y="0"/>
                  </a:lnTo>
                  <a:lnTo>
                    <a:pt x="37" y="0"/>
                  </a:lnTo>
                  <a:lnTo>
                    <a:pt x="59" y="85"/>
                  </a:lnTo>
                  <a:lnTo>
                    <a:pt x="45" y="85"/>
                  </a:lnTo>
                  <a:lnTo>
                    <a:pt x="43" y="64"/>
                  </a:lnTo>
                  <a:close/>
                  <a:moveTo>
                    <a:pt x="40" y="53"/>
                  </a:moveTo>
                  <a:lnTo>
                    <a:pt x="32" y="14"/>
                  </a:lnTo>
                  <a:lnTo>
                    <a:pt x="32" y="14"/>
                  </a:lnTo>
                  <a:lnTo>
                    <a:pt x="22" y="53"/>
                  </a:lnTo>
                  <a:lnTo>
                    <a:pt x="40" y="53"/>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0" name="Google Shape;100;p24"/>
            <p:cNvSpPr/>
            <p:nvPr/>
          </p:nvSpPr>
          <p:spPr>
            <a:xfrm>
              <a:off x="6084888" y="2371725"/>
              <a:ext cx="12700" cy="31750"/>
            </a:xfrm>
            <a:custGeom>
              <a:avLst/>
              <a:gdLst/>
              <a:ahLst/>
              <a:cxnLst/>
              <a:rect l="l" t="t" r="r" b="b"/>
              <a:pathLst>
                <a:path w="35" h="86" extrusionOk="0">
                  <a:moveTo>
                    <a:pt x="0" y="0"/>
                  </a:moveTo>
                  <a:lnTo>
                    <a:pt x="13" y="0"/>
                  </a:lnTo>
                  <a:lnTo>
                    <a:pt x="13" y="72"/>
                  </a:lnTo>
                  <a:lnTo>
                    <a:pt x="34" y="72"/>
                  </a:lnTo>
                  <a:lnTo>
                    <a:pt x="34"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1" name="Google Shape;101;p24"/>
            <p:cNvSpPr/>
            <p:nvPr/>
          </p:nvSpPr>
          <p:spPr>
            <a:xfrm>
              <a:off x="6103938" y="2371725"/>
              <a:ext cx="20637" cy="31750"/>
            </a:xfrm>
            <a:custGeom>
              <a:avLst/>
              <a:gdLst/>
              <a:ahLst/>
              <a:cxnLst/>
              <a:rect l="l" t="t" r="r" b="b"/>
              <a:pathLst>
                <a:path w="56" h="86" extrusionOk="0">
                  <a:moveTo>
                    <a:pt x="55" y="43"/>
                  </a:moveTo>
                  <a:cubicBezTo>
                    <a:pt x="55" y="75"/>
                    <a:pt x="43" y="85"/>
                    <a:pt x="29" y="85"/>
                  </a:cubicBezTo>
                  <a:cubicBezTo>
                    <a:pt x="16" y="85"/>
                    <a:pt x="2" y="72"/>
                    <a:pt x="2" y="43"/>
                  </a:cubicBezTo>
                  <a:cubicBezTo>
                    <a:pt x="0" y="14"/>
                    <a:pt x="13" y="0"/>
                    <a:pt x="29" y="0"/>
                  </a:cubicBezTo>
                  <a:cubicBezTo>
                    <a:pt x="42" y="0"/>
                    <a:pt x="55" y="14"/>
                    <a:pt x="55" y="43"/>
                  </a:cubicBezTo>
                  <a:close/>
                  <a:moveTo>
                    <a:pt x="42" y="43"/>
                  </a:moveTo>
                  <a:cubicBezTo>
                    <a:pt x="42" y="19"/>
                    <a:pt x="37" y="11"/>
                    <a:pt x="29" y="11"/>
                  </a:cubicBezTo>
                  <a:cubicBezTo>
                    <a:pt x="21" y="11"/>
                    <a:pt x="15" y="19"/>
                    <a:pt x="15" y="43"/>
                  </a:cubicBezTo>
                  <a:cubicBezTo>
                    <a:pt x="13" y="67"/>
                    <a:pt x="21" y="75"/>
                    <a:pt x="29" y="75"/>
                  </a:cubicBezTo>
                  <a:cubicBezTo>
                    <a:pt x="37" y="75"/>
                    <a:pt x="42" y="67"/>
                    <a:pt x="42" y="43"/>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2" name="Google Shape;102;p24"/>
            <p:cNvSpPr/>
            <p:nvPr/>
          </p:nvSpPr>
          <p:spPr>
            <a:xfrm>
              <a:off x="6126163" y="2371725"/>
              <a:ext cx="14287" cy="31750"/>
            </a:xfrm>
            <a:custGeom>
              <a:avLst/>
              <a:gdLst/>
              <a:ahLst/>
              <a:cxnLst/>
              <a:rect l="l" t="t" r="r" b="b"/>
              <a:pathLst>
                <a:path w="39" h="86" extrusionOk="0">
                  <a:moveTo>
                    <a:pt x="0" y="0"/>
                  </a:moveTo>
                  <a:lnTo>
                    <a:pt x="38" y="0"/>
                  </a:lnTo>
                  <a:lnTo>
                    <a:pt x="38" y="14"/>
                  </a:lnTo>
                  <a:lnTo>
                    <a:pt x="14" y="14"/>
                  </a:lnTo>
                  <a:lnTo>
                    <a:pt x="14" y="37"/>
                  </a:lnTo>
                  <a:lnTo>
                    <a:pt x="35" y="37"/>
                  </a:lnTo>
                  <a:lnTo>
                    <a:pt x="35" y="48"/>
                  </a:lnTo>
                  <a:lnTo>
                    <a:pt x="14" y="48"/>
                  </a:lnTo>
                  <a:lnTo>
                    <a:pt x="14"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3" name="Google Shape;103;p24"/>
            <p:cNvSpPr/>
            <p:nvPr/>
          </p:nvSpPr>
          <p:spPr>
            <a:xfrm>
              <a:off x="6142038" y="2371725"/>
              <a:ext cx="12700" cy="31750"/>
            </a:xfrm>
            <a:custGeom>
              <a:avLst/>
              <a:gdLst/>
              <a:ahLst/>
              <a:cxnLst/>
              <a:rect l="l" t="t" r="r" b="b"/>
              <a:pathLst>
                <a:path w="35" h="86" extrusionOk="0">
                  <a:moveTo>
                    <a:pt x="0" y="0"/>
                  </a:moveTo>
                  <a:lnTo>
                    <a:pt x="34" y="0"/>
                  </a:lnTo>
                  <a:lnTo>
                    <a:pt x="34" y="14"/>
                  </a:lnTo>
                  <a:lnTo>
                    <a:pt x="13" y="14"/>
                  </a:lnTo>
                  <a:lnTo>
                    <a:pt x="13" y="37"/>
                  </a:lnTo>
                  <a:lnTo>
                    <a:pt x="32" y="37"/>
                  </a:lnTo>
                  <a:lnTo>
                    <a:pt x="32" y="48"/>
                  </a:lnTo>
                  <a:lnTo>
                    <a:pt x="13" y="48"/>
                  </a:lnTo>
                  <a:lnTo>
                    <a:pt x="13"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4" name="Google Shape;104;p24"/>
            <p:cNvSpPr/>
            <p:nvPr/>
          </p:nvSpPr>
          <p:spPr>
            <a:xfrm>
              <a:off x="6156325" y="2371725"/>
              <a:ext cx="4763" cy="31750"/>
            </a:xfrm>
            <a:custGeom>
              <a:avLst/>
              <a:gdLst/>
              <a:ahLst/>
              <a:cxnLst/>
              <a:rect l="l" t="t" r="r" b="b"/>
              <a:pathLst>
                <a:path w="14" h="86" extrusionOk="0">
                  <a:moveTo>
                    <a:pt x="6" y="85"/>
                  </a:moveTo>
                  <a:lnTo>
                    <a:pt x="0" y="85"/>
                  </a:lnTo>
                  <a:lnTo>
                    <a:pt x="0" y="0"/>
                  </a:lnTo>
                  <a:lnTo>
                    <a:pt x="13" y="0"/>
                  </a:lnTo>
                  <a:lnTo>
                    <a:pt x="13" y="85"/>
                  </a:lnTo>
                  <a:lnTo>
                    <a:pt x="6" y="8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5" name="Google Shape;105;p24"/>
            <p:cNvSpPr/>
            <p:nvPr/>
          </p:nvSpPr>
          <p:spPr>
            <a:xfrm>
              <a:off x="6162675" y="2371725"/>
              <a:ext cx="17463" cy="31750"/>
            </a:xfrm>
            <a:custGeom>
              <a:avLst/>
              <a:gdLst/>
              <a:ahLst/>
              <a:cxnLst/>
              <a:rect l="l" t="t" r="r" b="b"/>
              <a:pathLst>
                <a:path w="49" h="86" extrusionOk="0">
                  <a:moveTo>
                    <a:pt x="48" y="82"/>
                  </a:moveTo>
                  <a:cubicBezTo>
                    <a:pt x="45" y="85"/>
                    <a:pt x="40" y="85"/>
                    <a:pt x="32" y="85"/>
                  </a:cubicBezTo>
                  <a:cubicBezTo>
                    <a:pt x="11" y="85"/>
                    <a:pt x="0" y="67"/>
                    <a:pt x="0" y="43"/>
                  </a:cubicBezTo>
                  <a:cubicBezTo>
                    <a:pt x="0" y="19"/>
                    <a:pt x="11" y="0"/>
                    <a:pt x="32" y="0"/>
                  </a:cubicBezTo>
                  <a:cubicBezTo>
                    <a:pt x="40" y="0"/>
                    <a:pt x="45" y="3"/>
                    <a:pt x="48" y="3"/>
                  </a:cubicBezTo>
                  <a:lnTo>
                    <a:pt x="48" y="16"/>
                  </a:lnTo>
                  <a:cubicBezTo>
                    <a:pt x="45" y="14"/>
                    <a:pt x="42" y="11"/>
                    <a:pt x="35" y="11"/>
                  </a:cubicBezTo>
                  <a:cubicBezTo>
                    <a:pt x="24" y="11"/>
                    <a:pt x="16" y="19"/>
                    <a:pt x="16" y="43"/>
                  </a:cubicBezTo>
                  <a:cubicBezTo>
                    <a:pt x="16" y="64"/>
                    <a:pt x="24" y="75"/>
                    <a:pt x="35" y="75"/>
                  </a:cubicBezTo>
                  <a:cubicBezTo>
                    <a:pt x="40" y="75"/>
                    <a:pt x="45" y="72"/>
                    <a:pt x="48" y="69"/>
                  </a:cubicBezTo>
                  <a:lnTo>
                    <a:pt x="48" y="8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6" name="Google Shape;106;p24"/>
            <p:cNvSpPr/>
            <p:nvPr/>
          </p:nvSpPr>
          <p:spPr>
            <a:xfrm>
              <a:off x="6181725" y="2371725"/>
              <a:ext cx="14288" cy="31750"/>
            </a:xfrm>
            <a:custGeom>
              <a:avLst/>
              <a:gdLst/>
              <a:ahLst/>
              <a:cxnLst/>
              <a:rect l="l" t="t" r="r" b="b"/>
              <a:pathLst>
                <a:path w="38" h="86" extrusionOk="0">
                  <a:moveTo>
                    <a:pt x="0" y="0"/>
                  </a:moveTo>
                  <a:lnTo>
                    <a:pt x="37" y="0"/>
                  </a:lnTo>
                  <a:lnTo>
                    <a:pt x="37" y="14"/>
                  </a:lnTo>
                  <a:lnTo>
                    <a:pt x="13" y="14"/>
                  </a:lnTo>
                  <a:lnTo>
                    <a:pt x="13" y="35"/>
                  </a:lnTo>
                  <a:lnTo>
                    <a:pt x="34" y="35"/>
                  </a:lnTo>
                  <a:lnTo>
                    <a:pt x="34" y="48"/>
                  </a:lnTo>
                  <a:lnTo>
                    <a:pt x="13" y="48"/>
                  </a:lnTo>
                  <a:lnTo>
                    <a:pt x="13" y="72"/>
                  </a:lnTo>
                  <a:lnTo>
                    <a:pt x="37" y="72"/>
                  </a:lnTo>
                  <a:lnTo>
                    <a:pt x="37"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7" name="Google Shape;107;p24"/>
            <p:cNvSpPr/>
            <p:nvPr/>
          </p:nvSpPr>
          <p:spPr>
            <a:xfrm>
              <a:off x="6205538" y="2371725"/>
              <a:ext cx="12700" cy="31750"/>
            </a:xfrm>
            <a:custGeom>
              <a:avLst/>
              <a:gdLst/>
              <a:ahLst/>
              <a:cxnLst/>
              <a:rect l="l" t="t" r="r" b="b"/>
              <a:pathLst>
                <a:path w="36" h="86" extrusionOk="0">
                  <a:moveTo>
                    <a:pt x="0" y="0"/>
                  </a:moveTo>
                  <a:lnTo>
                    <a:pt x="35" y="0"/>
                  </a:lnTo>
                  <a:lnTo>
                    <a:pt x="35" y="14"/>
                  </a:lnTo>
                  <a:lnTo>
                    <a:pt x="11" y="14"/>
                  </a:lnTo>
                  <a:lnTo>
                    <a:pt x="11" y="37"/>
                  </a:lnTo>
                  <a:lnTo>
                    <a:pt x="32" y="37"/>
                  </a:lnTo>
                  <a:lnTo>
                    <a:pt x="32" y="48"/>
                  </a:lnTo>
                  <a:lnTo>
                    <a:pt x="11" y="48"/>
                  </a:lnTo>
                  <a:lnTo>
                    <a:pt x="11"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8" name="Google Shape;108;p24"/>
            <p:cNvSpPr/>
            <p:nvPr/>
          </p:nvSpPr>
          <p:spPr>
            <a:xfrm>
              <a:off x="6218238" y="2371725"/>
              <a:ext cx="19050" cy="31750"/>
            </a:xfrm>
            <a:custGeom>
              <a:avLst/>
              <a:gdLst/>
              <a:ahLst/>
              <a:cxnLst/>
              <a:rect l="l" t="t" r="r" b="b"/>
              <a:pathLst>
                <a:path w="54" h="86" extrusionOk="0">
                  <a:moveTo>
                    <a:pt x="53" y="43"/>
                  </a:moveTo>
                  <a:cubicBezTo>
                    <a:pt x="53" y="75"/>
                    <a:pt x="40" y="85"/>
                    <a:pt x="27" y="85"/>
                  </a:cubicBezTo>
                  <a:cubicBezTo>
                    <a:pt x="14" y="85"/>
                    <a:pt x="0" y="72"/>
                    <a:pt x="0" y="43"/>
                  </a:cubicBezTo>
                  <a:cubicBezTo>
                    <a:pt x="0" y="14"/>
                    <a:pt x="14" y="0"/>
                    <a:pt x="27" y="0"/>
                  </a:cubicBezTo>
                  <a:cubicBezTo>
                    <a:pt x="40" y="0"/>
                    <a:pt x="53" y="14"/>
                    <a:pt x="53" y="43"/>
                  </a:cubicBezTo>
                  <a:close/>
                  <a:moveTo>
                    <a:pt x="40" y="43"/>
                  </a:moveTo>
                  <a:cubicBezTo>
                    <a:pt x="40" y="19"/>
                    <a:pt x="35" y="11"/>
                    <a:pt x="27" y="11"/>
                  </a:cubicBezTo>
                  <a:cubicBezTo>
                    <a:pt x="19" y="11"/>
                    <a:pt x="14" y="19"/>
                    <a:pt x="14" y="43"/>
                  </a:cubicBezTo>
                  <a:cubicBezTo>
                    <a:pt x="14" y="67"/>
                    <a:pt x="19" y="75"/>
                    <a:pt x="27" y="75"/>
                  </a:cubicBezTo>
                  <a:cubicBezTo>
                    <a:pt x="35" y="75"/>
                    <a:pt x="40" y="67"/>
                    <a:pt x="40" y="43"/>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9" name="Google Shape;109;p24"/>
            <p:cNvSpPr/>
            <p:nvPr/>
          </p:nvSpPr>
          <p:spPr>
            <a:xfrm>
              <a:off x="6240463" y="2371725"/>
              <a:ext cx="17462" cy="31750"/>
            </a:xfrm>
            <a:custGeom>
              <a:avLst/>
              <a:gdLst/>
              <a:ahLst/>
              <a:cxnLst/>
              <a:rect l="l" t="t" r="r" b="b"/>
              <a:pathLst>
                <a:path w="48" h="89" extrusionOk="0">
                  <a:moveTo>
                    <a:pt x="2" y="0"/>
                  </a:moveTo>
                  <a:lnTo>
                    <a:pt x="23" y="0"/>
                  </a:lnTo>
                  <a:cubicBezTo>
                    <a:pt x="37" y="0"/>
                    <a:pt x="45" y="8"/>
                    <a:pt x="45" y="22"/>
                  </a:cubicBezTo>
                  <a:cubicBezTo>
                    <a:pt x="45" y="32"/>
                    <a:pt x="39" y="40"/>
                    <a:pt x="31" y="43"/>
                  </a:cubicBezTo>
                  <a:lnTo>
                    <a:pt x="31" y="43"/>
                  </a:lnTo>
                  <a:cubicBezTo>
                    <a:pt x="34" y="43"/>
                    <a:pt x="37" y="45"/>
                    <a:pt x="39" y="53"/>
                  </a:cubicBezTo>
                  <a:lnTo>
                    <a:pt x="47" y="85"/>
                  </a:lnTo>
                  <a:lnTo>
                    <a:pt x="34" y="85"/>
                  </a:lnTo>
                  <a:lnTo>
                    <a:pt x="26" y="59"/>
                  </a:lnTo>
                  <a:cubicBezTo>
                    <a:pt x="23" y="51"/>
                    <a:pt x="21" y="51"/>
                    <a:pt x="15" y="51"/>
                  </a:cubicBezTo>
                  <a:lnTo>
                    <a:pt x="13" y="51"/>
                  </a:lnTo>
                  <a:lnTo>
                    <a:pt x="13" y="88"/>
                  </a:lnTo>
                  <a:lnTo>
                    <a:pt x="0" y="88"/>
                  </a:lnTo>
                  <a:lnTo>
                    <a:pt x="2" y="0"/>
                  </a:lnTo>
                  <a:close/>
                  <a:moveTo>
                    <a:pt x="18" y="37"/>
                  </a:moveTo>
                  <a:cubicBezTo>
                    <a:pt x="26" y="37"/>
                    <a:pt x="29" y="32"/>
                    <a:pt x="29" y="24"/>
                  </a:cubicBezTo>
                  <a:cubicBezTo>
                    <a:pt x="29" y="14"/>
                    <a:pt x="23" y="11"/>
                    <a:pt x="18" y="11"/>
                  </a:cubicBezTo>
                  <a:lnTo>
                    <a:pt x="13" y="11"/>
                  </a:lnTo>
                  <a:lnTo>
                    <a:pt x="13" y="35"/>
                  </a:lnTo>
                  <a:lnTo>
                    <a:pt x="18" y="35"/>
                  </a:lnTo>
                  <a:lnTo>
                    <a:pt x="18" y="37"/>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0" name="Google Shape;110;p24"/>
            <p:cNvSpPr/>
            <p:nvPr/>
          </p:nvSpPr>
          <p:spPr>
            <a:xfrm>
              <a:off x="6261100" y="2371725"/>
              <a:ext cx="15875" cy="31750"/>
            </a:xfrm>
            <a:custGeom>
              <a:avLst/>
              <a:gdLst/>
              <a:ahLst/>
              <a:cxnLst/>
              <a:rect l="l" t="t" r="r" b="b"/>
              <a:pathLst>
                <a:path w="46" h="86" extrusionOk="0">
                  <a:moveTo>
                    <a:pt x="16" y="14"/>
                  </a:moveTo>
                  <a:lnTo>
                    <a:pt x="0" y="14"/>
                  </a:lnTo>
                  <a:lnTo>
                    <a:pt x="0" y="0"/>
                  </a:lnTo>
                  <a:lnTo>
                    <a:pt x="45" y="0"/>
                  </a:lnTo>
                  <a:lnTo>
                    <a:pt x="45" y="14"/>
                  </a:lnTo>
                  <a:lnTo>
                    <a:pt x="30" y="14"/>
                  </a:lnTo>
                  <a:lnTo>
                    <a:pt x="30" y="85"/>
                  </a:lnTo>
                  <a:lnTo>
                    <a:pt x="16" y="85"/>
                  </a:lnTo>
                  <a:lnTo>
                    <a:pt x="16" y="14"/>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1" name="Google Shape;111;p24"/>
            <p:cNvSpPr/>
            <p:nvPr/>
          </p:nvSpPr>
          <p:spPr>
            <a:xfrm>
              <a:off x="6278563" y="2371725"/>
              <a:ext cx="15875" cy="31750"/>
            </a:xfrm>
            <a:custGeom>
              <a:avLst/>
              <a:gdLst/>
              <a:ahLst/>
              <a:cxnLst/>
              <a:rect l="l" t="t" r="r" b="b"/>
              <a:pathLst>
                <a:path w="46" h="86" extrusionOk="0">
                  <a:moveTo>
                    <a:pt x="0" y="0"/>
                  </a:moveTo>
                  <a:lnTo>
                    <a:pt x="13" y="0"/>
                  </a:lnTo>
                  <a:lnTo>
                    <a:pt x="13" y="35"/>
                  </a:lnTo>
                  <a:lnTo>
                    <a:pt x="35" y="35"/>
                  </a:lnTo>
                  <a:lnTo>
                    <a:pt x="35" y="0"/>
                  </a:lnTo>
                  <a:lnTo>
                    <a:pt x="45" y="0"/>
                  </a:lnTo>
                  <a:lnTo>
                    <a:pt x="45" y="85"/>
                  </a:lnTo>
                  <a:lnTo>
                    <a:pt x="35" y="85"/>
                  </a:lnTo>
                  <a:lnTo>
                    <a:pt x="35" y="48"/>
                  </a:lnTo>
                  <a:lnTo>
                    <a:pt x="13" y="48"/>
                  </a:lnTo>
                  <a:lnTo>
                    <a:pt x="13"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2" name="Google Shape;112;p24"/>
            <p:cNvSpPr/>
            <p:nvPr/>
          </p:nvSpPr>
          <p:spPr>
            <a:xfrm>
              <a:off x="6299200" y="2371725"/>
              <a:ext cx="14288" cy="31750"/>
            </a:xfrm>
            <a:custGeom>
              <a:avLst/>
              <a:gdLst/>
              <a:ahLst/>
              <a:cxnLst/>
              <a:rect l="l" t="t" r="r" b="b"/>
              <a:pathLst>
                <a:path w="38" h="86" extrusionOk="0">
                  <a:moveTo>
                    <a:pt x="0" y="0"/>
                  </a:moveTo>
                  <a:lnTo>
                    <a:pt x="37" y="0"/>
                  </a:lnTo>
                  <a:lnTo>
                    <a:pt x="37" y="14"/>
                  </a:lnTo>
                  <a:lnTo>
                    <a:pt x="13" y="14"/>
                  </a:lnTo>
                  <a:lnTo>
                    <a:pt x="13" y="35"/>
                  </a:lnTo>
                  <a:lnTo>
                    <a:pt x="34" y="35"/>
                  </a:lnTo>
                  <a:lnTo>
                    <a:pt x="34" y="48"/>
                  </a:lnTo>
                  <a:lnTo>
                    <a:pt x="13" y="48"/>
                  </a:lnTo>
                  <a:lnTo>
                    <a:pt x="13" y="72"/>
                  </a:lnTo>
                  <a:lnTo>
                    <a:pt x="37" y="72"/>
                  </a:lnTo>
                  <a:lnTo>
                    <a:pt x="37"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3" name="Google Shape;113;p24"/>
            <p:cNvSpPr/>
            <p:nvPr/>
          </p:nvSpPr>
          <p:spPr>
            <a:xfrm>
              <a:off x="5953125" y="2038350"/>
              <a:ext cx="355601" cy="273051"/>
            </a:xfrm>
            <a:custGeom>
              <a:avLst/>
              <a:gdLst/>
              <a:ahLst/>
              <a:cxnLst/>
              <a:rect l="l" t="t" r="r" b="b"/>
              <a:pathLst>
                <a:path w="986" h="758" extrusionOk="0">
                  <a:moveTo>
                    <a:pt x="855" y="140"/>
                  </a:moveTo>
                  <a:cubicBezTo>
                    <a:pt x="842" y="76"/>
                    <a:pt x="791" y="26"/>
                    <a:pt x="733" y="13"/>
                  </a:cubicBezTo>
                  <a:cubicBezTo>
                    <a:pt x="762" y="34"/>
                    <a:pt x="767" y="62"/>
                    <a:pt x="786" y="84"/>
                  </a:cubicBezTo>
                  <a:cubicBezTo>
                    <a:pt x="805" y="105"/>
                    <a:pt x="836" y="119"/>
                    <a:pt x="855" y="140"/>
                  </a:cubicBezTo>
                  <a:close/>
                  <a:moveTo>
                    <a:pt x="209" y="95"/>
                  </a:moveTo>
                  <a:cubicBezTo>
                    <a:pt x="195" y="121"/>
                    <a:pt x="129" y="132"/>
                    <a:pt x="98" y="196"/>
                  </a:cubicBezTo>
                  <a:cubicBezTo>
                    <a:pt x="113" y="156"/>
                    <a:pt x="105" y="98"/>
                    <a:pt x="132" y="66"/>
                  </a:cubicBezTo>
                  <a:cubicBezTo>
                    <a:pt x="55" y="124"/>
                    <a:pt x="90" y="217"/>
                    <a:pt x="84" y="246"/>
                  </a:cubicBezTo>
                  <a:cubicBezTo>
                    <a:pt x="124" y="158"/>
                    <a:pt x="185" y="177"/>
                    <a:pt x="209" y="95"/>
                  </a:cubicBezTo>
                  <a:close/>
                  <a:moveTo>
                    <a:pt x="177" y="582"/>
                  </a:moveTo>
                  <a:cubicBezTo>
                    <a:pt x="143" y="542"/>
                    <a:pt x="68" y="534"/>
                    <a:pt x="39" y="476"/>
                  </a:cubicBezTo>
                  <a:cubicBezTo>
                    <a:pt x="76" y="619"/>
                    <a:pt x="174" y="590"/>
                    <a:pt x="219" y="622"/>
                  </a:cubicBezTo>
                  <a:cubicBezTo>
                    <a:pt x="182" y="566"/>
                    <a:pt x="211" y="532"/>
                    <a:pt x="158" y="452"/>
                  </a:cubicBezTo>
                  <a:cubicBezTo>
                    <a:pt x="166" y="487"/>
                    <a:pt x="145" y="534"/>
                    <a:pt x="177" y="582"/>
                  </a:cubicBezTo>
                  <a:close/>
                  <a:moveTo>
                    <a:pt x="135" y="357"/>
                  </a:moveTo>
                  <a:cubicBezTo>
                    <a:pt x="132" y="399"/>
                    <a:pt x="103" y="421"/>
                    <a:pt x="121" y="500"/>
                  </a:cubicBezTo>
                  <a:cubicBezTo>
                    <a:pt x="87" y="434"/>
                    <a:pt x="34" y="407"/>
                    <a:pt x="18" y="362"/>
                  </a:cubicBezTo>
                  <a:cubicBezTo>
                    <a:pt x="18" y="489"/>
                    <a:pt x="121" y="508"/>
                    <a:pt x="148" y="542"/>
                  </a:cubicBezTo>
                  <a:cubicBezTo>
                    <a:pt x="127" y="463"/>
                    <a:pt x="164" y="434"/>
                    <a:pt x="135" y="357"/>
                  </a:cubicBezTo>
                  <a:close/>
                  <a:moveTo>
                    <a:pt x="209" y="537"/>
                  </a:moveTo>
                  <a:cubicBezTo>
                    <a:pt x="227" y="564"/>
                    <a:pt x="209" y="598"/>
                    <a:pt x="264" y="651"/>
                  </a:cubicBezTo>
                  <a:cubicBezTo>
                    <a:pt x="209" y="619"/>
                    <a:pt x="132" y="632"/>
                    <a:pt x="95" y="590"/>
                  </a:cubicBezTo>
                  <a:cubicBezTo>
                    <a:pt x="161" y="712"/>
                    <a:pt x="272" y="662"/>
                    <a:pt x="304" y="677"/>
                  </a:cubicBezTo>
                  <a:cubicBezTo>
                    <a:pt x="275" y="635"/>
                    <a:pt x="293" y="614"/>
                    <a:pt x="209" y="537"/>
                  </a:cubicBezTo>
                  <a:close/>
                  <a:moveTo>
                    <a:pt x="770" y="540"/>
                  </a:moveTo>
                  <a:cubicBezTo>
                    <a:pt x="685" y="614"/>
                    <a:pt x="707" y="638"/>
                    <a:pt x="675" y="680"/>
                  </a:cubicBezTo>
                  <a:cubicBezTo>
                    <a:pt x="707" y="664"/>
                    <a:pt x="818" y="715"/>
                    <a:pt x="881" y="593"/>
                  </a:cubicBezTo>
                  <a:cubicBezTo>
                    <a:pt x="847" y="635"/>
                    <a:pt x="770" y="619"/>
                    <a:pt x="714" y="654"/>
                  </a:cubicBezTo>
                  <a:cubicBezTo>
                    <a:pt x="773" y="601"/>
                    <a:pt x="754" y="566"/>
                    <a:pt x="770" y="540"/>
                  </a:cubicBezTo>
                  <a:close/>
                  <a:moveTo>
                    <a:pt x="820" y="452"/>
                  </a:moveTo>
                  <a:cubicBezTo>
                    <a:pt x="767" y="532"/>
                    <a:pt x="797" y="566"/>
                    <a:pt x="759" y="619"/>
                  </a:cubicBezTo>
                  <a:cubicBezTo>
                    <a:pt x="805" y="587"/>
                    <a:pt x="902" y="617"/>
                    <a:pt x="940" y="474"/>
                  </a:cubicBezTo>
                  <a:cubicBezTo>
                    <a:pt x="910" y="532"/>
                    <a:pt x="836" y="542"/>
                    <a:pt x="802" y="582"/>
                  </a:cubicBezTo>
                  <a:cubicBezTo>
                    <a:pt x="836" y="534"/>
                    <a:pt x="815" y="487"/>
                    <a:pt x="820" y="452"/>
                  </a:cubicBezTo>
                  <a:close/>
                  <a:moveTo>
                    <a:pt x="574" y="670"/>
                  </a:moveTo>
                  <a:cubicBezTo>
                    <a:pt x="542" y="670"/>
                    <a:pt x="513" y="675"/>
                    <a:pt x="489" y="683"/>
                  </a:cubicBezTo>
                  <a:cubicBezTo>
                    <a:pt x="466" y="675"/>
                    <a:pt x="436" y="667"/>
                    <a:pt x="405" y="670"/>
                  </a:cubicBezTo>
                  <a:cubicBezTo>
                    <a:pt x="378" y="670"/>
                    <a:pt x="346" y="675"/>
                    <a:pt x="312" y="683"/>
                  </a:cubicBezTo>
                  <a:cubicBezTo>
                    <a:pt x="262" y="696"/>
                    <a:pt x="217" y="707"/>
                    <a:pt x="180" y="688"/>
                  </a:cubicBezTo>
                  <a:cubicBezTo>
                    <a:pt x="217" y="720"/>
                    <a:pt x="259" y="733"/>
                    <a:pt x="320" y="725"/>
                  </a:cubicBezTo>
                  <a:cubicBezTo>
                    <a:pt x="370" y="720"/>
                    <a:pt x="413" y="693"/>
                    <a:pt x="463" y="693"/>
                  </a:cubicBezTo>
                  <a:lnTo>
                    <a:pt x="466" y="693"/>
                  </a:lnTo>
                  <a:cubicBezTo>
                    <a:pt x="415" y="720"/>
                    <a:pt x="386" y="754"/>
                    <a:pt x="386" y="754"/>
                  </a:cubicBezTo>
                  <a:lnTo>
                    <a:pt x="410" y="757"/>
                  </a:lnTo>
                  <a:cubicBezTo>
                    <a:pt x="410" y="757"/>
                    <a:pt x="434" y="707"/>
                    <a:pt x="492" y="696"/>
                  </a:cubicBezTo>
                  <a:cubicBezTo>
                    <a:pt x="548" y="709"/>
                    <a:pt x="574" y="757"/>
                    <a:pt x="574" y="757"/>
                  </a:cubicBezTo>
                  <a:lnTo>
                    <a:pt x="598" y="754"/>
                  </a:lnTo>
                  <a:cubicBezTo>
                    <a:pt x="598" y="754"/>
                    <a:pt x="569" y="717"/>
                    <a:pt x="519" y="693"/>
                  </a:cubicBezTo>
                  <a:lnTo>
                    <a:pt x="521" y="693"/>
                  </a:lnTo>
                  <a:cubicBezTo>
                    <a:pt x="569" y="693"/>
                    <a:pt x="611" y="720"/>
                    <a:pt x="664" y="725"/>
                  </a:cubicBezTo>
                  <a:cubicBezTo>
                    <a:pt x="725" y="730"/>
                    <a:pt x="770" y="720"/>
                    <a:pt x="805" y="688"/>
                  </a:cubicBezTo>
                  <a:cubicBezTo>
                    <a:pt x="762" y="707"/>
                    <a:pt x="717" y="696"/>
                    <a:pt x="667" y="683"/>
                  </a:cubicBezTo>
                  <a:cubicBezTo>
                    <a:pt x="632" y="675"/>
                    <a:pt x="601" y="670"/>
                    <a:pt x="574" y="670"/>
                  </a:cubicBezTo>
                  <a:close/>
                  <a:moveTo>
                    <a:pt x="87" y="402"/>
                  </a:moveTo>
                  <a:cubicBezTo>
                    <a:pt x="68" y="328"/>
                    <a:pt x="26" y="301"/>
                    <a:pt x="29" y="256"/>
                  </a:cubicBezTo>
                  <a:cubicBezTo>
                    <a:pt x="0" y="378"/>
                    <a:pt x="76" y="391"/>
                    <a:pt x="98" y="444"/>
                  </a:cubicBezTo>
                  <a:cubicBezTo>
                    <a:pt x="95" y="370"/>
                    <a:pt x="143" y="354"/>
                    <a:pt x="137" y="270"/>
                  </a:cubicBezTo>
                  <a:cubicBezTo>
                    <a:pt x="116" y="309"/>
                    <a:pt x="84" y="317"/>
                    <a:pt x="87" y="402"/>
                  </a:cubicBezTo>
                  <a:close/>
                  <a:moveTo>
                    <a:pt x="135" y="206"/>
                  </a:moveTo>
                  <a:cubicBezTo>
                    <a:pt x="108" y="227"/>
                    <a:pt x="87" y="256"/>
                    <a:pt x="79" y="299"/>
                  </a:cubicBezTo>
                  <a:cubicBezTo>
                    <a:pt x="82" y="254"/>
                    <a:pt x="52" y="190"/>
                    <a:pt x="71" y="143"/>
                  </a:cubicBezTo>
                  <a:cubicBezTo>
                    <a:pt x="0" y="243"/>
                    <a:pt x="76" y="304"/>
                    <a:pt x="79" y="339"/>
                  </a:cubicBezTo>
                  <a:cubicBezTo>
                    <a:pt x="98" y="270"/>
                    <a:pt x="140" y="270"/>
                    <a:pt x="166" y="177"/>
                  </a:cubicBezTo>
                  <a:cubicBezTo>
                    <a:pt x="158" y="188"/>
                    <a:pt x="153" y="190"/>
                    <a:pt x="135" y="206"/>
                  </a:cubicBezTo>
                  <a:close/>
                  <a:moveTo>
                    <a:pt x="847" y="206"/>
                  </a:moveTo>
                  <a:cubicBezTo>
                    <a:pt x="828" y="190"/>
                    <a:pt x="823" y="185"/>
                    <a:pt x="815" y="177"/>
                  </a:cubicBezTo>
                  <a:cubicBezTo>
                    <a:pt x="844" y="270"/>
                    <a:pt x="887" y="270"/>
                    <a:pt x="905" y="341"/>
                  </a:cubicBezTo>
                  <a:cubicBezTo>
                    <a:pt x="908" y="304"/>
                    <a:pt x="985" y="246"/>
                    <a:pt x="913" y="145"/>
                  </a:cubicBezTo>
                  <a:cubicBezTo>
                    <a:pt x="926" y="190"/>
                    <a:pt x="900" y="254"/>
                    <a:pt x="902" y="299"/>
                  </a:cubicBezTo>
                  <a:cubicBezTo>
                    <a:pt x="895" y="256"/>
                    <a:pt x="873" y="230"/>
                    <a:pt x="847" y="206"/>
                  </a:cubicBezTo>
                  <a:close/>
                  <a:moveTo>
                    <a:pt x="860" y="500"/>
                  </a:moveTo>
                  <a:cubicBezTo>
                    <a:pt x="879" y="421"/>
                    <a:pt x="850" y="399"/>
                    <a:pt x="847" y="357"/>
                  </a:cubicBezTo>
                  <a:cubicBezTo>
                    <a:pt x="818" y="434"/>
                    <a:pt x="855" y="463"/>
                    <a:pt x="834" y="542"/>
                  </a:cubicBezTo>
                  <a:cubicBezTo>
                    <a:pt x="860" y="508"/>
                    <a:pt x="961" y="489"/>
                    <a:pt x="963" y="362"/>
                  </a:cubicBezTo>
                  <a:cubicBezTo>
                    <a:pt x="948" y="407"/>
                    <a:pt x="895" y="434"/>
                    <a:pt x="860" y="500"/>
                  </a:cubicBezTo>
                  <a:close/>
                  <a:moveTo>
                    <a:pt x="881" y="442"/>
                  </a:moveTo>
                  <a:cubicBezTo>
                    <a:pt x="902" y="391"/>
                    <a:pt x="979" y="376"/>
                    <a:pt x="950" y="254"/>
                  </a:cubicBezTo>
                  <a:cubicBezTo>
                    <a:pt x="950" y="301"/>
                    <a:pt x="908" y="328"/>
                    <a:pt x="892" y="399"/>
                  </a:cubicBezTo>
                  <a:cubicBezTo>
                    <a:pt x="895" y="320"/>
                    <a:pt x="863" y="309"/>
                    <a:pt x="842" y="270"/>
                  </a:cubicBezTo>
                  <a:cubicBezTo>
                    <a:pt x="836" y="354"/>
                    <a:pt x="884" y="368"/>
                    <a:pt x="881" y="442"/>
                  </a:cubicBezTo>
                  <a:close/>
                  <a:moveTo>
                    <a:pt x="246" y="13"/>
                  </a:moveTo>
                  <a:cubicBezTo>
                    <a:pt x="188" y="26"/>
                    <a:pt x="137" y="76"/>
                    <a:pt x="124" y="140"/>
                  </a:cubicBezTo>
                  <a:cubicBezTo>
                    <a:pt x="145" y="119"/>
                    <a:pt x="177" y="106"/>
                    <a:pt x="193" y="84"/>
                  </a:cubicBezTo>
                  <a:cubicBezTo>
                    <a:pt x="211" y="63"/>
                    <a:pt x="217" y="34"/>
                    <a:pt x="246" y="13"/>
                  </a:cubicBezTo>
                  <a:close/>
                  <a:moveTo>
                    <a:pt x="895" y="246"/>
                  </a:moveTo>
                  <a:cubicBezTo>
                    <a:pt x="889" y="217"/>
                    <a:pt x="924" y="124"/>
                    <a:pt x="844" y="66"/>
                  </a:cubicBezTo>
                  <a:cubicBezTo>
                    <a:pt x="871" y="98"/>
                    <a:pt x="863" y="156"/>
                    <a:pt x="879" y="196"/>
                  </a:cubicBezTo>
                  <a:cubicBezTo>
                    <a:pt x="850" y="132"/>
                    <a:pt x="783" y="121"/>
                    <a:pt x="770" y="95"/>
                  </a:cubicBezTo>
                  <a:cubicBezTo>
                    <a:pt x="797" y="177"/>
                    <a:pt x="855" y="158"/>
                    <a:pt x="895" y="246"/>
                  </a:cubicBezTo>
                  <a:close/>
                  <a:moveTo>
                    <a:pt x="519" y="129"/>
                  </a:moveTo>
                  <a:lnTo>
                    <a:pt x="519" y="140"/>
                  </a:lnTo>
                  <a:cubicBezTo>
                    <a:pt x="534" y="143"/>
                    <a:pt x="548" y="145"/>
                    <a:pt x="564" y="153"/>
                  </a:cubicBezTo>
                  <a:cubicBezTo>
                    <a:pt x="564" y="148"/>
                    <a:pt x="566" y="145"/>
                    <a:pt x="566" y="143"/>
                  </a:cubicBezTo>
                  <a:cubicBezTo>
                    <a:pt x="550" y="137"/>
                    <a:pt x="534" y="132"/>
                    <a:pt x="519" y="129"/>
                  </a:cubicBezTo>
                  <a:close/>
                  <a:moveTo>
                    <a:pt x="553" y="39"/>
                  </a:moveTo>
                  <a:lnTo>
                    <a:pt x="556" y="37"/>
                  </a:lnTo>
                  <a:lnTo>
                    <a:pt x="550" y="34"/>
                  </a:lnTo>
                  <a:lnTo>
                    <a:pt x="534" y="34"/>
                  </a:lnTo>
                  <a:lnTo>
                    <a:pt x="529" y="37"/>
                  </a:lnTo>
                  <a:lnTo>
                    <a:pt x="519" y="37"/>
                  </a:lnTo>
                  <a:lnTo>
                    <a:pt x="519" y="39"/>
                  </a:lnTo>
                  <a:cubicBezTo>
                    <a:pt x="524" y="39"/>
                    <a:pt x="529" y="39"/>
                    <a:pt x="534" y="42"/>
                  </a:cubicBezTo>
                  <a:lnTo>
                    <a:pt x="542" y="42"/>
                  </a:lnTo>
                  <a:lnTo>
                    <a:pt x="553" y="39"/>
                  </a:lnTo>
                  <a:close/>
                  <a:moveTo>
                    <a:pt x="516" y="373"/>
                  </a:moveTo>
                  <a:lnTo>
                    <a:pt x="516" y="391"/>
                  </a:lnTo>
                  <a:cubicBezTo>
                    <a:pt x="519" y="389"/>
                    <a:pt x="524" y="386"/>
                    <a:pt x="524" y="381"/>
                  </a:cubicBezTo>
                  <a:cubicBezTo>
                    <a:pt x="524" y="378"/>
                    <a:pt x="521" y="376"/>
                    <a:pt x="516" y="373"/>
                  </a:cubicBezTo>
                  <a:close/>
                  <a:moveTo>
                    <a:pt x="336" y="180"/>
                  </a:moveTo>
                  <a:cubicBezTo>
                    <a:pt x="336" y="177"/>
                    <a:pt x="336" y="177"/>
                    <a:pt x="338" y="174"/>
                  </a:cubicBezTo>
                  <a:lnTo>
                    <a:pt x="333" y="174"/>
                  </a:lnTo>
                  <a:lnTo>
                    <a:pt x="336" y="180"/>
                  </a:lnTo>
                  <a:close/>
                  <a:moveTo>
                    <a:pt x="815" y="323"/>
                  </a:moveTo>
                  <a:cubicBezTo>
                    <a:pt x="815" y="156"/>
                    <a:pt x="685" y="18"/>
                    <a:pt x="521" y="2"/>
                  </a:cubicBezTo>
                  <a:lnTo>
                    <a:pt x="521" y="5"/>
                  </a:lnTo>
                  <a:cubicBezTo>
                    <a:pt x="521" y="8"/>
                    <a:pt x="521" y="10"/>
                    <a:pt x="519" y="13"/>
                  </a:cubicBezTo>
                  <a:cubicBezTo>
                    <a:pt x="593" y="21"/>
                    <a:pt x="659" y="53"/>
                    <a:pt x="709" y="100"/>
                  </a:cubicBezTo>
                  <a:lnTo>
                    <a:pt x="672" y="135"/>
                  </a:lnTo>
                  <a:lnTo>
                    <a:pt x="675" y="129"/>
                  </a:lnTo>
                  <a:lnTo>
                    <a:pt x="669" y="127"/>
                  </a:lnTo>
                  <a:lnTo>
                    <a:pt x="664" y="127"/>
                  </a:lnTo>
                  <a:lnTo>
                    <a:pt x="667" y="121"/>
                  </a:lnTo>
                  <a:lnTo>
                    <a:pt x="662" y="106"/>
                  </a:lnTo>
                  <a:lnTo>
                    <a:pt x="654" y="95"/>
                  </a:lnTo>
                  <a:lnTo>
                    <a:pt x="624" y="79"/>
                  </a:lnTo>
                  <a:lnTo>
                    <a:pt x="622" y="82"/>
                  </a:lnTo>
                  <a:lnTo>
                    <a:pt x="617" y="84"/>
                  </a:lnTo>
                  <a:cubicBezTo>
                    <a:pt x="627" y="98"/>
                    <a:pt x="632" y="113"/>
                    <a:pt x="632" y="132"/>
                  </a:cubicBezTo>
                  <a:lnTo>
                    <a:pt x="632" y="137"/>
                  </a:lnTo>
                  <a:lnTo>
                    <a:pt x="646" y="156"/>
                  </a:lnTo>
                  <a:lnTo>
                    <a:pt x="640" y="158"/>
                  </a:lnTo>
                  <a:lnTo>
                    <a:pt x="646" y="164"/>
                  </a:lnTo>
                  <a:lnTo>
                    <a:pt x="632" y="177"/>
                  </a:lnTo>
                  <a:lnTo>
                    <a:pt x="627" y="166"/>
                  </a:lnTo>
                  <a:cubicBezTo>
                    <a:pt x="624" y="172"/>
                    <a:pt x="622" y="180"/>
                    <a:pt x="617" y="185"/>
                  </a:cubicBezTo>
                  <a:lnTo>
                    <a:pt x="619" y="188"/>
                  </a:lnTo>
                  <a:lnTo>
                    <a:pt x="582" y="225"/>
                  </a:lnTo>
                  <a:cubicBezTo>
                    <a:pt x="579" y="222"/>
                    <a:pt x="577" y="219"/>
                    <a:pt x="574" y="219"/>
                  </a:cubicBezTo>
                  <a:cubicBezTo>
                    <a:pt x="571" y="222"/>
                    <a:pt x="566" y="222"/>
                    <a:pt x="564" y="225"/>
                  </a:cubicBezTo>
                  <a:lnTo>
                    <a:pt x="566" y="227"/>
                  </a:lnTo>
                  <a:lnTo>
                    <a:pt x="569" y="230"/>
                  </a:lnTo>
                  <a:lnTo>
                    <a:pt x="553" y="246"/>
                  </a:lnTo>
                  <a:lnTo>
                    <a:pt x="553" y="243"/>
                  </a:lnTo>
                  <a:lnTo>
                    <a:pt x="537" y="246"/>
                  </a:lnTo>
                  <a:lnTo>
                    <a:pt x="534" y="248"/>
                  </a:lnTo>
                  <a:lnTo>
                    <a:pt x="533" y="248"/>
                  </a:lnTo>
                  <a:lnTo>
                    <a:pt x="532" y="251"/>
                  </a:lnTo>
                  <a:lnTo>
                    <a:pt x="534" y="251"/>
                  </a:lnTo>
                  <a:lnTo>
                    <a:pt x="534" y="256"/>
                  </a:lnTo>
                  <a:lnTo>
                    <a:pt x="537" y="256"/>
                  </a:lnTo>
                  <a:lnTo>
                    <a:pt x="537" y="262"/>
                  </a:lnTo>
                  <a:lnTo>
                    <a:pt x="532" y="262"/>
                  </a:lnTo>
                  <a:lnTo>
                    <a:pt x="526" y="262"/>
                  </a:lnTo>
                  <a:lnTo>
                    <a:pt x="513" y="254"/>
                  </a:lnTo>
                  <a:lnTo>
                    <a:pt x="513" y="309"/>
                  </a:lnTo>
                  <a:cubicBezTo>
                    <a:pt x="545" y="320"/>
                    <a:pt x="579" y="336"/>
                    <a:pt x="579" y="378"/>
                  </a:cubicBezTo>
                  <a:cubicBezTo>
                    <a:pt x="579" y="397"/>
                    <a:pt x="571" y="410"/>
                    <a:pt x="556" y="421"/>
                  </a:cubicBezTo>
                  <a:cubicBezTo>
                    <a:pt x="542" y="429"/>
                    <a:pt x="526" y="434"/>
                    <a:pt x="511" y="439"/>
                  </a:cubicBezTo>
                  <a:lnTo>
                    <a:pt x="511" y="468"/>
                  </a:lnTo>
                  <a:cubicBezTo>
                    <a:pt x="534" y="479"/>
                    <a:pt x="564" y="497"/>
                    <a:pt x="561" y="545"/>
                  </a:cubicBezTo>
                  <a:cubicBezTo>
                    <a:pt x="561" y="556"/>
                    <a:pt x="556" y="561"/>
                    <a:pt x="553" y="561"/>
                  </a:cubicBezTo>
                  <a:cubicBezTo>
                    <a:pt x="540" y="564"/>
                    <a:pt x="526" y="566"/>
                    <a:pt x="511" y="566"/>
                  </a:cubicBezTo>
                  <a:lnTo>
                    <a:pt x="511" y="577"/>
                  </a:lnTo>
                  <a:cubicBezTo>
                    <a:pt x="574" y="572"/>
                    <a:pt x="630" y="545"/>
                    <a:pt x="675" y="505"/>
                  </a:cubicBezTo>
                  <a:lnTo>
                    <a:pt x="712" y="542"/>
                  </a:lnTo>
                  <a:cubicBezTo>
                    <a:pt x="656" y="595"/>
                    <a:pt x="577" y="630"/>
                    <a:pt x="492" y="630"/>
                  </a:cubicBezTo>
                  <a:cubicBezTo>
                    <a:pt x="407" y="630"/>
                    <a:pt x="331" y="598"/>
                    <a:pt x="275" y="542"/>
                  </a:cubicBezTo>
                  <a:lnTo>
                    <a:pt x="312" y="505"/>
                  </a:lnTo>
                  <a:cubicBezTo>
                    <a:pt x="354" y="545"/>
                    <a:pt x="410" y="572"/>
                    <a:pt x="474" y="577"/>
                  </a:cubicBezTo>
                  <a:lnTo>
                    <a:pt x="474" y="566"/>
                  </a:lnTo>
                  <a:cubicBezTo>
                    <a:pt x="415" y="561"/>
                    <a:pt x="362" y="537"/>
                    <a:pt x="320" y="500"/>
                  </a:cubicBezTo>
                  <a:lnTo>
                    <a:pt x="331" y="489"/>
                  </a:lnTo>
                  <a:lnTo>
                    <a:pt x="344" y="492"/>
                  </a:lnTo>
                  <a:lnTo>
                    <a:pt x="352" y="484"/>
                  </a:lnTo>
                  <a:lnTo>
                    <a:pt x="370" y="484"/>
                  </a:lnTo>
                  <a:lnTo>
                    <a:pt x="373" y="476"/>
                  </a:lnTo>
                  <a:lnTo>
                    <a:pt x="373" y="474"/>
                  </a:lnTo>
                  <a:cubicBezTo>
                    <a:pt x="402" y="495"/>
                    <a:pt x="434" y="508"/>
                    <a:pt x="471" y="513"/>
                  </a:cubicBezTo>
                  <a:lnTo>
                    <a:pt x="471" y="503"/>
                  </a:lnTo>
                  <a:cubicBezTo>
                    <a:pt x="431" y="497"/>
                    <a:pt x="394" y="482"/>
                    <a:pt x="365" y="455"/>
                  </a:cubicBezTo>
                  <a:lnTo>
                    <a:pt x="402" y="418"/>
                  </a:lnTo>
                  <a:cubicBezTo>
                    <a:pt x="410" y="426"/>
                    <a:pt x="421" y="434"/>
                    <a:pt x="434" y="439"/>
                  </a:cubicBezTo>
                  <a:cubicBezTo>
                    <a:pt x="434" y="437"/>
                    <a:pt x="436" y="431"/>
                    <a:pt x="436" y="429"/>
                  </a:cubicBezTo>
                  <a:cubicBezTo>
                    <a:pt x="426" y="423"/>
                    <a:pt x="418" y="418"/>
                    <a:pt x="410" y="410"/>
                  </a:cubicBezTo>
                  <a:lnTo>
                    <a:pt x="447" y="373"/>
                  </a:lnTo>
                  <a:cubicBezTo>
                    <a:pt x="452" y="378"/>
                    <a:pt x="460" y="381"/>
                    <a:pt x="468" y="384"/>
                  </a:cubicBezTo>
                  <a:lnTo>
                    <a:pt x="468" y="373"/>
                  </a:lnTo>
                  <a:cubicBezTo>
                    <a:pt x="463" y="370"/>
                    <a:pt x="460" y="368"/>
                    <a:pt x="455" y="365"/>
                  </a:cubicBezTo>
                  <a:lnTo>
                    <a:pt x="466" y="354"/>
                  </a:lnTo>
                  <a:cubicBezTo>
                    <a:pt x="463" y="354"/>
                    <a:pt x="458" y="352"/>
                    <a:pt x="455" y="352"/>
                  </a:cubicBezTo>
                  <a:lnTo>
                    <a:pt x="447" y="360"/>
                  </a:lnTo>
                  <a:cubicBezTo>
                    <a:pt x="444" y="354"/>
                    <a:pt x="439" y="352"/>
                    <a:pt x="439" y="346"/>
                  </a:cubicBezTo>
                  <a:cubicBezTo>
                    <a:pt x="434" y="344"/>
                    <a:pt x="426" y="341"/>
                    <a:pt x="421" y="336"/>
                  </a:cubicBezTo>
                  <a:cubicBezTo>
                    <a:pt x="397" y="320"/>
                    <a:pt x="386" y="299"/>
                    <a:pt x="386" y="272"/>
                  </a:cubicBezTo>
                  <a:cubicBezTo>
                    <a:pt x="386" y="251"/>
                    <a:pt x="391" y="235"/>
                    <a:pt x="402" y="225"/>
                  </a:cubicBezTo>
                  <a:lnTo>
                    <a:pt x="365" y="188"/>
                  </a:lnTo>
                  <a:cubicBezTo>
                    <a:pt x="391" y="161"/>
                    <a:pt x="429" y="145"/>
                    <a:pt x="466" y="137"/>
                  </a:cubicBezTo>
                  <a:lnTo>
                    <a:pt x="466" y="127"/>
                  </a:lnTo>
                  <a:cubicBezTo>
                    <a:pt x="423" y="132"/>
                    <a:pt x="386" y="151"/>
                    <a:pt x="357" y="180"/>
                  </a:cubicBezTo>
                  <a:lnTo>
                    <a:pt x="352" y="174"/>
                  </a:lnTo>
                  <a:cubicBezTo>
                    <a:pt x="349" y="177"/>
                    <a:pt x="349" y="180"/>
                    <a:pt x="346" y="185"/>
                  </a:cubicBezTo>
                  <a:lnTo>
                    <a:pt x="352" y="190"/>
                  </a:lnTo>
                  <a:cubicBezTo>
                    <a:pt x="320" y="225"/>
                    <a:pt x="299" y="270"/>
                    <a:pt x="299" y="320"/>
                  </a:cubicBezTo>
                  <a:lnTo>
                    <a:pt x="246" y="320"/>
                  </a:lnTo>
                  <a:cubicBezTo>
                    <a:pt x="246" y="254"/>
                    <a:pt x="272" y="196"/>
                    <a:pt x="315" y="151"/>
                  </a:cubicBezTo>
                  <a:lnTo>
                    <a:pt x="331" y="166"/>
                  </a:lnTo>
                  <a:lnTo>
                    <a:pt x="333" y="166"/>
                  </a:lnTo>
                  <a:cubicBezTo>
                    <a:pt x="336" y="166"/>
                    <a:pt x="338" y="166"/>
                    <a:pt x="344" y="164"/>
                  </a:cubicBezTo>
                  <a:lnTo>
                    <a:pt x="323" y="143"/>
                  </a:lnTo>
                  <a:cubicBezTo>
                    <a:pt x="333" y="132"/>
                    <a:pt x="346" y="121"/>
                    <a:pt x="360" y="113"/>
                  </a:cubicBezTo>
                  <a:cubicBezTo>
                    <a:pt x="360" y="111"/>
                    <a:pt x="362" y="106"/>
                    <a:pt x="362" y="106"/>
                  </a:cubicBezTo>
                  <a:cubicBezTo>
                    <a:pt x="362" y="106"/>
                    <a:pt x="368" y="100"/>
                    <a:pt x="370" y="95"/>
                  </a:cubicBezTo>
                  <a:cubicBezTo>
                    <a:pt x="349" y="106"/>
                    <a:pt x="331" y="119"/>
                    <a:pt x="315" y="135"/>
                  </a:cubicBezTo>
                  <a:lnTo>
                    <a:pt x="278" y="98"/>
                  </a:lnTo>
                  <a:cubicBezTo>
                    <a:pt x="328" y="50"/>
                    <a:pt x="394" y="18"/>
                    <a:pt x="466" y="10"/>
                  </a:cubicBezTo>
                  <a:lnTo>
                    <a:pt x="466" y="8"/>
                  </a:lnTo>
                  <a:cubicBezTo>
                    <a:pt x="466" y="5"/>
                    <a:pt x="466" y="2"/>
                    <a:pt x="463" y="0"/>
                  </a:cubicBezTo>
                  <a:cubicBezTo>
                    <a:pt x="299" y="15"/>
                    <a:pt x="169" y="153"/>
                    <a:pt x="169" y="320"/>
                  </a:cubicBezTo>
                  <a:cubicBezTo>
                    <a:pt x="164" y="500"/>
                    <a:pt x="309" y="646"/>
                    <a:pt x="489" y="646"/>
                  </a:cubicBezTo>
                  <a:cubicBezTo>
                    <a:pt x="669" y="646"/>
                    <a:pt x="815" y="500"/>
                    <a:pt x="815" y="323"/>
                  </a:cubicBezTo>
                  <a:close/>
                  <a:moveTo>
                    <a:pt x="564" y="230"/>
                  </a:moveTo>
                  <a:lnTo>
                    <a:pt x="558" y="233"/>
                  </a:lnTo>
                  <a:lnTo>
                    <a:pt x="556" y="238"/>
                  </a:lnTo>
                  <a:lnTo>
                    <a:pt x="556" y="235"/>
                  </a:lnTo>
                  <a:lnTo>
                    <a:pt x="558" y="233"/>
                  </a:lnTo>
                  <a:lnTo>
                    <a:pt x="558" y="230"/>
                  </a:lnTo>
                  <a:lnTo>
                    <a:pt x="564" y="227"/>
                  </a:lnTo>
                  <a:lnTo>
                    <a:pt x="566" y="227"/>
                  </a:lnTo>
                  <a:lnTo>
                    <a:pt x="564" y="230"/>
                  </a:lnTo>
                  <a:close/>
                  <a:moveTo>
                    <a:pt x="553" y="235"/>
                  </a:moveTo>
                  <a:lnTo>
                    <a:pt x="545" y="238"/>
                  </a:lnTo>
                  <a:lnTo>
                    <a:pt x="548" y="241"/>
                  </a:lnTo>
                  <a:lnTo>
                    <a:pt x="553" y="238"/>
                  </a:lnTo>
                  <a:lnTo>
                    <a:pt x="556" y="238"/>
                  </a:lnTo>
                  <a:lnTo>
                    <a:pt x="553" y="235"/>
                  </a:lnTo>
                  <a:close/>
                  <a:moveTo>
                    <a:pt x="532" y="248"/>
                  </a:moveTo>
                  <a:lnTo>
                    <a:pt x="535" y="246"/>
                  </a:lnTo>
                  <a:lnTo>
                    <a:pt x="533" y="248"/>
                  </a:lnTo>
                  <a:lnTo>
                    <a:pt x="532" y="248"/>
                  </a:lnTo>
                  <a:close/>
                  <a:moveTo>
                    <a:pt x="542" y="241"/>
                  </a:moveTo>
                  <a:lnTo>
                    <a:pt x="540" y="238"/>
                  </a:lnTo>
                  <a:lnTo>
                    <a:pt x="535" y="246"/>
                  </a:lnTo>
                  <a:lnTo>
                    <a:pt x="542" y="241"/>
                  </a:lnTo>
                  <a:close/>
                  <a:moveTo>
                    <a:pt x="720" y="108"/>
                  </a:moveTo>
                  <a:cubicBezTo>
                    <a:pt x="773" y="164"/>
                    <a:pt x="807" y="238"/>
                    <a:pt x="807" y="320"/>
                  </a:cubicBezTo>
                  <a:lnTo>
                    <a:pt x="754" y="320"/>
                  </a:lnTo>
                  <a:cubicBezTo>
                    <a:pt x="754" y="280"/>
                    <a:pt x="744" y="241"/>
                    <a:pt x="725" y="206"/>
                  </a:cubicBezTo>
                  <a:lnTo>
                    <a:pt x="728" y="209"/>
                  </a:lnTo>
                  <a:lnTo>
                    <a:pt x="728" y="206"/>
                  </a:lnTo>
                  <a:lnTo>
                    <a:pt x="717" y="190"/>
                  </a:lnTo>
                  <a:lnTo>
                    <a:pt x="707" y="174"/>
                  </a:lnTo>
                  <a:lnTo>
                    <a:pt x="693" y="164"/>
                  </a:lnTo>
                  <a:cubicBezTo>
                    <a:pt x="688" y="158"/>
                    <a:pt x="683" y="153"/>
                    <a:pt x="680" y="148"/>
                  </a:cubicBezTo>
                  <a:lnTo>
                    <a:pt x="720" y="108"/>
                  </a:lnTo>
                  <a:close/>
                  <a:moveTo>
                    <a:pt x="651" y="174"/>
                  </a:moveTo>
                  <a:lnTo>
                    <a:pt x="664" y="174"/>
                  </a:lnTo>
                  <a:lnTo>
                    <a:pt x="667" y="177"/>
                  </a:lnTo>
                  <a:lnTo>
                    <a:pt x="664" y="182"/>
                  </a:lnTo>
                  <a:lnTo>
                    <a:pt x="683" y="193"/>
                  </a:lnTo>
                  <a:lnTo>
                    <a:pt x="685" y="193"/>
                  </a:lnTo>
                  <a:lnTo>
                    <a:pt x="709" y="219"/>
                  </a:lnTo>
                  <a:lnTo>
                    <a:pt x="720" y="217"/>
                  </a:lnTo>
                  <a:cubicBezTo>
                    <a:pt x="733" y="248"/>
                    <a:pt x="744" y="283"/>
                    <a:pt x="744" y="317"/>
                  </a:cubicBezTo>
                  <a:lnTo>
                    <a:pt x="691" y="317"/>
                  </a:lnTo>
                  <a:cubicBezTo>
                    <a:pt x="691" y="304"/>
                    <a:pt x="688" y="291"/>
                    <a:pt x="685" y="278"/>
                  </a:cubicBezTo>
                  <a:lnTo>
                    <a:pt x="688" y="275"/>
                  </a:lnTo>
                  <a:lnTo>
                    <a:pt x="690" y="262"/>
                  </a:lnTo>
                  <a:lnTo>
                    <a:pt x="685" y="262"/>
                  </a:lnTo>
                  <a:cubicBezTo>
                    <a:pt x="685" y="262"/>
                    <a:pt x="680" y="251"/>
                    <a:pt x="677" y="248"/>
                  </a:cubicBezTo>
                  <a:lnTo>
                    <a:pt x="680" y="246"/>
                  </a:lnTo>
                  <a:lnTo>
                    <a:pt x="675" y="241"/>
                  </a:lnTo>
                  <a:lnTo>
                    <a:pt x="675" y="235"/>
                  </a:lnTo>
                  <a:lnTo>
                    <a:pt x="672" y="230"/>
                  </a:lnTo>
                  <a:lnTo>
                    <a:pt x="667" y="230"/>
                  </a:lnTo>
                  <a:cubicBezTo>
                    <a:pt x="664" y="227"/>
                    <a:pt x="664" y="225"/>
                    <a:pt x="662" y="222"/>
                  </a:cubicBezTo>
                  <a:lnTo>
                    <a:pt x="664" y="219"/>
                  </a:lnTo>
                  <a:lnTo>
                    <a:pt x="662" y="217"/>
                  </a:lnTo>
                  <a:lnTo>
                    <a:pt x="656" y="219"/>
                  </a:lnTo>
                  <a:lnTo>
                    <a:pt x="659" y="211"/>
                  </a:lnTo>
                  <a:lnTo>
                    <a:pt x="656" y="209"/>
                  </a:lnTo>
                  <a:lnTo>
                    <a:pt x="654" y="214"/>
                  </a:lnTo>
                  <a:cubicBezTo>
                    <a:pt x="648" y="206"/>
                    <a:pt x="640" y="198"/>
                    <a:pt x="635" y="190"/>
                  </a:cubicBezTo>
                  <a:lnTo>
                    <a:pt x="651" y="174"/>
                  </a:lnTo>
                  <a:close/>
                  <a:moveTo>
                    <a:pt x="690" y="260"/>
                  </a:moveTo>
                  <a:lnTo>
                    <a:pt x="691" y="262"/>
                  </a:lnTo>
                  <a:lnTo>
                    <a:pt x="690" y="262"/>
                  </a:lnTo>
                  <a:lnTo>
                    <a:pt x="690" y="260"/>
                  </a:lnTo>
                  <a:close/>
                  <a:moveTo>
                    <a:pt x="691" y="259"/>
                  </a:moveTo>
                  <a:lnTo>
                    <a:pt x="688" y="241"/>
                  </a:lnTo>
                  <a:lnTo>
                    <a:pt x="683" y="219"/>
                  </a:lnTo>
                  <a:lnTo>
                    <a:pt x="667" y="198"/>
                  </a:lnTo>
                  <a:lnTo>
                    <a:pt x="669" y="201"/>
                  </a:lnTo>
                  <a:lnTo>
                    <a:pt x="672" y="198"/>
                  </a:lnTo>
                  <a:lnTo>
                    <a:pt x="659" y="190"/>
                  </a:lnTo>
                  <a:lnTo>
                    <a:pt x="659" y="193"/>
                  </a:lnTo>
                  <a:lnTo>
                    <a:pt x="672" y="209"/>
                  </a:lnTo>
                  <a:lnTo>
                    <a:pt x="680" y="222"/>
                  </a:lnTo>
                  <a:lnTo>
                    <a:pt x="685" y="235"/>
                  </a:lnTo>
                  <a:lnTo>
                    <a:pt x="688" y="246"/>
                  </a:lnTo>
                  <a:lnTo>
                    <a:pt x="690" y="260"/>
                  </a:lnTo>
                  <a:lnTo>
                    <a:pt x="691" y="259"/>
                  </a:lnTo>
                  <a:close/>
                  <a:moveTo>
                    <a:pt x="640" y="299"/>
                  </a:moveTo>
                  <a:lnTo>
                    <a:pt x="651" y="294"/>
                  </a:lnTo>
                  <a:lnTo>
                    <a:pt x="662" y="291"/>
                  </a:lnTo>
                  <a:lnTo>
                    <a:pt x="664" y="286"/>
                  </a:lnTo>
                  <a:lnTo>
                    <a:pt x="669" y="283"/>
                  </a:lnTo>
                  <a:lnTo>
                    <a:pt x="672" y="278"/>
                  </a:lnTo>
                  <a:lnTo>
                    <a:pt x="675" y="270"/>
                  </a:lnTo>
                  <a:cubicBezTo>
                    <a:pt x="675" y="272"/>
                    <a:pt x="677" y="275"/>
                    <a:pt x="677" y="278"/>
                  </a:cubicBezTo>
                  <a:lnTo>
                    <a:pt x="672" y="294"/>
                  </a:lnTo>
                  <a:lnTo>
                    <a:pt x="672" y="299"/>
                  </a:lnTo>
                  <a:lnTo>
                    <a:pt x="680" y="288"/>
                  </a:lnTo>
                  <a:cubicBezTo>
                    <a:pt x="683" y="296"/>
                    <a:pt x="683" y="307"/>
                    <a:pt x="683" y="317"/>
                  </a:cubicBezTo>
                  <a:lnTo>
                    <a:pt x="635" y="317"/>
                  </a:lnTo>
                  <a:lnTo>
                    <a:pt x="635" y="312"/>
                  </a:lnTo>
                  <a:lnTo>
                    <a:pt x="640" y="307"/>
                  </a:lnTo>
                  <a:lnTo>
                    <a:pt x="640" y="304"/>
                  </a:lnTo>
                  <a:lnTo>
                    <a:pt x="643" y="301"/>
                  </a:lnTo>
                  <a:lnTo>
                    <a:pt x="648" y="301"/>
                  </a:lnTo>
                  <a:lnTo>
                    <a:pt x="648" y="299"/>
                  </a:lnTo>
                  <a:lnTo>
                    <a:pt x="640" y="299"/>
                  </a:lnTo>
                  <a:close/>
                  <a:moveTo>
                    <a:pt x="577" y="264"/>
                  </a:moveTo>
                  <a:lnTo>
                    <a:pt x="582" y="264"/>
                  </a:lnTo>
                  <a:lnTo>
                    <a:pt x="577" y="262"/>
                  </a:lnTo>
                  <a:lnTo>
                    <a:pt x="579" y="251"/>
                  </a:lnTo>
                  <a:lnTo>
                    <a:pt x="585" y="246"/>
                  </a:lnTo>
                  <a:cubicBezTo>
                    <a:pt x="587" y="251"/>
                    <a:pt x="593" y="254"/>
                    <a:pt x="595" y="259"/>
                  </a:cubicBezTo>
                  <a:lnTo>
                    <a:pt x="593" y="264"/>
                  </a:lnTo>
                  <a:lnTo>
                    <a:pt x="587" y="262"/>
                  </a:lnTo>
                  <a:lnTo>
                    <a:pt x="582" y="262"/>
                  </a:lnTo>
                  <a:lnTo>
                    <a:pt x="585" y="264"/>
                  </a:lnTo>
                  <a:lnTo>
                    <a:pt x="587" y="264"/>
                  </a:lnTo>
                  <a:lnTo>
                    <a:pt x="585" y="270"/>
                  </a:lnTo>
                  <a:lnTo>
                    <a:pt x="582" y="267"/>
                  </a:lnTo>
                  <a:lnTo>
                    <a:pt x="577" y="264"/>
                  </a:lnTo>
                  <a:close/>
                  <a:moveTo>
                    <a:pt x="595" y="439"/>
                  </a:moveTo>
                  <a:lnTo>
                    <a:pt x="585" y="437"/>
                  </a:lnTo>
                  <a:lnTo>
                    <a:pt x="582" y="437"/>
                  </a:lnTo>
                  <a:lnTo>
                    <a:pt x="577" y="431"/>
                  </a:lnTo>
                  <a:lnTo>
                    <a:pt x="571" y="429"/>
                  </a:lnTo>
                  <a:lnTo>
                    <a:pt x="579" y="421"/>
                  </a:lnTo>
                  <a:lnTo>
                    <a:pt x="590" y="429"/>
                  </a:lnTo>
                  <a:lnTo>
                    <a:pt x="598" y="431"/>
                  </a:lnTo>
                  <a:lnTo>
                    <a:pt x="595" y="439"/>
                  </a:lnTo>
                  <a:close/>
                  <a:moveTo>
                    <a:pt x="627" y="198"/>
                  </a:moveTo>
                  <a:lnTo>
                    <a:pt x="651" y="230"/>
                  </a:lnTo>
                  <a:lnTo>
                    <a:pt x="646" y="230"/>
                  </a:lnTo>
                  <a:lnTo>
                    <a:pt x="646" y="238"/>
                  </a:lnTo>
                  <a:lnTo>
                    <a:pt x="659" y="246"/>
                  </a:lnTo>
                  <a:lnTo>
                    <a:pt x="667" y="270"/>
                  </a:lnTo>
                  <a:lnTo>
                    <a:pt x="664" y="272"/>
                  </a:lnTo>
                  <a:lnTo>
                    <a:pt x="659" y="275"/>
                  </a:lnTo>
                  <a:lnTo>
                    <a:pt x="659" y="283"/>
                  </a:lnTo>
                  <a:lnTo>
                    <a:pt x="656" y="286"/>
                  </a:lnTo>
                  <a:lnTo>
                    <a:pt x="654" y="288"/>
                  </a:lnTo>
                  <a:lnTo>
                    <a:pt x="651" y="288"/>
                  </a:lnTo>
                  <a:lnTo>
                    <a:pt x="646" y="288"/>
                  </a:lnTo>
                  <a:lnTo>
                    <a:pt x="648" y="283"/>
                  </a:lnTo>
                  <a:lnTo>
                    <a:pt x="651" y="272"/>
                  </a:lnTo>
                  <a:lnTo>
                    <a:pt x="654" y="270"/>
                  </a:lnTo>
                  <a:lnTo>
                    <a:pt x="643" y="259"/>
                  </a:lnTo>
                  <a:lnTo>
                    <a:pt x="635" y="262"/>
                  </a:lnTo>
                  <a:lnTo>
                    <a:pt x="632" y="270"/>
                  </a:lnTo>
                  <a:lnTo>
                    <a:pt x="627" y="275"/>
                  </a:lnTo>
                  <a:lnTo>
                    <a:pt x="622" y="270"/>
                  </a:lnTo>
                  <a:lnTo>
                    <a:pt x="619" y="264"/>
                  </a:lnTo>
                  <a:lnTo>
                    <a:pt x="622" y="262"/>
                  </a:lnTo>
                  <a:lnTo>
                    <a:pt x="624" y="264"/>
                  </a:lnTo>
                  <a:lnTo>
                    <a:pt x="627" y="264"/>
                  </a:lnTo>
                  <a:lnTo>
                    <a:pt x="627" y="259"/>
                  </a:lnTo>
                  <a:lnTo>
                    <a:pt x="624" y="259"/>
                  </a:lnTo>
                  <a:lnTo>
                    <a:pt x="624" y="262"/>
                  </a:lnTo>
                  <a:lnTo>
                    <a:pt x="622" y="262"/>
                  </a:lnTo>
                  <a:lnTo>
                    <a:pt x="611" y="248"/>
                  </a:lnTo>
                  <a:lnTo>
                    <a:pt x="606" y="246"/>
                  </a:lnTo>
                  <a:lnTo>
                    <a:pt x="609" y="243"/>
                  </a:lnTo>
                  <a:lnTo>
                    <a:pt x="603" y="243"/>
                  </a:lnTo>
                  <a:lnTo>
                    <a:pt x="606" y="246"/>
                  </a:lnTo>
                  <a:lnTo>
                    <a:pt x="601" y="246"/>
                  </a:lnTo>
                  <a:cubicBezTo>
                    <a:pt x="598" y="246"/>
                    <a:pt x="595" y="241"/>
                    <a:pt x="590" y="235"/>
                  </a:cubicBezTo>
                  <a:lnTo>
                    <a:pt x="627" y="198"/>
                  </a:lnTo>
                  <a:close/>
                  <a:moveTo>
                    <a:pt x="609" y="434"/>
                  </a:moveTo>
                  <a:lnTo>
                    <a:pt x="603" y="429"/>
                  </a:lnTo>
                  <a:lnTo>
                    <a:pt x="606" y="423"/>
                  </a:lnTo>
                  <a:lnTo>
                    <a:pt x="611" y="413"/>
                  </a:lnTo>
                  <a:lnTo>
                    <a:pt x="609" y="410"/>
                  </a:lnTo>
                  <a:lnTo>
                    <a:pt x="611" y="402"/>
                  </a:lnTo>
                  <a:lnTo>
                    <a:pt x="611" y="394"/>
                  </a:lnTo>
                  <a:lnTo>
                    <a:pt x="609" y="386"/>
                  </a:lnTo>
                  <a:lnTo>
                    <a:pt x="603" y="384"/>
                  </a:lnTo>
                  <a:lnTo>
                    <a:pt x="601" y="386"/>
                  </a:lnTo>
                  <a:lnTo>
                    <a:pt x="598" y="386"/>
                  </a:lnTo>
                  <a:cubicBezTo>
                    <a:pt x="603" y="381"/>
                    <a:pt x="606" y="373"/>
                    <a:pt x="609" y="368"/>
                  </a:cubicBezTo>
                  <a:lnTo>
                    <a:pt x="614" y="365"/>
                  </a:lnTo>
                  <a:lnTo>
                    <a:pt x="617" y="362"/>
                  </a:lnTo>
                  <a:lnTo>
                    <a:pt x="617" y="365"/>
                  </a:lnTo>
                  <a:lnTo>
                    <a:pt x="619" y="362"/>
                  </a:lnTo>
                  <a:lnTo>
                    <a:pt x="617" y="360"/>
                  </a:lnTo>
                  <a:lnTo>
                    <a:pt x="619" y="360"/>
                  </a:lnTo>
                  <a:lnTo>
                    <a:pt x="624" y="362"/>
                  </a:lnTo>
                  <a:lnTo>
                    <a:pt x="632" y="362"/>
                  </a:lnTo>
                  <a:lnTo>
                    <a:pt x="638" y="360"/>
                  </a:lnTo>
                  <a:lnTo>
                    <a:pt x="651" y="357"/>
                  </a:lnTo>
                  <a:lnTo>
                    <a:pt x="648" y="352"/>
                  </a:lnTo>
                  <a:lnTo>
                    <a:pt x="648" y="346"/>
                  </a:lnTo>
                  <a:lnTo>
                    <a:pt x="656" y="349"/>
                  </a:lnTo>
                  <a:lnTo>
                    <a:pt x="659" y="346"/>
                  </a:lnTo>
                  <a:lnTo>
                    <a:pt x="659" y="341"/>
                  </a:lnTo>
                  <a:lnTo>
                    <a:pt x="651" y="344"/>
                  </a:lnTo>
                  <a:lnTo>
                    <a:pt x="640" y="341"/>
                  </a:lnTo>
                  <a:lnTo>
                    <a:pt x="632" y="325"/>
                  </a:lnTo>
                  <a:lnTo>
                    <a:pt x="675" y="325"/>
                  </a:lnTo>
                  <a:cubicBezTo>
                    <a:pt x="672" y="373"/>
                    <a:pt x="654" y="415"/>
                    <a:pt x="622" y="447"/>
                  </a:cubicBezTo>
                  <a:lnTo>
                    <a:pt x="617" y="442"/>
                  </a:lnTo>
                  <a:lnTo>
                    <a:pt x="619" y="434"/>
                  </a:lnTo>
                  <a:lnTo>
                    <a:pt x="614" y="418"/>
                  </a:lnTo>
                  <a:lnTo>
                    <a:pt x="609" y="434"/>
                  </a:lnTo>
                  <a:close/>
                  <a:moveTo>
                    <a:pt x="622" y="527"/>
                  </a:moveTo>
                  <a:lnTo>
                    <a:pt x="619" y="521"/>
                  </a:lnTo>
                  <a:lnTo>
                    <a:pt x="627" y="516"/>
                  </a:lnTo>
                  <a:lnTo>
                    <a:pt x="627" y="513"/>
                  </a:lnTo>
                  <a:lnTo>
                    <a:pt x="622" y="511"/>
                  </a:lnTo>
                  <a:lnTo>
                    <a:pt x="627" y="500"/>
                  </a:lnTo>
                  <a:lnTo>
                    <a:pt x="635" y="489"/>
                  </a:lnTo>
                  <a:lnTo>
                    <a:pt x="627" y="482"/>
                  </a:lnTo>
                  <a:lnTo>
                    <a:pt x="619" y="482"/>
                  </a:lnTo>
                  <a:lnTo>
                    <a:pt x="617" y="476"/>
                  </a:lnTo>
                  <a:cubicBezTo>
                    <a:pt x="619" y="474"/>
                    <a:pt x="622" y="471"/>
                    <a:pt x="627" y="468"/>
                  </a:cubicBezTo>
                  <a:lnTo>
                    <a:pt x="664" y="505"/>
                  </a:lnTo>
                  <a:cubicBezTo>
                    <a:pt x="651" y="516"/>
                    <a:pt x="635" y="529"/>
                    <a:pt x="617" y="537"/>
                  </a:cubicBezTo>
                  <a:lnTo>
                    <a:pt x="622" y="527"/>
                  </a:lnTo>
                  <a:close/>
                  <a:moveTo>
                    <a:pt x="664" y="489"/>
                  </a:moveTo>
                  <a:lnTo>
                    <a:pt x="669" y="484"/>
                  </a:lnTo>
                  <a:lnTo>
                    <a:pt x="667" y="463"/>
                  </a:lnTo>
                  <a:lnTo>
                    <a:pt x="664" y="463"/>
                  </a:lnTo>
                  <a:lnTo>
                    <a:pt x="667" y="460"/>
                  </a:lnTo>
                  <a:lnTo>
                    <a:pt x="659" y="458"/>
                  </a:lnTo>
                  <a:lnTo>
                    <a:pt x="656" y="466"/>
                  </a:lnTo>
                  <a:lnTo>
                    <a:pt x="656" y="476"/>
                  </a:lnTo>
                  <a:lnTo>
                    <a:pt x="654" y="479"/>
                  </a:lnTo>
                  <a:lnTo>
                    <a:pt x="638" y="463"/>
                  </a:lnTo>
                  <a:cubicBezTo>
                    <a:pt x="669" y="429"/>
                    <a:pt x="691" y="384"/>
                    <a:pt x="693" y="336"/>
                  </a:cubicBezTo>
                  <a:lnTo>
                    <a:pt x="746" y="336"/>
                  </a:lnTo>
                  <a:cubicBezTo>
                    <a:pt x="744" y="399"/>
                    <a:pt x="717" y="458"/>
                    <a:pt x="675" y="503"/>
                  </a:cubicBezTo>
                  <a:lnTo>
                    <a:pt x="664" y="489"/>
                  </a:lnTo>
                  <a:close/>
                  <a:moveTo>
                    <a:pt x="680" y="503"/>
                  </a:moveTo>
                  <a:cubicBezTo>
                    <a:pt x="725" y="458"/>
                    <a:pt x="752" y="397"/>
                    <a:pt x="754" y="331"/>
                  </a:cubicBezTo>
                  <a:lnTo>
                    <a:pt x="807" y="331"/>
                  </a:lnTo>
                  <a:cubicBezTo>
                    <a:pt x="805" y="413"/>
                    <a:pt x="773" y="487"/>
                    <a:pt x="717" y="542"/>
                  </a:cubicBezTo>
                  <a:lnTo>
                    <a:pt x="680" y="503"/>
                  </a:lnTo>
                  <a:close/>
                  <a:moveTo>
                    <a:pt x="357" y="452"/>
                  </a:moveTo>
                  <a:cubicBezTo>
                    <a:pt x="354" y="447"/>
                    <a:pt x="349" y="444"/>
                    <a:pt x="346" y="439"/>
                  </a:cubicBezTo>
                  <a:lnTo>
                    <a:pt x="349" y="426"/>
                  </a:lnTo>
                  <a:lnTo>
                    <a:pt x="344" y="413"/>
                  </a:lnTo>
                  <a:lnTo>
                    <a:pt x="344" y="391"/>
                  </a:lnTo>
                  <a:lnTo>
                    <a:pt x="338" y="378"/>
                  </a:lnTo>
                  <a:lnTo>
                    <a:pt x="341" y="370"/>
                  </a:lnTo>
                  <a:lnTo>
                    <a:pt x="333" y="357"/>
                  </a:lnTo>
                  <a:lnTo>
                    <a:pt x="325" y="354"/>
                  </a:lnTo>
                  <a:lnTo>
                    <a:pt x="328" y="346"/>
                  </a:lnTo>
                  <a:lnTo>
                    <a:pt x="325" y="341"/>
                  </a:lnTo>
                  <a:lnTo>
                    <a:pt x="328" y="333"/>
                  </a:lnTo>
                  <a:lnTo>
                    <a:pt x="336" y="333"/>
                  </a:lnTo>
                  <a:lnTo>
                    <a:pt x="338" y="328"/>
                  </a:lnTo>
                  <a:lnTo>
                    <a:pt x="352" y="328"/>
                  </a:lnTo>
                  <a:lnTo>
                    <a:pt x="354" y="331"/>
                  </a:lnTo>
                  <a:lnTo>
                    <a:pt x="352" y="344"/>
                  </a:lnTo>
                  <a:lnTo>
                    <a:pt x="349" y="346"/>
                  </a:lnTo>
                  <a:lnTo>
                    <a:pt x="354" y="357"/>
                  </a:lnTo>
                  <a:lnTo>
                    <a:pt x="352" y="360"/>
                  </a:lnTo>
                  <a:lnTo>
                    <a:pt x="349" y="357"/>
                  </a:lnTo>
                  <a:lnTo>
                    <a:pt x="352" y="362"/>
                  </a:lnTo>
                  <a:lnTo>
                    <a:pt x="354" y="370"/>
                  </a:lnTo>
                  <a:lnTo>
                    <a:pt x="357" y="370"/>
                  </a:lnTo>
                  <a:lnTo>
                    <a:pt x="357" y="365"/>
                  </a:lnTo>
                  <a:lnTo>
                    <a:pt x="354" y="362"/>
                  </a:lnTo>
                  <a:lnTo>
                    <a:pt x="354" y="357"/>
                  </a:lnTo>
                  <a:lnTo>
                    <a:pt x="354" y="349"/>
                  </a:lnTo>
                  <a:lnTo>
                    <a:pt x="357" y="333"/>
                  </a:lnTo>
                  <a:lnTo>
                    <a:pt x="354" y="328"/>
                  </a:lnTo>
                  <a:lnTo>
                    <a:pt x="362" y="328"/>
                  </a:lnTo>
                  <a:cubicBezTo>
                    <a:pt x="365" y="360"/>
                    <a:pt x="378" y="389"/>
                    <a:pt x="399" y="413"/>
                  </a:cubicBezTo>
                  <a:lnTo>
                    <a:pt x="357" y="452"/>
                  </a:lnTo>
                  <a:close/>
                  <a:moveTo>
                    <a:pt x="320" y="349"/>
                  </a:moveTo>
                  <a:lnTo>
                    <a:pt x="315" y="357"/>
                  </a:lnTo>
                  <a:lnTo>
                    <a:pt x="307" y="357"/>
                  </a:lnTo>
                  <a:cubicBezTo>
                    <a:pt x="304" y="349"/>
                    <a:pt x="304" y="341"/>
                    <a:pt x="304" y="331"/>
                  </a:cubicBezTo>
                  <a:lnTo>
                    <a:pt x="320" y="331"/>
                  </a:lnTo>
                  <a:lnTo>
                    <a:pt x="317" y="344"/>
                  </a:lnTo>
                  <a:lnTo>
                    <a:pt x="320" y="349"/>
                  </a:lnTo>
                  <a:close/>
                  <a:moveTo>
                    <a:pt x="338" y="312"/>
                  </a:moveTo>
                  <a:lnTo>
                    <a:pt x="338" y="301"/>
                  </a:lnTo>
                  <a:lnTo>
                    <a:pt x="344" y="299"/>
                  </a:lnTo>
                  <a:lnTo>
                    <a:pt x="354" y="301"/>
                  </a:lnTo>
                  <a:lnTo>
                    <a:pt x="357" y="304"/>
                  </a:lnTo>
                  <a:cubicBezTo>
                    <a:pt x="357" y="309"/>
                    <a:pt x="354" y="317"/>
                    <a:pt x="354" y="323"/>
                  </a:cubicBezTo>
                  <a:lnTo>
                    <a:pt x="341" y="323"/>
                  </a:lnTo>
                  <a:lnTo>
                    <a:pt x="338" y="312"/>
                  </a:lnTo>
                  <a:close/>
                  <a:moveTo>
                    <a:pt x="391" y="352"/>
                  </a:moveTo>
                  <a:lnTo>
                    <a:pt x="394" y="352"/>
                  </a:lnTo>
                  <a:lnTo>
                    <a:pt x="402" y="357"/>
                  </a:lnTo>
                  <a:lnTo>
                    <a:pt x="399" y="360"/>
                  </a:lnTo>
                  <a:lnTo>
                    <a:pt x="407" y="365"/>
                  </a:lnTo>
                  <a:lnTo>
                    <a:pt x="407" y="360"/>
                  </a:lnTo>
                  <a:lnTo>
                    <a:pt x="413" y="352"/>
                  </a:lnTo>
                  <a:lnTo>
                    <a:pt x="418" y="357"/>
                  </a:lnTo>
                  <a:lnTo>
                    <a:pt x="423" y="362"/>
                  </a:lnTo>
                  <a:lnTo>
                    <a:pt x="415" y="365"/>
                  </a:lnTo>
                  <a:lnTo>
                    <a:pt x="418" y="373"/>
                  </a:lnTo>
                  <a:lnTo>
                    <a:pt x="423" y="370"/>
                  </a:lnTo>
                  <a:lnTo>
                    <a:pt x="423" y="368"/>
                  </a:lnTo>
                  <a:lnTo>
                    <a:pt x="429" y="365"/>
                  </a:lnTo>
                  <a:lnTo>
                    <a:pt x="431" y="354"/>
                  </a:lnTo>
                  <a:cubicBezTo>
                    <a:pt x="434" y="362"/>
                    <a:pt x="439" y="368"/>
                    <a:pt x="444" y="373"/>
                  </a:cubicBezTo>
                  <a:lnTo>
                    <a:pt x="407" y="410"/>
                  </a:lnTo>
                  <a:cubicBezTo>
                    <a:pt x="389" y="391"/>
                    <a:pt x="378" y="368"/>
                    <a:pt x="373" y="339"/>
                  </a:cubicBezTo>
                  <a:lnTo>
                    <a:pt x="381" y="346"/>
                  </a:lnTo>
                  <a:lnTo>
                    <a:pt x="389" y="346"/>
                  </a:lnTo>
                  <a:lnTo>
                    <a:pt x="391" y="352"/>
                  </a:lnTo>
                  <a:close/>
                  <a:moveTo>
                    <a:pt x="391" y="233"/>
                  </a:moveTo>
                  <a:cubicBezTo>
                    <a:pt x="383" y="241"/>
                    <a:pt x="376" y="251"/>
                    <a:pt x="370" y="262"/>
                  </a:cubicBezTo>
                  <a:lnTo>
                    <a:pt x="368" y="262"/>
                  </a:lnTo>
                  <a:lnTo>
                    <a:pt x="362" y="264"/>
                  </a:lnTo>
                  <a:lnTo>
                    <a:pt x="360" y="264"/>
                  </a:lnTo>
                  <a:lnTo>
                    <a:pt x="354" y="270"/>
                  </a:lnTo>
                  <a:lnTo>
                    <a:pt x="362" y="270"/>
                  </a:lnTo>
                  <a:lnTo>
                    <a:pt x="368" y="267"/>
                  </a:lnTo>
                  <a:lnTo>
                    <a:pt x="368" y="270"/>
                  </a:lnTo>
                  <a:lnTo>
                    <a:pt x="362" y="272"/>
                  </a:lnTo>
                  <a:lnTo>
                    <a:pt x="360" y="272"/>
                  </a:lnTo>
                  <a:lnTo>
                    <a:pt x="352" y="278"/>
                  </a:lnTo>
                  <a:lnTo>
                    <a:pt x="344" y="278"/>
                  </a:lnTo>
                  <a:lnTo>
                    <a:pt x="333" y="299"/>
                  </a:lnTo>
                  <a:lnTo>
                    <a:pt x="336" y="304"/>
                  </a:lnTo>
                  <a:lnTo>
                    <a:pt x="331" y="312"/>
                  </a:lnTo>
                  <a:lnTo>
                    <a:pt x="331" y="320"/>
                  </a:lnTo>
                  <a:lnTo>
                    <a:pt x="307" y="320"/>
                  </a:lnTo>
                  <a:cubicBezTo>
                    <a:pt x="304" y="272"/>
                    <a:pt x="323" y="230"/>
                    <a:pt x="354" y="196"/>
                  </a:cubicBezTo>
                  <a:lnTo>
                    <a:pt x="391" y="233"/>
                  </a:lnTo>
                  <a:close/>
                  <a:moveTo>
                    <a:pt x="304" y="479"/>
                  </a:moveTo>
                  <a:lnTo>
                    <a:pt x="317" y="487"/>
                  </a:lnTo>
                  <a:lnTo>
                    <a:pt x="320" y="489"/>
                  </a:lnTo>
                  <a:lnTo>
                    <a:pt x="312" y="497"/>
                  </a:lnTo>
                  <a:cubicBezTo>
                    <a:pt x="307" y="492"/>
                    <a:pt x="304" y="489"/>
                    <a:pt x="301" y="484"/>
                  </a:cubicBezTo>
                  <a:lnTo>
                    <a:pt x="304" y="479"/>
                  </a:lnTo>
                  <a:close/>
                  <a:moveTo>
                    <a:pt x="293" y="346"/>
                  </a:moveTo>
                  <a:lnTo>
                    <a:pt x="288" y="349"/>
                  </a:lnTo>
                  <a:lnTo>
                    <a:pt x="286" y="354"/>
                  </a:lnTo>
                  <a:lnTo>
                    <a:pt x="272" y="370"/>
                  </a:lnTo>
                  <a:lnTo>
                    <a:pt x="272" y="394"/>
                  </a:lnTo>
                  <a:lnTo>
                    <a:pt x="259" y="399"/>
                  </a:lnTo>
                  <a:lnTo>
                    <a:pt x="251" y="399"/>
                  </a:lnTo>
                  <a:cubicBezTo>
                    <a:pt x="243" y="378"/>
                    <a:pt x="240" y="354"/>
                    <a:pt x="238" y="331"/>
                  </a:cubicBezTo>
                  <a:lnTo>
                    <a:pt x="293" y="331"/>
                  </a:lnTo>
                  <a:lnTo>
                    <a:pt x="293" y="346"/>
                  </a:lnTo>
                  <a:close/>
                  <a:moveTo>
                    <a:pt x="238" y="399"/>
                  </a:moveTo>
                  <a:lnTo>
                    <a:pt x="235" y="397"/>
                  </a:lnTo>
                  <a:lnTo>
                    <a:pt x="219" y="397"/>
                  </a:lnTo>
                  <a:lnTo>
                    <a:pt x="225" y="402"/>
                  </a:lnTo>
                  <a:lnTo>
                    <a:pt x="211" y="399"/>
                  </a:lnTo>
                  <a:lnTo>
                    <a:pt x="214" y="397"/>
                  </a:lnTo>
                  <a:lnTo>
                    <a:pt x="211" y="394"/>
                  </a:lnTo>
                  <a:lnTo>
                    <a:pt x="201" y="399"/>
                  </a:lnTo>
                  <a:lnTo>
                    <a:pt x="198" y="407"/>
                  </a:lnTo>
                  <a:lnTo>
                    <a:pt x="201" y="423"/>
                  </a:lnTo>
                  <a:lnTo>
                    <a:pt x="211" y="450"/>
                  </a:lnTo>
                  <a:lnTo>
                    <a:pt x="217" y="458"/>
                  </a:lnTo>
                  <a:lnTo>
                    <a:pt x="219" y="458"/>
                  </a:lnTo>
                  <a:lnTo>
                    <a:pt x="211" y="442"/>
                  </a:lnTo>
                  <a:lnTo>
                    <a:pt x="209" y="434"/>
                  </a:lnTo>
                  <a:lnTo>
                    <a:pt x="211" y="431"/>
                  </a:lnTo>
                  <a:lnTo>
                    <a:pt x="211" y="426"/>
                  </a:lnTo>
                  <a:lnTo>
                    <a:pt x="217" y="426"/>
                  </a:lnTo>
                  <a:lnTo>
                    <a:pt x="225" y="439"/>
                  </a:lnTo>
                  <a:lnTo>
                    <a:pt x="227" y="439"/>
                  </a:lnTo>
                  <a:lnTo>
                    <a:pt x="227" y="431"/>
                  </a:lnTo>
                  <a:lnTo>
                    <a:pt x="230" y="434"/>
                  </a:lnTo>
                  <a:lnTo>
                    <a:pt x="230" y="439"/>
                  </a:lnTo>
                  <a:lnTo>
                    <a:pt x="238" y="442"/>
                  </a:lnTo>
                  <a:lnTo>
                    <a:pt x="240" y="439"/>
                  </a:lnTo>
                  <a:lnTo>
                    <a:pt x="240" y="444"/>
                  </a:lnTo>
                  <a:lnTo>
                    <a:pt x="243" y="450"/>
                  </a:lnTo>
                  <a:lnTo>
                    <a:pt x="248" y="450"/>
                  </a:lnTo>
                  <a:lnTo>
                    <a:pt x="259" y="466"/>
                  </a:lnTo>
                  <a:lnTo>
                    <a:pt x="264" y="468"/>
                  </a:lnTo>
                  <a:lnTo>
                    <a:pt x="267" y="460"/>
                  </a:lnTo>
                  <a:cubicBezTo>
                    <a:pt x="278" y="476"/>
                    <a:pt x="291" y="492"/>
                    <a:pt x="304" y="508"/>
                  </a:cubicBezTo>
                  <a:lnTo>
                    <a:pt x="267" y="545"/>
                  </a:lnTo>
                  <a:cubicBezTo>
                    <a:pt x="211" y="489"/>
                    <a:pt x="180" y="415"/>
                    <a:pt x="177" y="333"/>
                  </a:cubicBezTo>
                  <a:lnTo>
                    <a:pt x="230" y="333"/>
                  </a:lnTo>
                  <a:cubicBezTo>
                    <a:pt x="230" y="354"/>
                    <a:pt x="233" y="378"/>
                    <a:pt x="240" y="399"/>
                  </a:cubicBezTo>
                  <a:lnTo>
                    <a:pt x="238" y="399"/>
                  </a:lnTo>
                  <a:close/>
                  <a:moveTo>
                    <a:pt x="299" y="143"/>
                  </a:moveTo>
                  <a:cubicBezTo>
                    <a:pt x="254" y="188"/>
                    <a:pt x="227" y="251"/>
                    <a:pt x="227" y="317"/>
                  </a:cubicBezTo>
                  <a:lnTo>
                    <a:pt x="174" y="317"/>
                  </a:lnTo>
                  <a:cubicBezTo>
                    <a:pt x="174" y="238"/>
                    <a:pt x="209" y="161"/>
                    <a:pt x="262" y="106"/>
                  </a:cubicBezTo>
                  <a:lnTo>
                    <a:pt x="299" y="143"/>
                  </a:lnTo>
                  <a:close/>
                  <a:moveTo>
                    <a:pt x="651" y="87"/>
                  </a:moveTo>
                  <a:lnTo>
                    <a:pt x="648" y="82"/>
                  </a:lnTo>
                  <a:lnTo>
                    <a:pt x="640" y="79"/>
                  </a:lnTo>
                  <a:lnTo>
                    <a:pt x="635" y="84"/>
                  </a:lnTo>
                  <a:lnTo>
                    <a:pt x="643" y="87"/>
                  </a:lnTo>
                  <a:lnTo>
                    <a:pt x="651" y="92"/>
                  </a:lnTo>
                  <a:lnTo>
                    <a:pt x="651" y="87"/>
                  </a:lnTo>
                  <a:close/>
                  <a:moveTo>
                    <a:pt x="619" y="238"/>
                  </a:moveTo>
                  <a:lnTo>
                    <a:pt x="619" y="243"/>
                  </a:lnTo>
                  <a:lnTo>
                    <a:pt x="630" y="241"/>
                  </a:lnTo>
                  <a:lnTo>
                    <a:pt x="632" y="235"/>
                  </a:lnTo>
                  <a:lnTo>
                    <a:pt x="627" y="227"/>
                  </a:lnTo>
                  <a:lnTo>
                    <a:pt x="630" y="222"/>
                  </a:lnTo>
                  <a:lnTo>
                    <a:pt x="638" y="227"/>
                  </a:lnTo>
                  <a:lnTo>
                    <a:pt x="635" y="225"/>
                  </a:lnTo>
                  <a:lnTo>
                    <a:pt x="638" y="222"/>
                  </a:lnTo>
                  <a:lnTo>
                    <a:pt x="635" y="217"/>
                  </a:lnTo>
                  <a:lnTo>
                    <a:pt x="627" y="222"/>
                  </a:lnTo>
                  <a:lnTo>
                    <a:pt x="624" y="227"/>
                  </a:lnTo>
                  <a:lnTo>
                    <a:pt x="622" y="233"/>
                  </a:lnTo>
                  <a:lnTo>
                    <a:pt x="624" y="238"/>
                  </a:lnTo>
                  <a:lnTo>
                    <a:pt x="624" y="241"/>
                  </a:lnTo>
                  <a:lnTo>
                    <a:pt x="619" y="238"/>
                  </a:lnTo>
                  <a:close/>
                  <a:moveTo>
                    <a:pt x="230" y="476"/>
                  </a:moveTo>
                  <a:lnTo>
                    <a:pt x="225" y="463"/>
                  </a:lnTo>
                  <a:lnTo>
                    <a:pt x="219" y="460"/>
                  </a:lnTo>
                  <a:lnTo>
                    <a:pt x="230" y="476"/>
                  </a:lnTo>
                  <a:close/>
                  <a:moveTo>
                    <a:pt x="466" y="296"/>
                  </a:moveTo>
                  <a:lnTo>
                    <a:pt x="466" y="294"/>
                  </a:lnTo>
                  <a:lnTo>
                    <a:pt x="460" y="288"/>
                  </a:lnTo>
                  <a:lnTo>
                    <a:pt x="463" y="283"/>
                  </a:lnTo>
                  <a:lnTo>
                    <a:pt x="466" y="283"/>
                  </a:lnTo>
                  <a:lnTo>
                    <a:pt x="466" y="259"/>
                  </a:lnTo>
                  <a:cubicBezTo>
                    <a:pt x="455" y="262"/>
                    <a:pt x="450" y="267"/>
                    <a:pt x="450" y="275"/>
                  </a:cubicBezTo>
                  <a:cubicBezTo>
                    <a:pt x="450" y="283"/>
                    <a:pt x="455" y="291"/>
                    <a:pt x="466" y="296"/>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4" name="Google Shape;114;p24"/>
            <p:cNvSpPr/>
            <p:nvPr/>
          </p:nvSpPr>
          <p:spPr>
            <a:xfrm>
              <a:off x="6137275" y="2212975"/>
              <a:ext cx="15875" cy="23813"/>
            </a:xfrm>
            <a:custGeom>
              <a:avLst/>
              <a:gdLst/>
              <a:ahLst/>
              <a:cxnLst/>
              <a:rect l="l" t="t" r="r" b="b"/>
              <a:pathLst>
                <a:path w="43" h="65" extrusionOk="0">
                  <a:moveTo>
                    <a:pt x="39" y="64"/>
                  </a:moveTo>
                  <a:cubicBezTo>
                    <a:pt x="42" y="27"/>
                    <a:pt x="21" y="11"/>
                    <a:pt x="0" y="0"/>
                  </a:cubicBezTo>
                  <a:lnTo>
                    <a:pt x="0" y="21"/>
                  </a:lnTo>
                  <a:cubicBezTo>
                    <a:pt x="15" y="29"/>
                    <a:pt x="31" y="43"/>
                    <a:pt x="39" y="64"/>
                  </a:cubicBez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5" name="Google Shape;115;p24"/>
            <p:cNvSpPr/>
            <p:nvPr/>
          </p:nvSpPr>
          <p:spPr>
            <a:xfrm>
              <a:off x="6094413" y="2055813"/>
              <a:ext cx="82550" cy="106362"/>
            </a:xfrm>
            <a:custGeom>
              <a:avLst/>
              <a:gdLst/>
              <a:ahLst/>
              <a:cxnLst/>
              <a:rect l="l" t="t" r="r" b="b"/>
              <a:pathLst>
                <a:path w="229" h="297" extrusionOk="0">
                  <a:moveTo>
                    <a:pt x="143" y="3"/>
                  </a:moveTo>
                  <a:cubicBezTo>
                    <a:pt x="138" y="3"/>
                    <a:pt x="132" y="0"/>
                    <a:pt x="125" y="0"/>
                  </a:cubicBezTo>
                  <a:lnTo>
                    <a:pt x="125" y="16"/>
                  </a:lnTo>
                  <a:lnTo>
                    <a:pt x="125" y="34"/>
                  </a:lnTo>
                  <a:cubicBezTo>
                    <a:pt x="130" y="34"/>
                    <a:pt x="135" y="34"/>
                    <a:pt x="135" y="37"/>
                  </a:cubicBezTo>
                  <a:cubicBezTo>
                    <a:pt x="170" y="45"/>
                    <a:pt x="183" y="66"/>
                    <a:pt x="183" y="85"/>
                  </a:cubicBezTo>
                  <a:cubicBezTo>
                    <a:pt x="183" y="116"/>
                    <a:pt x="156" y="127"/>
                    <a:pt x="122" y="138"/>
                  </a:cubicBezTo>
                  <a:cubicBezTo>
                    <a:pt x="119" y="138"/>
                    <a:pt x="114" y="140"/>
                    <a:pt x="111" y="140"/>
                  </a:cubicBezTo>
                  <a:lnTo>
                    <a:pt x="80" y="148"/>
                  </a:lnTo>
                  <a:cubicBezTo>
                    <a:pt x="77" y="148"/>
                    <a:pt x="72" y="151"/>
                    <a:pt x="69" y="151"/>
                  </a:cubicBezTo>
                  <a:cubicBezTo>
                    <a:pt x="32" y="161"/>
                    <a:pt x="0" y="180"/>
                    <a:pt x="0" y="225"/>
                  </a:cubicBezTo>
                  <a:cubicBezTo>
                    <a:pt x="0" y="270"/>
                    <a:pt x="37" y="286"/>
                    <a:pt x="72" y="296"/>
                  </a:cubicBezTo>
                  <a:lnTo>
                    <a:pt x="72" y="257"/>
                  </a:lnTo>
                  <a:cubicBezTo>
                    <a:pt x="56" y="249"/>
                    <a:pt x="45" y="241"/>
                    <a:pt x="45" y="225"/>
                  </a:cubicBezTo>
                  <a:cubicBezTo>
                    <a:pt x="45" y="209"/>
                    <a:pt x="56" y="198"/>
                    <a:pt x="72" y="193"/>
                  </a:cubicBezTo>
                  <a:cubicBezTo>
                    <a:pt x="74" y="191"/>
                    <a:pt x="80" y="191"/>
                    <a:pt x="82" y="188"/>
                  </a:cubicBezTo>
                  <a:cubicBezTo>
                    <a:pt x="90" y="185"/>
                    <a:pt x="101" y="183"/>
                    <a:pt x="111" y="180"/>
                  </a:cubicBezTo>
                  <a:cubicBezTo>
                    <a:pt x="114" y="180"/>
                    <a:pt x="119" y="177"/>
                    <a:pt x="122" y="177"/>
                  </a:cubicBezTo>
                  <a:cubicBezTo>
                    <a:pt x="172" y="167"/>
                    <a:pt x="228" y="151"/>
                    <a:pt x="228" y="85"/>
                  </a:cubicBezTo>
                  <a:cubicBezTo>
                    <a:pt x="228" y="50"/>
                    <a:pt x="204" y="16"/>
                    <a:pt x="143" y="3"/>
                  </a:cubicBez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6" name="Google Shape;116;p24"/>
            <p:cNvSpPr/>
            <p:nvPr/>
          </p:nvSpPr>
          <p:spPr>
            <a:xfrm>
              <a:off x="6111875" y="2155825"/>
              <a:ext cx="46038" cy="57150"/>
            </a:xfrm>
            <a:custGeom>
              <a:avLst/>
              <a:gdLst/>
              <a:ahLst/>
              <a:cxnLst/>
              <a:rect l="l" t="t" r="r" b="b"/>
              <a:pathLst>
                <a:path w="128" h="160" extrusionOk="0">
                  <a:moveTo>
                    <a:pt x="26" y="159"/>
                  </a:moveTo>
                  <a:lnTo>
                    <a:pt x="26" y="127"/>
                  </a:lnTo>
                  <a:cubicBezTo>
                    <a:pt x="26" y="122"/>
                    <a:pt x="32" y="118"/>
                    <a:pt x="37" y="116"/>
                  </a:cubicBezTo>
                  <a:cubicBezTo>
                    <a:pt x="42" y="113"/>
                    <a:pt x="50" y="111"/>
                    <a:pt x="58" y="109"/>
                  </a:cubicBezTo>
                  <a:cubicBezTo>
                    <a:pt x="63" y="106"/>
                    <a:pt x="66" y="106"/>
                    <a:pt x="69" y="106"/>
                  </a:cubicBezTo>
                  <a:cubicBezTo>
                    <a:pt x="95" y="98"/>
                    <a:pt x="127" y="87"/>
                    <a:pt x="127" y="56"/>
                  </a:cubicBezTo>
                  <a:cubicBezTo>
                    <a:pt x="127" y="24"/>
                    <a:pt x="100" y="11"/>
                    <a:pt x="71" y="0"/>
                  </a:cubicBezTo>
                  <a:lnTo>
                    <a:pt x="71" y="37"/>
                  </a:lnTo>
                  <a:cubicBezTo>
                    <a:pt x="84" y="42"/>
                    <a:pt x="92" y="47"/>
                    <a:pt x="92" y="58"/>
                  </a:cubicBezTo>
                  <a:cubicBezTo>
                    <a:pt x="92" y="68"/>
                    <a:pt x="79" y="77"/>
                    <a:pt x="71" y="79"/>
                  </a:cubicBezTo>
                  <a:cubicBezTo>
                    <a:pt x="69" y="82"/>
                    <a:pt x="61" y="82"/>
                    <a:pt x="61" y="82"/>
                  </a:cubicBezTo>
                  <a:cubicBezTo>
                    <a:pt x="53" y="85"/>
                    <a:pt x="45" y="87"/>
                    <a:pt x="39" y="90"/>
                  </a:cubicBezTo>
                  <a:cubicBezTo>
                    <a:pt x="37" y="93"/>
                    <a:pt x="32" y="93"/>
                    <a:pt x="29" y="95"/>
                  </a:cubicBezTo>
                  <a:cubicBezTo>
                    <a:pt x="13" y="98"/>
                    <a:pt x="0" y="105"/>
                    <a:pt x="0" y="124"/>
                  </a:cubicBezTo>
                  <a:cubicBezTo>
                    <a:pt x="0" y="142"/>
                    <a:pt x="13" y="154"/>
                    <a:pt x="26" y="159"/>
                  </a:cubicBez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7" name="Google Shape;117;p24"/>
            <p:cNvSpPr/>
            <p:nvPr/>
          </p:nvSpPr>
          <p:spPr>
            <a:xfrm>
              <a:off x="6072188" y="2057400"/>
              <a:ext cx="47625" cy="47625"/>
            </a:xfrm>
            <a:custGeom>
              <a:avLst/>
              <a:gdLst/>
              <a:ahLst/>
              <a:cxnLst/>
              <a:rect l="l" t="t" r="r" b="b"/>
              <a:pathLst>
                <a:path w="133" h="131" extrusionOk="0">
                  <a:moveTo>
                    <a:pt x="98" y="13"/>
                  </a:moveTo>
                  <a:cubicBezTo>
                    <a:pt x="87" y="16"/>
                    <a:pt x="68" y="19"/>
                    <a:pt x="52" y="37"/>
                  </a:cubicBezTo>
                  <a:cubicBezTo>
                    <a:pt x="50" y="40"/>
                    <a:pt x="42" y="51"/>
                    <a:pt x="37" y="58"/>
                  </a:cubicBezTo>
                  <a:cubicBezTo>
                    <a:pt x="31" y="66"/>
                    <a:pt x="31" y="77"/>
                    <a:pt x="29" y="85"/>
                  </a:cubicBezTo>
                  <a:cubicBezTo>
                    <a:pt x="23" y="93"/>
                    <a:pt x="23" y="98"/>
                    <a:pt x="23" y="98"/>
                  </a:cubicBezTo>
                  <a:cubicBezTo>
                    <a:pt x="23" y="98"/>
                    <a:pt x="23" y="103"/>
                    <a:pt x="18" y="109"/>
                  </a:cubicBezTo>
                  <a:cubicBezTo>
                    <a:pt x="13" y="113"/>
                    <a:pt x="7" y="118"/>
                    <a:pt x="0" y="117"/>
                  </a:cubicBezTo>
                  <a:cubicBezTo>
                    <a:pt x="7" y="118"/>
                    <a:pt x="15" y="114"/>
                    <a:pt x="15" y="114"/>
                  </a:cubicBezTo>
                  <a:cubicBezTo>
                    <a:pt x="15" y="114"/>
                    <a:pt x="13" y="119"/>
                    <a:pt x="10" y="130"/>
                  </a:cubicBezTo>
                  <a:cubicBezTo>
                    <a:pt x="18" y="111"/>
                    <a:pt x="26" y="103"/>
                    <a:pt x="29" y="101"/>
                  </a:cubicBezTo>
                  <a:cubicBezTo>
                    <a:pt x="31" y="101"/>
                    <a:pt x="39" y="101"/>
                    <a:pt x="55" y="93"/>
                  </a:cubicBezTo>
                  <a:cubicBezTo>
                    <a:pt x="71" y="82"/>
                    <a:pt x="95" y="68"/>
                    <a:pt x="103" y="58"/>
                  </a:cubicBezTo>
                  <a:cubicBezTo>
                    <a:pt x="111" y="47"/>
                    <a:pt x="121" y="43"/>
                    <a:pt x="132" y="37"/>
                  </a:cubicBezTo>
                  <a:cubicBezTo>
                    <a:pt x="129" y="24"/>
                    <a:pt x="129" y="11"/>
                    <a:pt x="129" y="0"/>
                  </a:cubicBezTo>
                  <a:cubicBezTo>
                    <a:pt x="111" y="5"/>
                    <a:pt x="100" y="11"/>
                    <a:pt x="98" y="13"/>
                  </a:cubicBezTo>
                  <a:close/>
                  <a:moveTo>
                    <a:pt x="58" y="64"/>
                  </a:moveTo>
                  <a:lnTo>
                    <a:pt x="50" y="66"/>
                  </a:lnTo>
                  <a:lnTo>
                    <a:pt x="63" y="48"/>
                  </a:lnTo>
                  <a:lnTo>
                    <a:pt x="74" y="48"/>
                  </a:lnTo>
                  <a:lnTo>
                    <a:pt x="58" y="6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8" name="Google Shape;118;p24"/>
            <p:cNvSpPr/>
            <p:nvPr/>
          </p:nvSpPr>
          <p:spPr>
            <a:xfrm>
              <a:off x="6126163" y="2198688"/>
              <a:ext cx="7937" cy="66675"/>
            </a:xfrm>
            <a:custGeom>
              <a:avLst/>
              <a:gdLst/>
              <a:ahLst/>
              <a:cxnLst/>
              <a:rect l="l" t="t" r="r" b="b"/>
              <a:pathLst>
                <a:path w="23" h="184" extrusionOk="0">
                  <a:moveTo>
                    <a:pt x="6" y="8"/>
                  </a:moveTo>
                  <a:cubicBezTo>
                    <a:pt x="4" y="8"/>
                    <a:pt x="0" y="11"/>
                    <a:pt x="0" y="11"/>
                  </a:cubicBezTo>
                  <a:cubicBezTo>
                    <a:pt x="0" y="11"/>
                    <a:pt x="3" y="151"/>
                    <a:pt x="3" y="154"/>
                  </a:cubicBezTo>
                  <a:cubicBezTo>
                    <a:pt x="3" y="183"/>
                    <a:pt x="19" y="183"/>
                    <a:pt x="19" y="154"/>
                  </a:cubicBezTo>
                  <a:cubicBezTo>
                    <a:pt x="19" y="151"/>
                    <a:pt x="22" y="0"/>
                    <a:pt x="22" y="0"/>
                  </a:cubicBezTo>
                  <a:cubicBezTo>
                    <a:pt x="22" y="0"/>
                    <a:pt x="16" y="6"/>
                    <a:pt x="14" y="6"/>
                  </a:cubicBezTo>
                  <a:cubicBezTo>
                    <a:pt x="11" y="6"/>
                    <a:pt x="9" y="8"/>
                    <a:pt x="6" y="8"/>
                  </a:cubicBez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9" name="Google Shape;119;p24"/>
            <p:cNvSpPr/>
            <p:nvPr/>
          </p:nvSpPr>
          <p:spPr>
            <a:xfrm>
              <a:off x="6122988" y="2125663"/>
              <a:ext cx="11112" cy="58737"/>
            </a:xfrm>
            <a:custGeom>
              <a:avLst/>
              <a:gdLst/>
              <a:ahLst/>
              <a:cxnLst/>
              <a:rect l="l" t="t" r="r" b="b"/>
              <a:pathLst>
                <a:path w="30" h="162" extrusionOk="0">
                  <a:moveTo>
                    <a:pt x="18" y="156"/>
                  </a:moveTo>
                  <a:cubicBezTo>
                    <a:pt x="21" y="156"/>
                    <a:pt x="23" y="153"/>
                    <a:pt x="26" y="153"/>
                  </a:cubicBezTo>
                  <a:cubicBezTo>
                    <a:pt x="26" y="145"/>
                    <a:pt x="29" y="21"/>
                    <a:pt x="29" y="0"/>
                  </a:cubicBezTo>
                  <a:cubicBezTo>
                    <a:pt x="18" y="2"/>
                    <a:pt x="7" y="5"/>
                    <a:pt x="0" y="7"/>
                  </a:cubicBezTo>
                  <a:cubicBezTo>
                    <a:pt x="2" y="26"/>
                    <a:pt x="5" y="148"/>
                    <a:pt x="5" y="161"/>
                  </a:cubicBezTo>
                  <a:cubicBezTo>
                    <a:pt x="10" y="158"/>
                    <a:pt x="13" y="158"/>
                    <a:pt x="18" y="156"/>
                  </a:cubicBez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0" name="Google Shape;120;p24"/>
            <p:cNvSpPr/>
            <p:nvPr/>
          </p:nvSpPr>
          <p:spPr>
            <a:xfrm>
              <a:off x="6115050" y="2014538"/>
              <a:ext cx="30163" cy="90487"/>
            </a:xfrm>
            <a:custGeom>
              <a:avLst/>
              <a:gdLst/>
              <a:ahLst/>
              <a:cxnLst/>
              <a:rect l="l" t="t" r="r" b="b"/>
              <a:pathLst>
                <a:path w="85" h="253" extrusionOk="0">
                  <a:moveTo>
                    <a:pt x="21" y="82"/>
                  </a:moveTo>
                  <a:cubicBezTo>
                    <a:pt x="21" y="82"/>
                    <a:pt x="24" y="220"/>
                    <a:pt x="26" y="252"/>
                  </a:cubicBezTo>
                  <a:cubicBezTo>
                    <a:pt x="31" y="249"/>
                    <a:pt x="39" y="249"/>
                    <a:pt x="45" y="247"/>
                  </a:cubicBezTo>
                  <a:cubicBezTo>
                    <a:pt x="50" y="247"/>
                    <a:pt x="53" y="244"/>
                    <a:pt x="58" y="244"/>
                  </a:cubicBezTo>
                  <a:cubicBezTo>
                    <a:pt x="58" y="215"/>
                    <a:pt x="61" y="82"/>
                    <a:pt x="61" y="82"/>
                  </a:cubicBezTo>
                  <a:cubicBezTo>
                    <a:pt x="63" y="61"/>
                    <a:pt x="84" y="0"/>
                    <a:pt x="42" y="0"/>
                  </a:cubicBezTo>
                  <a:cubicBezTo>
                    <a:pt x="0" y="0"/>
                    <a:pt x="18" y="61"/>
                    <a:pt x="21" y="82"/>
                  </a:cubicBez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1" name="Google Shape;121;p24"/>
            <p:cNvSpPr/>
            <p:nvPr/>
          </p:nvSpPr>
          <p:spPr>
            <a:xfrm>
              <a:off x="6329363" y="2070100"/>
              <a:ext cx="93662" cy="85725"/>
            </a:xfrm>
            <a:custGeom>
              <a:avLst/>
              <a:gdLst/>
              <a:ahLst/>
              <a:cxnLst/>
              <a:rect l="l" t="t" r="r" b="b"/>
              <a:pathLst>
                <a:path w="261" h="237" extrusionOk="0">
                  <a:moveTo>
                    <a:pt x="130" y="42"/>
                  </a:moveTo>
                  <a:lnTo>
                    <a:pt x="130" y="42"/>
                  </a:lnTo>
                  <a:lnTo>
                    <a:pt x="96" y="236"/>
                  </a:lnTo>
                  <a:lnTo>
                    <a:pt x="45" y="236"/>
                  </a:lnTo>
                  <a:lnTo>
                    <a:pt x="0" y="0"/>
                  </a:lnTo>
                  <a:lnTo>
                    <a:pt x="40" y="0"/>
                  </a:lnTo>
                  <a:lnTo>
                    <a:pt x="72" y="180"/>
                  </a:lnTo>
                  <a:lnTo>
                    <a:pt x="72" y="180"/>
                  </a:lnTo>
                  <a:lnTo>
                    <a:pt x="106" y="0"/>
                  </a:lnTo>
                  <a:lnTo>
                    <a:pt x="157" y="0"/>
                  </a:lnTo>
                  <a:lnTo>
                    <a:pt x="188" y="180"/>
                  </a:lnTo>
                  <a:lnTo>
                    <a:pt x="188" y="180"/>
                  </a:lnTo>
                  <a:lnTo>
                    <a:pt x="223" y="0"/>
                  </a:lnTo>
                  <a:lnTo>
                    <a:pt x="260" y="0"/>
                  </a:lnTo>
                  <a:lnTo>
                    <a:pt x="212" y="236"/>
                  </a:lnTo>
                  <a:lnTo>
                    <a:pt x="165" y="236"/>
                  </a:lnTo>
                  <a:lnTo>
                    <a:pt x="130" y="4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2" name="Google Shape;122;p24"/>
            <p:cNvSpPr/>
            <p:nvPr/>
          </p:nvSpPr>
          <p:spPr>
            <a:xfrm>
              <a:off x="6421438" y="2092325"/>
              <a:ext cx="53975" cy="65088"/>
            </a:xfrm>
            <a:custGeom>
              <a:avLst/>
              <a:gdLst/>
              <a:ahLst/>
              <a:cxnLst/>
              <a:rect l="l" t="t" r="r" b="b"/>
              <a:pathLst>
                <a:path w="149" h="181" extrusionOk="0">
                  <a:moveTo>
                    <a:pt x="148" y="90"/>
                  </a:moveTo>
                  <a:cubicBezTo>
                    <a:pt x="148" y="161"/>
                    <a:pt x="109" y="180"/>
                    <a:pt x="74" y="180"/>
                  </a:cubicBezTo>
                  <a:cubicBezTo>
                    <a:pt x="40" y="180"/>
                    <a:pt x="0" y="164"/>
                    <a:pt x="0" y="90"/>
                  </a:cubicBezTo>
                  <a:cubicBezTo>
                    <a:pt x="0" y="16"/>
                    <a:pt x="40" y="0"/>
                    <a:pt x="74" y="0"/>
                  </a:cubicBezTo>
                  <a:cubicBezTo>
                    <a:pt x="109" y="0"/>
                    <a:pt x="148" y="18"/>
                    <a:pt x="148" y="90"/>
                  </a:cubicBezTo>
                  <a:close/>
                  <a:moveTo>
                    <a:pt x="106" y="87"/>
                  </a:moveTo>
                  <a:cubicBezTo>
                    <a:pt x="106" y="58"/>
                    <a:pt x="101" y="29"/>
                    <a:pt x="74" y="29"/>
                  </a:cubicBezTo>
                  <a:cubicBezTo>
                    <a:pt x="48" y="29"/>
                    <a:pt x="42" y="58"/>
                    <a:pt x="42" y="87"/>
                  </a:cubicBezTo>
                  <a:cubicBezTo>
                    <a:pt x="42" y="116"/>
                    <a:pt x="48" y="148"/>
                    <a:pt x="74" y="148"/>
                  </a:cubicBezTo>
                  <a:cubicBezTo>
                    <a:pt x="101" y="148"/>
                    <a:pt x="106" y="116"/>
                    <a:pt x="106" y="87"/>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3" name="Google Shape;123;p24"/>
            <p:cNvSpPr/>
            <p:nvPr/>
          </p:nvSpPr>
          <p:spPr>
            <a:xfrm>
              <a:off x="6483350" y="2090738"/>
              <a:ext cx="31750" cy="63500"/>
            </a:xfrm>
            <a:custGeom>
              <a:avLst/>
              <a:gdLst/>
              <a:ahLst/>
              <a:cxnLst/>
              <a:rect l="l" t="t" r="r" b="b"/>
              <a:pathLst>
                <a:path w="88" h="176" extrusionOk="0">
                  <a:moveTo>
                    <a:pt x="0" y="32"/>
                  </a:moveTo>
                  <a:cubicBezTo>
                    <a:pt x="0" y="21"/>
                    <a:pt x="0" y="11"/>
                    <a:pt x="0" y="3"/>
                  </a:cubicBezTo>
                  <a:lnTo>
                    <a:pt x="37" y="3"/>
                  </a:lnTo>
                  <a:cubicBezTo>
                    <a:pt x="37" y="13"/>
                    <a:pt x="37" y="24"/>
                    <a:pt x="37" y="35"/>
                  </a:cubicBezTo>
                  <a:lnTo>
                    <a:pt x="37" y="35"/>
                  </a:lnTo>
                  <a:cubicBezTo>
                    <a:pt x="42" y="21"/>
                    <a:pt x="55" y="0"/>
                    <a:pt x="79" y="0"/>
                  </a:cubicBezTo>
                  <a:cubicBezTo>
                    <a:pt x="82" y="0"/>
                    <a:pt x="85" y="0"/>
                    <a:pt x="87" y="0"/>
                  </a:cubicBezTo>
                  <a:lnTo>
                    <a:pt x="87" y="40"/>
                  </a:lnTo>
                  <a:cubicBezTo>
                    <a:pt x="85" y="40"/>
                    <a:pt x="79" y="37"/>
                    <a:pt x="77" y="37"/>
                  </a:cubicBezTo>
                  <a:cubicBezTo>
                    <a:pt x="61" y="37"/>
                    <a:pt x="42" y="48"/>
                    <a:pt x="42" y="80"/>
                  </a:cubicBezTo>
                  <a:lnTo>
                    <a:pt x="42" y="175"/>
                  </a:lnTo>
                  <a:lnTo>
                    <a:pt x="2" y="175"/>
                  </a:lnTo>
                  <a:lnTo>
                    <a:pt x="0"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4" name="Google Shape;124;p24"/>
            <p:cNvSpPr/>
            <p:nvPr/>
          </p:nvSpPr>
          <p:spPr>
            <a:xfrm>
              <a:off x="6523038" y="2063750"/>
              <a:ext cx="14287" cy="90488"/>
            </a:xfrm>
            <a:custGeom>
              <a:avLst/>
              <a:gdLst/>
              <a:ahLst/>
              <a:cxnLst/>
              <a:rect l="l" t="t" r="r" b="b"/>
              <a:pathLst>
                <a:path w="41" h="253" extrusionOk="0">
                  <a:moveTo>
                    <a:pt x="20" y="252"/>
                  </a:moveTo>
                  <a:lnTo>
                    <a:pt x="0" y="252"/>
                  </a:lnTo>
                  <a:lnTo>
                    <a:pt x="0" y="0"/>
                  </a:lnTo>
                  <a:lnTo>
                    <a:pt x="40" y="0"/>
                  </a:lnTo>
                  <a:lnTo>
                    <a:pt x="40" y="252"/>
                  </a:lnTo>
                  <a:lnTo>
                    <a:pt x="20" y="25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5" name="Google Shape;125;p24"/>
            <p:cNvSpPr/>
            <p:nvPr/>
          </p:nvSpPr>
          <p:spPr>
            <a:xfrm>
              <a:off x="6546850" y="2063750"/>
              <a:ext cx="50800" cy="92075"/>
            </a:xfrm>
            <a:custGeom>
              <a:avLst/>
              <a:gdLst/>
              <a:ahLst/>
              <a:cxnLst/>
              <a:rect l="l" t="t" r="r" b="b"/>
              <a:pathLst>
                <a:path w="142" h="255" extrusionOk="0">
                  <a:moveTo>
                    <a:pt x="141" y="0"/>
                  </a:moveTo>
                  <a:lnTo>
                    <a:pt x="141" y="223"/>
                  </a:lnTo>
                  <a:lnTo>
                    <a:pt x="141" y="252"/>
                  </a:lnTo>
                  <a:lnTo>
                    <a:pt x="103" y="252"/>
                  </a:lnTo>
                  <a:lnTo>
                    <a:pt x="103" y="225"/>
                  </a:lnTo>
                  <a:cubicBezTo>
                    <a:pt x="98" y="241"/>
                    <a:pt x="85" y="254"/>
                    <a:pt x="58" y="254"/>
                  </a:cubicBezTo>
                  <a:cubicBezTo>
                    <a:pt x="16" y="254"/>
                    <a:pt x="0" y="215"/>
                    <a:pt x="0" y="167"/>
                  </a:cubicBezTo>
                  <a:cubicBezTo>
                    <a:pt x="0" y="111"/>
                    <a:pt x="21" y="77"/>
                    <a:pt x="58" y="77"/>
                  </a:cubicBezTo>
                  <a:cubicBezTo>
                    <a:pt x="82" y="77"/>
                    <a:pt x="96" y="90"/>
                    <a:pt x="101" y="103"/>
                  </a:cubicBezTo>
                  <a:lnTo>
                    <a:pt x="101" y="0"/>
                  </a:lnTo>
                  <a:lnTo>
                    <a:pt x="141" y="0"/>
                  </a:lnTo>
                  <a:close/>
                  <a:moveTo>
                    <a:pt x="101" y="164"/>
                  </a:moveTo>
                  <a:cubicBezTo>
                    <a:pt x="101" y="130"/>
                    <a:pt x="93" y="106"/>
                    <a:pt x="69" y="106"/>
                  </a:cubicBezTo>
                  <a:cubicBezTo>
                    <a:pt x="48" y="106"/>
                    <a:pt x="40" y="127"/>
                    <a:pt x="40" y="164"/>
                  </a:cubicBezTo>
                  <a:cubicBezTo>
                    <a:pt x="40" y="204"/>
                    <a:pt x="45" y="223"/>
                    <a:pt x="69" y="223"/>
                  </a:cubicBezTo>
                  <a:cubicBezTo>
                    <a:pt x="93" y="223"/>
                    <a:pt x="101" y="196"/>
                    <a:pt x="101" y="164"/>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6" name="Google Shape;126;p24"/>
            <p:cNvSpPr/>
            <p:nvPr/>
          </p:nvSpPr>
          <p:spPr>
            <a:xfrm>
              <a:off x="6645275" y="2070100"/>
              <a:ext cx="53975" cy="85725"/>
            </a:xfrm>
            <a:custGeom>
              <a:avLst/>
              <a:gdLst/>
              <a:ahLst/>
              <a:cxnLst/>
              <a:rect l="l" t="t" r="r" b="b"/>
              <a:pathLst>
                <a:path w="149" h="237" extrusionOk="0">
                  <a:moveTo>
                    <a:pt x="0" y="0"/>
                  </a:moveTo>
                  <a:lnTo>
                    <a:pt x="40" y="0"/>
                  </a:lnTo>
                  <a:lnTo>
                    <a:pt x="40" y="95"/>
                  </a:lnTo>
                  <a:lnTo>
                    <a:pt x="109" y="95"/>
                  </a:lnTo>
                  <a:lnTo>
                    <a:pt x="109" y="0"/>
                  </a:lnTo>
                  <a:lnTo>
                    <a:pt x="148" y="0"/>
                  </a:lnTo>
                  <a:lnTo>
                    <a:pt x="148" y="236"/>
                  </a:lnTo>
                  <a:lnTo>
                    <a:pt x="109" y="236"/>
                  </a:lnTo>
                  <a:lnTo>
                    <a:pt x="109" y="132"/>
                  </a:lnTo>
                  <a:lnTo>
                    <a:pt x="40" y="132"/>
                  </a:lnTo>
                  <a:lnTo>
                    <a:pt x="40" y="236"/>
                  </a:lnTo>
                  <a:lnTo>
                    <a:pt x="0" y="236"/>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7" name="Google Shape;127;p24"/>
            <p:cNvSpPr/>
            <p:nvPr/>
          </p:nvSpPr>
          <p:spPr>
            <a:xfrm>
              <a:off x="6707188" y="2090738"/>
              <a:ext cx="49212" cy="65087"/>
            </a:xfrm>
            <a:custGeom>
              <a:avLst/>
              <a:gdLst/>
              <a:ahLst/>
              <a:cxnLst/>
              <a:rect l="l" t="t" r="r" b="b"/>
              <a:pathLst>
                <a:path w="136" h="181" extrusionOk="0">
                  <a:moveTo>
                    <a:pt x="127" y="170"/>
                  </a:moveTo>
                  <a:cubicBezTo>
                    <a:pt x="119" y="172"/>
                    <a:pt x="100" y="180"/>
                    <a:pt x="77" y="180"/>
                  </a:cubicBezTo>
                  <a:cubicBezTo>
                    <a:pt x="24" y="180"/>
                    <a:pt x="0" y="141"/>
                    <a:pt x="0" y="93"/>
                  </a:cubicBezTo>
                  <a:cubicBezTo>
                    <a:pt x="0" y="43"/>
                    <a:pt x="26" y="0"/>
                    <a:pt x="69" y="0"/>
                  </a:cubicBezTo>
                  <a:cubicBezTo>
                    <a:pt x="106" y="0"/>
                    <a:pt x="135" y="21"/>
                    <a:pt x="135" y="93"/>
                  </a:cubicBezTo>
                  <a:lnTo>
                    <a:pt x="135" y="101"/>
                  </a:lnTo>
                  <a:lnTo>
                    <a:pt x="39" y="101"/>
                  </a:lnTo>
                  <a:cubicBezTo>
                    <a:pt x="39" y="130"/>
                    <a:pt x="50" y="149"/>
                    <a:pt x="82" y="149"/>
                  </a:cubicBezTo>
                  <a:cubicBezTo>
                    <a:pt x="106" y="149"/>
                    <a:pt x="119" y="141"/>
                    <a:pt x="124" y="135"/>
                  </a:cubicBezTo>
                  <a:lnTo>
                    <a:pt x="127" y="170"/>
                  </a:lnTo>
                  <a:close/>
                  <a:moveTo>
                    <a:pt x="98" y="74"/>
                  </a:moveTo>
                  <a:cubicBezTo>
                    <a:pt x="98" y="43"/>
                    <a:pt x="87" y="29"/>
                    <a:pt x="71" y="29"/>
                  </a:cubicBezTo>
                  <a:cubicBezTo>
                    <a:pt x="50" y="29"/>
                    <a:pt x="42" y="53"/>
                    <a:pt x="42" y="74"/>
                  </a:cubicBezTo>
                  <a:lnTo>
                    <a:pt x="98" y="7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8" name="Google Shape;128;p24"/>
            <p:cNvSpPr/>
            <p:nvPr/>
          </p:nvSpPr>
          <p:spPr>
            <a:xfrm>
              <a:off x="6762750" y="2090738"/>
              <a:ext cx="50800" cy="65087"/>
            </a:xfrm>
            <a:custGeom>
              <a:avLst/>
              <a:gdLst/>
              <a:ahLst/>
              <a:cxnLst/>
              <a:rect l="l" t="t" r="r" b="b"/>
              <a:pathLst>
                <a:path w="139" h="179" extrusionOk="0">
                  <a:moveTo>
                    <a:pt x="19" y="13"/>
                  </a:moveTo>
                  <a:cubicBezTo>
                    <a:pt x="29" y="8"/>
                    <a:pt x="45" y="0"/>
                    <a:pt x="72" y="0"/>
                  </a:cubicBezTo>
                  <a:cubicBezTo>
                    <a:pt x="122" y="0"/>
                    <a:pt x="135" y="27"/>
                    <a:pt x="135" y="69"/>
                  </a:cubicBezTo>
                  <a:lnTo>
                    <a:pt x="135" y="143"/>
                  </a:lnTo>
                  <a:cubicBezTo>
                    <a:pt x="135" y="156"/>
                    <a:pt x="135" y="167"/>
                    <a:pt x="138" y="175"/>
                  </a:cubicBezTo>
                  <a:lnTo>
                    <a:pt x="101" y="175"/>
                  </a:lnTo>
                  <a:cubicBezTo>
                    <a:pt x="98" y="167"/>
                    <a:pt x="98" y="159"/>
                    <a:pt x="98" y="151"/>
                  </a:cubicBezTo>
                  <a:cubicBezTo>
                    <a:pt x="88" y="164"/>
                    <a:pt x="74" y="178"/>
                    <a:pt x="51" y="178"/>
                  </a:cubicBezTo>
                  <a:cubicBezTo>
                    <a:pt x="24" y="178"/>
                    <a:pt x="0" y="159"/>
                    <a:pt x="0" y="127"/>
                  </a:cubicBezTo>
                  <a:cubicBezTo>
                    <a:pt x="0" y="80"/>
                    <a:pt x="37" y="69"/>
                    <a:pt x="88" y="69"/>
                  </a:cubicBezTo>
                  <a:lnTo>
                    <a:pt x="96" y="69"/>
                  </a:lnTo>
                  <a:lnTo>
                    <a:pt x="96" y="64"/>
                  </a:lnTo>
                  <a:cubicBezTo>
                    <a:pt x="96" y="48"/>
                    <a:pt x="88" y="32"/>
                    <a:pt x="64" y="32"/>
                  </a:cubicBezTo>
                  <a:cubicBezTo>
                    <a:pt x="43" y="32"/>
                    <a:pt x="27" y="43"/>
                    <a:pt x="19" y="48"/>
                  </a:cubicBezTo>
                  <a:lnTo>
                    <a:pt x="19" y="13"/>
                  </a:lnTo>
                  <a:close/>
                  <a:moveTo>
                    <a:pt x="93" y="93"/>
                  </a:moveTo>
                  <a:cubicBezTo>
                    <a:pt x="59" y="93"/>
                    <a:pt x="37" y="101"/>
                    <a:pt x="37" y="125"/>
                  </a:cubicBezTo>
                  <a:cubicBezTo>
                    <a:pt x="37" y="141"/>
                    <a:pt x="48" y="151"/>
                    <a:pt x="64" y="151"/>
                  </a:cubicBezTo>
                  <a:cubicBezTo>
                    <a:pt x="88" y="151"/>
                    <a:pt x="96" y="133"/>
                    <a:pt x="96" y="101"/>
                  </a:cubicBezTo>
                  <a:lnTo>
                    <a:pt x="96" y="93"/>
                  </a:lnTo>
                  <a:lnTo>
                    <a:pt x="93" y="93"/>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9" name="Google Shape;129;p24"/>
            <p:cNvSpPr/>
            <p:nvPr/>
          </p:nvSpPr>
          <p:spPr>
            <a:xfrm>
              <a:off x="6824663" y="2063750"/>
              <a:ext cx="14287" cy="90488"/>
            </a:xfrm>
            <a:custGeom>
              <a:avLst/>
              <a:gdLst/>
              <a:ahLst/>
              <a:cxnLst/>
              <a:rect l="l" t="t" r="r" b="b"/>
              <a:pathLst>
                <a:path w="41" h="253" extrusionOk="0">
                  <a:moveTo>
                    <a:pt x="20" y="252"/>
                  </a:moveTo>
                  <a:lnTo>
                    <a:pt x="0" y="252"/>
                  </a:lnTo>
                  <a:lnTo>
                    <a:pt x="0" y="0"/>
                  </a:lnTo>
                  <a:lnTo>
                    <a:pt x="40" y="0"/>
                  </a:lnTo>
                  <a:lnTo>
                    <a:pt x="40" y="252"/>
                  </a:lnTo>
                  <a:lnTo>
                    <a:pt x="20" y="25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0" name="Google Shape;130;p24"/>
            <p:cNvSpPr/>
            <p:nvPr/>
          </p:nvSpPr>
          <p:spPr>
            <a:xfrm>
              <a:off x="6848475" y="2074863"/>
              <a:ext cx="36513" cy="80962"/>
            </a:xfrm>
            <a:custGeom>
              <a:avLst/>
              <a:gdLst/>
              <a:ahLst/>
              <a:cxnLst/>
              <a:rect l="l" t="t" r="r" b="b"/>
              <a:pathLst>
                <a:path w="102" h="226" extrusionOk="0">
                  <a:moveTo>
                    <a:pt x="26" y="13"/>
                  </a:moveTo>
                  <a:lnTo>
                    <a:pt x="66" y="0"/>
                  </a:lnTo>
                  <a:lnTo>
                    <a:pt x="66" y="48"/>
                  </a:lnTo>
                  <a:lnTo>
                    <a:pt x="101" y="48"/>
                  </a:lnTo>
                  <a:lnTo>
                    <a:pt x="101" y="80"/>
                  </a:lnTo>
                  <a:lnTo>
                    <a:pt x="66" y="80"/>
                  </a:lnTo>
                  <a:lnTo>
                    <a:pt x="66" y="170"/>
                  </a:lnTo>
                  <a:cubicBezTo>
                    <a:pt x="66" y="188"/>
                    <a:pt x="71" y="194"/>
                    <a:pt x="85" y="194"/>
                  </a:cubicBezTo>
                  <a:cubicBezTo>
                    <a:pt x="93" y="194"/>
                    <a:pt x="98" y="191"/>
                    <a:pt x="101" y="191"/>
                  </a:cubicBezTo>
                  <a:lnTo>
                    <a:pt x="101" y="220"/>
                  </a:lnTo>
                  <a:cubicBezTo>
                    <a:pt x="95" y="223"/>
                    <a:pt x="85" y="225"/>
                    <a:pt x="74" y="225"/>
                  </a:cubicBezTo>
                  <a:cubicBezTo>
                    <a:pt x="45" y="225"/>
                    <a:pt x="26" y="212"/>
                    <a:pt x="26" y="175"/>
                  </a:cubicBezTo>
                  <a:lnTo>
                    <a:pt x="26" y="80"/>
                  </a:lnTo>
                  <a:lnTo>
                    <a:pt x="0" y="80"/>
                  </a:lnTo>
                  <a:lnTo>
                    <a:pt x="0" y="48"/>
                  </a:lnTo>
                  <a:lnTo>
                    <a:pt x="26" y="48"/>
                  </a:lnTo>
                  <a:lnTo>
                    <a:pt x="26" y="13"/>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1" name="Google Shape;131;p24"/>
            <p:cNvSpPr/>
            <p:nvPr/>
          </p:nvSpPr>
          <p:spPr>
            <a:xfrm>
              <a:off x="6891338" y="2063750"/>
              <a:ext cx="47625" cy="90488"/>
            </a:xfrm>
            <a:custGeom>
              <a:avLst/>
              <a:gdLst/>
              <a:ahLst/>
              <a:cxnLst/>
              <a:rect l="l" t="t" r="r" b="b"/>
              <a:pathLst>
                <a:path w="133" h="253" extrusionOk="0">
                  <a:moveTo>
                    <a:pt x="0" y="0"/>
                  </a:moveTo>
                  <a:lnTo>
                    <a:pt x="39" y="0"/>
                  </a:lnTo>
                  <a:lnTo>
                    <a:pt x="39" y="101"/>
                  </a:lnTo>
                  <a:lnTo>
                    <a:pt x="39" y="101"/>
                  </a:lnTo>
                  <a:cubicBezTo>
                    <a:pt x="47" y="90"/>
                    <a:pt x="55" y="77"/>
                    <a:pt x="82" y="77"/>
                  </a:cubicBezTo>
                  <a:cubicBezTo>
                    <a:pt x="119" y="77"/>
                    <a:pt x="132" y="106"/>
                    <a:pt x="132" y="140"/>
                  </a:cubicBezTo>
                  <a:lnTo>
                    <a:pt x="132" y="252"/>
                  </a:lnTo>
                  <a:lnTo>
                    <a:pt x="92" y="252"/>
                  </a:lnTo>
                  <a:lnTo>
                    <a:pt x="92" y="148"/>
                  </a:lnTo>
                  <a:cubicBezTo>
                    <a:pt x="92" y="122"/>
                    <a:pt x="87" y="111"/>
                    <a:pt x="69" y="111"/>
                  </a:cubicBezTo>
                  <a:cubicBezTo>
                    <a:pt x="47" y="111"/>
                    <a:pt x="39" y="130"/>
                    <a:pt x="39" y="151"/>
                  </a:cubicBezTo>
                  <a:lnTo>
                    <a:pt x="39" y="252"/>
                  </a:lnTo>
                  <a:lnTo>
                    <a:pt x="0" y="252"/>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2" name="Google Shape;132;p24"/>
            <p:cNvSpPr/>
            <p:nvPr/>
          </p:nvSpPr>
          <p:spPr>
            <a:xfrm>
              <a:off x="6327775" y="2176463"/>
              <a:ext cx="65088" cy="85725"/>
            </a:xfrm>
            <a:custGeom>
              <a:avLst/>
              <a:gdLst/>
              <a:ahLst/>
              <a:cxnLst/>
              <a:rect l="l" t="t" r="r" b="b"/>
              <a:pathLst>
                <a:path w="181" h="239" extrusionOk="0">
                  <a:moveTo>
                    <a:pt x="180" y="119"/>
                  </a:moveTo>
                  <a:cubicBezTo>
                    <a:pt x="180" y="203"/>
                    <a:pt x="138" y="238"/>
                    <a:pt x="90" y="238"/>
                  </a:cubicBezTo>
                  <a:cubicBezTo>
                    <a:pt x="42" y="238"/>
                    <a:pt x="0" y="201"/>
                    <a:pt x="0" y="119"/>
                  </a:cubicBezTo>
                  <a:cubicBezTo>
                    <a:pt x="0" y="37"/>
                    <a:pt x="45" y="0"/>
                    <a:pt x="90" y="0"/>
                  </a:cubicBezTo>
                  <a:cubicBezTo>
                    <a:pt x="138" y="0"/>
                    <a:pt x="180" y="37"/>
                    <a:pt x="180" y="119"/>
                  </a:cubicBezTo>
                  <a:close/>
                  <a:moveTo>
                    <a:pt x="138" y="121"/>
                  </a:moveTo>
                  <a:cubicBezTo>
                    <a:pt x="138" y="57"/>
                    <a:pt x="117" y="34"/>
                    <a:pt x="90" y="34"/>
                  </a:cubicBezTo>
                  <a:cubicBezTo>
                    <a:pt x="64" y="34"/>
                    <a:pt x="42" y="58"/>
                    <a:pt x="42" y="121"/>
                  </a:cubicBezTo>
                  <a:cubicBezTo>
                    <a:pt x="42" y="185"/>
                    <a:pt x="64" y="209"/>
                    <a:pt x="90" y="209"/>
                  </a:cubicBezTo>
                  <a:cubicBezTo>
                    <a:pt x="117" y="209"/>
                    <a:pt x="138" y="184"/>
                    <a:pt x="138" y="121"/>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3" name="Google Shape;133;p24"/>
            <p:cNvSpPr/>
            <p:nvPr/>
          </p:nvSpPr>
          <p:spPr>
            <a:xfrm>
              <a:off x="6402388" y="2198688"/>
              <a:ext cx="31750" cy="63500"/>
            </a:xfrm>
            <a:custGeom>
              <a:avLst/>
              <a:gdLst/>
              <a:ahLst/>
              <a:cxnLst/>
              <a:rect l="l" t="t" r="r" b="b"/>
              <a:pathLst>
                <a:path w="89" h="176" extrusionOk="0">
                  <a:moveTo>
                    <a:pt x="0" y="32"/>
                  </a:moveTo>
                  <a:cubicBezTo>
                    <a:pt x="0" y="22"/>
                    <a:pt x="0" y="11"/>
                    <a:pt x="0" y="3"/>
                  </a:cubicBezTo>
                  <a:lnTo>
                    <a:pt x="37" y="3"/>
                  </a:lnTo>
                  <a:cubicBezTo>
                    <a:pt x="37" y="14"/>
                    <a:pt x="37" y="24"/>
                    <a:pt x="37" y="35"/>
                  </a:cubicBezTo>
                  <a:lnTo>
                    <a:pt x="37" y="35"/>
                  </a:lnTo>
                  <a:cubicBezTo>
                    <a:pt x="43" y="22"/>
                    <a:pt x="56" y="0"/>
                    <a:pt x="80" y="0"/>
                  </a:cubicBezTo>
                  <a:cubicBezTo>
                    <a:pt x="82" y="0"/>
                    <a:pt x="85" y="0"/>
                    <a:pt x="88" y="0"/>
                  </a:cubicBezTo>
                  <a:lnTo>
                    <a:pt x="88" y="40"/>
                  </a:lnTo>
                  <a:cubicBezTo>
                    <a:pt x="85" y="40"/>
                    <a:pt x="80" y="38"/>
                    <a:pt x="77" y="38"/>
                  </a:cubicBezTo>
                  <a:cubicBezTo>
                    <a:pt x="61" y="38"/>
                    <a:pt x="43" y="48"/>
                    <a:pt x="43" y="80"/>
                  </a:cubicBezTo>
                  <a:lnTo>
                    <a:pt x="43" y="175"/>
                  </a:lnTo>
                  <a:lnTo>
                    <a:pt x="3" y="175"/>
                  </a:lnTo>
                  <a:lnTo>
                    <a:pt x="0"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4" name="Google Shape;134;p24"/>
            <p:cNvSpPr/>
            <p:nvPr/>
          </p:nvSpPr>
          <p:spPr>
            <a:xfrm>
              <a:off x="6440488" y="2198688"/>
              <a:ext cx="52387" cy="90487"/>
            </a:xfrm>
            <a:custGeom>
              <a:avLst/>
              <a:gdLst/>
              <a:ahLst/>
              <a:cxnLst/>
              <a:rect l="l" t="t" r="r" b="b"/>
              <a:pathLst>
                <a:path w="144" h="250" extrusionOk="0">
                  <a:moveTo>
                    <a:pt x="8" y="201"/>
                  </a:moveTo>
                  <a:cubicBezTo>
                    <a:pt x="18" y="207"/>
                    <a:pt x="37" y="217"/>
                    <a:pt x="58" y="217"/>
                  </a:cubicBezTo>
                  <a:cubicBezTo>
                    <a:pt x="95" y="217"/>
                    <a:pt x="103" y="191"/>
                    <a:pt x="103" y="164"/>
                  </a:cubicBezTo>
                  <a:lnTo>
                    <a:pt x="103" y="146"/>
                  </a:lnTo>
                  <a:cubicBezTo>
                    <a:pt x="98" y="159"/>
                    <a:pt x="84" y="175"/>
                    <a:pt x="58" y="175"/>
                  </a:cubicBezTo>
                  <a:cubicBezTo>
                    <a:pt x="34" y="175"/>
                    <a:pt x="0" y="159"/>
                    <a:pt x="0" y="90"/>
                  </a:cubicBezTo>
                  <a:cubicBezTo>
                    <a:pt x="0" y="42"/>
                    <a:pt x="16" y="0"/>
                    <a:pt x="61" y="0"/>
                  </a:cubicBezTo>
                  <a:cubicBezTo>
                    <a:pt x="84" y="0"/>
                    <a:pt x="95" y="13"/>
                    <a:pt x="106" y="29"/>
                  </a:cubicBezTo>
                  <a:lnTo>
                    <a:pt x="106" y="3"/>
                  </a:lnTo>
                  <a:lnTo>
                    <a:pt x="143" y="3"/>
                  </a:lnTo>
                  <a:lnTo>
                    <a:pt x="143" y="29"/>
                  </a:lnTo>
                  <a:lnTo>
                    <a:pt x="143" y="156"/>
                  </a:lnTo>
                  <a:cubicBezTo>
                    <a:pt x="143" y="209"/>
                    <a:pt x="127" y="249"/>
                    <a:pt x="66" y="249"/>
                  </a:cubicBezTo>
                  <a:cubicBezTo>
                    <a:pt x="39" y="249"/>
                    <a:pt x="18" y="241"/>
                    <a:pt x="8" y="238"/>
                  </a:cubicBezTo>
                  <a:lnTo>
                    <a:pt x="8" y="201"/>
                  </a:lnTo>
                  <a:close/>
                  <a:moveTo>
                    <a:pt x="106" y="85"/>
                  </a:moveTo>
                  <a:cubicBezTo>
                    <a:pt x="106" y="48"/>
                    <a:pt x="92" y="29"/>
                    <a:pt x="74" y="29"/>
                  </a:cubicBezTo>
                  <a:cubicBezTo>
                    <a:pt x="53" y="29"/>
                    <a:pt x="45" y="50"/>
                    <a:pt x="45" y="85"/>
                  </a:cubicBezTo>
                  <a:cubicBezTo>
                    <a:pt x="45" y="127"/>
                    <a:pt x="55" y="143"/>
                    <a:pt x="71" y="143"/>
                  </a:cubicBezTo>
                  <a:cubicBezTo>
                    <a:pt x="98" y="143"/>
                    <a:pt x="106" y="125"/>
                    <a:pt x="106" y="85"/>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5" name="Google Shape;135;p24"/>
            <p:cNvSpPr/>
            <p:nvPr/>
          </p:nvSpPr>
          <p:spPr>
            <a:xfrm>
              <a:off x="6499225" y="2198688"/>
              <a:ext cx="50800" cy="65087"/>
            </a:xfrm>
            <a:custGeom>
              <a:avLst/>
              <a:gdLst/>
              <a:ahLst/>
              <a:cxnLst/>
              <a:rect l="l" t="t" r="r" b="b"/>
              <a:pathLst>
                <a:path w="139" h="179" extrusionOk="0">
                  <a:moveTo>
                    <a:pt x="18" y="14"/>
                  </a:moveTo>
                  <a:cubicBezTo>
                    <a:pt x="29" y="8"/>
                    <a:pt x="45" y="0"/>
                    <a:pt x="71" y="0"/>
                  </a:cubicBezTo>
                  <a:cubicBezTo>
                    <a:pt x="124" y="0"/>
                    <a:pt x="135" y="27"/>
                    <a:pt x="135" y="69"/>
                  </a:cubicBezTo>
                  <a:lnTo>
                    <a:pt x="135" y="143"/>
                  </a:lnTo>
                  <a:cubicBezTo>
                    <a:pt x="135" y="157"/>
                    <a:pt x="135" y="167"/>
                    <a:pt x="138" y="175"/>
                  </a:cubicBezTo>
                  <a:lnTo>
                    <a:pt x="100" y="175"/>
                  </a:lnTo>
                  <a:cubicBezTo>
                    <a:pt x="98" y="167"/>
                    <a:pt x="98" y="159"/>
                    <a:pt x="98" y="151"/>
                  </a:cubicBezTo>
                  <a:cubicBezTo>
                    <a:pt x="87" y="165"/>
                    <a:pt x="74" y="178"/>
                    <a:pt x="50" y="178"/>
                  </a:cubicBezTo>
                  <a:cubicBezTo>
                    <a:pt x="24" y="178"/>
                    <a:pt x="0" y="159"/>
                    <a:pt x="0" y="128"/>
                  </a:cubicBezTo>
                  <a:cubicBezTo>
                    <a:pt x="0" y="80"/>
                    <a:pt x="37" y="69"/>
                    <a:pt x="87" y="69"/>
                  </a:cubicBezTo>
                  <a:lnTo>
                    <a:pt x="95" y="69"/>
                  </a:lnTo>
                  <a:lnTo>
                    <a:pt x="95" y="64"/>
                  </a:lnTo>
                  <a:cubicBezTo>
                    <a:pt x="95" y="48"/>
                    <a:pt x="87" y="32"/>
                    <a:pt x="63" y="32"/>
                  </a:cubicBezTo>
                  <a:cubicBezTo>
                    <a:pt x="42" y="32"/>
                    <a:pt x="26" y="43"/>
                    <a:pt x="18" y="48"/>
                  </a:cubicBezTo>
                  <a:lnTo>
                    <a:pt x="18" y="14"/>
                  </a:lnTo>
                  <a:close/>
                  <a:moveTo>
                    <a:pt x="95" y="93"/>
                  </a:moveTo>
                  <a:cubicBezTo>
                    <a:pt x="61" y="93"/>
                    <a:pt x="40" y="101"/>
                    <a:pt x="40" y="125"/>
                  </a:cubicBezTo>
                  <a:cubicBezTo>
                    <a:pt x="40" y="141"/>
                    <a:pt x="50" y="151"/>
                    <a:pt x="66" y="151"/>
                  </a:cubicBezTo>
                  <a:cubicBezTo>
                    <a:pt x="90" y="151"/>
                    <a:pt x="98" y="133"/>
                    <a:pt x="98" y="101"/>
                  </a:cubicBezTo>
                  <a:lnTo>
                    <a:pt x="98" y="93"/>
                  </a:lnTo>
                  <a:lnTo>
                    <a:pt x="95" y="93"/>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6" name="Google Shape;136;p24"/>
            <p:cNvSpPr/>
            <p:nvPr/>
          </p:nvSpPr>
          <p:spPr>
            <a:xfrm>
              <a:off x="6562725" y="2198688"/>
              <a:ext cx="47625" cy="63500"/>
            </a:xfrm>
            <a:custGeom>
              <a:avLst/>
              <a:gdLst/>
              <a:ahLst/>
              <a:cxnLst/>
              <a:rect l="l" t="t" r="r" b="b"/>
              <a:pathLst>
                <a:path w="133" h="176" extrusionOk="0">
                  <a:moveTo>
                    <a:pt x="0" y="32"/>
                  </a:moveTo>
                  <a:cubicBezTo>
                    <a:pt x="0" y="22"/>
                    <a:pt x="0" y="11"/>
                    <a:pt x="0" y="3"/>
                  </a:cubicBezTo>
                  <a:lnTo>
                    <a:pt x="37" y="3"/>
                  </a:lnTo>
                  <a:cubicBezTo>
                    <a:pt x="37" y="11"/>
                    <a:pt x="37" y="22"/>
                    <a:pt x="37" y="30"/>
                  </a:cubicBezTo>
                  <a:lnTo>
                    <a:pt x="37" y="30"/>
                  </a:lnTo>
                  <a:lnTo>
                    <a:pt x="37" y="30"/>
                  </a:lnTo>
                  <a:cubicBezTo>
                    <a:pt x="42" y="19"/>
                    <a:pt x="53" y="0"/>
                    <a:pt x="82" y="0"/>
                  </a:cubicBezTo>
                  <a:cubicBezTo>
                    <a:pt x="119" y="0"/>
                    <a:pt x="132" y="30"/>
                    <a:pt x="132" y="64"/>
                  </a:cubicBezTo>
                  <a:lnTo>
                    <a:pt x="132" y="175"/>
                  </a:lnTo>
                  <a:lnTo>
                    <a:pt x="92" y="175"/>
                  </a:lnTo>
                  <a:lnTo>
                    <a:pt x="92" y="72"/>
                  </a:lnTo>
                  <a:cubicBezTo>
                    <a:pt x="92" y="45"/>
                    <a:pt x="87" y="35"/>
                    <a:pt x="68" y="35"/>
                  </a:cubicBezTo>
                  <a:cubicBezTo>
                    <a:pt x="47" y="35"/>
                    <a:pt x="39" y="53"/>
                    <a:pt x="39" y="75"/>
                  </a:cubicBezTo>
                  <a:lnTo>
                    <a:pt x="39" y="175"/>
                  </a:lnTo>
                  <a:lnTo>
                    <a:pt x="0" y="175"/>
                  </a:lnTo>
                  <a:lnTo>
                    <a:pt x="0"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7" name="Google Shape;137;p24"/>
            <p:cNvSpPr/>
            <p:nvPr/>
          </p:nvSpPr>
          <p:spPr>
            <a:xfrm>
              <a:off x="6621463" y="2173288"/>
              <a:ext cx="15875" cy="88900"/>
            </a:xfrm>
            <a:custGeom>
              <a:avLst/>
              <a:gdLst/>
              <a:ahLst/>
              <a:cxnLst/>
              <a:rect l="l" t="t" r="r" b="b"/>
              <a:pathLst>
                <a:path w="44" h="247" extrusionOk="0">
                  <a:moveTo>
                    <a:pt x="0" y="0"/>
                  </a:moveTo>
                  <a:lnTo>
                    <a:pt x="43" y="0"/>
                  </a:lnTo>
                  <a:lnTo>
                    <a:pt x="43" y="39"/>
                  </a:lnTo>
                  <a:lnTo>
                    <a:pt x="0" y="39"/>
                  </a:lnTo>
                  <a:lnTo>
                    <a:pt x="0" y="0"/>
                  </a:lnTo>
                  <a:close/>
                  <a:moveTo>
                    <a:pt x="3" y="74"/>
                  </a:moveTo>
                  <a:lnTo>
                    <a:pt x="43" y="74"/>
                  </a:lnTo>
                  <a:lnTo>
                    <a:pt x="43" y="246"/>
                  </a:lnTo>
                  <a:lnTo>
                    <a:pt x="3" y="246"/>
                  </a:lnTo>
                  <a:lnTo>
                    <a:pt x="3" y="7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8" name="Google Shape;138;p24"/>
            <p:cNvSpPr/>
            <p:nvPr/>
          </p:nvSpPr>
          <p:spPr>
            <a:xfrm>
              <a:off x="6650038" y="2200275"/>
              <a:ext cx="41275" cy="61913"/>
            </a:xfrm>
            <a:custGeom>
              <a:avLst/>
              <a:gdLst/>
              <a:ahLst/>
              <a:cxnLst/>
              <a:rect l="l" t="t" r="r" b="b"/>
              <a:pathLst>
                <a:path w="115" h="173" extrusionOk="0">
                  <a:moveTo>
                    <a:pt x="0" y="135"/>
                  </a:moveTo>
                  <a:lnTo>
                    <a:pt x="71" y="29"/>
                  </a:lnTo>
                  <a:lnTo>
                    <a:pt x="2" y="29"/>
                  </a:lnTo>
                  <a:lnTo>
                    <a:pt x="2" y="0"/>
                  </a:lnTo>
                  <a:lnTo>
                    <a:pt x="111" y="0"/>
                  </a:lnTo>
                  <a:lnTo>
                    <a:pt x="111" y="34"/>
                  </a:lnTo>
                  <a:lnTo>
                    <a:pt x="40" y="140"/>
                  </a:lnTo>
                  <a:lnTo>
                    <a:pt x="114" y="140"/>
                  </a:lnTo>
                  <a:lnTo>
                    <a:pt x="114" y="172"/>
                  </a:lnTo>
                  <a:lnTo>
                    <a:pt x="0" y="172"/>
                  </a:lnTo>
                  <a:lnTo>
                    <a:pt x="0" y="13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9" name="Google Shape;139;p24"/>
            <p:cNvSpPr/>
            <p:nvPr/>
          </p:nvSpPr>
          <p:spPr>
            <a:xfrm>
              <a:off x="6697663" y="2198688"/>
              <a:ext cx="50800" cy="65087"/>
            </a:xfrm>
            <a:custGeom>
              <a:avLst/>
              <a:gdLst/>
              <a:ahLst/>
              <a:cxnLst/>
              <a:rect l="l" t="t" r="r" b="b"/>
              <a:pathLst>
                <a:path w="139" h="179" extrusionOk="0">
                  <a:moveTo>
                    <a:pt x="19" y="14"/>
                  </a:moveTo>
                  <a:cubicBezTo>
                    <a:pt x="29" y="8"/>
                    <a:pt x="45" y="0"/>
                    <a:pt x="72" y="0"/>
                  </a:cubicBezTo>
                  <a:cubicBezTo>
                    <a:pt x="122" y="0"/>
                    <a:pt x="135" y="27"/>
                    <a:pt x="135" y="69"/>
                  </a:cubicBezTo>
                  <a:lnTo>
                    <a:pt x="135" y="143"/>
                  </a:lnTo>
                  <a:cubicBezTo>
                    <a:pt x="135" y="157"/>
                    <a:pt x="135" y="167"/>
                    <a:pt x="138" y="175"/>
                  </a:cubicBezTo>
                  <a:lnTo>
                    <a:pt x="101" y="175"/>
                  </a:lnTo>
                  <a:cubicBezTo>
                    <a:pt x="98" y="167"/>
                    <a:pt x="98" y="159"/>
                    <a:pt x="98" y="151"/>
                  </a:cubicBezTo>
                  <a:cubicBezTo>
                    <a:pt x="88" y="165"/>
                    <a:pt x="74" y="178"/>
                    <a:pt x="51" y="178"/>
                  </a:cubicBezTo>
                  <a:cubicBezTo>
                    <a:pt x="24" y="178"/>
                    <a:pt x="0" y="159"/>
                    <a:pt x="0" y="128"/>
                  </a:cubicBezTo>
                  <a:cubicBezTo>
                    <a:pt x="0" y="80"/>
                    <a:pt x="37" y="69"/>
                    <a:pt x="88" y="69"/>
                  </a:cubicBezTo>
                  <a:lnTo>
                    <a:pt x="96" y="69"/>
                  </a:lnTo>
                  <a:lnTo>
                    <a:pt x="96" y="64"/>
                  </a:lnTo>
                  <a:cubicBezTo>
                    <a:pt x="96" y="48"/>
                    <a:pt x="88" y="32"/>
                    <a:pt x="64" y="32"/>
                  </a:cubicBezTo>
                  <a:cubicBezTo>
                    <a:pt x="43" y="32"/>
                    <a:pt x="27" y="43"/>
                    <a:pt x="19" y="48"/>
                  </a:cubicBezTo>
                  <a:lnTo>
                    <a:pt x="19" y="14"/>
                  </a:lnTo>
                  <a:close/>
                  <a:moveTo>
                    <a:pt x="96" y="93"/>
                  </a:moveTo>
                  <a:cubicBezTo>
                    <a:pt x="61" y="93"/>
                    <a:pt x="40" y="101"/>
                    <a:pt x="40" y="125"/>
                  </a:cubicBezTo>
                  <a:cubicBezTo>
                    <a:pt x="40" y="141"/>
                    <a:pt x="51" y="151"/>
                    <a:pt x="66" y="151"/>
                  </a:cubicBezTo>
                  <a:cubicBezTo>
                    <a:pt x="90" y="151"/>
                    <a:pt x="98" y="133"/>
                    <a:pt x="98" y="101"/>
                  </a:cubicBezTo>
                  <a:lnTo>
                    <a:pt x="98" y="93"/>
                  </a:lnTo>
                  <a:lnTo>
                    <a:pt x="96" y="93"/>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0" name="Google Shape;140;p24"/>
            <p:cNvSpPr/>
            <p:nvPr/>
          </p:nvSpPr>
          <p:spPr>
            <a:xfrm>
              <a:off x="6753225" y="2181225"/>
              <a:ext cx="36513" cy="80963"/>
            </a:xfrm>
            <a:custGeom>
              <a:avLst/>
              <a:gdLst/>
              <a:ahLst/>
              <a:cxnLst/>
              <a:rect l="l" t="t" r="r" b="b"/>
              <a:pathLst>
                <a:path w="101" h="224" extrusionOk="0">
                  <a:moveTo>
                    <a:pt x="26" y="14"/>
                  </a:moveTo>
                  <a:lnTo>
                    <a:pt x="66" y="0"/>
                  </a:lnTo>
                  <a:lnTo>
                    <a:pt x="66" y="48"/>
                  </a:lnTo>
                  <a:lnTo>
                    <a:pt x="100" y="48"/>
                  </a:lnTo>
                  <a:lnTo>
                    <a:pt x="100" y="77"/>
                  </a:lnTo>
                  <a:lnTo>
                    <a:pt x="66" y="77"/>
                  </a:lnTo>
                  <a:lnTo>
                    <a:pt x="66" y="167"/>
                  </a:lnTo>
                  <a:cubicBezTo>
                    <a:pt x="66" y="186"/>
                    <a:pt x="71" y="191"/>
                    <a:pt x="85" y="191"/>
                  </a:cubicBezTo>
                  <a:cubicBezTo>
                    <a:pt x="92" y="191"/>
                    <a:pt x="98" y="188"/>
                    <a:pt x="100" y="188"/>
                  </a:cubicBezTo>
                  <a:lnTo>
                    <a:pt x="100" y="218"/>
                  </a:lnTo>
                  <a:cubicBezTo>
                    <a:pt x="95" y="220"/>
                    <a:pt x="85" y="223"/>
                    <a:pt x="74" y="223"/>
                  </a:cubicBezTo>
                  <a:cubicBezTo>
                    <a:pt x="45" y="223"/>
                    <a:pt x="26" y="210"/>
                    <a:pt x="26" y="173"/>
                  </a:cubicBezTo>
                  <a:lnTo>
                    <a:pt x="26" y="77"/>
                  </a:lnTo>
                  <a:lnTo>
                    <a:pt x="0" y="77"/>
                  </a:lnTo>
                  <a:lnTo>
                    <a:pt x="0" y="48"/>
                  </a:lnTo>
                  <a:lnTo>
                    <a:pt x="26" y="48"/>
                  </a:lnTo>
                  <a:lnTo>
                    <a:pt x="26" y="14"/>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1" name="Google Shape;141;p24"/>
            <p:cNvSpPr/>
            <p:nvPr/>
          </p:nvSpPr>
          <p:spPr>
            <a:xfrm>
              <a:off x="6799263" y="2173288"/>
              <a:ext cx="15875" cy="88900"/>
            </a:xfrm>
            <a:custGeom>
              <a:avLst/>
              <a:gdLst/>
              <a:ahLst/>
              <a:cxnLst/>
              <a:rect l="l" t="t" r="r" b="b"/>
              <a:pathLst>
                <a:path w="46" h="247" extrusionOk="0">
                  <a:moveTo>
                    <a:pt x="0" y="0"/>
                  </a:moveTo>
                  <a:lnTo>
                    <a:pt x="42" y="0"/>
                  </a:lnTo>
                  <a:lnTo>
                    <a:pt x="42" y="39"/>
                  </a:lnTo>
                  <a:lnTo>
                    <a:pt x="0" y="39"/>
                  </a:lnTo>
                  <a:lnTo>
                    <a:pt x="0" y="0"/>
                  </a:lnTo>
                  <a:close/>
                  <a:moveTo>
                    <a:pt x="5" y="74"/>
                  </a:moveTo>
                  <a:lnTo>
                    <a:pt x="45" y="74"/>
                  </a:lnTo>
                  <a:lnTo>
                    <a:pt x="45" y="246"/>
                  </a:lnTo>
                  <a:lnTo>
                    <a:pt x="5" y="246"/>
                  </a:lnTo>
                  <a:lnTo>
                    <a:pt x="5" y="7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2" name="Google Shape;142;p24"/>
            <p:cNvSpPr/>
            <p:nvPr/>
          </p:nvSpPr>
          <p:spPr>
            <a:xfrm>
              <a:off x="6826250" y="2198688"/>
              <a:ext cx="53975" cy="65087"/>
            </a:xfrm>
            <a:custGeom>
              <a:avLst/>
              <a:gdLst/>
              <a:ahLst/>
              <a:cxnLst/>
              <a:rect l="l" t="t" r="r" b="b"/>
              <a:pathLst>
                <a:path w="149" h="181" extrusionOk="0">
                  <a:moveTo>
                    <a:pt x="148" y="90"/>
                  </a:moveTo>
                  <a:cubicBezTo>
                    <a:pt x="148" y="162"/>
                    <a:pt x="109" y="180"/>
                    <a:pt x="74" y="180"/>
                  </a:cubicBezTo>
                  <a:cubicBezTo>
                    <a:pt x="40" y="180"/>
                    <a:pt x="0" y="164"/>
                    <a:pt x="0" y="90"/>
                  </a:cubicBezTo>
                  <a:cubicBezTo>
                    <a:pt x="3" y="19"/>
                    <a:pt x="42" y="0"/>
                    <a:pt x="74" y="0"/>
                  </a:cubicBezTo>
                  <a:cubicBezTo>
                    <a:pt x="109" y="0"/>
                    <a:pt x="148" y="19"/>
                    <a:pt x="148" y="90"/>
                  </a:cubicBezTo>
                  <a:close/>
                  <a:moveTo>
                    <a:pt x="106" y="87"/>
                  </a:moveTo>
                  <a:cubicBezTo>
                    <a:pt x="106" y="58"/>
                    <a:pt x="101" y="29"/>
                    <a:pt x="74" y="29"/>
                  </a:cubicBezTo>
                  <a:cubicBezTo>
                    <a:pt x="48" y="29"/>
                    <a:pt x="42" y="61"/>
                    <a:pt x="42" y="87"/>
                  </a:cubicBezTo>
                  <a:cubicBezTo>
                    <a:pt x="42" y="117"/>
                    <a:pt x="50" y="148"/>
                    <a:pt x="74" y="148"/>
                  </a:cubicBezTo>
                  <a:cubicBezTo>
                    <a:pt x="101" y="148"/>
                    <a:pt x="106" y="117"/>
                    <a:pt x="106" y="87"/>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3" name="Google Shape;143;p24"/>
            <p:cNvSpPr/>
            <p:nvPr/>
          </p:nvSpPr>
          <p:spPr>
            <a:xfrm>
              <a:off x="6891338" y="2198688"/>
              <a:ext cx="47625" cy="63500"/>
            </a:xfrm>
            <a:custGeom>
              <a:avLst/>
              <a:gdLst/>
              <a:ahLst/>
              <a:cxnLst/>
              <a:rect l="l" t="t" r="r" b="b"/>
              <a:pathLst>
                <a:path w="133" h="176" extrusionOk="0">
                  <a:moveTo>
                    <a:pt x="0" y="32"/>
                  </a:moveTo>
                  <a:cubicBezTo>
                    <a:pt x="0" y="22"/>
                    <a:pt x="0" y="11"/>
                    <a:pt x="0" y="3"/>
                  </a:cubicBezTo>
                  <a:lnTo>
                    <a:pt x="37" y="3"/>
                  </a:lnTo>
                  <a:cubicBezTo>
                    <a:pt x="37" y="11"/>
                    <a:pt x="37" y="22"/>
                    <a:pt x="37" y="30"/>
                  </a:cubicBezTo>
                  <a:lnTo>
                    <a:pt x="37" y="30"/>
                  </a:lnTo>
                  <a:lnTo>
                    <a:pt x="37" y="30"/>
                  </a:lnTo>
                  <a:cubicBezTo>
                    <a:pt x="42" y="19"/>
                    <a:pt x="53" y="0"/>
                    <a:pt x="82" y="0"/>
                  </a:cubicBezTo>
                  <a:cubicBezTo>
                    <a:pt x="119" y="0"/>
                    <a:pt x="132" y="30"/>
                    <a:pt x="132" y="64"/>
                  </a:cubicBezTo>
                  <a:lnTo>
                    <a:pt x="132" y="175"/>
                  </a:lnTo>
                  <a:lnTo>
                    <a:pt x="92" y="175"/>
                  </a:lnTo>
                  <a:lnTo>
                    <a:pt x="92" y="72"/>
                  </a:lnTo>
                  <a:cubicBezTo>
                    <a:pt x="92" y="45"/>
                    <a:pt x="87" y="35"/>
                    <a:pt x="69" y="35"/>
                  </a:cubicBezTo>
                  <a:cubicBezTo>
                    <a:pt x="47" y="35"/>
                    <a:pt x="39" y="53"/>
                    <a:pt x="39" y="75"/>
                  </a:cubicBezTo>
                  <a:lnTo>
                    <a:pt x="39" y="175"/>
                  </a:lnTo>
                  <a:lnTo>
                    <a:pt x="0" y="175"/>
                  </a:lnTo>
                  <a:lnTo>
                    <a:pt x="0"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4" name="Google Shape;144;p24"/>
            <p:cNvSpPr/>
            <p:nvPr/>
          </p:nvSpPr>
          <p:spPr>
            <a:xfrm>
              <a:off x="5264150" y="2032000"/>
              <a:ext cx="47625" cy="84138"/>
            </a:xfrm>
            <a:custGeom>
              <a:avLst/>
              <a:gdLst/>
              <a:ahLst/>
              <a:cxnLst/>
              <a:rect l="l" t="t" r="r" b="b"/>
              <a:pathLst>
                <a:path w="133" h="234" extrusionOk="0">
                  <a:moveTo>
                    <a:pt x="0" y="0"/>
                  </a:moveTo>
                  <a:lnTo>
                    <a:pt x="64" y="0"/>
                  </a:lnTo>
                  <a:cubicBezTo>
                    <a:pt x="109" y="0"/>
                    <a:pt x="132" y="27"/>
                    <a:pt x="132" y="72"/>
                  </a:cubicBezTo>
                  <a:cubicBezTo>
                    <a:pt x="132" y="117"/>
                    <a:pt x="109" y="143"/>
                    <a:pt x="64" y="143"/>
                  </a:cubicBezTo>
                  <a:lnTo>
                    <a:pt x="42" y="143"/>
                  </a:lnTo>
                  <a:lnTo>
                    <a:pt x="42" y="233"/>
                  </a:lnTo>
                  <a:lnTo>
                    <a:pt x="3" y="233"/>
                  </a:lnTo>
                  <a:lnTo>
                    <a:pt x="0" y="0"/>
                  </a:lnTo>
                  <a:close/>
                  <a:moveTo>
                    <a:pt x="56" y="111"/>
                  </a:moveTo>
                  <a:cubicBezTo>
                    <a:pt x="79" y="111"/>
                    <a:pt x="93" y="98"/>
                    <a:pt x="93" y="72"/>
                  </a:cubicBezTo>
                  <a:cubicBezTo>
                    <a:pt x="93" y="45"/>
                    <a:pt x="82" y="34"/>
                    <a:pt x="56" y="34"/>
                  </a:cubicBezTo>
                  <a:lnTo>
                    <a:pt x="40" y="34"/>
                  </a:lnTo>
                  <a:lnTo>
                    <a:pt x="40" y="111"/>
                  </a:lnTo>
                  <a:lnTo>
                    <a:pt x="56" y="111"/>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5" name="Google Shape;145;p24"/>
            <p:cNvSpPr/>
            <p:nvPr/>
          </p:nvSpPr>
          <p:spPr>
            <a:xfrm>
              <a:off x="5313363" y="2052638"/>
              <a:ext cx="47625" cy="63500"/>
            </a:xfrm>
            <a:custGeom>
              <a:avLst/>
              <a:gdLst/>
              <a:ahLst/>
              <a:cxnLst/>
              <a:rect l="l" t="t" r="r" b="b"/>
              <a:pathLst>
                <a:path w="131" h="176" extrusionOk="0">
                  <a:moveTo>
                    <a:pt x="16" y="14"/>
                  </a:moveTo>
                  <a:cubicBezTo>
                    <a:pt x="26" y="8"/>
                    <a:pt x="42" y="0"/>
                    <a:pt x="66" y="0"/>
                  </a:cubicBezTo>
                  <a:cubicBezTo>
                    <a:pt x="116" y="0"/>
                    <a:pt x="127" y="27"/>
                    <a:pt x="127" y="69"/>
                  </a:cubicBezTo>
                  <a:lnTo>
                    <a:pt x="127" y="143"/>
                  </a:lnTo>
                  <a:cubicBezTo>
                    <a:pt x="127" y="157"/>
                    <a:pt x="127" y="167"/>
                    <a:pt x="130" y="172"/>
                  </a:cubicBezTo>
                  <a:lnTo>
                    <a:pt x="95" y="172"/>
                  </a:lnTo>
                  <a:cubicBezTo>
                    <a:pt x="92" y="164"/>
                    <a:pt x="92" y="157"/>
                    <a:pt x="92" y="149"/>
                  </a:cubicBezTo>
                  <a:cubicBezTo>
                    <a:pt x="82" y="162"/>
                    <a:pt x="71" y="175"/>
                    <a:pt x="47" y="175"/>
                  </a:cubicBezTo>
                  <a:cubicBezTo>
                    <a:pt x="24" y="175"/>
                    <a:pt x="0" y="157"/>
                    <a:pt x="0" y="125"/>
                  </a:cubicBezTo>
                  <a:cubicBezTo>
                    <a:pt x="0" y="77"/>
                    <a:pt x="34" y="67"/>
                    <a:pt x="84" y="67"/>
                  </a:cubicBezTo>
                  <a:lnTo>
                    <a:pt x="92" y="67"/>
                  </a:lnTo>
                  <a:lnTo>
                    <a:pt x="92" y="61"/>
                  </a:lnTo>
                  <a:cubicBezTo>
                    <a:pt x="92" y="45"/>
                    <a:pt x="84" y="29"/>
                    <a:pt x="63" y="29"/>
                  </a:cubicBezTo>
                  <a:cubicBezTo>
                    <a:pt x="45" y="29"/>
                    <a:pt x="26" y="40"/>
                    <a:pt x="18" y="45"/>
                  </a:cubicBezTo>
                  <a:lnTo>
                    <a:pt x="16" y="14"/>
                  </a:lnTo>
                  <a:close/>
                  <a:moveTo>
                    <a:pt x="87" y="93"/>
                  </a:moveTo>
                  <a:cubicBezTo>
                    <a:pt x="55" y="93"/>
                    <a:pt x="34" y="101"/>
                    <a:pt x="34" y="125"/>
                  </a:cubicBezTo>
                  <a:cubicBezTo>
                    <a:pt x="34" y="141"/>
                    <a:pt x="45" y="151"/>
                    <a:pt x="58" y="151"/>
                  </a:cubicBezTo>
                  <a:cubicBezTo>
                    <a:pt x="82" y="151"/>
                    <a:pt x="90" y="133"/>
                    <a:pt x="90" y="101"/>
                  </a:cubicBezTo>
                  <a:lnTo>
                    <a:pt x="90" y="93"/>
                  </a:lnTo>
                  <a:lnTo>
                    <a:pt x="87" y="93"/>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6" name="Google Shape;146;p24"/>
            <p:cNvSpPr/>
            <p:nvPr/>
          </p:nvSpPr>
          <p:spPr>
            <a:xfrm>
              <a:off x="5373688" y="2052638"/>
              <a:ext cx="46037" cy="63500"/>
            </a:xfrm>
            <a:custGeom>
              <a:avLst/>
              <a:gdLst/>
              <a:ahLst/>
              <a:cxnLst/>
              <a:rect l="l" t="t" r="r" b="b"/>
              <a:pathLst>
                <a:path w="128" h="176" extrusionOk="0">
                  <a:moveTo>
                    <a:pt x="0" y="32"/>
                  </a:moveTo>
                  <a:cubicBezTo>
                    <a:pt x="0" y="21"/>
                    <a:pt x="0" y="11"/>
                    <a:pt x="0" y="3"/>
                  </a:cubicBezTo>
                  <a:lnTo>
                    <a:pt x="37" y="3"/>
                  </a:lnTo>
                  <a:cubicBezTo>
                    <a:pt x="37" y="11"/>
                    <a:pt x="37" y="21"/>
                    <a:pt x="37" y="29"/>
                  </a:cubicBezTo>
                  <a:lnTo>
                    <a:pt x="37" y="29"/>
                  </a:lnTo>
                  <a:lnTo>
                    <a:pt x="37" y="29"/>
                  </a:lnTo>
                  <a:cubicBezTo>
                    <a:pt x="42" y="19"/>
                    <a:pt x="53" y="0"/>
                    <a:pt x="79" y="0"/>
                  </a:cubicBezTo>
                  <a:cubicBezTo>
                    <a:pt x="116" y="0"/>
                    <a:pt x="127" y="29"/>
                    <a:pt x="127" y="64"/>
                  </a:cubicBezTo>
                  <a:lnTo>
                    <a:pt x="127" y="175"/>
                  </a:lnTo>
                  <a:lnTo>
                    <a:pt x="87" y="175"/>
                  </a:lnTo>
                  <a:lnTo>
                    <a:pt x="87" y="72"/>
                  </a:lnTo>
                  <a:cubicBezTo>
                    <a:pt x="87" y="45"/>
                    <a:pt x="82" y="35"/>
                    <a:pt x="66" y="35"/>
                  </a:cubicBezTo>
                  <a:cubicBezTo>
                    <a:pt x="45" y="35"/>
                    <a:pt x="39" y="53"/>
                    <a:pt x="39" y="74"/>
                  </a:cubicBezTo>
                  <a:lnTo>
                    <a:pt x="39" y="175"/>
                  </a:lnTo>
                  <a:lnTo>
                    <a:pt x="0" y="175"/>
                  </a:lnTo>
                  <a:lnTo>
                    <a:pt x="0"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7" name="Google Shape;147;p24"/>
            <p:cNvSpPr/>
            <p:nvPr/>
          </p:nvSpPr>
          <p:spPr>
            <a:xfrm>
              <a:off x="5449888" y="2032000"/>
              <a:ext cx="66675" cy="84138"/>
            </a:xfrm>
            <a:custGeom>
              <a:avLst/>
              <a:gdLst/>
              <a:ahLst/>
              <a:cxnLst/>
              <a:rect l="l" t="t" r="r" b="b"/>
              <a:pathLst>
                <a:path w="186" h="234" extrusionOk="0">
                  <a:moveTo>
                    <a:pt x="132" y="177"/>
                  </a:moveTo>
                  <a:lnTo>
                    <a:pt x="56" y="177"/>
                  </a:lnTo>
                  <a:lnTo>
                    <a:pt x="40" y="233"/>
                  </a:lnTo>
                  <a:lnTo>
                    <a:pt x="0" y="233"/>
                  </a:lnTo>
                  <a:lnTo>
                    <a:pt x="74" y="0"/>
                  </a:lnTo>
                  <a:lnTo>
                    <a:pt x="117" y="0"/>
                  </a:lnTo>
                  <a:lnTo>
                    <a:pt x="185" y="233"/>
                  </a:lnTo>
                  <a:lnTo>
                    <a:pt x="143" y="233"/>
                  </a:lnTo>
                  <a:lnTo>
                    <a:pt x="132" y="177"/>
                  </a:lnTo>
                  <a:close/>
                  <a:moveTo>
                    <a:pt x="125" y="146"/>
                  </a:moveTo>
                  <a:lnTo>
                    <a:pt x="98" y="37"/>
                  </a:lnTo>
                  <a:lnTo>
                    <a:pt x="98" y="37"/>
                  </a:lnTo>
                  <a:lnTo>
                    <a:pt x="69" y="146"/>
                  </a:lnTo>
                  <a:lnTo>
                    <a:pt x="125" y="146"/>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8" name="Google Shape;148;p24"/>
            <p:cNvSpPr/>
            <p:nvPr/>
          </p:nvSpPr>
          <p:spPr>
            <a:xfrm>
              <a:off x="5524500" y="2052638"/>
              <a:ext cx="76200" cy="63500"/>
            </a:xfrm>
            <a:custGeom>
              <a:avLst/>
              <a:gdLst/>
              <a:ahLst/>
              <a:cxnLst/>
              <a:rect l="l" t="t" r="r" b="b"/>
              <a:pathLst>
                <a:path w="210" h="176" extrusionOk="0">
                  <a:moveTo>
                    <a:pt x="2" y="32"/>
                  </a:moveTo>
                  <a:cubicBezTo>
                    <a:pt x="2" y="19"/>
                    <a:pt x="2" y="11"/>
                    <a:pt x="2" y="3"/>
                  </a:cubicBezTo>
                  <a:lnTo>
                    <a:pt x="42" y="3"/>
                  </a:lnTo>
                  <a:cubicBezTo>
                    <a:pt x="42" y="11"/>
                    <a:pt x="42" y="21"/>
                    <a:pt x="42" y="29"/>
                  </a:cubicBezTo>
                  <a:lnTo>
                    <a:pt x="42" y="29"/>
                  </a:lnTo>
                  <a:cubicBezTo>
                    <a:pt x="47" y="16"/>
                    <a:pt x="61" y="0"/>
                    <a:pt x="82" y="0"/>
                  </a:cubicBezTo>
                  <a:cubicBezTo>
                    <a:pt x="108" y="0"/>
                    <a:pt x="119" y="19"/>
                    <a:pt x="121" y="27"/>
                  </a:cubicBezTo>
                  <a:cubicBezTo>
                    <a:pt x="129" y="14"/>
                    <a:pt x="140" y="0"/>
                    <a:pt x="164" y="0"/>
                  </a:cubicBezTo>
                  <a:cubicBezTo>
                    <a:pt x="198" y="0"/>
                    <a:pt x="209" y="27"/>
                    <a:pt x="209" y="69"/>
                  </a:cubicBezTo>
                  <a:lnTo>
                    <a:pt x="209" y="175"/>
                  </a:lnTo>
                  <a:lnTo>
                    <a:pt x="169" y="175"/>
                  </a:lnTo>
                  <a:lnTo>
                    <a:pt x="169" y="67"/>
                  </a:lnTo>
                  <a:cubicBezTo>
                    <a:pt x="169" y="45"/>
                    <a:pt x="164" y="35"/>
                    <a:pt x="148" y="35"/>
                  </a:cubicBezTo>
                  <a:cubicBezTo>
                    <a:pt x="132" y="35"/>
                    <a:pt x="121" y="53"/>
                    <a:pt x="121" y="72"/>
                  </a:cubicBezTo>
                  <a:lnTo>
                    <a:pt x="121" y="175"/>
                  </a:lnTo>
                  <a:lnTo>
                    <a:pt x="87" y="175"/>
                  </a:lnTo>
                  <a:lnTo>
                    <a:pt x="87" y="67"/>
                  </a:lnTo>
                  <a:cubicBezTo>
                    <a:pt x="87" y="45"/>
                    <a:pt x="82" y="35"/>
                    <a:pt x="66" y="35"/>
                  </a:cubicBezTo>
                  <a:cubicBezTo>
                    <a:pt x="50" y="35"/>
                    <a:pt x="39" y="53"/>
                    <a:pt x="39" y="72"/>
                  </a:cubicBezTo>
                  <a:lnTo>
                    <a:pt x="39" y="175"/>
                  </a:lnTo>
                  <a:lnTo>
                    <a:pt x="0" y="175"/>
                  </a:lnTo>
                  <a:lnTo>
                    <a:pt x="2"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9" name="Google Shape;149;p24"/>
            <p:cNvSpPr/>
            <p:nvPr/>
          </p:nvSpPr>
          <p:spPr>
            <a:xfrm>
              <a:off x="5613400" y="2052638"/>
              <a:ext cx="47625" cy="65087"/>
            </a:xfrm>
            <a:custGeom>
              <a:avLst/>
              <a:gdLst/>
              <a:ahLst/>
              <a:cxnLst/>
              <a:rect l="l" t="t" r="r" b="b"/>
              <a:pathLst>
                <a:path w="131" h="179" extrusionOk="0">
                  <a:moveTo>
                    <a:pt x="122" y="167"/>
                  </a:moveTo>
                  <a:cubicBezTo>
                    <a:pt x="114" y="170"/>
                    <a:pt x="98" y="178"/>
                    <a:pt x="74" y="178"/>
                  </a:cubicBezTo>
                  <a:cubicBezTo>
                    <a:pt x="21" y="178"/>
                    <a:pt x="0" y="138"/>
                    <a:pt x="0" y="90"/>
                  </a:cubicBezTo>
                  <a:cubicBezTo>
                    <a:pt x="0" y="40"/>
                    <a:pt x="26" y="0"/>
                    <a:pt x="66" y="0"/>
                  </a:cubicBezTo>
                  <a:cubicBezTo>
                    <a:pt x="100" y="0"/>
                    <a:pt x="130" y="21"/>
                    <a:pt x="130" y="93"/>
                  </a:cubicBezTo>
                  <a:lnTo>
                    <a:pt x="130" y="101"/>
                  </a:lnTo>
                  <a:lnTo>
                    <a:pt x="37" y="101"/>
                  </a:lnTo>
                  <a:cubicBezTo>
                    <a:pt x="37" y="130"/>
                    <a:pt x="48" y="149"/>
                    <a:pt x="77" y="149"/>
                  </a:cubicBezTo>
                  <a:cubicBezTo>
                    <a:pt x="100" y="149"/>
                    <a:pt x="111" y="141"/>
                    <a:pt x="119" y="135"/>
                  </a:cubicBezTo>
                  <a:lnTo>
                    <a:pt x="122" y="167"/>
                  </a:lnTo>
                  <a:close/>
                  <a:moveTo>
                    <a:pt x="93" y="74"/>
                  </a:moveTo>
                  <a:cubicBezTo>
                    <a:pt x="93" y="45"/>
                    <a:pt x="82" y="29"/>
                    <a:pt x="66" y="29"/>
                  </a:cubicBezTo>
                  <a:cubicBezTo>
                    <a:pt x="45" y="29"/>
                    <a:pt x="37" y="53"/>
                    <a:pt x="37" y="74"/>
                  </a:cubicBezTo>
                  <a:lnTo>
                    <a:pt x="93" y="7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0" name="Google Shape;150;p24"/>
            <p:cNvSpPr/>
            <p:nvPr/>
          </p:nvSpPr>
          <p:spPr>
            <a:xfrm>
              <a:off x="5670550" y="2052638"/>
              <a:ext cx="30163" cy="63500"/>
            </a:xfrm>
            <a:custGeom>
              <a:avLst/>
              <a:gdLst/>
              <a:ahLst/>
              <a:cxnLst/>
              <a:rect l="l" t="t" r="r" b="b"/>
              <a:pathLst>
                <a:path w="85" h="176" extrusionOk="0">
                  <a:moveTo>
                    <a:pt x="5" y="32"/>
                  </a:moveTo>
                  <a:cubicBezTo>
                    <a:pt x="5" y="21"/>
                    <a:pt x="5" y="11"/>
                    <a:pt x="5" y="3"/>
                  </a:cubicBezTo>
                  <a:lnTo>
                    <a:pt x="39" y="3"/>
                  </a:lnTo>
                  <a:cubicBezTo>
                    <a:pt x="39" y="14"/>
                    <a:pt x="39" y="24"/>
                    <a:pt x="39" y="35"/>
                  </a:cubicBezTo>
                  <a:lnTo>
                    <a:pt x="39" y="35"/>
                  </a:lnTo>
                  <a:cubicBezTo>
                    <a:pt x="45" y="21"/>
                    <a:pt x="55" y="0"/>
                    <a:pt x="79" y="0"/>
                  </a:cubicBezTo>
                  <a:cubicBezTo>
                    <a:pt x="82" y="0"/>
                    <a:pt x="84" y="0"/>
                    <a:pt x="84" y="0"/>
                  </a:cubicBezTo>
                  <a:lnTo>
                    <a:pt x="84" y="40"/>
                  </a:lnTo>
                  <a:cubicBezTo>
                    <a:pt x="82" y="40"/>
                    <a:pt x="77" y="37"/>
                    <a:pt x="74" y="37"/>
                  </a:cubicBezTo>
                  <a:cubicBezTo>
                    <a:pt x="58" y="37"/>
                    <a:pt x="39" y="48"/>
                    <a:pt x="39" y="80"/>
                  </a:cubicBezTo>
                  <a:lnTo>
                    <a:pt x="39" y="175"/>
                  </a:lnTo>
                  <a:lnTo>
                    <a:pt x="0" y="175"/>
                  </a:lnTo>
                  <a:lnTo>
                    <a:pt x="5"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1" name="Google Shape;151;p24"/>
            <p:cNvSpPr/>
            <p:nvPr/>
          </p:nvSpPr>
          <p:spPr>
            <a:xfrm>
              <a:off x="5713413" y="2027238"/>
              <a:ext cx="14287" cy="88900"/>
            </a:xfrm>
            <a:custGeom>
              <a:avLst/>
              <a:gdLst/>
              <a:ahLst/>
              <a:cxnLst/>
              <a:rect l="l" t="t" r="r" b="b"/>
              <a:pathLst>
                <a:path w="41" h="245" extrusionOk="0">
                  <a:moveTo>
                    <a:pt x="0" y="0"/>
                  </a:moveTo>
                  <a:lnTo>
                    <a:pt x="40" y="0"/>
                  </a:lnTo>
                  <a:lnTo>
                    <a:pt x="40" y="40"/>
                  </a:lnTo>
                  <a:lnTo>
                    <a:pt x="0" y="40"/>
                  </a:lnTo>
                  <a:lnTo>
                    <a:pt x="0" y="0"/>
                  </a:lnTo>
                  <a:close/>
                  <a:moveTo>
                    <a:pt x="0" y="72"/>
                  </a:moveTo>
                  <a:lnTo>
                    <a:pt x="40" y="72"/>
                  </a:lnTo>
                  <a:lnTo>
                    <a:pt x="40" y="244"/>
                  </a:lnTo>
                  <a:lnTo>
                    <a:pt x="0" y="244"/>
                  </a:lnTo>
                  <a:lnTo>
                    <a:pt x="0" y="72"/>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2" name="Google Shape;152;p24"/>
            <p:cNvSpPr/>
            <p:nvPr/>
          </p:nvSpPr>
          <p:spPr>
            <a:xfrm>
              <a:off x="5741988" y="2054225"/>
              <a:ext cx="41275" cy="63500"/>
            </a:xfrm>
            <a:custGeom>
              <a:avLst/>
              <a:gdLst/>
              <a:ahLst/>
              <a:cxnLst/>
              <a:rect l="l" t="t" r="r" b="b"/>
              <a:pathLst>
                <a:path w="113" h="178" extrusionOk="0">
                  <a:moveTo>
                    <a:pt x="112" y="169"/>
                  </a:moveTo>
                  <a:cubicBezTo>
                    <a:pt x="104" y="172"/>
                    <a:pt x="90" y="177"/>
                    <a:pt x="74" y="177"/>
                  </a:cubicBezTo>
                  <a:cubicBezTo>
                    <a:pt x="22" y="177"/>
                    <a:pt x="0" y="138"/>
                    <a:pt x="0" y="90"/>
                  </a:cubicBezTo>
                  <a:cubicBezTo>
                    <a:pt x="0" y="40"/>
                    <a:pt x="24" y="0"/>
                    <a:pt x="77" y="0"/>
                  </a:cubicBezTo>
                  <a:cubicBezTo>
                    <a:pt x="90" y="0"/>
                    <a:pt x="104" y="5"/>
                    <a:pt x="112" y="8"/>
                  </a:cubicBezTo>
                  <a:lnTo>
                    <a:pt x="109" y="40"/>
                  </a:lnTo>
                  <a:cubicBezTo>
                    <a:pt x="101" y="37"/>
                    <a:pt x="93" y="32"/>
                    <a:pt x="82" y="32"/>
                  </a:cubicBezTo>
                  <a:cubicBezTo>
                    <a:pt x="53" y="32"/>
                    <a:pt x="40" y="53"/>
                    <a:pt x="40" y="90"/>
                  </a:cubicBezTo>
                  <a:cubicBezTo>
                    <a:pt x="40" y="122"/>
                    <a:pt x="53" y="146"/>
                    <a:pt x="85" y="146"/>
                  </a:cubicBezTo>
                  <a:cubicBezTo>
                    <a:pt x="96" y="146"/>
                    <a:pt x="106" y="140"/>
                    <a:pt x="112" y="138"/>
                  </a:cubicBezTo>
                  <a:lnTo>
                    <a:pt x="112" y="169"/>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3" name="Google Shape;153;p24"/>
            <p:cNvSpPr/>
            <p:nvPr/>
          </p:nvSpPr>
          <p:spPr>
            <a:xfrm>
              <a:off x="5788025" y="2052638"/>
              <a:ext cx="47625" cy="63500"/>
            </a:xfrm>
            <a:custGeom>
              <a:avLst/>
              <a:gdLst/>
              <a:ahLst/>
              <a:cxnLst/>
              <a:rect l="l" t="t" r="r" b="b"/>
              <a:pathLst>
                <a:path w="131" h="176" extrusionOk="0">
                  <a:moveTo>
                    <a:pt x="16" y="14"/>
                  </a:moveTo>
                  <a:cubicBezTo>
                    <a:pt x="27" y="8"/>
                    <a:pt x="42" y="0"/>
                    <a:pt x="66" y="0"/>
                  </a:cubicBezTo>
                  <a:cubicBezTo>
                    <a:pt x="117" y="0"/>
                    <a:pt x="127" y="27"/>
                    <a:pt x="127" y="69"/>
                  </a:cubicBezTo>
                  <a:lnTo>
                    <a:pt x="127" y="143"/>
                  </a:lnTo>
                  <a:cubicBezTo>
                    <a:pt x="127" y="157"/>
                    <a:pt x="127" y="167"/>
                    <a:pt x="130" y="172"/>
                  </a:cubicBezTo>
                  <a:lnTo>
                    <a:pt x="95" y="172"/>
                  </a:lnTo>
                  <a:cubicBezTo>
                    <a:pt x="93" y="164"/>
                    <a:pt x="93" y="157"/>
                    <a:pt x="93" y="149"/>
                  </a:cubicBezTo>
                  <a:cubicBezTo>
                    <a:pt x="82" y="162"/>
                    <a:pt x="72" y="175"/>
                    <a:pt x="48" y="175"/>
                  </a:cubicBezTo>
                  <a:cubicBezTo>
                    <a:pt x="24" y="175"/>
                    <a:pt x="0" y="157"/>
                    <a:pt x="0" y="125"/>
                  </a:cubicBezTo>
                  <a:cubicBezTo>
                    <a:pt x="0" y="77"/>
                    <a:pt x="35" y="67"/>
                    <a:pt x="85" y="67"/>
                  </a:cubicBezTo>
                  <a:lnTo>
                    <a:pt x="93" y="67"/>
                  </a:lnTo>
                  <a:lnTo>
                    <a:pt x="93" y="61"/>
                  </a:lnTo>
                  <a:cubicBezTo>
                    <a:pt x="93" y="45"/>
                    <a:pt x="85" y="29"/>
                    <a:pt x="64" y="29"/>
                  </a:cubicBezTo>
                  <a:cubicBezTo>
                    <a:pt x="45" y="29"/>
                    <a:pt x="27" y="40"/>
                    <a:pt x="19" y="45"/>
                  </a:cubicBezTo>
                  <a:lnTo>
                    <a:pt x="16" y="14"/>
                  </a:lnTo>
                  <a:close/>
                  <a:moveTo>
                    <a:pt x="90" y="93"/>
                  </a:moveTo>
                  <a:cubicBezTo>
                    <a:pt x="58" y="93"/>
                    <a:pt x="37" y="101"/>
                    <a:pt x="37" y="125"/>
                  </a:cubicBezTo>
                  <a:cubicBezTo>
                    <a:pt x="37" y="141"/>
                    <a:pt x="48" y="151"/>
                    <a:pt x="61" y="151"/>
                  </a:cubicBezTo>
                  <a:cubicBezTo>
                    <a:pt x="85" y="151"/>
                    <a:pt x="93" y="133"/>
                    <a:pt x="93" y="101"/>
                  </a:cubicBezTo>
                  <a:lnTo>
                    <a:pt x="93" y="93"/>
                  </a:lnTo>
                  <a:lnTo>
                    <a:pt x="90" y="93"/>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4" name="Google Shape;154;p24"/>
            <p:cNvSpPr/>
            <p:nvPr/>
          </p:nvSpPr>
          <p:spPr>
            <a:xfrm>
              <a:off x="5848350" y="2052638"/>
              <a:ext cx="46038" cy="63500"/>
            </a:xfrm>
            <a:custGeom>
              <a:avLst/>
              <a:gdLst/>
              <a:ahLst/>
              <a:cxnLst/>
              <a:rect l="l" t="t" r="r" b="b"/>
              <a:pathLst>
                <a:path w="128" h="176" extrusionOk="0">
                  <a:moveTo>
                    <a:pt x="0" y="32"/>
                  </a:moveTo>
                  <a:cubicBezTo>
                    <a:pt x="0" y="21"/>
                    <a:pt x="0" y="11"/>
                    <a:pt x="0" y="3"/>
                  </a:cubicBezTo>
                  <a:lnTo>
                    <a:pt x="37" y="3"/>
                  </a:lnTo>
                  <a:cubicBezTo>
                    <a:pt x="37" y="11"/>
                    <a:pt x="37" y="21"/>
                    <a:pt x="37" y="29"/>
                  </a:cubicBezTo>
                  <a:lnTo>
                    <a:pt x="37" y="29"/>
                  </a:lnTo>
                  <a:lnTo>
                    <a:pt x="37" y="29"/>
                  </a:lnTo>
                  <a:cubicBezTo>
                    <a:pt x="42" y="19"/>
                    <a:pt x="53" y="0"/>
                    <a:pt x="79" y="0"/>
                  </a:cubicBezTo>
                  <a:cubicBezTo>
                    <a:pt x="116" y="0"/>
                    <a:pt x="127" y="29"/>
                    <a:pt x="127" y="64"/>
                  </a:cubicBezTo>
                  <a:lnTo>
                    <a:pt x="127" y="175"/>
                  </a:lnTo>
                  <a:lnTo>
                    <a:pt x="87" y="175"/>
                  </a:lnTo>
                  <a:lnTo>
                    <a:pt x="87" y="72"/>
                  </a:lnTo>
                  <a:cubicBezTo>
                    <a:pt x="87" y="45"/>
                    <a:pt x="82" y="35"/>
                    <a:pt x="66" y="35"/>
                  </a:cubicBezTo>
                  <a:cubicBezTo>
                    <a:pt x="45" y="35"/>
                    <a:pt x="40" y="53"/>
                    <a:pt x="40" y="74"/>
                  </a:cubicBezTo>
                  <a:lnTo>
                    <a:pt x="40" y="175"/>
                  </a:lnTo>
                  <a:lnTo>
                    <a:pt x="0" y="175"/>
                  </a:lnTo>
                  <a:lnTo>
                    <a:pt x="0"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5" name="Google Shape;155;p24"/>
            <p:cNvSpPr/>
            <p:nvPr/>
          </p:nvSpPr>
          <p:spPr>
            <a:xfrm>
              <a:off x="5264150" y="2136775"/>
              <a:ext cx="52388" cy="84138"/>
            </a:xfrm>
            <a:custGeom>
              <a:avLst/>
              <a:gdLst/>
              <a:ahLst/>
              <a:cxnLst/>
              <a:rect l="l" t="t" r="r" b="b"/>
              <a:pathLst>
                <a:path w="146" h="234" extrusionOk="0">
                  <a:moveTo>
                    <a:pt x="0" y="0"/>
                  </a:moveTo>
                  <a:lnTo>
                    <a:pt x="39" y="0"/>
                  </a:lnTo>
                  <a:lnTo>
                    <a:pt x="39" y="95"/>
                  </a:lnTo>
                  <a:lnTo>
                    <a:pt x="103" y="95"/>
                  </a:lnTo>
                  <a:lnTo>
                    <a:pt x="103" y="0"/>
                  </a:lnTo>
                  <a:lnTo>
                    <a:pt x="145" y="0"/>
                  </a:lnTo>
                  <a:lnTo>
                    <a:pt x="145" y="233"/>
                  </a:lnTo>
                  <a:lnTo>
                    <a:pt x="103" y="233"/>
                  </a:lnTo>
                  <a:lnTo>
                    <a:pt x="103" y="130"/>
                  </a:lnTo>
                  <a:lnTo>
                    <a:pt x="39" y="130"/>
                  </a:lnTo>
                  <a:lnTo>
                    <a:pt x="39" y="233"/>
                  </a:lnTo>
                  <a:lnTo>
                    <a:pt x="0" y="233"/>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6" name="Google Shape;156;p24"/>
            <p:cNvSpPr/>
            <p:nvPr/>
          </p:nvSpPr>
          <p:spPr>
            <a:xfrm>
              <a:off x="5330825" y="2157413"/>
              <a:ext cx="47625" cy="65087"/>
            </a:xfrm>
            <a:custGeom>
              <a:avLst/>
              <a:gdLst/>
              <a:ahLst/>
              <a:cxnLst/>
              <a:rect l="l" t="t" r="r" b="b"/>
              <a:pathLst>
                <a:path w="131" h="179" extrusionOk="0">
                  <a:moveTo>
                    <a:pt x="122" y="167"/>
                  </a:moveTo>
                  <a:cubicBezTo>
                    <a:pt x="114" y="170"/>
                    <a:pt x="98" y="178"/>
                    <a:pt x="74" y="178"/>
                  </a:cubicBezTo>
                  <a:cubicBezTo>
                    <a:pt x="21" y="178"/>
                    <a:pt x="0" y="138"/>
                    <a:pt x="0" y="90"/>
                  </a:cubicBezTo>
                  <a:cubicBezTo>
                    <a:pt x="0" y="40"/>
                    <a:pt x="27" y="0"/>
                    <a:pt x="66" y="0"/>
                  </a:cubicBezTo>
                  <a:cubicBezTo>
                    <a:pt x="101" y="0"/>
                    <a:pt x="130" y="21"/>
                    <a:pt x="130" y="93"/>
                  </a:cubicBezTo>
                  <a:lnTo>
                    <a:pt x="130" y="101"/>
                  </a:lnTo>
                  <a:lnTo>
                    <a:pt x="37" y="101"/>
                  </a:lnTo>
                  <a:cubicBezTo>
                    <a:pt x="37" y="130"/>
                    <a:pt x="48" y="149"/>
                    <a:pt x="77" y="149"/>
                  </a:cubicBezTo>
                  <a:cubicBezTo>
                    <a:pt x="101" y="149"/>
                    <a:pt x="111" y="141"/>
                    <a:pt x="119" y="135"/>
                  </a:cubicBezTo>
                  <a:lnTo>
                    <a:pt x="122" y="167"/>
                  </a:lnTo>
                  <a:close/>
                  <a:moveTo>
                    <a:pt x="90" y="74"/>
                  </a:moveTo>
                  <a:cubicBezTo>
                    <a:pt x="90" y="45"/>
                    <a:pt x="80" y="29"/>
                    <a:pt x="64" y="29"/>
                  </a:cubicBezTo>
                  <a:cubicBezTo>
                    <a:pt x="42" y="29"/>
                    <a:pt x="34" y="53"/>
                    <a:pt x="34" y="74"/>
                  </a:cubicBezTo>
                  <a:lnTo>
                    <a:pt x="90" y="7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7" name="Google Shape;157;p24"/>
            <p:cNvSpPr/>
            <p:nvPr/>
          </p:nvSpPr>
          <p:spPr>
            <a:xfrm>
              <a:off x="5386388" y="2157413"/>
              <a:ext cx="46037" cy="63500"/>
            </a:xfrm>
            <a:custGeom>
              <a:avLst/>
              <a:gdLst/>
              <a:ahLst/>
              <a:cxnLst/>
              <a:rect l="l" t="t" r="r" b="b"/>
              <a:pathLst>
                <a:path w="130" h="176" extrusionOk="0">
                  <a:moveTo>
                    <a:pt x="16" y="13"/>
                  </a:moveTo>
                  <a:cubicBezTo>
                    <a:pt x="26" y="8"/>
                    <a:pt x="42" y="0"/>
                    <a:pt x="66" y="0"/>
                  </a:cubicBezTo>
                  <a:cubicBezTo>
                    <a:pt x="116" y="0"/>
                    <a:pt x="127" y="27"/>
                    <a:pt x="127" y="69"/>
                  </a:cubicBezTo>
                  <a:lnTo>
                    <a:pt x="127" y="143"/>
                  </a:lnTo>
                  <a:cubicBezTo>
                    <a:pt x="127" y="156"/>
                    <a:pt x="127" y="167"/>
                    <a:pt x="129" y="172"/>
                  </a:cubicBezTo>
                  <a:lnTo>
                    <a:pt x="95" y="172"/>
                  </a:lnTo>
                  <a:cubicBezTo>
                    <a:pt x="92" y="164"/>
                    <a:pt x="92" y="156"/>
                    <a:pt x="92" y="149"/>
                  </a:cubicBezTo>
                  <a:cubicBezTo>
                    <a:pt x="82" y="162"/>
                    <a:pt x="71" y="175"/>
                    <a:pt x="47" y="175"/>
                  </a:cubicBezTo>
                  <a:cubicBezTo>
                    <a:pt x="23" y="175"/>
                    <a:pt x="0" y="156"/>
                    <a:pt x="0" y="125"/>
                  </a:cubicBezTo>
                  <a:cubicBezTo>
                    <a:pt x="0" y="77"/>
                    <a:pt x="34" y="66"/>
                    <a:pt x="84" y="66"/>
                  </a:cubicBezTo>
                  <a:lnTo>
                    <a:pt x="92" y="66"/>
                  </a:lnTo>
                  <a:lnTo>
                    <a:pt x="92" y="61"/>
                  </a:lnTo>
                  <a:cubicBezTo>
                    <a:pt x="92" y="45"/>
                    <a:pt x="84" y="29"/>
                    <a:pt x="63" y="29"/>
                  </a:cubicBezTo>
                  <a:cubicBezTo>
                    <a:pt x="45" y="29"/>
                    <a:pt x="26" y="40"/>
                    <a:pt x="18" y="45"/>
                  </a:cubicBezTo>
                  <a:lnTo>
                    <a:pt x="16" y="13"/>
                  </a:lnTo>
                  <a:close/>
                  <a:moveTo>
                    <a:pt x="90" y="90"/>
                  </a:moveTo>
                  <a:cubicBezTo>
                    <a:pt x="58" y="90"/>
                    <a:pt x="37" y="98"/>
                    <a:pt x="37" y="122"/>
                  </a:cubicBezTo>
                  <a:cubicBezTo>
                    <a:pt x="37" y="138"/>
                    <a:pt x="47" y="149"/>
                    <a:pt x="61" y="149"/>
                  </a:cubicBezTo>
                  <a:cubicBezTo>
                    <a:pt x="84" y="149"/>
                    <a:pt x="92" y="130"/>
                    <a:pt x="92" y="98"/>
                  </a:cubicBezTo>
                  <a:lnTo>
                    <a:pt x="92" y="90"/>
                  </a:lnTo>
                  <a:lnTo>
                    <a:pt x="90" y="90"/>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8" name="Google Shape;158;p24"/>
            <p:cNvSpPr/>
            <p:nvPr/>
          </p:nvSpPr>
          <p:spPr>
            <a:xfrm>
              <a:off x="5448300" y="2130425"/>
              <a:ext cx="14288" cy="90488"/>
            </a:xfrm>
            <a:custGeom>
              <a:avLst/>
              <a:gdLst/>
              <a:ahLst/>
              <a:cxnLst/>
              <a:rect l="l" t="t" r="r" b="b"/>
              <a:pathLst>
                <a:path w="40" h="253" extrusionOk="0">
                  <a:moveTo>
                    <a:pt x="20" y="252"/>
                  </a:moveTo>
                  <a:lnTo>
                    <a:pt x="0" y="252"/>
                  </a:lnTo>
                  <a:lnTo>
                    <a:pt x="0" y="0"/>
                  </a:lnTo>
                  <a:lnTo>
                    <a:pt x="39" y="0"/>
                  </a:lnTo>
                  <a:lnTo>
                    <a:pt x="39" y="252"/>
                  </a:lnTo>
                  <a:lnTo>
                    <a:pt x="20" y="25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9" name="Google Shape;159;p24"/>
            <p:cNvSpPr/>
            <p:nvPr/>
          </p:nvSpPr>
          <p:spPr>
            <a:xfrm>
              <a:off x="5473700" y="2141538"/>
              <a:ext cx="34925" cy="80962"/>
            </a:xfrm>
            <a:custGeom>
              <a:avLst/>
              <a:gdLst/>
              <a:ahLst/>
              <a:cxnLst/>
              <a:rect l="l" t="t" r="r" b="b"/>
              <a:pathLst>
                <a:path w="99" h="224" extrusionOk="0">
                  <a:moveTo>
                    <a:pt x="23" y="13"/>
                  </a:moveTo>
                  <a:lnTo>
                    <a:pt x="63" y="0"/>
                  </a:lnTo>
                  <a:lnTo>
                    <a:pt x="63" y="48"/>
                  </a:lnTo>
                  <a:lnTo>
                    <a:pt x="95" y="48"/>
                  </a:lnTo>
                  <a:lnTo>
                    <a:pt x="95" y="77"/>
                  </a:lnTo>
                  <a:lnTo>
                    <a:pt x="63" y="77"/>
                  </a:lnTo>
                  <a:lnTo>
                    <a:pt x="63" y="167"/>
                  </a:lnTo>
                  <a:cubicBezTo>
                    <a:pt x="63" y="186"/>
                    <a:pt x="68" y="191"/>
                    <a:pt x="82" y="191"/>
                  </a:cubicBezTo>
                  <a:cubicBezTo>
                    <a:pt x="90" y="191"/>
                    <a:pt x="92" y="188"/>
                    <a:pt x="98" y="188"/>
                  </a:cubicBezTo>
                  <a:lnTo>
                    <a:pt x="98" y="217"/>
                  </a:lnTo>
                  <a:cubicBezTo>
                    <a:pt x="92" y="220"/>
                    <a:pt x="84" y="223"/>
                    <a:pt x="71" y="223"/>
                  </a:cubicBezTo>
                  <a:cubicBezTo>
                    <a:pt x="42" y="223"/>
                    <a:pt x="26" y="209"/>
                    <a:pt x="26" y="172"/>
                  </a:cubicBezTo>
                  <a:lnTo>
                    <a:pt x="26" y="77"/>
                  </a:lnTo>
                  <a:lnTo>
                    <a:pt x="0" y="77"/>
                  </a:lnTo>
                  <a:lnTo>
                    <a:pt x="0" y="48"/>
                  </a:lnTo>
                  <a:lnTo>
                    <a:pt x="26" y="48"/>
                  </a:lnTo>
                  <a:lnTo>
                    <a:pt x="23" y="13"/>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0" name="Google Shape;160;p24"/>
            <p:cNvSpPr/>
            <p:nvPr/>
          </p:nvSpPr>
          <p:spPr>
            <a:xfrm>
              <a:off x="5518150" y="2130425"/>
              <a:ext cx="46038" cy="90488"/>
            </a:xfrm>
            <a:custGeom>
              <a:avLst/>
              <a:gdLst/>
              <a:ahLst/>
              <a:cxnLst/>
              <a:rect l="l" t="t" r="r" b="b"/>
              <a:pathLst>
                <a:path w="128" h="253" extrusionOk="0">
                  <a:moveTo>
                    <a:pt x="0" y="0"/>
                  </a:moveTo>
                  <a:lnTo>
                    <a:pt x="40" y="0"/>
                  </a:lnTo>
                  <a:lnTo>
                    <a:pt x="40" y="101"/>
                  </a:lnTo>
                  <a:lnTo>
                    <a:pt x="40" y="101"/>
                  </a:lnTo>
                  <a:cubicBezTo>
                    <a:pt x="48" y="90"/>
                    <a:pt x="56" y="77"/>
                    <a:pt x="80" y="77"/>
                  </a:cubicBezTo>
                  <a:cubicBezTo>
                    <a:pt x="117" y="77"/>
                    <a:pt x="127" y="106"/>
                    <a:pt x="127" y="141"/>
                  </a:cubicBezTo>
                  <a:lnTo>
                    <a:pt x="127" y="252"/>
                  </a:lnTo>
                  <a:lnTo>
                    <a:pt x="87" y="252"/>
                  </a:lnTo>
                  <a:lnTo>
                    <a:pt x="87" y="149"/>
                  </a:lnTo>
                  <a:cubicBezTo>
                    <a:pt x="87" y="122"/>
                    <a:pt x="82" y="112"/>
                    <a:pt x="66" y="112"/>
                  </a:cubicBezTo>
                  <a:cubicBezTo>
                    <a:pt x="45" y="112"/>
                    <a:pt x="40" y="130"/>
                    <a:pt x="40" y="151"/>
                  </a:cubicBezTo>
                  <a:lnTo>
                    <a:pt x="40" y="252"/>
                  </a:lnTo>
                  <a:lnTo>
                    <a:pt x="0" y="252"/>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1" name="Google Shape;161;p24"/>
            <p:cNvSpPr/>
            <p:nvPr/>
          </p:nvSpPr>
          <p:spPr>
            <a:xfrm>
              <a:off x="5260975" y="2241550"/>
              <a:ext cx="63500" cy="85725"/>
            </a:xfrm>
            <a:custGeom>
              <a:avLst/>
              <a:gdLst/>
              <a:ahLst/>
              <a:cxnLst/>
              <a:rect l="l" t="t" r="r" b="b"/>
              <a:pathLst>
                <a:path w="176" h="239" extrusionOk="0">
                  <a:moveTo>
                    <a:pt x="175" y="119"/>
                  </a:moveTo>
                  <a:cubicBezTo>
                    <a:pt x="175" y="204"/>
                    <a:pt x="133" y="238"/>
                    <a:pt x="87" y="238"/>
                  </a:cubicBezTo>
                  <a:cubicBezTo>
                    <a:pt x="42" y="238"/>
                    <a:pt x="0" y="201"/>
                    <a:pt x="0" y="119"/>
                  </a:cubicBezTo>
                  <a:cubicBezTo>
                    <a:pt x="3" y="37"/>
                    <a:pt x="42" y="0"/>
                    <a:pt x="87" y="0"/>
                  </a:cubicBezTo>
                  <a:cubicBezTo>
                    <a:pt x="133" y="0"/>
                    <a:pt x="175" y="37"/>
                    <a:pt x="175" y="119"/>
                  </a:cubicBezTo>
                  <a:close/>
                  <a:moveTo>
                    <a:pt x="133" y="119"/>
                  </a:moveTo>
                  <a:cubicBezTo>
                    <a:pt x="133" y="55"/>
                    <a:pt x="111" y="31"/>
                    <a:pt x="87" y="31"/>
                  </a:cubicBezTo>
                  <a:cubicBezTo>
                    <a:pt x="61" y="31"/>
                    <a:pt x="42" y="55"/>
                    <a:pt x="42" y="119"/>
                  </a:cubicBezTo>
                  <a:cubicBezTo>
                    <a:pt x="42" y="185"/>
                    <a:pt x="64" y="206"/>
                    <a:pt x="87" y="206"/>
                  </a:cubicBezTo>
                  <a:cubicBezTo>
                    <a:pt x="114" y="206"/>
                    <a:pt x="133" y="182"/>
                    <a:pt x="133" y="119"/>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2" name="Google Shape;162;p24"/>
            <p:cNvSpPr/>
            <p:nvPr/>
          </p:nvSpPr>
          <p:spPr>
            <a:xfrm>
              <a:off x="5337175" y="2263775"/>
              <a:ext cx="28575" cy="63500"/>
            </a:xfrm>
            <a:custGeom>
              <a:avLst/>
              <a:gdLst/>
              <a:ahLst/>
              <a:cxnLst/>
              <a:rect l="l" t="t" r="r" b="b"/>
              <a:pathLst>
                <a:path w="80" h="175" extrusionOk="0">
                  <a:moveTo>
                    <a:pt x="0" y="31"/>
                  </a:moveTo>
                  <a:cubicBezTo>
                    <a:pt x="0" y="21"/>
                    <a:pt x="0" y="10"/>
                    <a:pt x="0" y="2"/>
                  </a:cubicBezTo>
                  <a:lnTo>
                    <a:pt x="34" y="2"/>
                  </a:lnTo>
                  <a:cubicBezTo>
                    <a:pt x="34" y="13"/>
                    <a:pt x="34" y="23"/>
                    <a:pt x="34" y="34"/>
                  </a:cubicBezTo>
                  <a:lnTo>
                    <a:pt x="34" y="34"/>
                  </a:lnTo>
                  <a:cubicBezTo>
                    <a:pt x="40" y="21"/>
                    <a:pt x="50" y="0"/>
                    <a:pt x="74" y="0"/>
                  </a:cubicBezTo>
                  <a:cubicBezTo>
                    <a:pt x="77" y="0"/>
                    <a:pt x="79" y="0"/>
                    <a:pt x="79" y="0"/>
                  </a:cubicBezTo>
                  <a:lnTo>
                    <a:pt x="79" y="39"/>
                  </a:lnTo>
                  <a:cubicBezTo>
                    <a:pt x="77" y="39"/>
                    <a:pt x="71" y="37"/>
                    <a:pt x="69" y="37"/>
                  </a:cubicBezTo>
                  <a:cubicBezTo>
                    <a:pt x="53" y="37"/>
                    <a:pt x="34" y="47"/>
                    <a:pt x="34" y="79"/>
                  </a:cubicBezTo>
                  <a:lnTo>
                    <a:pt x="34" y="174"/>
                  </a:lnTo>
                  <a:lnTo>
                    <a:pt x="0" y="174"/>
                  </a:lnTo>
                  <a:lnTo>
                    <a:pt x="0" y="31"/>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3" name="Google Shape;163;p24"/>
            <p:cNvSpPr/>
            <p:nvPr/>
          </p:nvSpPr>
          <p:spPr>
            <a:xfrm>
              <a:off x="5375275" y="2265363"/>
              <a:ext cx="49213" cy="90487"/>
            </a:xfrm>
            <a:custGeom>
              <a:avLst/>
              <a:gdLst/>
              <a:ahLst/>
              <a:cxnLst/>
              <a:rect l="l" t="t" r="r" b="b"/>
              <a:pathLst>
                <a:path w="136" h="250" extrusionOk="0">
                  <a:moveTo>
                    <a:pt x="8" y="198"/>
                  </a:moveTo>
                  <a:cubicBezTo>
                    <a:pt x="16" y="204"/>
                    <a:pt x="34" y="214"/>
                    <a:pt x="55" y="214"/>
                  </a:cubicBezTo>
                  <a:cubicBezTo>
                    <a:pt x="93" y="214"/>
                    <a:pt x="98" y="188"/>
                    <a:pt x="98" y="161"/>
                  </a:cubicBezTo>
                  <a:lnTo>
                    <a:pt x="98" y="145"/>
                  </a:lnTo>
                  <a:cubicBezTo>
                    <a:pt x="93" y="159"/>
                    <a:pt x="82" y="175"/>
                    <a:pt x="55" y="175"/>
                  </a:cubicBezTo>
                  <a:cubicBezTo>
                    <a:pt x="34" y="175"/>
                    <a:pt x="0" y="159"/>
                    <a:pt x="0" y="90"/>
                  </a:cubicBezTo>
                  <a:cubicBezTo>
                    <a:pt x="0" y="42"/>
                    <a:pt x="16" y="0"/>
                    <a:pt x="58" y="0"/>
                  </a:cubicBezTo>
                  <a:cubicBezTo>
                    <a:pt x="82" y="0"/>
                    <a:pt x="93" y="13"/>
                    <a:pt x="100" y="29"/>
                  </a:cubicBezTo>
                  <a:lnTo>
                    <a:pt x="100" y="2"/>
                  </a:lnTo>
                  <a:lnTo>
                    <a:pt x="135" y="2"/>
                  </a:lnTo>
                  <a:lnTo>
                    <a:pt x="135" y="29"/>
                  </a:lnTo>
                  <a:lnTo>
                    <a:pt x="135" y="156"/>
                  </a:lnTo>
                  <a:cubicBezTo>
                    <a:pt x="135" y="209"/>
                    <a:pt x="119" y="249"/>
                    <a:pt x="61" y="249"/>
                  </a:cubicBezTo>
                  <a:cubicBezTo>
                    <a:pt x="34" y="249"/>
                    <a:pt x="16" y="241"/>
                    <a:pt x="5" y="238"/>
                  </a:cubicBezTo>
                  <a:lnTo>
                    <a:pt x="8" y="198"/>
                  </a:lnTo>
                  <a:close/>
                  <a:moveTo>
                    <a:pt x="98" y="82"/>
                  </a:moveTo>
                  <a:cubicBezTo>
                    <a:pt x="98" y="45"/>
                    <a:pt x="85" y="26"/>
                    <a:pt x="66" y="26"/>
                  </a:cubicBezTo>
                  <a:cubicBezTo>
                    <a:pt x="45" y="26"/>
                    <a:pt x="37" y="47"/>
                    <a:pt x="37" y="82"/>
                  </a:cubicBezTo>
                  <a:cubicBezTo>
                    <a:pt x="37" y="124"/>
                    <a:pt x="50" y="140"/>
                    <a:pt x="63" y="140"/>
                  </a:cubicBezTo>
                  <a:cubicBezTo>
                    <a:pt x="87" y="140"/>
                    <a:pt x="98" y="122"/>
                    <a:pt x="98" y="82"/>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4" name="Google Shape;164;p24"/>
            <p:cNvSpPr/>
            <p:nvPr/>
          </p:nvSpPr>
          <p:spPr>
            <a:xfrm>
              <a:off x="5434013" y="2263775"/>
              <a:ext cx="47625" cy="63500"/>
            </a:xfrm>
            <a:custGeom>
              <a:avLst/>
              <a:gdLst/>
              <a:ahLst/>
              <a:cxnLst/>
              <a:rect l="l" t="t" r="r" b="b"/>
              <a:pathLst>
                <a:path w="131" h="175" extrusionOk="0">
                  <a:moveTo>
                    <a:pt x="16" y="13"/>
                  </a:moveTo>
                  <a:cubicBezTo>
                    <a:pt x="27" y="7"/>
                    <a:pt x="42" y="0"/>
                    <a:pt x="66" y="0"/>
                  </a:cubicBezTo>
                  <a:cubicBezTo>
                    <a:pt x="117" y="0"/>
                    <a:pt x="127" y="26"/>
                    <a:pt x="127" y="68"/>
                  </a:cubicBezTo>
                  <a:lnTo>
                    <a:pt x="127" y="143"/>
                  </a:lnTo>
                  <a:cubicBezTo>
                    <a:pt x="127" y="156"/>
                    <a:pt x="127" y="166"/>
                    <a:pt x="130" y="172"/>
                  </a:cubicBezTo>
                  <a:lnTo>
                    <a:pt x="95" y="172"/>
                  </a:lnTo>
                  <a:cubicBezTo>
                    <a:pt x="93" y="164"/>
                    <a:pt x="93" y="156"/>
                    <a:pt x="93" y="148"/>
                  </a:cubicBezTo>
                  <a:cubicBezTo>
                    <a:pt x="82" y="161"/>
                    <a:pt x="72" y="174"/>
                    <a:pt x="48" y="174"/>
                  </a:cubicBezTo>
                  <a:cubicBezTo>
                    <a:pt x="24" y="174"/>
                    <a:pt x="0" y="156"/>
                    <a:pt x="0" y="124"/>
                  </a:cubicBezTo>
                  <a:cubicBezTo>
                    <a:pt x="0" y="76"/>
                    <a:pt x="34" y="66"/>
                    <a:pt x="85" y="66"/>
                  </a:cubicBezTo>
                  <a:lnTo>
                    <a:pt x="93" y="66"/>
                  </a:lnTo>
                  <a:lnTo>
                    <a:pt x="93" y="60"/>
                  </a:lnTo>
                  <a:cubicBezTo>
                    <a:pt x="93" y="45"/>
                    <a:pt x="85" y="29"/>
                    <a:pt x="64" y="29"/>
                  </a:cubicBezTo>
                  <a:cubicBezTo>
                    <a:pt x="45" y="29"/>
                    <a:pt x="27" y="39"/>
                    <a:pt x="19" y="45"/>
                  </a:cubicBezTo>
                  <a:lnTo>
                    <a:pt x="16" y="13"/>
                  </a:lnTo>
                  <a:close/>
                  <a:moveTo>
                    <a:pt x="90" y="92"/>
                  </a:moveTo>
                  <a:cubicBezTo>
                    <a:pt x="58" y="92"/>
                    <a:pt x="37" y="100"/>
                    <a:pt x="37" y="124"/>
                  </a:cubicBezTo>
                  <a:cubicBezTo>
                    <a:pt x="37" y="140"/>
                    <a:pt x="48" y="150"/>
                    <a:pt x="61" y="150"/>
                  </a:cubicBezTo>
                  <a:cubicBezTo>
                    <a:pt x="85" y="150"/>
                    <a:pt x="93" y="132"/>
                    <a:pt x="93" y="100"/>
                  </a:cubicBezTo>
                  <a:lnTo>
                    <a:pt x="93" y="92"/>
                  </a:lnTo>
                  <a:lnTo>
                    <a:pt x="90" y="92"/>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5" name="Google Shape;165;p24"/>
            <p:cNvSpPr/>
            <p:nvPr/>
          </p:nvSpPr>
          <p:spPr>
            <a:xfrm>
              <a:off x="5494338" y="2263775"/>
              <a:ext cx="46037" cy="63500"/>
            </a:xfrm>
            <a:custGeom>
              <a:avLst/>
              <a:gdLst/>
              <a:ahLst/>
              <a:cxnLst/>
              <a:rect l="l" t="t" r="r" b="b"/>
              <a:pathLst>
                <a:path w="128" h="178" extrusionOk="0">
                  <a:moveTo>
                    <a:pt x="0" y="31"/>
                  </a:moveTo>
                  <a:cubicBezTo>
                    <a:pt x="0" y="21"/>
                    <a:pt x="0" y="10"/>
                    <a:pt x="0" y="2"/>
                  </a:cubicBezTo>
                  <a:lnTo>
                    <a:pt x="37" y="2"/>
                  </a:lnTo>
                  <a:cubicBezTo>
                    <a:pt x="37" y="10"/>
                    <a:pt x="37" y="21"/>
                    <a:pt x="37" y="29"/>
                  </a:cubicBezTo>
                  <a:lnTo>
                    <a:pt x="37" y="29"/>
                  </a:lnTo>
                  <a:lnTo>
                    <a:pt x="37" y="29"/>
                  </a:lnTo>
                  <a:cubicBezTo>
                    <a:pt x="42" y="18"/>
                    <a:pt x="53" y="0"/>
                    <a:pt x="79" y="0"/>
                  </a:cubicBezTo>
                  <a:cubicBezTo>
                    <a:pt x="116" y="0"/>
                    <a:pt x="127" y="29"/>
                    <a:pt x="127" y="63"/>
                  </a:cubicBezTo>
                  <a:lnTo>
                    <a:pt x="127" y="174"/>
                  </a:lnTo>
                  <a:lnTo>
                    <a:pt x="87" y="174"/>
                  </a:lnTo>
                  <a:lnTo>
                    <a:pt x="87" y="74"/>
                  </a:lnTo>
                  <a:cubicBezTo>
                    <a:pt x="87" y="47"/>
                    <a:pt x="82" y="37"/>
                    <a:pt x="66" y="37"/>
                  </a:cubicBezTo>
                  <a:cubicBezTo>
                    <a:pt x="45" y="37"/>
                    <a:pt x="40" y="55"/>
                    <a:pt x="40" y="76"/>
                  </a:cubicBezTo>
                  <a:lnTo>
                    <a:pt x="40" y="177"/>
                  </a:lnTo>
                  <a:lnTo>
                    <a:pt x="0" y="177"/>
                  </a:lnTo>
                  <a:lnTo>
                    <a:pt x="0" y="31"/>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6" name="Google Shape;166;p24"/>
            <p:cNvSpPr/>
            <p:nvPr/>
          </p:nvSpPr>
          <p:spPr>
            <a:xfrm>
              <a:off x="5554663" y="2238375"/>
              <a:ext cx="14287" cy="88900"/>
            </a:xfrm>
            <a:custGeom>
              <a:avLst/>
              <a:gdLst/>
              <a:ahLst/>
              <a:cxnLst/>
              <a:rect l="l" t="t" r="r" b="b"/>
              <a:pathLst>
                <a:path w="41" h="247" extrusionOk="0">
                  <a:moveTo>
                    <a:pt x="0" y="0"/>
                  </a:moveTo>
                  <a:lnTo>
                    <a:pt x="40" y="0"/>
                  </a:lnTo>
                  <a:lnTo>
                    <a:pt x="40" y="39"/>
                  </a:lnTo>
                  <a:lnTo>
                    <a:pt x="0" y="39"/>
                  </a:lnTo>
                  <a:lnTo>
                    <a:pt x="0" y="0"/>
                  </a:lnTo>
                  <a:close/>
                  <a:moveTo>
                    <a:pt x="0" y="74"/>
                  </a:moveTo>
                  <a:lnTo>
                    <a:pt x="40" y="74"/>
                  </a:lnTo>
                  <a:lnTo>
                    <a:pt x="40" y="246"/>
                  </a:lnTo>
                  <a:lnTo>
                    <a:pt x="0" y="246"/>
                  </a:lnTo>
                  <a:lnTo>
                    <a:pt x="0" y="7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7" name="Google Shape;167;p24"/>
            <p:cNvSpPr/>
            <p:nvPr/>
          </p:nvSpPr>
          <p:spPr>
            <a:xfrm>
              <a:off x="5581650" y="2265363"/>
              <a:ext cx="39688" cy="61912"/>
            </a:xfrm>
            <a:custGeom>
              <a:avLst/>
              <a:gdLst/>
              <a:ahLst/>
              <a:cxnLst/>
              <a:rect l="l" t="t" r="r" b="b"/>
              <a:pathLst>
                <a:path w="109" h="173" extrusionOk="0">
                  <a:moveTo>
                    <a:pt x="0" y="135"/>
                  </a:moveTo>
                  <a:lnTo>
                    <a:pt x="69" y="29"/>
                  </a:lnTo>
                  <a:lnTo>
                    <a:pt x="2" y="29"/>
                  </a:lnTo>
                  <a:lnTo>
                    <a:pt x="2" y="0"/>
                  </a:lnTo>
                  <a:lnTo>
                    <a:pt x="108" y="0"/>
                  </a:lnTo>
                  <a:lnTo>
                    <a:pt x="108" y="34"/>
                  </a:lnTo>
                  <a:lnTo>
                    <a:pt x="40" y="140"/>
                  </a:lnTo>
                  <a:lnTo>
                    <a:pt x="108" y="140"/>
                  </a:lnTo>
                  <a:lnTo>
                    <a:pt x="108" y="172"/>
                  </a:lnTo>
                  <a:lnTo>
                    <a:pt x="0" y="172"/>
                  </a:lnTo>
                  <a:lnTo>
                    <a:pt x="0" y="13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8" name="Google Shape;168;p24"/>
            <p:cNvSpPr/>
            <p:nvPr/>
          </p:nvSpPr>
          <p:spPr>
            <a:xfrm>
              <a:off x="5627688" y="2263775"/>
              <a:ext cx="46037" cy="63500"/>
            </a:xfrm>
            <a:custGeom>
              <a:avLst/>
              <a:gdLst/>
              <a:ahLst/>
              <a:cxnLst/>
              <a:rect l="l" t="t" r="r" b="b"/>
              <a:pathLst>
                <a:path w="130" h="175" extrusionOk="0">
                  <a:moveTo>
                    <a:pt x="15" y="13"/>
                  </a:moveTo>
                  <a:cubicBezTo>
                    <a:pt x="26" y="7"/>
                    <a:pt x="42" y="0"/>
                    <a:pt x="66" y="0"/>
                  </a:cubicBezTo>
                  <a:cubicBezTo>
                    <a:pt x="116" y="0"/>
                    <a:pt x="127" y="26"/>
                    <a:pt x="127" y="68"/>
                  </a:cubicBezTo>
                  <a:lnTo>
                    <a:pt x="127" y="143"/>
                  </a:lnTo>
                  <a:cubicBezTo>
                    <a:pt x="127" y="156"/>
                    <a:pt x="127" y="166"/>
                    <a:pt x="129" y="172"/>
                  </a:cubicBezTo>
                  <a:lnTo>
                    <a:pt x="95" y="172"/>
                  </a:lnTo>
                  <a:cubicBezTo>
                    <a:pt x="92" y="164"/>
                    <a:pt x="92" y="156"/>
                    <a:pt x="92" y="148"/>
                  </a:cubicBezTo>
                  <a:cubicBezTo>
                    <a:pt x="82" y="161"/>
                    <a:pt x="71" y="174"/>
                    <a:pt x="47" y="174"/>
                  </a:cubicBezTo>
                  <a:cubicBezTo>
                    <a:pt x="23" y="174"/>
                    <a:pt x="0" y="156"/>
                    <a:pt x="0" y="124"/>
                  </a:cubicBezTo>
                  <a:cubicBezTo>
                    <a:pt x="0" y="76"/>
                    <a:pt x="34" y="66"/>
                    <a:pt x="84" y="66"/>
                  </a:cubicBezTo>
                  <a:lnTo>
                    <a:pt x="92" y="66"/>
                  </a:lnTo>
                  <a:lnTo>
                    <a:pt x="92" y="60"/>
                  </a:lnTo>
                  <a:cubicBezTo>
                    <a:pt x="92" y="45"/>
                    <a:pt x="84" y="29"/>
                    <a:pt x="63" y="29"/>
                  </a:cubicBezTo>
                  <a:cubicBezTo>
                    <a:pt x="45" y="29"/>
                    <a:pt x="26" y="39"/>
                    <a:pt x="18" y="45"/>
                  </a:cubicBezTo>
                  <a:lnTo>
                    <a:pt x="15" y="13"/>
                  </a:lnTo>
                  <a:close/>
                  <a:moveTo>
                    <a:pt x="90" y="92"/>
                  </a:moveTo>
                  <a:cubicBezTo>
                    <a:pt x="58" y="92"/>
                    <a:pt x="37" y="100"/>
                    <a:pt x="37" y="124"/>
                  </a:cubicBezTo>
                  <a:cubicBezTo>
                    <a:pt x="37" y="140"/>
                    <a:pt x="47" y="150"/>
                    <a:pt x="60" y="150"/>
                  </a:cubicBezTo>
                  <a:cubicBezTo>
                    <a:pt x="84" y="150"/>
                    <a:pt x="92" y="132"/>
                    <a:pt x="92" y="100"/>
                  </a:cubicBezTo>
                  <a:lnTo>
                    <a:pt x="92" y="92"/>
                  </a:lnTo>
                  <a:lnTo>
                    <a:pt x="90" y="92"/>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9" name="Google Shape;169;p24"/>
            <p:cNvSpPr/>
            <p:nvPr/>
          </p:nvSpPr>
          <p:spPr>
            <a:xfrm>
              <a:off x="5684838" y="2247900"/>
              <a:ext cx="34925" cy="80963"/>
            </a:xfrm>
            <a:custGeom>
              <a:avLst/>
              <a:gdLst/>
              <a:ahLst/>
              <a:cxnLst/>
              <a:rect l="l" t="t" r="r" b="b"/>
              <a:pathLst>
                <a:path w="99" h="223" extrusionOk="0">
                  <a:moveTo>
                    <a:pt x="24" y="13"/>
                  </a:moveTo>
                  <a:lnTo>
                    <a:pt x="64" y="0"/>
                  </a:lnTo>
                  <a:lnTo>
                    <a:pt x="64" y="47"/>
                  </a:lnTo>
                  <a:lnTo>
                    <a:pt x="96" y="47"/>
                  </a:lnTo>
                  <a:lnTo>
                    <a:pt x="96" y="76"/>
                  </a:lnTo>
                  <a:lnTo>
                    <a:pt x="64" y="76"/>
                  </a:lnTo>
                  <a:lnTo>
                    <a:pt x="64" y="166"/>
                  </a:lnTo>
                  <a:cubicBezTo>
                    <a:pt x="64" y="185"/>
                    <a:pt x="69" y="190"/>
                    <a:pt x="83" y="190"/>
                  </a:cubicBezTo>
                  <a:cubicBezTo>
                    <a:pt x="90" y="190"/>
                    <a:pt x="93" y="188"/>
                    <a:pt x="98" y="188"/>
                  </a:cubicBezTo>
                  <a:lnTo>
                    <a:pt x="98" y="217"/>
                  </a:lnTo>
                  <a:cubicBezTo>
                    <a:pt x="93" y="219"/>
                    <a:pt x="85" y="222"/>
                    <a:pt x="72" y="222"/>
                  </a:cubicBezTo>
                  <a:cubicBezTo>
                    <a:pt x="43" y="222"/>
                    <a:pt x="27" y="209"/>
                    <a:pt x="27" y="172"/>
                  </a:cubicBezTo>
                  <a:lnTo>
                    <a:pt x="27" y="76"/>
                  </a:lnTo>
                  <a:lnTo>
                    <a:pt x="0" y="76"/>
                  </a:lnTo>
                  <a:lnTo>
                    <a:pt x="0" y="47"/>
                  </a:lnTo>
                  <a:lnTo>
                    <a:pt x="27" y="47"/>
                  </a:lnTo>
                  <a:lnTo>
                    <a:pt x="24" y="13"/>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0" name="Google Shape;170;p24"/>
            <p:cNvSpPr/>
            <p:nvPr/>
          </p:nvSpPr>
          <p:spPr>
            <a:xfrm>
              <a:off x="5729288" y="2238375"/>
              <a:ext cx="15875" cy="88900"/>
            </a:xfrm>
            <a:custGeom>
              <a:avLst/>
              <a:gdLst/>
              <a:ahLst/>
              <a:cxnLst/>
              <a:rect l="l" t="t" r="r" b="b"/>
              <a:pathLst>
                <a:path w="43" h="247" extrusionOk="0">
                  <a:moveTo>
                    <a:pt x="0" y="0"/>
                  </a:moveTo>
                  <a:lnTo>
                    <a:pt x="40" y="0"/>
                  </a:lnTo>
                  <a:lnTo>
                    <a:pt x="40" y="39"/>
                  </a:lnTo>
                  <a:lnTo>
                    <a:pt x="0" y="39"/>
                  </a:lnTo>
                  <a:lnTo>
                    <a:pt x="0" y="0"/>
                  </a:lnTo>
                  <a:close/>
                  <a:moveTo>
                    <a:pt x="3" y="74"/>
                  </a:moveTo>
                  <a:lnTo>
                    <a:pt x="42" y="74"/>
                  </a:lnTo>
                  <a:lnTo>
                    <a:pt x="42" y="246"/>
                  </a:lnTo>
                  <a:lnTo>
                    <a:pt x="3" y="246"/>
                  </a:lnTo>
                  <a:lnTo>
                    <a:pt x="3" y="7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1" name="Google Shape;171;p24"/>
            <p:cNvSpPr/>
            <p:nvPr/>
          </p:nvSpPr>
          <p:spPr>
            <a:xfrm>
              <a:off x="5757863" y="2263775"/>
              <a:ext cx="52387" cy="65088"/>
            </a:xfrm>
            <a:custGeom>
              <a:avLst/>
              <a:gdLst/>
              <a:ahLst/>
              <a:cxnLst/>
              <a:rect l="l" t="t" r="r" b="b"/>
              <a:pathLst>
                <a:path w="144" h="179" extrusionOk="0">
                  <a:moveTo>
                    <a:pt x="143" y="88"/>
                  </a:moveTo>
                  <a:cubicBezTo>
                    <a:pt x="143" y="159"/>
                    <a:pt x="106" y="178"/>
                    <a:pt x="71" y="178"/>
                  </a:cubicBezTo>
                  <a:cubicBezTo>
                    <a:pt x="39" y="178"/>
                    <a:pt x="0" y="162"/>
                    <a:pt x="0" y="88"/>
                  </a:cubicBezTo>
                  <a:cubicBezTo>
                    <a:pt x="0" y="19"/>
                    <a:pt x="39" y="0"/>
                    <a:pt x="71" y="0"/>
                  </a:cubicBezTo>
                  <a:cubicBezTo>
                    <a:pt x="103" y="0"/>
                    <a:pt x="143" y="19"/>
                    <a:pt x="143" y="88"/>
                  </a:cubicBezTo>
                  <a:close/>
                  <a:moveTo>
                    <a:pt x="103" y="88"/>
                  </a:moveTo>
                  <a:cubicBezTo>
                    <a:pt x="103" y="58"/>
                    <a:pt x="98" y="29"/>
                    <a:pt x="71" y="29"/>
                  </a:cubicBezTo>
                  <a:cubicBezTo>
                    <a:pt x="47" y="29"/>
                    <a:pt x="39" y="58"/>
                    <a:pt x="39" y="88"/>
                  </a:cubicBezTo>
                  <a:cubicBezTo>
                    <a:pt x="39" y="117"/>
                    <a:pt x="47" y="146"/>
                    <a:pt x="71" y="146"/>
                  </a:cubicBezTo>
                  <a:cubicBezTo>
                    <a:pt x="95" y="146"/>
                    <a:pt x="103" y="114"/>
                    <a:pt x="103" y="88"/>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2" name="Google Shape;172;p24"/>
            <p:cNvSpPr/>
            <p:nvPr/>
          </p:nvSpPr>
          <p:spPr>
            <a:xfrm>
              <a:off x="5819775" y="2263775"/>
              <a:ext cx="46038" cy="63500"/>
            </a:xfrm>
            <a:custGeom>
              <a:avLst/>
              <a:gdLst/>
              <a:ahLst/>
              <a:cxnLst/>
              <a:rect l="l" t="t" r="r" b="b"/>
              <a:pathLst>
                <a:path w="129" h="178" extrusionOk="0">
                  <a:moveTo>
                    <a:pt x="0" y="31"/>
                  </a:moveTo>
                  <a:cubicBezTo>
                    <a:pt x="0" y="21"/>
                    <a:pt x="0" y="10"/>
                    <a:pt x="0" y="2"/>
                  </a:cubicBezTo>
                  <a:lnTo>
                    <a:pt x="38" y="2"/>
                  </a:lnTo>
                  <a:cubicBezTo>
                    <a:pt x="38" y="10"/>
                    <a:pt x="38" y="21"/>
                    <a:pt x="38" y="29"/>
                  </a:cubicBezTo>
                  <a:lnTo>
                    <a:pt x="38" y="29"/>
                  </a:lnTo>
                  <a:lnTo>
                    <a:pt x="38" y="29"/>
                  </a:lnTo>
                  <a:cubicBezTo>
                    <a:pt x="43" y="18"/>
                    <a:pt x="53" y="0"/>
                    <a:pt x="80" y="0"/>
                  </a:cubicBezTo>
                  <a:cubicBezTo>
                    <a:pt x="117" y="0"/>
                    <a:pt x="128" y="29"/>
                    <a:pt x="128" y="63"/>
                  </a:cubicBezTo>
                  <a:lnTo>
                    <a:pt x="128" y="174"/>
                  </a:lnTo>
                  <a:lnTo>
                    <a:pt x="88" y="174"/>
                  </a:lnTo>
                  <a:lnTo>
                    <a:pt x="88" y="74"/>
                  </a:lnTo>
                  <a:cubicBezTo>
                    <a:pt x="88" y="47"/>
                    <a:pt x="83" y="37"/>
                    <a:pt x="67" y="37"/>
                  </a:cubicBezTo>
                  <a:cubicBezTo>
                    <a:pt x="45" y="37"/>
                    <a:pt x="40" y="55"/>
                    <a:pt x="40" y="76"/>
                  </a:cubicBezTo>
                  <a:lnTo>
                    <a:pt x="40" y="177"/>
                  </a:lnTo>
                  <a:lnTo>
                    <a:pt x="0" y="177"/>
                  </a:lnTo>
                  <a:lnTo>
                    <a:pt x="0" y="31"/>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3" name="Google Shape;173;p24"/>
            <p:cNvSpPr/>
            <p:nvPr/>
          </p:nvSpPr>
          <p:spPr>
            <a:xfrm>
              <a:off x="4895850" y="2014538"/>
              <a:ext cx="339725" cy="336549"/>
            </a:xfrm>
            <a:custGeom>
              <a:avLst/>
              <a:gdLst/>
              <a:ahLst/>
              <a:cxnLst/>
              <a:rect l="l" t="t" r="r" b="b"/>
              <a:pathLst>
                <a:path w="943" h="933" extrusionOk="0">
                  <a:moveTo>
                    <a:pt x="0" y="466"/>
                  </a:moveTo>
                  <a:cubicBezTo>
                    <a:pt x="0" y="209"/>
                    <a:pt x="211" y="0"/>
                    <a:pt x="471" y="0"/>
                  </a:cubicBezTo>
                  <a:cubicBezTo>
                    <a:pt x="730" y="0"/>
                    <a:pt x="942" y="209"/>
                    <a:pt x="942" y="466"/>
                  </a:cubicBezTo>
                  <a:cubicBezTo>
                    <a:pt x="942" y="722"/>
                    <a:pt x="730" y="932"/>
                    <a:pt x="471" y="932"/>
                  </a:cubicBezTo>
                  <a:cubicBezTo>
                    <a:pt x="211" y="932"/>
                    <a:pt x="0" y="722"/>
                    <a:pt x="0" y="466"/>
                  </a:cubicBezTo>
                  <a:close/>
                  <a:moveTo>
                    <a:pt x="21" y="466"/>
                  </a:moveTo>
                  <a:cubicBezTo>
                    <a:pt x="21" y="710"/>
                    <a:pt x="222" y="911"/>
                    <a:pt x="471" y="911"/>
                  </a:cubicBezTo>
                  <a:cubicBezTo>
                    <a:pt x="719" y="911"/>
                    <a:pt x="920" y="713"/>
                    <a:pt x="920" y="466"/>
                  </a:cubicBezTo>
                  <a:cubicBezTo>
                    <a:pt x="920" y="223"/>
                    <a:pt x="719" y="22"/>
                    <a:pt x="471" y="22"/>
                  </a:cubicBezTo>
                  <a:cubicBezTo>
                    <a:pt x="222" y="22"/>
                    <a:pt x="21" y="220"/>
                    <a:pt x="21" y="466"/>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4" name="Google Shape;174;p24"/>
            <p:cNvSpPr/>
            <p:nvPr/>
          </p:nvSpPr>
          <p:spPr>
            <a:xfrm>
              <a:off x="4940300" y="2060575"/>
              <a:ext cx="252413" cy="242888"/>
            </a:xfrm>
            <a:custGeom>
              <a:avLst/>
              <a:gdLst/>
              <a:ahLst/>
              <a:cxnLst/>
              <a:rect l="l" t="t" r="r" b="b"/>
              <a:pathLst>
                <a:path w="701" h="674" extrusionOk="0">
                  <a:moveTo>
                    <a:pt x="0" y="336"/>
                  </a:moveTo>
                  <a:cubicBezTo>
                    <a:pt x="0" y="150"/>
                    <a:pt x="155" y="0"/>
                    <a:pt x="349" y="0"/>
                  </a:cubicBezTo>
                  <a:cubicBezTo>
                    <a:pt x="542" y="0"/>
                    <a:pt x="698" y="151"/>
                    <a:pt x="698" y="336"/>
                  </a:cubicBezTo>
                  <a:cubicBezTo>
                    <a:pt x="700" y="522"/>
                    <a:pt x="542" y="673"/>
                    <a:pt x="349" y="673"/>
                  </a:cubicBezTo>
                  <a:cubicBezTo>
                    <a:pt x="155" y="673"/>
                    <a:pt x="0" y="521"/>
                    <a:pt x="0" y="336"/>
                  </a:cubicBezTo>
                  <a:close/>
                  <a:moveTo>
                    <a:pt x="24" y="336"/>
                  </a:moveTo>
                  <a:cubicBezTo>
                    <a:pt x="24" y="508"/>
                    <a:pt x="169" y="649"/>
                    <a:pt x="349" y="649"/>
                  </a:cubicBezTo>
                  <a:cubicBezTo>
                    <a:pt x="528" y="649"/>
                    <a:pt x="674" y="509"/>
                    <a:pt x="674" y="336"/>
                  </a:cubicBezTo>
                  <a:cubicBezTo>
                    <a:pt x="674" y="164"/>
                    <a:pt x="528" y="24"/>
                    <a:pt x="349" y="24"/>
                  </a:cubicBezTo>
                  <a:cubicBezTo>
                    <a:pt x="169" y="24"/>
                    <a:pt x="24" y="163"/>
                    <a:pt x="24" y="336"/>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5" name="Google Shape;175;p24"/>
            <p:cNvSpPr/>
            <p:nvPr/>
          </p:nvSpPr>
          <p:spPr>
            <a:xfrm>
              <a:off x="4921250" y="2124075"/>
              <a:ext cx="20638" cy="20638"/>
            </a:xfrm>
            <a:custGeom>
              <a:avLst/>
              <a:gdLst/>
              <a:ahLst/>
              <a:cxnLst/>
              <a:rect l="l" t="t" r="r" b="b"/>
              <a:pathLst>
                <a:path w="59" h="57" extrusionOk="0">
                  <a:moveTo>
                    <a:pt x="32" y="0"/>
                  </a:moveTo>
                  <a:lnTo>
                    <a:pt x="37" y="24"/>
                  </a:lnTo>
                  <a:lnTo>
                    <a:pt x="58" y="24"/>
                  </a:lnTo>
                  <a:lnTo>
                    <a:pt x="42" y="34"/>
                  </a:lnTo>
                  <a:lnTo>
                    <a:pt x="50" y="56"/>
                  </a:lnTo>
                  <a:lnTo>
                    <a:pt x="29" y="40"/>
                  </a:lnTo>
                  <a:lnTo>
                    <a:pt x="10" y="56"/>
                  </a:lnTo>
                  <a:lnTo>
                    <a:pt x="18" y="34"/>
                  </a:lnTo>
                  <a:lnTo>
                    <a:pt x="0" y="24"/>
                  </a:lnTo>
                  <a:lnTo>
                    <a:pt x="21" y="24"/>
                  </a:lnTo>
                  <a:lnTo>
                    <a:pt x="32"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6" name="Google Shape;176;p24"/>
            <p:cNvSpPr/>
            <p:nvPr/>
          </p:nvSpPr>
          <p:spPr>
            <a:xfrm>
              <a:off x="4918075" y="2122488"/>
              <a:ext cx="25400" cy="23812"/>
            </a:xfrm>
            <a:custGeom>
              <a:avLst/>
              <a:gdLst/>
              <a:ahLst/>
              <a:cxnLst/>
              <a:rect l="l" t="t" r="r" b="b"/>
              <a:pathLst>
                <a:path w="70" h="64" extrusionOk="0">
                  <a:moveTo>
                    <a:pt x="56" y="63"/>
                  </a:moveTo>
                  <a:lnTo>
                    <a:pt x="35" y="45"/>
                  </a:lnTo>
                  <a:lnTo>
                    <a:pt x="16" y="61"/>
                  </a:lnTo>
                  <a:lnTo>
                    <a:pt x="14" y="61"/>
                  </a:lnTo>
                  <a:lnTo>
                    <a:pt x="22" y="39"/>
                  </a:lnTo>
                  <a:lnTo>
                    <a:pt x="0" y="26"/>
                  </a:lnTo>
                  <a:lnTo>
                    <a:pt x="25" y="26"/>
                  </a:lnTo>
                  <a:lnTo>
                    <a:pt x="24" y="29"/>
                  </a:lnTo>
                  <a:lnTo>
                    <a:pt x="8" y="29"/>
                  </a:lnTo>
                  <a:lnTo>
                    <a:pt x="24" y="39"/>
                  </a:lnTo>
                  <a:lnTo>
                    <a:pt x="19" y="58"/>
                  </a:lnTo>
                  <a:lnTo>
                    <a:pt x="35" y="42"/>
                  </a:lnTo>
                  <a:lnTo>
                    <a:pt x="51" y="55"/>
                  </a:lnTo>
                  <a:lnTo>
                    <a:pt x="46" y="39"/>
                  </a:lnTo>
                  <a:lnTo>
                    <a:pt x="59" y="29"/>
                  </a:lnTo>
                  <a:lnTo>
                    <a:pt x="38" y="29"/>
                  </a:lnTo>
                  <a:lnTo>
                    <a:pt x="33" y="11"/>
                  </a:lnTo>
                  <a:lnTo>
                    <a:pt x="38" y="0"/>
                  </a:lnTo>
                  <a:lnTo>
                    <a:pt x="46" y="26"/>
                  </a:lnTo>
                  <a:lnTo>
                    <a:pt x="69" y="26"/>
                  </a:lnTo>
                  <a:lnTo>
                    <a:pt x="51" y="42"/>
                  </a:lnTo>
                  <a:lnTo>
                    <a:pt x="56" y="63"/>
                  </a:lnTo>
                  <a:close/>
                  <a:moveTo>
                    <a:pt x="27" y="26"/>
                  </a:moveTo>
                  <a:lnTo>
                    <a:pt x="33" y="11"/>
                  </a:lnTo>
                  <a:lnTo>
                    <a:pt x="32" y="8"/>
                  </a:lnTo>
                  <a:lnTo>
                    <a:pt x="25" y="26"/>
                  </a:lnTo>
                  <a:lnTo>
                    <a:pt x="27" y="26"/>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7" name="Google Shape;177;p24"/>
            <p:cNvSpPr/>
            <p:nvPr/>
          </p:nvSpPr>
          <p:spPr>
            <a:xfrm>
              <a:off x="5178425" y="2239963"/>
              <a:ext cx="22225" cy="20637"/>
            </a:xfrm>
            <a:custGeom>
              <a:avLst/>
              <a:gdLst/>
              <a:ahLst/>
              <a:cxnLst/>
              <a:rect l="l" t="t" r="r" b="b"/>
              <a:pathLst>
                <a:path w="62" h="57" extrusionOk="0">
                  <a:moveTo>
                    <a:pt x="32" y="0"/>
                  </a:moveTo>
                  <a:lnTo>
                    <a:pt x="37" y="21"/>
                  </a:lnTo>
                  <a:lnTo>
                    <a:pt x="61" y="21"/>
                  </a:lnTo>
                  <a:lnTo>
                    <a:pt x="45" y="34"/>
                  </a:lnTo>
                  <a:lnTo>
                    <a:pt x="51" y="56"/>
                  </a:lnTo>
                  <a:lnTo>
                    <a:pt x="32" y="40"/>
                  </a:lnTo>
                  <a:lnTo>
                    <a:pt x="11" y="56"/>
                  </a:lnTo>
                  <a:lnTo>
                    <a:pt x="19" y="34"/>
                  </a:lnTo>
                  <a:lnTo>
                    <a:pt x="0" y="21"/>
                  </a:lnTo>
                  <a:lnTo>
                    <a:pt x="22" y="24"/>
                  </a:lnTo>
                  <a:lnTo>
                    <a:pt x="32"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8" name="Google Shape;178;p24"/>
            <p:cNvSpPr/>
            <p:nvPr/>
          </p:nvSpPr>
          <p:spPr>
            <a:xfrm>
              <a:off x="5178425" y="2238375"/>
              <a:ext cx="25400" cy="23813"/>
            </a:xfrm>
            <a:custGeom>
              <a:avLst/>
              <a:gdLst/>
              <a:ahLst/>
              <a:cxnLst/>
              <a:rect l="l" t="t" r="r" b="b"/>
              <a:pathLst>
                <a:path w="70" h="64" extrusionOk="0">
                  <a:moveTo>
                    <a:pt x="55" y="63"/>
                  </a:moveTo>
                  <a:lnTo>
                    <a:pt x="34" y="45"/>
                  </a:lnTo>
                  <a:lnTo>
                    <a:pt x="16" y="61"/>
                  </a:lnTo>
                  <a:lnTo>
                    <a:pt x="13" y="61"/>
                  </a:lnTo>
                  <a:lnTo>
                    <a:pt x="21" y="39"/>
                  </a:lnTo>
                  <a:lnTo>
                    <a:pt x="0" y="26"/>
                  </a:lnTo>
                  <a:lnTo>
                    <a:pt x="22" y="26"/>
                  </a:lnTo>
                  <a:lnTo>
                    <a:pt x="21" y="29"/>
                  </a:lnTo>
                  <a:lnTo>
                    <a:pt x="5" y="29"/>
                  </a:lnTo>
                  <a:lnTo>
                    <a:pt x="21" y="39"/>
                  </a:lnTo>
                  <a:lnTo>
                    <a:pt x="16" y="58"/>
                  </a:lnTo>
                  <a:lnTo>
                    <a:pt x="32" y="42"/>
                  </a:lnTo>
                  <a:lnTo>
                    <a:pt x="47" y="55"/>
                  </a:lnTo>
                  <a:lnTo>
                    <a:pt x="42" y="39"/>
                  </a:lnTo>
                  <a:lnTo>
                    <a:pt x="55" y="29"/>
                  </a:lnTo>
                  <a:lnTo>
                    <a:pt x="34" y="29"/>
                  </a:lnTo>
                  <a:lnTo>
                    <a:pt x="31" y="15"/>
                  </a:lnTo>
                  <a:lnTo>
                    <a:pt x="37" y="0"/>
                  </a:lnTo>
                  <a:lnTo>
                    <a:pt x="45" y="26"/>
                  </a:lnTo>
                  <a:lnTo>
                    <a:pt x="69" y="26"/>
                  </a:lnTo>
                  <a:lnTo>
                    <a:pt x="50" y="39"/>
                  </a:lnTo>
                  <a:lnTo>
                    <a:pt x="55" y="63"/>
                  </a:lnTo>
                  <a:close/>
                  <a:moveTo>
                    <a:pt x="26" y="26"/>
                  </a:moveTo>
                  <a:lnTo>
                    <a:pt x="31" y="15"/>
                  </a:lnTo>
                  <a:lnTo>
                    <a:pt x="29" y="8"/>
                  </a:lnTo>
                  <a:lnTo>
                    <a:pt x="22" y="26"/>
                  </a:lnTo>
                  <a:lnTo>
                    <a:pt x="26" y="26"/>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9" name="Google Shape;179;p24"/>
            <p:cNvSpPr/>
            <p:nvPr/>
          </p:nvSpPr>
          <p:spPr>
            <a:xfrm>
              <a:off x="4929188" y="2238375"/>
              <a:ext cx="20637" cy="20638"/>
            </a:xfrm>
            <a:custGeom>
              <a:avLst/>
              <a:gdLst/>
              <a:ahLst/>
              <a:cxnLst/>
              <a:rect l="l" t="t" r="r" b="b"/>
              <a:pathLst>
                <a:path w="59" h="56" extrusionOk="0">
                  <a:moveTo>
                    <a:pt x="31" y="0"/>
                  </a:moveTo>
                  <a:lnTo>
                    <a:pt x="37" y="21"/>
                  </a:lnTo>
                  <a:lnTo>
                    <a:pt x="58" y="21"/>
                  </a:lnTo>
                  <a:lnTo>
                    <a:pt x="42" y="34"/>
                  </a:lnTo>
                  <a:lnTo>
                    <a:pt x="50" y="55"/>
                  </a:lnTo>
                  <a:lnTo>
                    <a:pt x="29" y="39"/>
                  </a:lnTo>
                  <a:lnTo>
                    <a:pt x="10" y="55"/>
                  </a:lnTo>
                  <a:lnTo>
                    <a:pt x="18" y="34"/>
                  </a:lnTo>
                  <a:lnTo>
                    <a:pt x="0" y="21"/>
                  </a:lnTo>
                  <a:lnTo>
                    <a:pt x="21" y="24"/>
                  </a:lnTo>
                  <a:lnTo>
                    <a:pt x="31"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0" name="Google Shape;180;p24"/>
            <p:cNvSpPr/>
            <p:nvPr/>
          </p:nvSpPr>
          <p:spPr>
            <a:xfrm>
              <a:off x="4927600" y="2236788"/>
              <a:ext cx="25400" cy="23812"/>
            </a:xfrm>
            <a:custGeom>
              <a:avLst/>
              <a:gdLst/>
              <a:ahLst/>
              <a:cxnLst/>
              <a:rect l="l" t="t" r="r" b="b"/>
              <a:pathLst>
                <a:path w="70" h="65" extrusionOk="0">
                  <a:moveTo>
                    <a:pt x="56" y="64"/>
                  </a:moveTo>
                  <a:lnTo>
                    <a:pt x="35" y="45"/>
                  </a:lnTo>
                  <a:lnTo>
                    <a:pt x="16" y="61"/>
                  </a:lnTo>
                  <a:lnTo>
                    <a:pt x="14" y="61"/>
                  </a:lnTo>
                  <a:lnTo>
                    <a:pt x="22" y="40"/>
                  </a:lnTo>
                  <a:lnTo>
                    <a:pt x="0" y="27"/>
                  </a:lnTo>
                  <a:lnTo>
                    <a:pt x="25" y="27"/>
                  </a:lnTo>
                  <a:lnTo>
                    <a:pt x="24" y="30"/>
                  </a:lnTo>
                  <a:lnTo>
                    <a:pt x="8" y="30"/>
                  </a:lnTo>
                  <a:lnTo>
                    <a:pt x="24" y="40"/>
                  </a:lnTo>
                  <a:lnTo>
                    <a:pt x="19" y="59"/>
                  </a:lnTo>
                  <a:lnTo>
                    <a:pt x="35" y="43"/>
                  </a:lnTo>
                  <a:lnTo>
                    <a:pt x="51" y="56"/>
                  </a:lnTo>
                  <a:lnTo>
                    <a:pt x="45" y="40"/>
                  </a:lnTo>
                  <a:lnTo>
                    <a:pt x="59" y="30"/>
                  </a:lnTo>
                  <a:lnTo>
                    <a:pt x="37" y="30"/>
                  </a:lnTo>
                  <a:lnTo>
                    <a:pt x="33" y="12"/>
                  </a:lnTo>
                  <a:lnTo>
                    <a:pt x="37" y="0"/>
                  </a:lnTo>
                  <a:lnTo>
                    <a:pt x="45" y="27"/>
                  </a:lnTo>
                  <a:lnTo>
                    <a:pt x="69" y="27"/>
                  </a:lnTo>
                  <a:lnTo>
                    <a:pt x="51" y="40"/>
                  </a:lnTo>
                  <a:lnTo>
                    <a:pt x="56" y="64"/>
                  </a:lnTo>
                  <a:close/>
                  <a:moveTo>
                    <a:pt x="27" y="27"/>
                  </a:moveTo>
                  <a:lnTo>
                    <a:pt x="33" y="12"/>
                  </a:lnTo>
                  <a:lnTo>
                    <a:pt x="32" y="8"/>
                  </a:lnTo>
                  <a:lnTo>
                    <a:pt x="25" y="27"/>
                  </a:lnTo>
                  <a:lnTo>
                    <a:pt x="27" y="27"/>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1" name="Google Shape;181;p24"/>
            <p:cNvSpPr/>
            <p:nvPr/>
          </p:nvSpPr>
          <p:spPr>
            <a:xfrm>
              <a:off x="5187950" y="2117725"/>
              <a:ext cx="22225" cy="20638"/>
            </a:xfrm>
            <a:custGeom>
              <a:avLst/>
              <a:gdLst/>
              <a:ahLst/>
              <a:cxnLst/>
              <a:rect l="l" t="t" r="r" b="b"/>
              <a:pathLst>
                <a:path w="62" h="57" extrusionOk="0">
                  <a:moveTo>
                    <a:pt x="32" y="0"/>
                  </a:moveTo>
                  <a:lnTo>
                    <a:pt x="42" y="21"/>
                  </a:lnTo>
                  <a:lnTo>
                    <a:pt x="61" y="21"/>
                  </a:lnTo>
                  <a:lnTo>
                    <a:pt x="45" y="34"/>
                  </a:lnTo>
                  <a:lnTo>
                    <a:pt x="50" y="56"/>
                  </a:lnTo>
                  <a:lnTo>
                    <a:pt x="32" y="37"/>
                  </a:lnTo>
                  <a:lnTo>
                    <a:pt x="13" y="56"/>
                  </a:lnTo>
                  <a:lnTo>
                    <a:pt x="21" y="34"/>
                  </a:lnTo>
                  <a:lnTo>
                    <a:pt x="0" y="21"/>
                  </a:lnTo>
                  <a:lnTo>
                    <a:pt x="24" y="24"/>
                  </a:lnTo>
                  <a:lnTo>
                    <a:pt x="32"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2" name="Google Shape;182;p24"/>
            <p:cNvSpPr/>
            <p:nvPr/>
          </p:nvSpPr>
          <p:spPr>
            <a:xfrm>
              <a:off x="5187950" y="2117725"/>
              <a:ext cx="25400" cy="22225"/>
            </a:xfrm>
            <a:custGeom>
              <a:avLst/>
              <a:gdLst/>
              <a:ahLst/>
              <a:cxnLst/>
              <a:rect l="l" t="t" r="r" b="b"/>
              <a:pathLst>
                <a:path w="70" h="62" extrusionOk="0">
                  <a:moveTo>
                    <a:pt x="56" y="61"/>
                  </a:moveTo>
                  <a:lnTo>
                    <a:pt x="35" y="43"/>
                  </a:lnTo>
                  <a:lnTo>
                    <a:pt x="16" y="61"/>
                  </a:lnTo>
                  <a:lnTo>
                    <a:pt x="13" y="61"/>
                  </a:lnTo>
                  <a:lnTo>
                    <a:pt x="21" y="40"/>
                  </a:lnTo>
                  <a:lnTo>
                    <a:pt x="0" y="27"/>
                  </a:lnTo>
                  <a:lnTo>
                    <a:pt x="25" y="27"/>
                  </a:lnTo>
                  <a:lnTo>
                    <a:pt x="24" y="29"/>
                  </a:lnTo>
                  <a:lnTo>
                    <a:pt x="8" y="27"/>
                  </a:lnTo>
                  <a:lnTo>
                    <a:pt x="24" y="37"/>
                  </a:lnTo>
                  <a:lnTo>
                    <a:pt x="19" y="56"/>
                  </a:lnTo>
                  <a:lnTo>
                    <a:pt x="35" y="40"/>
                  </a:lnTo>
                  <a:lnTo>
                    <a:pt x="51" y="56"/>
                  </a:lnTo>
                  <a:lnTo>
                    <a:pt x="45" y="40"/>
                  </a:lnTo>
                  <a:lnTo>
                    <a:pt x="58" y="29"/>
                  </a:lnTo>
                  <a:lnTo>
                    <a:pt x="40" y="29"/>
                  </a:lnTo>
                  <a:lnTo>
                    <a:pt x="33" y="11"/>
                  </a:lnTo>
                  <a:lnTo>
                    <a:pt x="37" y="0"/>
                  </a:lnTo>
                  <a:lnTo>
                    <a:pt x="45" y="24"/>
                  </a:lnTo>
                  <a:lnTo>
                    <a:pt x="69" y="24"/>
                  </a:lnTo>
                  <a:lnTo>
                    <a:pt x="51" y="37"/>
                  </a:lnTo>
                  <a:lnTo>
                    <a:pt x="56" y="61"/>
                  </a:lnTo>
                  <a:close/>
                  <a:moveTo>
                    <a:pt x="27" y="27"/>
                  </a:moveTo>
                  <a:lnTo>
                    <a:pt x="33" y="11"/>
                  </a:lnTo>
                  <a:lnTo>
                    <a:pt x="32" y="8"/>
                  </a:lnTo>
                  <a:lnTo>
                    <a:pt x="25" y="27"/>
                  </a:lnTo>
                  <a:lnTo>
                    <a:pt x="27" y="27"/>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3" name="Google Shape;183;p24"/>
            <p:cNvSpPr/>
            <p:nvPr/>
          </p:nvSpPr>
          <p:spPr>
            <a:xfrm>
              <a:off x="4951413" y="2266950"/>
              <a:ext cx="33337" cy="31750"/>
            </a:xfrm>
            <a:custGeom>
              <a:avLst/>
              <a:gdLst/>
              <a:ahLst/>
              <a:cxnLst/>
              <a:rect l="l" t="t" r="r" b="b"/>
              <a:pathLst>
                <a:path w="91" h="88" extrusionOk="0">
                  <a:moveTo>
                    <a:pt x="79" y="29"/>
                  </a:moveTo>
                  <a:lnTo>
                    <a:pt x="90" y="37"/>
                  </a:lnTo>
                  <a:lnTo>
                    <a:pt x="42" y="87"/>
                  </a:lnTo>
                  <a:lnTo>
                    <a:pt x="31" y="77"/>
                  </a:lnTo>
                  <a:lnTo>
                    <a:pt x="45" y="24"/>
                  </a:lnTo>
                  <a:lnTo>
                    <a:pt x="45" y="24"/>
                  </a:lnTo>
                  <a:lnTo>
                    <a:pt x="10" y="58"/>
                  </a:lnTo>
                  <a:lnTo>
                    <a:pt x="0" y="50"/>
                  </a:lnTo>
                  <a:lnTo>
                    <a:pt x="47" y="0"/>
                  </a:lnTo>
                  <a:lnTo>
                    <a:pt x="58" y="11"/>
                  </a:lnTo>
                  <a:lnTo>
                    <a:pt x="47" y="64"/>
                  </a:lnTo>
                  <a:lnTo>
                    <a:pt x="47" y="64"/>
                  </a:lnTo>
                  <a:lnTo>
                    <a:pt x="79" y="29"/>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4" name="Google Shape;184;p24"/>
            <p:cNvSpPr/>
            <p:nvPr/>
          </p:nvSpPr>
          <p:spPr>
            <a:xfrm>
              <a:off x="5067300" y="2030413"/>
              <a:ext cx="23813" cy="26987"/>
            </a:xfrm>
            <a:custGeom>
              <a:avLst/>
              <a:gdLst/>
              <a:ahLst/>
              <a:cxnLst/>
              <a:rect l="l" t="t" r="r" b="b"/>
              <a:pathLst>
                <a:path w="66" h="73" extrusionOk="0">
                  <a:moveTo>
                    <a:pt x="16" y="67"/>
                  </a:moveTo>
                  <a:lnTo>
                    <a:pt x="0" y="64"/>
                  </a:lnTo>
                  <a:lnTo>
                    <a:pt x="32" y="0"/>
                  </a:lnTo>
                  <a:lnTo>
                    <a:pt x="47" y="3"/>
                  </a:lnTo>
                  <a:lnTo>
                    <a:pt x="65" y="72"/>
                  </a:lnTo>
                  <a:lnTo>
                    <a:pt x="49" y="69"/>
                  </a:lnTo>
                  <a:lnTo>
                    <a:pt x="47" y="56"/>
                  </a:lnTo>
                  <a:lnTo>
                    <a:pt x="21" y="53"/>
                  </a:lnTo>
                  <a:lnTo>
                    <a:pt x="16" y="67"/>
                  </a:lnTo>
                  <a:close/>
                  <a:moveTo>
                    <a:pt x="26" y="40"/>
                  </a:moveTo>
                  <a:lnTo>
                    <a:pt x="44" y="43"/>
                  </a:lnTo>
                  <a:lnTo>
                    <a:pt x="39" y="16"/>
                  </a:lnTo>
                  <a:lnTo>
                    <a:pt x="39" y="16"/>
                  </a:lnTo>
                  <a:lnTo>
                    <a:pt x="26" y="40"/>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5" name="Google Shape;185;p24"/>
            <p:cNvSpPr/>
            <p:nvPr/>
          </p:nvSpPr>
          <p:spPr>
            <a:xfrm>
              <a:off x="5099050" y="2033588"/>
              <a:ext cx="19050" cy="28575"/>
            </a:xfrm>
            <a:custGeom>
              <a:avLst/>
              <a:gdLst/>
              <a:ahLst/>
              <a:cxnLst/>
              <a:rect l="l" t="t" r="r" b="b"/>
              <a:pathLst>
                <a:path w="54" h="80" extrusionOk="0">
                  <a:moveTo>
                    <a:pt x="18" y="58"/>
                  </a:moveTo>
                  <a:lnTo>
                    <a:pt x="53" y="69"/>
                  </a:lnTo>
                  <a:lnTo>
                    <a:pt x="48" y="79"/>
                  </a:lnTo>
                  <a:lnTo>
                    <a:pt x="0" y="66"/>
                  </a:lnTo>
                  <a:lnTo>
                    <a:pt x="24" y="0"/>
                  </a:lnTo>
                  <a:lnTo>
                    <a:pt x="37" y="5"/>
                  </a:lnTo>
                  <a:lnTo>
                    <a:pt x="18" y="58"/>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6" name="Google Shape;186;p24"/>
            <p:cNvSpPr/>
            <p:nvPr/>
          </p:nvSpPr>
          <p:spPr>
            <a:xfrm>
              <a:off x="5126038" y="2046288"/>
              <a:ext cx="28575" cy="30162"/>
            </a:xfrm>
            <a:custGeom>
              <a:avLst/>
              <a:gdLst/>
              <a:ahLst/>
              <a:cxnLst/>
              <a:rect l="l" t="t" r="r" b="b"/>
              <a:pathLst>
                <a:path w="81" h="83" extrusionOk="0">
                  <a:moveTo>
                    <a:pt x="50" y="66"/>
                  </a:moveTo>
                  <a:cubicBezTo>
                    <a:pt x="40" y="82"/>
                    <a:pt x="27" y="82"/>
                    <a:pt x="13" y="71"/>
                  </a:cubicBezTo>
                  <a:cubicBezTo>
                    <a:pt x="8" y="69"/>
                    <a:pt x="0" y="61"/>
                    <a:pt x="0" y="53"/>
                  </a:cubicBezTo>
                  <a:cubicBezTo>
                    <a:pt x="0" y="47"/>
                    <a:pt x="0" y="42"/>
                    <a:pt x="5" y="37"/>
                  </a:cubicBezTo>
                  <a:lnTo>
                    <a:pt x="32" y="0"/>
                  </a:lnTo>
                  <a:lnTo>
                    <a:pt x="45" y="8"/>
                  </a:lnTo>
                  <a:lnTo>
                    <a:pt x="21" y="45"/>
                  </a:lnTo>
                  <a:cubicBezTo>
                    <a:pt x="16" y="53"/>
                    <a:pt x="19" y="58"/>
                    <a:pt x="24" y="63"/>
                  </a:cubicBezTo>
                  <a:cubicBezTo>
                    <a:pt x="32" y="69"/>
                    <a:pt x="37" y="66"/>
                    <a:pt x="42" y="61"/>
                  </a:cubicBezTo>
                  <a:lnTo>
                    <a:pt x="66" y="24"/>
                  </a:lnTo>
                  <a:lnTo>
                    <a:pt x="80" y="32"/>
                  </a:lnTo>
                  <a:lnTo>
                    <a:pt x="50" y="66"/>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7" name="Google Shape;187;p24"/>
            <p:cNvSpPr/>
            <p:nvPr/>
          </p:nvSpPr>
          <p:spPr>
            <a:xfrm>
              <a:off x="5151438" y="2062163"/>
              <a:ext cx="25400" cy="26987"/>
            </a:xfrm>
            <a:custGeom>
              <a:avLst/>
              <a:gdLst/>
              <a:ahLst/>
              <a:cxnLst/>
              <a:rect l="l" t="t" r="r" b="b"/>
              <a:pathLst>
                <a:path w="72" h="76" extrusionOk="0">
                  <a:moveTo>
                    <a:pt x="10" y="75"/>
                  </a:moveTo>
                  <a:lnTo>
                    <a:pt x="0" y="64"/>
                  </a:lnTo>
                  <a:lnTo>
                    <a:pt x="37" y="22"/>
                  </a:lnTo>
                  <a:lnTo>
                    <a:pt x="21" y="8"/>
                  </a:lnTo>
                  <a:lnTo>
                    <a:pt x="29" y="0"/>
                  </a:lnTo>
                  <a:lnTo>
                    <a:pt x="71" y="35"/>
                  </a:lnTo>
                  <a:lnTo>
                    <a:pt x="63" y="43"/>
                  </a:lnTo>
                  <a:lnTo>
                    <a:pt x="47" y="32"/>
                  </a:lnTo>
                  <a:lnTo>
                    <a:pt x="10" y="7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8" name="Google Shape;188;p24"/>
            <p:cNvSpPr/>
            <p:nvPr/>
          </p:nvSpPr>
          <p:spPr>
            <a:xfrm>
              <a:off x="5038725" y="2030413"/>
              <a:ext cx="23813" cy="28575"/>
            </a:xfrm>
            <a:custGeom>
              <a:avLst/>
              <a:gdLst/>
              <a:ahLst/>
              <a:cxnLst/>
              <a:rect l="l" t="t" r="r" b="b"/>
              <a:pathLst>
                <a:path w="65" h="81" extrusionOk="0">
                  <a:moveTo>
                    <a:pt x="16" y="51"/>
                  </a:moveTo>
                  <a:cubicBezTo>
                    <a:pt x="16" y="53"/>
                    <a:pt x="19" y="61"/>
                    <a:pt x="32" y="59"/>
                  </a:cubicBezTo>
                  <a:cubicBezTo>
                    <a:pt x="40" y="59"/>
                    <a:pt x="45" y="56"/>
                    <a:pt x="45" y="48"/>
                  </a:cubicBezTo>
                  <a:cubicBezTo>
                    <a:pt x="45" y="43"/>
                    <a:pt x="40" y="43"/>
                    <a:pt x="32" y="43"/>
                  </a:cubicBezTo>
                  <a:lnTo>
                    <a:pt x="24" y="43"/>
                  </a:lnTo>
                  <a:cubicBezTo>
                    <a:pt x="13" y="43"/>
                    <a:pt x="0" y="40"/>
                    <a:pt x="0" y="27"/>
                  </a:cubicBezTo>
                  <a:cubicBezTo>
                    <a:pt x="0" y="19"/>
                    <a:pt x="0" y="6"/>
                    <a:pt x="24" y="3"/>
                  </a:cubicBezTo>
                  <a:cubicBezTo>
                    <a:pt x="45" y="0"/>
                    <a:pt x="53" y="14"/>
                    <a:pt x="53" y="22"/>
                  </a:cubicBezTo>
                  <a:lnTo>
                    <a:pt x="40" y="24"/>
                  </a:lnTo>
                  <a:cubicBezTo>
                    <a:pt x="40" y="22"/>
                    <a:pt x="37" y="14"/>
                    <a:pt x="24" y="16"/>
                  </a:cubicBezTo>
                  <a:cubicBezTo>
                    <a:pt x="19" y="16"/>
                    <a:pt x="13" y="19"/>
                    <a:pt x="13" y="27"/>
                  </a:cubicBezTo>
                  <a:cubicBezTo>
                    <a:pt x="13" y="32"/>
                    <a:pt x="19" y="32"/>
                    <a:pt x="21" y="32"/>
                  </a:cubicBezTo>
                  <a:lnTo>
                    <a:pt x="40" y="35"/>
                  </a:lnTo>
                  <a:cubicBezTo>
                    <a:pt x="50" y="35"/>
                    <a:pt x="58" y="37"/>
                    <a:pt x="61" y="51"/>
                  </a:cubicBezTo>
                  <a:cubicBezTo>
                    <a:pt x="64" y="72"/>
                    <a:pt x="43" y="75"/>
                    <a:pt x="37" y="77"/>
                  </a:cubicBezTo>
                  <a:cubicBezTo>
                    <a:pt x="13" y="80"/>
                    <a:pt x="5" y="67"/>
                    <a:pt x="3" y="59"/>
                  </a:cubicBezTo>
                  <a:lnTo>
                    <a:pt x="16" y="51"/>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9" name="Google Shape;189;p24"/>
            <p:cNvSpPr/>
            <p:nvPr/>
          </p:nvSpPr>
          <p:spPr>
            <a:xfrm>
              <a:off x="4978400" y="2044700"/>
              <a:ext cx="33338" cy="31750"/>
            </a:xfrm>
            <a:custGeom>
              <a:avLst/>
              <a:gdLst/>
              <a:ahLst/>
              <a:cxnLst/>
              <a:rect l="l" t="t" r="r" b="b"/>
              <a:pathLst>
                <a:path w="91" h="86" extrusionOk="0">
                  <a:moveTo>
                    <a:pt x="74" y="27"/>
                  </a:moveTo>
                  <a:cubicBezTo>
                    <a:pt x="90" y="56"/>
                    <a:pt x="69" y="69"/>
                    <a:pt x="61" y="74"/>
                  </a:cubicBezTo>
                  <a:cubicBezTo>
                    <a:pt x="53" y="80"/>
                    <a:pt x="29" y="85"/>
                    <a:pt x="13" y="58"/>
                  </a:cubicBezTo>
                  <a:cubicBezTo>
                    <a:pt x="0" y="29"/>
                    <a:pt x="18" y="16"/>
                    <a:pt x="26" y="11"/>
                  </a:cubicBezTo>
                  <a:cubicBezTo>
                    <a:pt x="34" y="5"/>
                    <a:pt x="58" y="0"/>
                    <a:pt x="74" y="27"/>
                  </a:cubicBezTo>
                  <a:close/>
                  <a:moveTo>
                    <a:pt x="61" y="35"/>
                  </a:moveTo>
                  <a:cubicBezTo>
                    <a:pt x="53" y="19"/>
                    <a:pt x="39" y="18"/>
                    <a:pt x="31" y="21"/>
                  </a:cubicBezTo>
                  <a:cubicBezTo>
                    <a:pt x="23" y="23"/>
                    <a:pt x="18" y="35"/>
                    <a:pt x="26" y="50"/>
                  </a:cubicBezTo>
                  <a:cubicBezTo>
                    <a:pt x="34" y="69"/>
                    <a:pt x="47" y="69"/>
                    <a:pt x="55" y="64"/>
                  </a:cubicBezTo>
                  <a:cubicBezTo>
                    <a:pt x="63" y="61"/>
                    <a:pt x="69" y="50"/>
                    <a:pt x="61" y="35"/>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0" name="Google Shape;190;p24"/>
            <p:cNvSpPr/>
            <p:nvPr/>
          </p:nvSpPr>
          <p:spPr>
            <a:xfrm>
              <a:off x="4951413" y="2065338"/>
              <a:ext cx="33337" cy="30162"/>
            </a:xfrm>
            <a:custGeom>
              <a:avLst/>
              <a:gdLst/>
              <a:ahLst/>
              <a:cxnLst/>
              <a:rect l="l" t="t" r="r" b="b"/>
              <a:pathLst>
                <a:path w="91" h="85" extrusionOk="0">
                  <a:moveTo>
                    <a:pt x="0" y="37"/>
                  </a:moveTo>
                  <a:lnTo>
                    <a:pt x="23" y="13"/>
                  </a:lnTo>
                  <a:cubicBezTo>
                    <a:pt x="37" y="0"/>
                    <a:pt x="47" y="8"/>
                    <a:pt x="52" y="10"/>
                  </a:cubicBezTo>
                  <a:cubicBezTo>
                    <a:pt x="58" y="16"/>
                    <a:pt x="60" y="24"/>
                    <a:pt x="58" y="29"/>
                  </a:cubicBezTo>
                  <a:cubicBezTo>
                    <a:pt x="63" y="26"/>
                    <a:pt x="68" y="26"/>
                    <a:pt x="76" y="34"/>
                  </a:cubicBezTo>
                  <a:cubicBezTo>
                    <a:pt x="84" y="42"/>
                    <a:pt x="84" y="42"/>
                    <a:pt x="90" y="42"/>
                  </a:cubicBezTo>
                  <a:lnTo>
                    <a:pt x="90" y="42"/>
                  </a:lnTo>
                  <a:lnTo>
                    <a:pt x="79" y="53"/>
                  </a:lnTo>
                  <a:cubicBezTo>
                    <a:pt x="76" y="50"/>
                    <a:pt x="74" y="50"/>
                    <a:pt x="68" y="45"/>
                  </a:cubicBezTo>
                  <a:cubicBezTo>
                    <a:pt x="60" y="39"/>
                    <a:pt x="58" y="37"/>
                    <a:pt x="52" y="45"/>
                  </a:cubicBezTo>
                  <a:lnTo>
                    <a:pt x="42" y="55"/>
                  </a:lnTo>
                  <a:lnTo>
                    <a:pt x="60" y="74"/>
                  </a:lnTo>
                  <a:lnTo>
                    <a:pt x="50" y="84"/>
                  </a:lnTo>
                  <a:lnTo>
                    <a:pt x="0" y="37"/>
                  </a:lnTo>
                  <a:close/>
                  <a:moveTo>
                    <a:pt x="42" y="34"/>
                  </a:moveTo>
                  <a:cubicBezTo>
                    <a:pt x="47" y="29"/>
                    <a:pt x="47" y="24"/>
                    <a:pt x="42" y="21"/>
                  </a:cubicBezTo>
                  <a:cubicBezTo>
                    <a:pt x="39" y="18"/>
                    <a:pt x="34" y="16"/>
                    <a:pt x="29" y="21"/>
                  </a:cubicBezTo>
                  <a:lnTo>
                    <a:pt x="15" y="34"/>
                  </a:lnTo>
                  <a:lnTo>
                    <a:pt x="29" y="47"/>
                  </a:lnTo>
                  <a:lnTo>
                    <a:pt x="42" y="3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1" name="Google Shape;191;p24"/>
            <p:cNvSpPr/>
            <p:nvPr/>
          </p:nvSpPr>
          <p:spPr>
            <a:xfrm>
              <a:off x="5119688" y="2289175"/>
              <a:ext cx="31750" cy="31750"/>
            </a:xfrm>
            <a:custGeom>
              <a:avLst/>
              <a:gdLst/>
              <a:ahLst/>
              <a:cxnLst/>
              <a:rect l="l" t="t" r="r" b="b"/>
              <a:pathLst>
                <a:path w="86" h="88" extrusionOk="0">
                  <a:moveTo>
                    <a:pt x="37" y="8"/>
                  </a:moveTo>
                  <a:lnTo>
                    <a:pt x="51" y="0"/>
                  </a:lnTo>
                  <a:lnTo>
                    <a:pt x="85" y="58"/>
                  </a:lnTo>
                  <a:lnTo>
                    <a:pt x="72" y="66"/>
                  </a:lnTo>
                  <a:lnTo>
                    <a:pt x="21" y="37"/>
                  </a:lnTo>
                  <a:lnTo>
                    <a:pt x="21" y="37"/>
                  </a:lnTo>
                  <a:lnTo>
                    <a:pt x="45" y="79"/>
                  </a:lnTo>
                  <a:lnTo>
                    <a:pt x="35" y="87"/>
                  </a:lnTo>
                  <a:lnTo>
                    <a:pt x="0" y="29"/>
                  </a:lnTo>
                  <a:lnTo>
                    <a:pt x="13" y="21"/>
                  </a:lnTo>
                  <a:lnTo>
                    <a:pt x="61" y="48"/>
                  </a:lnTo>
                  <a:lnTo>
                    <a:pt x="61" y="48"/>
                  </a:lnTo>
                  <a:lnTo>
                    <a:pt x="37" y="8"/>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2" name="Google Shape;192;p24"/>
            <p:cNvSpPr/>
            <p:nvPr/>
          </p:nvSpPr>
          <p:spPr>
            <a:xfrm>
              <a:off x="5141913" y="2273300"/>
              <a:ext cx="31750" cy="30163"/>
            </a:xfrm>
            <a:custGeom>
              <a:avLst/>
              <a:gdLst/>
              <a:ahLst/>
              <a:cxnLst/>
              <a:rect l="l" t="t" r="r" b="b"/>
              <a:pathLst>
                <a:path w="86" h="85" extrusionOk="0">
                  <a:moveTo>
                    <a:pt x="0" y="31"/>
                  </a:moveTo>
                  <a:lnTo>
                    <a:pt x="24" y="13"/>
                  </a:lnTo>
                  <a:cubicBezTo>
                    <a:pt x="42" y="0"/>
                    <a:pt x="58" y="10"/>
                    <a:pt x="66" y="21"/>
                  </a:cubicBezTo>
                  <a:cubicBezTo>
                    <a:pt x="74" y="31"/>
                    <a:pt x="85" y="53"/>
                    <a:pt x="66" y="66"/>
                  </a:cubicBezTo>
                  <a:lnTo>
                    <a:pt x="42" y="84"/>
                  </a:lnTo>
                  <a:lnTo>
                    <a:pt x="0" y="31"/>
                  </a:lnTo>
                  <a:close/>
                  <a:moveTo>
                    <a:pt x="47" y="66"/>
                  </a:moveTo>
                  <a:lnTo>
                    <a:pt x="58" y="58"/>
                  </a:lnTo>
                  <a:cubicBezTo>
                    <a:pt x="69" y="50"/>
                    <a:pt x="63" y="39"/>
                    <a:pt x="55" y="31"/>
                  </a:cubicBezTo>
                  <a:cubicBezTo>
                    <a:pt x="42" y="16"/>
                    <a:pt x="34" y="21"/>
                    <a:pt x="29" y="23"/>
                  </a:cubicBezTo>
                  <a:lnTo>
                    <a:pt x="18" y="31"/>
                  </a:lnTo>
                  <a:lnTo>
                    <a:pt x="47" y="66"/>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3" name="Google Shape;193;p24"/>
            <p:cNvSpPr/>
            <p:nvPr/>
          </p:nvSpPr>
          <p:spPr>
            <a:xfrm>
              <a:off x="5160963" y="2265363"/>
              <a:ext cx="23812" cy="20637"/>
            </a:xfrm>
            <a:custGeom>
              <a:avLst/>
              <a:gdLst/>
              <a:ahLst/>
              <a:cxnLst/>
              <a:rect l="l" t="t" r="r" b="b"/>
              <a:pathLst>
                <a:path w="64" h="56" extrusionOk="0">
                  <a:moveTo>
                    <a:pt x="63" y="45"/>
                  </a:moveTo>
                  <a:lnTo>
                    <a:pt x="53" y="55"/>
                  </a:lnTo>
                  <a:lnTo>
                    <a:pt x="0" y="10"/>
                  </a:lnTo>
                  <a:lnTo>
                    <a:pt x="10" y="0"/>
                  </a:lnTo>
                  <a:lnTo>
                    <a:pt x="63" y="4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4" name="Google Shape;194;p24"/>
            <p:cNvSpPr/>
            <p:nvPr/>
          </p:nvSpPr>
          <p:spPr>
            <a:xfrm>
              <a:off x="5164138" y="2084388"/>
              <a:ext cx="31750" cy="28575"/>
            </a:xfrm>
            <a:custGeom>
              <a:avLst/>
              <a:gdLst/>
              <a:ahLst/>
              <a:cxnLst/>
              <a:rect l="l" t="t" r="r" b="b"/>
              <a:pathLst>
                <a:path w="88" h="81" extrusionOk="0">
                  <a:moveTo>
                    <a:pt x="76" y="45"/>
                  </a:moveTo>
                  <a:lnTo>
                    <a:pt x="55" y="16"/>
                  </a:lnTo>
                  <a:lnTo>
                    <a:pt x="42" y="27"/>
                  </a:lnTo>
                  <a:lnTo>
                    <a:pt x="63" y="53"/>
                  </a:lnTo>
                  <a:lnTo>
                    <a:pt x="53" y="59"/>
                  </a:lnTo>
                  <a:lnTo>
                    <a:pt x="34" y="32"/>
                  </a:lnTo>
                  <a:lnTo>
                    <a:pt x="18" y="43"/>
                  </a:lnTo>
                  <a:lnTo>
                    <a:pt x="42" y="74"/>
                  </a:lnTo>
                  <a:lnTo>
                    <a:pt x="31" y="80"/>
                  </a:lnTo>
                  <a:lnTo>
                    <a:pt x="0" y="40"/>
                  </a:lnTo>
                  <a:lnTo>
                    <a:pt x="55" y="0"/>
                  </a:lnTo>
                  <a:lnTo>
                    <a:pt x="87" y="37"/>
                  </a:lnTo>
                  <a:lnTo>
                    <a:pt x="76" y="4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5" name="Google Shape;195;p24"/>
            <p:cNvSpPr/>
            <p:nvPr/>
          </p:nvSpPr>
          <p:spPr>
            <a:xfrm>
              <a:off x="4972050" y="2284413"/>
              <a:ext cx="31750" cy="31750"/>
            </a:xfrm>
            <a:custGeom>
              <a:avLst/>
              <a:gdLst/>
              <a:ahLst/>
              <a:cxnLst/>
              <a:rect l="l" t="t" r="r" b="b"/>
              <a:pathLst>
                <a:path w="90" h="90" extrusionOk="0">
                  <a:moveTo>
                    <a:pt x="71" y="63"/>
                  </a:moveTo>
                  <a:cubicBezTo>
                    <a:pt x="52" y="89"/>
                    <a:pt x="32" y="79"/>
                    <a:pt x="24" y="74"/>
                  </a:cubicBezTo>
                  <a:cubicBezTo>
                    <a:pt x="16" y="69"/>
                    <a:pt x="0" y="53"/>
                    <a:pt x="18" y="26"/>
                  </a:cubicBezTo>
                  <a:cubicBezTo>
                    <a:pt x="37" y="0"/>
                    <a:pt x="61" y="10"/>
                    <a:pt x="66" y="16"/>
                  </a:cubicBezTo>
                  <a:cubicBezTo>
                    <a:pt x="74" y="21"/>
                    <a:pt x="89" y="36"/>
                    <a:pt x="71" y="63"/>
                  </a:cubicBezTo>
                  <a:close/>
                  <a:moveTo>
                    <a:pt x="61" y="55"/>
                  </a:moveTo>
                  <a:cubicBezTo>
                    <a:pt x="71" y="39"/>
                    <a:pt x="66" y="29"/>
                    <a:pt x="58" y="26"/>
                  </a:cubicBezTo>
                  <a:cubicBezTo>
                    <a:pt x="53" y="21"/>
                    <a:pt x="39" y="21"/>
                    <a:pt x="29" y="34"/>
                  </a:cubicBezTo>
                  <a:cubicBezTo>
                    <a:pt x="18" y="50"/>
                    <a:pt x="26" y="61"/>
                    <a:pt x="32" y="63"/>
                  </a:cubicBezTo>
                  <a:cubicBezTo>
                    <a:pt x="37" y="69"/>
                    <a:pt x="50" y="71"/>
                    <a:pt x="61" y="55"/>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6" name="Google Shape;196;p24"/>
            <p:cNvSpPr/>
            <p:nvPr/>
          </p:nvSpPr>
          <p:spPr>
            <a:xfrm>
              <a:off x="5006975" y="2297113"/>
              <a:ext cx="20638" cy="26987"/>
            </a:xfrm>
            <a:custGeom>
              <a:avLst/>
              <a:gdLst/>
              <a:ahLst/>
              <a:cxnLst/>
              <a:rect l="l" t="t" r="r" b="b"/>
              <a:pathLst>
                <a:path w="59" h="75" extrusionOk="0">
                  <a:moveTo>
                    <a:pt x="45" y="16"/>
                  </a:moveTo>
                  <a:lnTo>
                    <a:pt x="58" y="21"/>
                  </a:lnTo>
                  <a:lnTo>
                    <a:pt x="13" y="74"/>
                  </a:lnTo>
                  <a:lnTo>
                    <a:pt x="0" y="71"/>
                  </a:lnTo>
                  <a:lnTo>
                    <a:pt x="3" y="0"/>
                  </a:lnTo>
                  <a:lnTo>
                    <a:pt x="19" y="5"/>
                  </a:lnTo>
                  <a:lnTo>
                    <a:pt x="13" y="58"/>
                  </a:lnTo>
                  <a:lnTo>
                    <a:pt x="13" y="58"/>
                  </a:lnTo>
                  <a:lnTo>
                    <a:pt x="45" y="16"/>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7" name="Google Shape;197;p24"/>
            <p:cNvSpPr/>
            <p:nvPr/>
          </p:nvSpPr>
          <p:spPr>
            <a:xfrm>
              <a:off x="5026025" y="2306638"/>
              <a:ext cx="11113" cy="25400"/>
            </a:xfrm>
            <a:custGeom>
              <a:avLst/>
              <a:gdLst/>
              <a:ahLst/>
              <a:cxnLst/>
              <a:rect l="l" t="t" r="r" b="b"/>
              <a:pathLst>
                <a:path w="32" h="70" extrusionOk="0">
                  <a:moveTo>
                    <a:pt x="13" y="69"/>
                  </a:moveTo>
                  <a:lnTo>
                    <a:pt x="0" y="63"/>
                  </a:lnTo>
                  <a:lnTo>
                    <a:pt x="18" y="0"/>
                  </a:lnTo>
                  <a:lnTo>
                    <a:pt x="31" y="2"/>
                  </a:lnTo>
                  <a:lnTo>
                    <a:pt x="13" y="69"/>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8" name="Google Shape;198;p24"/>
            <p:cNvSpPr/>
            <p:nvPr/>
          </p:nvSpPr>
          <p:spPr>
            <a:xfrm>
              <a:off x="5064125" y="2308225"/>
              <a:ext cx="25400" cy="25400"/>
            </a:xfrm>
            <a:custGeom>
              <a:avLst/>
              <a:gdLst/>
              <a:ahLst/>
              <a:cxnLst/>
              <a:rect l="l" t="t" r="r" b="b"/>
              <a:pathLst>
                <a:path w="71" h="72" extrusionOk="0">
                  <a:moveTo>
                    <a:pt x="70" y="69"/>
                  </a:moveTo>
                  <a:lnTo>
                    <a:pt x="57" y="69"/>
                  </a:lnTo>
                  <a:lnTo>
                    <a:pt x="54" y="13"/>
                  </a:lnTo>
                  <a:lnTo>
                    <a:pt x="54" y="13"/>
                  </a:lnTo>
                  <a:lnTo>
                    <a:pt x="44" y="69"/>
                  </a:lnTo>
                  <a:lnTo>
                    <a:pt x="31" y="71"/>
                  </a:lnTo>
                  <a:lnTo>
                    <a:pt x="13" y="16"/>
                  </a:lnTo>
                  <a:lnTo>
                    <a:pt x="13" y="16"/>
                  </a:lnTo>
                  <a:lnTo>
                    <a:pt x="18" y="71"/>
                  </a:lnTo>
                  <a:lnTo>
                    <a:pt x="5" y="71"/>
                  </a:lnTo>
                  <a:lnTo>
                    <a:pt x="0" y="5"/>
                  </a:lnTo>
                  <a:lnTo>
                    <a:pt x="21" y="3"/>
                  </a:lnTo>
                  <a:lnTo>
                    <a:pt x="37" y="56"/>
                  </a:lnTo>
                  <a:lnTo>
                    <a:pt x="37" y="56"/>
                  </a:lnTo>
                  <a:lnTo>
                    <a:pt x="46" y="3"/>
                  </a:lnTo>
                  <a:lnTo>
                    <a:pt x="65" y="0"/>
                  </a:lnTo>
                  <a:lnTo>
                    <a:pt x="70" y="69"/>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9" name="Google Shape;199;p24"/>
            <p:cNvSpPr/>
            <p:nvPr/>
          </p:nvSpPr>
          <p:spPr>
            <a:xfrm>
              <a:off x="5095875" y="2303463"/>
              <a:ext cx="26988" cy="26987"/>
            </a:xfrm>
            <a:custGeom>
              <a:avLst/>
              <a:gdLst/>
              <a:ahLst/>
              <a:cxnLst/>
              <a:rect l="l" t="t" r="r" b="b"/>
              <a:pathLst>
                <a:path w="73" h="75" extrusionOk="0">
                  <a:moveTo>
                    <a:pt x="66" y="39"/>
                  </a:moveTo>
                  <a:cubicBezTo>
                    <a:pt x="72" y="58"/>
                    <a:pt x="61" y="66"/>
                    <a:pt x="45" y="71"/>
                  </a:cubicBezTo>
                  <a:cubicBezTo>
                    <a:pt x="40" y="74"/>
                    <a:pt x="29" y="74"/>
                    <a:pt x="21" y="69"/>
                  </a:cubicBezTo>
                  <a:cubicBezTo>
                    <a:pt x="16" y="66"/>
                    <a:pt x="13" y="61"/>
                    <a:pt x="11" y="53"/>
                  </a:cubicBezTo>
                  <a:lnTo>
                    <a:pt x="0" y="10"/>
                  </a:lnTo>
                  <a:lnTo>
                    <a:pt x="13" y="8"/>
                  </a:lnTo>
                  <a:lnTo>
                    <a:pt x="24" y="50"/>
                  </a:lnTo>
                  <a:cubicBezTo>
                    <a:pt x="26" y="58"/>
                    <a:pt x="32" y="61"/>
                    <a:pt x="40" y="61"/>
                  </a:cubicBezTo>
                  <a:cubicBezTo>
                    <a:pt x="50" y="58"/>
                    <a:pt x="53" y="53"/>
                    <a:pt x="50" y="45"/>
                  </a:cubicBezTo>
                  <a:lnTo>
                    <a:pt x="40" y="2"/>
                  </a:lnTo>
                  <a:lnTo>
                    <a:pt x="53" y="0"/>
                  </a:lnTo>
                  <a:lnTo>
                    <a:pt x="66" y="39"/>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0" name="Google Shape;200;p24"/>
            <p:cNvSpPr/>
            <p:nvPr/>
          </p:nvSpPr>
          <p:spPr>
            <a:xfrm>
              <a:off x="4930775" y="2089150"/>
              <a:ext cx="23813" cy="26988"/>
            </a:xfrm>
            <a:custGeom>
              <a:avLst/>
              <a:gdLst/>
              <a:ahLst/>
              <a:cxnLst/>
              <a:rect l="l" t="t" r="r" b="b"/>
              <a:pathLst>
                <a:path w="67" h="77" extrusionOk="0">
                  <a:moveTo>
                    <a:pt x="66" y="66"/>
                  </a:moveTo>
                  <a:lnTo>
                    <a:pt x="59" y="76"/>
                  </a:lnTo>
                  <a:lnTo>
                    <a:pt x="0" y="39"/>
                  </a:lnTo>
                  <a:lnTo>
                    <a:pt x="19" y="13"/>
                  </a:lnTo>
                  <a:cubicBezTo>
                    <a:pt x="27" y="2"/>
                    <a:pt x="37" y="0"/>
                    <a:pt x="51" y="8"/>
                  </a:cubicBezTo>
                  <a:cubicBezTo>
                    <a:pt x="56" y="10"/>
                    <a:pt x="66" y="23"/>
                    <a:pt x="56" y="37"/>
                  </a:cubicBezTo>
                  <a:lnTo>
                    <a:pt x="45" y="53"/>
                  </a:lnTo>
                  <a:lnTo>
                    <a:pt x="66" y="66"/>
                  </a:lnTo>
                  <a:close/>
                  <a:moveTo>
                    <a:pt x="43" y="37"/>
                  </a:moveTo>
                  <a:cubicBezTo>
                    <a:pt x="48" y="29"/>
                    <a:pt x="43" y="23"/>
                    <a:pt x="40" y="21"/>
                  </a:cubicBezTo>
                  <a:cubicBezTo>
                    <a:pt x="35" y="18"/>
                    <a:pt x="29" y="18"/>
                    <a:pt x="24" y="26"/>
                  </a:cubicBezTo>
                  <a:lnTo>
                    <a:pt x="19" y="37"/>
                  </a:lnTo>
                  <a:lnTo>
                    <a:pt x="35" y="47"/>
                  </a:lnTo>
                  <a:lnTo>
                    <a:pt x="43" y="37"/>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1" name="Google Shape;201;p24"/>
            <p:cNvSpPr/>
            <p:nvPr/>
          </p:nvSpPr>
          <p:spPr>
            <a:xfrm>
              <a:off x="5083175" y="2274888"/>
              <a:ext cx="7938" cy="6350"/>
            </a:xfrm>
            <a:custGeom>
              <a:avLst/>
              <a:gdLst/>
              <a:ahLst/>
              <a:cxnLst/>
              <a:rect l="l" t="t" r="r" b="b"/>
              <a:pathLst>
                <a:path w="24" h="19" extrusionOk="0">
                  <a:moveTo>
                    <a:pt x="5" y="18"/>
                  </a:moveTo>
                  <a:lnTo>
                    <a:pt x="0" y="18"/>
                  </a:lnTo>
                  <a:cubicBezTo>
                    <a:pt x="2" y="11"/>
                    <a:pt x="8" y="0"/>
                    <a:pt x="18" y="5"/>
                  </a:cubicBezTo>
                  <a:cubicBezTo>
                    <a:pt x="23" y="16"/>
                    <a:pt x="10" y="13"/>
                    <a:pt x="5" y="18"/>
                  </a:cubicBez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2" name="Google Shape;202;p24"/>
            <p:cNvSpPr/>
            <p:nvPr/>
          </p:nvSpPr>
          <p:spPr>
            <a:xfrm>
              <a:off x="5056188" y="2200275"/>
              <a:ext cx="7937" cy="4763"/>
            </a:xfrm>
            <a:custGeom>
              <a:avLst/>
              <a:gdLst/>
              <a:ahLst/>
              <a:cxnLst/>
              <a:rect l="l" t="t" r="r" b="b"/>
              <a:pathLst>
                <a:path w="22" h="15" extrusionOk="0">
                  <a:moveTo>
                    <a:pt x="21" y="14"/>
                  </a:moveTo>
                  <a:lnTo>
                    <a:pt x="2" y="14"/>
                  </a:lnTo>
                  <a:cubicBezTo>
                    <a:pt x="0" y="3"/>
                    <a:pt x="16" y="0"/>
                    <a:pt x="21" y="8"/>
                  </a:cubicBezTo>
                  <a:lnTo>
                    <a:pt x="21" y="14"/>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3" name="Google Shape;203;p24"/>
            <p:cNvSpPr/>
            <p:nvPr/>
          </p:nvSpPr>
          <p:spPr>
            <a:xfrm>
              <a:off x="5073650" y="2155825"/>
              <a:ext cx="15875" cy="4763"/>
            </a:xfrm>
            <a:custGeom>
              <a:avLst/>
              <a:gdLst/>
              <a:ahLst/>
              <a:cxnLst/>
              <a:rect l="l" t="t" r="r" b="b"/>
              <a:pathLst>
                <a:path w="42" h="14" extrusionOk="0">
                  <a:moveTo>
                    <a:pt x="0" y="13"/>
                  </a:moveTo>
                  <a:lnTo>
                    <a:pt x="11" y="3"/>
                  </a:lnTo>
                  <a:lnTo>
                    <a:pt x="31" y="0"/>
                  </a:lnTo>
                  <a:lnTo>
                    <a:pt x="41" y="0"/>
                  </a:lnTo>
                  <a:lnTo>
                    <a:pt x="39" y="8"/>
                  </a:lnTo>
                  <a:lnTo>
                    <a:pt x="26" y="13"/>
                  </a:lnTo>
                  <a:lnTo>
                    <a:pt x="28" y="8"/>
                  </a:lnTo>
                  <a:lnTo>
                    <a:pt x="13" y="8"/>
                  </a:lnTo>
                  <a:lnTo>
                    <a:pt x="5" y="13"/>
                  </a:lnTo>
                  <a:lnTo>
                    <a:pt x="0" y="13"/>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4" name="Google Shape;204;p24"/>
            <p:cNvSpPr/>
            <p:nvPr/>
          </p:nvSpPr>
          <p:spPr>
            <a:xfrm>
              <a:off x="5089525" y="2155825"/>
              <a:ext cx="11113" cy="6350"/>
            </a:xfrm>
            <a:custGeom>
              <a:avLst/>
              <a:gdLst/>
              <a:ahLst/>
              <a:cxnLst/>
              <a:rect l="l" t="t" r="r" b="b"/>
              <a:pathLst>
                <a:path w="33" h="17" extrusionOk="0">
                  <a:moveTo>
                    <a:pt x="16" y="0"/>
                  </a:moveTo>
                  <a:lnTo>
                    <a:pt x="24" y="0"/>
                  </a:lnTo>
                  <a:lnTo>
                    <a:pt x="32" y="3"/>
                  </a:lnTo>
                  <a:lnTo>
                    <a:pt x="27" y="8"/>
                  </a:lnTo>
                  <a:lnTo>
                    <a:pt x="19" y="11"/>
                  </a:lnTo>
                  <a:lnTo>
                    <a:pt x="14" y="16"/>
                  </a:lnTo>
                  <a:lnTo>
                    <a:pt x="11" y="11"/>
                  </a:lnTo>
                  <a:lnTo>
                    <a:pt x="3" y="13"/>
                  </a:lnTo>
                  <a:lnTo>
                    <a:pt x="0" y="11"/>
                  </a:lnTo>
                  <a:lnTo>
                    <a:pt x="8" y="8"/>
                  </a:lnTo>
                  <a:lnTo>
                    <a:pt x="6" y="5"/>
                  </a:lnTo>
                  <a:lnTo>
                    <a:pt x="8" y="0"/>
                  </a:lnTo>
                  <a:lnTo>
                    <a:pt x="16"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5" name="Google Shape;205;p24"/>
            <p:cNvSpPr/>
            <p:nvPr/>
          </p:nvSpPr>
          <p:spPr>
            <a:xfrm>
              <a:off x="5102225" y="2157413"/>
              <a:ext cx="6350" cy="3175"/>
            </a:xfrm>
            <a:custGeom>
              <a:avLst/>
              <a:gdLst/>
              <a:ahLst/>
              <a:cxnLst/>
              <a:rect l="l" t="t" r="r" b="b"/>
              <a:pathLst>
                <a:path w="16" h="9" extrusionOk="0">
                  <a:moveTo>
                    <a:pt x="2" y="3"/>
                  </a:moveTo>
                  <a:lnTo>
                    <a:pt x="5" y="0"/>
                  </a:lnTo>
                  <a:lnTo>
                    <a:pt x="15" y="0"/>
                  </a:lnTo>
                  <a:lnTo>
                    <a:pt x="13" y="6"/>
                  </a:lnTo>
                  <a:lnTo>
                    <a:pt x="0" y="8"/>
                  </a:lnTo>
                  <a:lnTo>
                    <a:pt x="2" y="3"/>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6" name="Google Shape;206;p24"/>
            <p:cNvSpPr/>
            <p:nvPr/>
          </p:nvSpPr>
          <p:spPr>
            <a:xfrm>
              <a:off x="5078413" y="2162175"/>
              <a:ext cx="4762" cy="3175"/>
            </a:xfrm>
            <a:custGeom>
              <a:avLst/>
              <a:gdLst/>
              <a:ahLst/>
              <a:cxnLst/>
              <a:rect l="l" t="t" r="r" b="b"/>
              <a:pathLst>
                <a:path w="13" h="7" extrusionOk="0">
                  <a:moveTo>
                    <a:pt x="2" y="3"/>
                  </a:moveTo>
                  <a:lnTo>
                    <a:pt x="12" y="0"/>
                  </a:lnTo>
                  <a:lnTo>
                    <a:pt x="9" y="6"/>
                  </a:lnTo>
                  <a:lnTo>
                    <a:pt x="0" y="6"/>
                  </a:lnTo>
                  <a:lnTo>
                    <a:pt x="2" y="3"/>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7" name="Google Shape;207;p24"/>
            <p:cNvSpPr/>
            <p:nvPr/>
          </p:nvSpPr>
          <p:spPr>
            <a:xfrm>
              <a:off x="5102225" y="2160588"/>
              <a:ext cx="3175" cy="3175"/>
            </a:xfrm>
            <a:custGeom>
              <a:avLst/>
              <a:gdLst/>
              <a:ahLst/>
              <a:cxnLst/>
              <a:rect l="l" t="t" r="r" b="b"/>
              <a:pathLst>
                <a:path w="8" h="9" extrusionOk="0">
                  <a:moveTo>
                    <a:pt x="0" y="5"/>
                  </a:moveTo>
                  <a:lnTo>
                    <a:pt x="5" y="0"/>
                  </a:lnTo>
                  <a:lnTo>
                    <a:pt x="7" y="5"/>
                  </a:lnTo>
                  <a:lnTo>
                    <a:pt x="5" y="8"/>
                  </a:lnTo>
                  <a:lnTo>
                    <a:pt x="0" y="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8" name="Google Shape;208;p24"/>
            <p:cNvSpPr/>
            <p:nvPr/>
          </p:nvSpPr>
          <p:spPr>
            <a:xfrm>
              <a:off x="5100638" y="2163763"/>
              <a:ext cx="3175" cy="4762"/>
            </a:xfrm>
            <a:custGeom>
              <a:avLst/>
              <a:gdLst/>
              <a:ahLst/>
              <a:cxnLst/>
              <a:rect l="l" t="t" r="r" b="b"/>
              <a:pathLst>
                <a:path w="9" h="14" extrusionOk="0">
                  <a:moveTo>
                    <a:pt x="0" y="8"/>
                  </a:moveTo>
                  <a:lnTo>
                    <a:pt x="6" y="13"/>
                  </a:lnTo>
                  <a:lnTo>
                    <a:pt x="8" y="11"/>
                  </a:lnTo>
                  <a:lnTo>
                    <a:pt x="6" y="0"/>
                  </a:lnTo>
                  <a:lnTo>
                    <a:pt x="0" y="8"/>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9" name="Google Shape;209;p24"/>
            <p:cNvSpPr/>
            <p:nvPr/>
          </p:nvSpPr>
          <p:spPr>
            <a:xfrm>
              <a:off x="5103813" y="2165350"/>
              <a:ext cx="3175" cy="3175"/>
            </a:xfrm>
            <a:custGeom>
              <a:avLst/>
              <a:gdLst/>
              <a:ahLst/>
              <a:cxnLst/>
              <a:rect l="l" t="t" r="r" b="b"/>
              <a:pathLst>
                <a:path w="11" h="9" extrusionOk="0">
                  <a:moveTo>
                    <a:pt x="5" y="8"/>
                  </a:moveTo>
                  <a:lnTo>
                    <a:pt x="10" y="2"/>
                  </a:lnTo>
                  <a:lnTo>
                    <a:pt x="0" y="0"/>
                  </a:lnTo>
                  <a:lnTo>
                    <a:pt x="5" y="8"/>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0" name="Google Shape;210;p24"/>
            <p:cNvSpPr/>
            <p:nvPr/>
          </p:nvSpPr>
          <p:spPr>
            <a:xfrm>
              <a:off x="5108575" y="2165350"/>
              <a:ext cx="1588" cy="6350"/>
            </a:xfrm>
            <a:custGeom>
              <a:avLst/>
              <a:gdLst/>
              <a:ahLst/>
              <a:cxnLst/>
              <a:rect l="l" t="t" r="r" b="b"/>
              <a:pathLst>
                <a:path w="6" h="17" extrusionOk="0">
                  <a:moveTo>
                    <a:pt x="3" y="0"/>
                  </a:moveTo>
                  <a:lnTo>
                    <a:pt x="5" y="3"/>
                  </a:lnTo>
                  <a:lnTo>
                    <a:pt x="5" y="16"/>
                  </a:lnTo>
                  <a:lnTo>
                    <a:pt x="0" y="3"/>
                  </a:lnTo>
                  <a:lnTo>
                    <a:pt x="3"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1" name="Google Shape;211;p24"/>
            <p:cNvSpPr/>
            <p:nvPr/>
          </p:nvSpPr>
          <p:spPr>
            <a:xfrm>
              <a:off x="4981575" y="2074863"/>
              <a:ext cx="171450" cy="211137"/>
            </a:xfrm>
            <a:custGeom>
              <a:avLst/>
              <a:gdLst/>
              <a:ahLst/>
              <a:cxnLst/>
              <a:rect l="l" t="t" r="r" b="b"/>
              <a:pathLst>
                <a:path w="477" h="586" extrusionOk="0">
                  <a:moveTo>
                    <a:pt x="204" y="40"/>
                  </a:moveTo>
                  <a:cubicBezTo>
                    <a:pt x="207" y="37"/>
                    <a:pt x="204" y="21"/>
                    <a:pt x="199" y="18"/>
                  </a:cubicBezTo>
                  <a:cubicBezTo>
                    <a:pt x="194" y="29"/>
                    <a:pt x="212" y="32"/>
                    <a:pt x="199" y="40"/>
                  </a:cubicBezTo>
                  <a:lnTo>
                    <a:pt x="204" y="40"/>
                  </a:lnTo>
                  <a:close/>
                  <a:moveTo>
                    <a:pt x="237" y="69"/>
                  </a:moveTo>
                  <a:cubicBezTo>
                    <a:pt x="236" y="72"/>
                    <a:pt x="231" y="74"/>
                    <a:pt x="220" y="74"/>
                  </a:cubicBezTo>
                  <a:cubicBezTo>
                    <a:pt x="217" y="71"/>
                    <a:pt x="215" y="69"/>
                    <a:pt x="215" y="66"/>
                  </a:cubicBezTo>
                  <a:lnTo>
                    <a:pt x="209" y="66"/>
                  </a:lnTo>
                  <a:lnTo>
                    <a:pt x="209" y="71"/>
                  </a:lnTo>
                  <a:lnTo>
                    <a:pt x="215" y="71"/>
                  </a:lnTo>
                  <a:cubicBezTo>
                    <a:pt x="212" y="74"/>
                    <a:pt x="209" y="77"/>
                    <a:pt x="207" y="77"/>
                  </a:cubicBezTo>
                  <a:cubicBezTo>
                    <a:pt x="207" y="82"/>
                    <a:pt x="207" y="87"/>
                    <a:pt x="202" y="90"/>
                  </a:cubicBezTo>
                  <a:lnTo>
                    <a:pt x="209" y="90"/>
                  </a:lnTo>
                  <a:cubicBezTo>
                    <a:pt x="212" y="93"/>
                    <a:pt x="215" y="95"/>
                    <a:pt x="215" y="98"/>
                  </a:cubicBezTo>
                  <a:cubicBezTo>
                    <a:pt x="220" y="100"/>
                    <a:pt x="231" y="95"/>
                    <a:pt x="233" y="103"/>
                  </a:cubicBezTo>
                  <a:cubicBezTo>
                    <a:pt x="231" y="95"/>
                    <a:pt x="233" y="93"/>
                    <a:pt x="236" y="93"/>
                  </a:cubicBezTo>
                  <a:cubicBezTo>
                    <a:pt x="236" y="87"/>
                    <a:pt x="235" y="78"/>
                    <a:pt x="237" y="69"/>
                  </a:cubicBezTo>
                  <a:close/>
                  <a:moveTo>
                    <a:pt x="241" y="58"/>
                  </a:moveTo>
                  <a:lnTo>
                    <a:pt x="247" y="53"/>
                  </a:lnTo>
                  <a:cubicBezTo>
                    <a:pt x="244" y="53"/>
                    <a:pt x="244" y="55"/>
                    <a:pt x="241" y="58"/>
                  </a:cubicBezTo>
                  <a:lnTo>
                    <a:pt x="233" y="50"/>
                  </a:lnTo>
                  <a:lnTo>
                    <a:pt x="239" y="45"/>
                  </a:lnTo>
                  <a:cubicBezTo>
                    <a:pt x="233" y="48"/>
                    <a:pt x="231" y="40"/>
                    <a:pt x="225" y="37"/>
                  </a:cubicBezTo>
                  <a:cubicBezTo>
                    <a:pt x="222" y="48"/>
                    <a:pt x="238" y="61"/>
                    <a:pt x="237" y="68"/>
                  </a:cubicBezTo>
                  <a:cubicBezTo>
                    <a:pt x="238" y="65"/>
                    <a:pt x="239" y="61"/>
                    <a:pt x="241" y="58"/>
                  </a:cubicBezTo>
                  <a:close/>
                  <a:moveTo>
                    <a:pt x="312" y="283"/>
                  </a:moveTo>
                  <a:cubicBezTo>
                    <a:pt x="312" y="288"/>
                    <a:pt x="314" y="288"/>
                    <a:pt x="317" y="291"/>
                  </a:cubicBezTo>
                  <a:cubicBezTo>
                    <a:pt x="328" y="281"/>
                    <a:pt x="333" y="288"/>
                    <a:pt x="341" y="296"/>
                  </a:cubicBezTo>
                  <a:cubicBezTo>
                    <a:pt x="343" y="299"/>
                    <a:pt x="349" y="302"/>
                    <a:pt x="354" y="302"/>
                  </a:cubicBezTo>
                  <a:cubicBezTo>
                    <a:pt x="354" y="299"/>
                    <a:pt x="354" y="299"/>
                    <a:pt x="357" y="296"/>
                  </a:cubicBezTo>
                  <a:lnTo>
                    <a:pt x="362" y="296"/>
                  </a:lnTo>
                  <a:cubicBezTo>
                    <a:pt x="367" y="312"/>
                    <a:pt x="394" y="323"/>
                    <a:pt x="396" y="339"/>
                  </a:cubicBezTo>
                  <a:cubicBezTo>
                    <a:pt x="412" y="347"/>
                    <a:pt x="434" y="339"/>
                    <a:pt x="444" y="355"/>
                  </a:cubicBezTo>
                  <a:cubicBezTo>
                    <a:pt x="476" y="389"/>
                    <a:pt x="407" y="402"/>
                    <a:pt x="418" y="437"/>
                  </a:cubicBezTo>
                  <a:cubicBezTo>
                    <a:pt x="412" y="461"/>
                    <a:pt x="394" y="463"/>
                    <a:pt x="373" y="466"/>
                  </a:cubicBezTo>
                  <a:cubicBezTo>
                    <a:pt x="365" y="484"/>
                    <a:pt x="351" y="490"/>
                    <a:pt x="338" y="500"/>
                  </a:cubicBezTo>
                  <a:cubicBezTo>
                    <a:pt x="317" y="500"/>
                    <a:pt x="314" y="516"/>
                    <a:pt x="293" y="522"/>
                  </a:cubicBezTo>
                  <a:cubicBezTo>
                    <a:pt x="285" y="543"/>
                    <a:pt x="268" y="551"/>
                    <a:pt x="262" y="572"/>
                  </a:cubicBezTo>
                  <a:cubicBezTo>
                    <a:pt x="265" y="580"/>
                    <a:pt x="277" y="574"/>
                    <a:pt x="275" y="585"/>
                  </a:cubicBezTo>
                  <a:cubicBezTo>
                    <a:pt x="260" y="585"/>
                    <a:pt x="241" y="577"/>
                    <a:pt x="241" y="559"/>
                  </a:cubicBezTo>
                  <a:cubicBezTo>
                    <a:pt x="247" y="511"/>
                    <a:pt x="283" y="474"/>
                    <a:pt x="285" y="426"/>
                  </a:cubicBezTo>
                  <a:cubicBezTo>
                    <a:pt x="262" y="408"/>
                    <a:pt x="260" y="376"/>
                    <a:pt x="260" y="344"/>
                  </a:cubicBezTo>
                  <a:cubicBezTo>
                    <a:pt x="275" y="336"/>
                    <a:pt x="270" y="320"/>
                    <a:pt x="277" y="310"/>
                  </a:cubicBezTo>
                  <a:lnTo>
                    <a:pt x="270" y="302"/>
                  </a:lnTo>
                  <a:cubicBezTo>
                    <a:pt x="262" y="315"/>
                    <a:pt x="254" y="296"/>
                    <a:pt x="244" y="302"/>
                  </a:cubicBezTo>
                  <a:cubicBezTo>
                    <a:pt x="244" y="299"/>
                    <a:pt x="241" y="296"/>
                    <a:pt x="239" y="294"/>
                  </a:cubicBezTo>
                  <a:cubicBezTo>
                    <a:pt x="233" y="288"/>
                    <a:pt x="225" y="283"/>
                    <a:pt x="220" y="275"/>
                  </a:cubicBezTo>
                  <a:cubicBezTo>
                    <a:pt x="202" y="270"/>
                    <a:pt x="183" y="270"/>
                    <a:pt x="167" y="259"/>
                  </a:cubicBezTo>
                  <a:cubicBezTo>
                    <a:pt x="146" y="257"/>
                    <a:pt x="159" y="236"/>
                    <a:pt x="141" y="230"/>
                  </a:cubicBezTo>
                  <a:cubicBezTo>
                    <a:pt x="138" y="233"/>
                    <a:pt x="135" y="236"/>
                    <a:pt x="135" y="238"/>
                  </a:cubicBezTo>
                  <a:cubicBezTo>
                    <a:pt x="106" y="230"/>
                    <a:pt x="119" y="201"/>
                    <a:pt x="104" y="183"/>
                  </a:cubicBezTo>
                  <a:cubicBezTo>
                    <a:pt x="106" y="169"/>
                    <a:pt x="106" y="159"/>
                    <a:pt x="104" y="148"/>
                  </a:cubicBezTo>
                  <a:cubicBezTo>
                    <a:pt x="101" y="140"/>
                    <a:pt x="98" y="135"/>
                    <a:pt x="93" y="127"/>
                  </a:cubicBezTo>
                  <a:cubicBezTo>
                    <a:pt x="64" y="95"/>
                    <a:pt x="35" y="148"/>
                    <a:pt x="0" y="132"/>
                  </a:cubicBezTo>
                  <a:cubicBezTo>
                    <a:pt x="13" y="132"/>
                    <a:pt x="24" y="127"/>
                    <a:pt x="32" y="116"/>
                  </a:cubicBezTo>
                  <a:cubicBezTo>
                    <a:pt x="29" y="111"/>
                    <a:pt x="21" y="111"/>
                    <a:pt x="24" y="103"/>
                  </a:cubicBezTo>
                  <a:lnTo>
                    <a:pt x="29" y="98"/>
                  </a:lnTo>
                  <a:lnTo>
                    <a:pt x="24" y="93"/>
                  </a:lnTo>
                  <a:lnTo>
                    <a:pt x="29" y="87"/>
                  </a:lnTo>
                  <a:cubicBezTo>
                    <a:pt x="27" y="85"/>
                    <a:pt x="24" y="82"/>
                    <a:pt x="24" y="79"/>
                  </a:cubicBezTo>
                  <a:cubicBezTo>
                    <a:pt x="40" y="66"/>
                    <a:pt x="64" y="48"/>
                    <a:pt x="90" y="50"/>
                  </a:cubicBezTo>
                  <a:cubicBezTo>
                    <a:pt x="111" y="42"/>
                    <a:pt x="138" y="66"/>
                    <a:pt x="156" y="42"/>
                  </a:cubicBezTo>
                  <a:cubicBezTo>
                    <a:pt x="146" y="42"/>
                    <a:pt x="138" y="29"/>
                    <a:pt x="149" y="21"/>
                  </a:cubicBezTo>
                  <a:cubicBezTo>
                    <a:pt x="154" y="21"/>
                    <a:pt x="162" y="10"/>
                    <a:pt x="167" y="21"/>
                  </a:cubicBezTo>
                  <a:cubicBezTo>
                    <a:pt x="172" y="18"/>
                    <a:pt x="172" y="13"/>
                    <a:pt x="172" y="8"/>
                  </a:cubicBezTo>
                  <a:cubicBezTo>
                    <a:pt x="186" y="0"/>
                    <a:pt x="202" y="24"/>
                    <a:pt x="207" y="3"/>
                  </a:cubicBezTo>
                  <a:lnTo>
                    <a:pt x="215" y="3"/>
                  </a:lnTo>
                  <a:cubicBezTo>
                    <a:pt x="215" y="8"/>
                    <a:pt x="217" y="8"/>
                    <a:pt x="220" y="10"/>
                  </a:cubicBezTo>
                  <a:lnTo>
                    <a:pt x="225" y="5"/>
                  </a:lnTo>
                  <a:lnTo>
                    <a:pt x="231" y="10"/>
                  </a:lnTo>
                  <a:cubicBezTo>
                    <a:pt x="241" y="0"/>
                    <a:pt x="249" y="24"/>
                    <a:pt x="265" y="16"/>
                  </a:cubicBezTo>
                  <a:cubicBezTo>
                    <a:pt x="275" y="24"/>
                    <a:pt x="283" y="40"/>
                    <a:pt x="285" y="55"/>
                  </a:cubicBezTo>
                  <a:cubicBezTo>
                    <a:pt x="280" y="55"/>
                    <a:pt x="275" y="55"/>
                    <a:pt x="273" y="61"/>
                  </a:cubicBezTo>
                  <a:lnTo>
                    <a:pt x="291" y="79"/>
                  </a:lnTo>
                  <a:cubicBezTo>
                    <a:pt x="296" y="77"/>
                    <a:pt x="296" y="71"/>
                    <a:pt x="296" y="66"/>
                  </a:cubicBezTo>
                  <a:cubicBezTo>
                    <a:pt x="317" y="77"/>
                    <a:pt x="330" y="98"/>
                    <a:pt x="341" y="116"/>
                  </a:cubicBezTo>
                  <a:cubicBezTo>
                    <a:pt x="317" y="119"/>
                    <a:pt x="296" y="130"/>
                    <a:pt x="283" y="151"/>
                  </a:cubicBezTo>
                  <a:cubicBezTo>
                    <a:pt x="296" y="185"/>
                    <a:pt x="239" y="185"/>
                    <a:pt x="265" y="220"/>
                  </a:cubicBezTo>
                  <a:lnTo>
                    <a:pt x="257" y="228"/>
                  </a:lnTo>
                  <a:cubicBezTo>
                    <a:pt x="257" y="220"/>
                    <a:pt x="254" y="212"/>
                    <a:pt x="249" y="206"/>
                  </a:cubicBezTo>
                  <a:cubicBezTo>
                    <a:pt x="225" y="220"/>
                    <a:pt x="186" y="193"/>
                    <a:pt x="191" y="236"/>
                  </a:cubicBezTo>
                  <a:cubicBezTo>
                    <a:pt x="196" y="241"/>
                    <a:pt x="196" y="249"/>
                    <a:pt x="204" y="251"/>
                  </a:cubicBezTo>
                  <a:cubicBezTo>
                    <a:pt x="215" y="257"/>
                    <a:pt x="220" y="243"/>
                    <a:pt x="225" y="238"/>
                  </a:cubicBezTo>
                  <a:lnTo>
                    <a:pt x="225" y="233"/>
                  </a:lnTo>
                  <a:lnTo>
                    <a:pt x="244" y="233"/>
                  </a:lnTo>
                  <a:cubicBezTo>
                    <a:pt x="254" y="249"/>
                    <a:pt x="225" y="267"/>
                    <a:pt x="252" y="270"/>
                  </a:cubicBezTo>
                  <a:cubicBezTo>
                    <a:pt x="252" y="275"/>
                    <a:pt x="252" y="281"/>
                    <a:pt x="247" y="283"/>
                  </a:cubicBezTo>
                  <a:cubicBezTo>
                    <a:pt x="249" y="288"/>
                    <a:pt x="252" y="291"/>
                    <a:pt x="257" y="291"/>
                  </a:cubicBezTo>
                  <a:lnTo>
                    <a:pt x="268" y="291"/>
                  </a:lnTo>
                  <a:lnTo>
                    <a:pt x="273" y="291"/>
                  </a:lnTo>
                  <a:cubicBezTo>
                    <a:pt x="275" y="291"/>
                    <a:pt x="280" y="291"/>
                    <a:pt x="280" y="296"/>
                  </a:cubicBezTo>
                  <a:cubicBezTo>
                    <a:pt x="277" y="299"/>
                    <a:pt x="280" y="296"/>
                    <a:pt x="283" y="296"/>
                  </a:cubicBezTo>
                  <a:cubicBezTo>
                    <a:pt x="293" y="291"/>
                    <a:pt x="298" y="286"/>
                    <a:pt x="312" y="283"/>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2" name="Google Shape;212;p24"/>
            <p:cNvSpPr/>
            <p:nvPr/>
          </p:nvSpPr>
          <p:spPr>
            <a:xfrm>
              <a:off x="5199063" y="2151063"/>
              <a:ext cx="14287" cy="17462"/>
            </a:xfrm>
            <a:custGeom>
              <a:avLst/>
              <a:gdLst/>
              <a:ahLst/>
              <a:cxnLst/>
              <a:rect l="l" t="t" r="r" b="b"/>
              <a:pathLst>
                <a:path w="38" h="47" extrusionOk="0">
                  <a:moveTo>
                    <a:pt x="2" y="1"/>
                  </a:moveTo>
                  <a:cubicBezTo>
                    <a:pt x="5" y="1"/>
                    <a:pt x="10" y="1"/>
                    <a:pt x="18" y="1"/>
                  </a:cubicBezTo>
                  <a:cubicBezTo>
                    <a:pt x="23" y="1"/>
                    <a:pt x="29" y="0"/>
                    <a:pt x="31" y="3"/>
                  </a:cubicBezTo>
                  <a:cubicBezTo>
                    <a:pt x="34" y="5"/>
                    <a:pt x="37" y="9"/>
                    <a:pt x="37" y="14"/>
                  </a:cubicBezTo>
                  <a:cubicBezTo>
                    <a:pt x="37" y="19"/>
                    <a:pt x="34" y="22"/>
                    <a:pt x="31" y="25"/>
                  </a:cubicBezTo>
                  <a:cubicBezTo>
                    <a:pt x="29" y="27"/>
                    <a:pt x="23" y="30"/>
                    <a:pt x="16" y="30"/>
                  </a:cubicBezTo>
                  <a:lnTo>
                    <a:pt x="13" y="30"/>
                  </a:lnTo>
                  <a:lnTo>
                    <a:pt x="13" y="46"/>
                  </a:lnTo>
                  <a:lnTo>
                    <a:pt x="0" y="46"/>
                  </a:lnTo>
                  <a:lnTo>
                    <a:pt x="2" y="1"/>
                  </a:lnTo>
                  <a:close/>
                  <a:moveTo>
                    <a:pt x="13" y="22"/>
                  </a:moveTo>
                  <a:lnTo>
                    <a:pt x="16" y="22"/>
                  </a:lnTo>
                  <a:cubicBezTo>
                    <a:pt x="21" y="22"/>
                    <a:pt x="23" y="19"/>
                    <a:pt x="23" y="17"/>
                  </a:cubicBezTo>
                  <a:cubicBezTo>
                    <a:pt x="23" y="14"/>
                    <a:pt x="21" y="11"/>
                    <a:pt x="16" y="11"/>
                  </a:cubicBezTo>
                  <a:cubicBezTo>
                    <a:pt x="13" y="11"/>
                    <a:pt x="13" y="11"/>
                    <a:pt x="13" y="11"/>
                  </a:cubicBezTo>
                  <a:lnTo>
                    <a:pt x="13" y="22"/>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3" name="Google Shape;213;p24"/>
            <p:cNvSpPr/>
            <p:nvPr/>
          </p:nvSpPr>
          <p:spPr>
            <a:xfrm>
              <a:off x="5202238" y="2174875"/>
              <a:ext cx="15875" cy="15875"/>
            </a:xfrm>
            <a:custGeom>
              <a:avLst/>
              <a:gdLst/>
              <a:ahLst/>
              <a:cxnLst/>
              <a:rect l="l" t="t" r="r" b="b"/>
              <a:pathLst>
                <a:path w="43" h="46" extrusionOk="0">
                  <a:moveTo>
                    <a:pt x="16" y="35"/>
                  </a:moveTo>
                  <a:lnTo>
                    <a:pt x="13" y="45"/>
                  </a:lnTo>
                  <a:lnTo>
                    <a:pt x="0" y="45"/>
                  </a:lnTo>
                  <a:lnTo>
                    <a:pt x="13" y="0"/>
                  </a:lnTo>
                  <a:lnTo>
                    <a:pt x="29" y="0"/>
                  </a:lnTo>
                  <a:lnTo>
                    <a:pt x="42" y="45"/>
                  </a:lnTo>
                  <a:lnTo>
                    <a:pt x="32" y="45"/>
                  </a:lnTo>
                  <a:lnTo>
                    <a:pt x="29" y="35"/>
                  </a:lnTo>
                  <a:lnTo>
                    <a:pt x="16" y="35"/>
                  </a:lnTo>
                  <a:close/>
                  <a:moveTo>
                    <a:pt x="26" y="24"/>
                  </a:moveTo>
                  <a:lnTo>
                    <a:pt x="24" y="16"/>
                  </a:lnTo>
                  <a:cubicBezTo>
                    <a:pt x="24" y="13"/>
                    <a:pt x="21" y="11"/>
                    <a:pt x="21" y="8"/>
                  </a:cubicBezTo>
                  <a:lnTo>
                    <a:pt x="21" y="8"/>
                  </a:lnTo>
                  <a:cubicBezTo>
                    <a:pt x="21" y="11"/>
                    <a:pt x="18" y="13"/>
                    <a:pt x="18" y="16"/>
                  </a:cubicBezTo>
                  <a:lnTo>
                    <a:pt x="16" y="24"/>
                  </a:lnTo>
                  <a:lnTo>
                    <a:pt x="26" y="2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4" name="Google Shape;214;p24"/>
            <p:cNvSpPr/>
            <p:nvPr/>
          </p:nvSpPr>
          <p:spPr>
            <a:xfrm>
              <a:off x="5199063" y="2197100"/>
              <a:ext cx="14287" cy="15875"/>
            </a:xfrm>
            <a:custGeom>
              <a:avLst/>
              <a:gdLst/>
              <a:ahLst/>
              <a:cxnLst/>
              <a:rect l="l" t="t" r="r" b="b"/>
              <a:pathLst>
                <a:path w="40" h="46" extrusionOk="0">
                  <a:moveTo>
                    <a:pt x="10" y="0"/>
                  </a:moveTo>
                  <a:lnTo>
                    <a:pt x="10" y="16"/>
                  </a:lnTo>
                  <a:lnTo>
                    <a:pt x="26" y="16"/>
                  </a:lnTo>
                  <a:lnTo>
                    <a:pt x="26" y="0"/>
                  </a:lnTo>
                  <a:lnTo>
                    <a:pt x="39" y="0"/>
                  </a:lnTo>
                  <a:lnTo>
                    <a:pt x="39" y="45"/>
                  </a:lnTo>
                  <a:lnTo>
                    <a:pt x="26" y="45"/>
                  </a:lnTo>
                  <a:lnTo>
                    <a:pt x="26" y="26"/>
                  </a:lnTo>
                  <a:lnTo>
                    <a:pt x="10" y="26"/>
                  </a:lnTo>
                  <a:lnTo>
                    <a:pt x="10" y="45"/>
                  </a:lnTo>
                  <a:lnTo>
                    <a:pt x="0" y="45"/>
                  </a:lnTo>
                  <a:lnTo>
                    <a:pt x="0" y="0"/>
                  </a:lnTo>
                  <a:lnTo>
                    <a:pt x="1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5" name="Google Shape;215;p24"/>
            <p:cNvSpPr/>
            <p:nvPr/>
          </p:nvSpPr>
          <p:spPr>
            <a:xfrm>
              <a:off x="5194300" y="2219325"/>
              <a:ext cx="15875" cy="17463"/>
            </a:xfrm>
            <a:custGeom>
              <a:avLst/>
              <a:gdLst/>
              <a:ahLst/>
              <a:cxnLst/>
              <a:rect l="l" t="t" r="r" b="b"/>
              <a:pathLst>
                <a:path w="46" h="48" extrusionOk="0">
                  <a:moveTo>
                    <a:pt x="21" y="47"/>
                  </a:moveTo>
                  <a:cubicBezTo>
                    <a:pt x="8" y="47"/>
                    <a:pt x="0" y="37"/>
                    <a:pt x="0" y="24"/>
                  </a:cubicBezTo>
                  <a:cubicBezTo>
                    <a:pt x="0" y="10"/>
                    <a:pt x="8" y="0"/>
                    <a:pt x="24" y="0"/>
                  </a:cubicBezTo>
                  <a:cubicBezTo>
                    <a:pt x="37" y="2"/>
                    <a:pt x="45" y="13"/>
                    <a:pt x="45" y="24"/>
                  </a:cubicBezTo>
                  <a:cubicBezTo>
                    <a:pt x="45" y="37"/>
                    <a:pt x="37" y="47"/>
                    <a:pt x="21" y="47"/>
                  </a:cubicBezTo>
                  <a:close/>
                  <a:moveTo>
                    <a:pt x="24" y="37"/>
                  </a:moveTo>
                  <a:cubicBezTo>
                    <a:pt x="29" y="37"/>
                    <a:pt x="34" y="31"/>
                    <a:pt x="34" y="24"/>
                  </a:cubicBezTo>
                  <a:cubicBezTo>
                    <a:pt x="34" y="16"/>
                    <a:pt x="32" y="10"/>
                    <a:pt x="24" y="10"/>
                  </a:cubicBezTo>
                  <a:cubicBezTo>
                    <a:pt x="16" y="10"/>
                    <a:pt x="13" y="16"/>
                    <a:pt x="13" y="24"/>
                  </a:cubicBezTo>
                  <a:cubicBezTo>
                    <a:pt x="13" y="31"/>
                    <a:pt x="16" y="37"/>
                    <a:pt x="24" y="37"/>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6" name="Google Shape;216;p24"/>
            <p:cNvSpPr/>
            <p:nvPr/>
          </p:nvSpPr>
          <p:spPr>
            <a:xfrm>
              <a:off x="4916488" y="2159000"/>
              <a:ext cx="15875" cy="17463"/>
            </a:xfrm>
            <a:custGeom>
              <a:avLst/>
              <a:gdLst/>
              <a:ahLst/>
              <a:cxnLst/>
              <a:rect l="l" t="t" r="r" b="b"/>
              <a:pathLst>
                <a:path w="46" h="49" extrusionOk="0">
                  <a:moveTo>
                    <a:pt x="21" y="48"/>
                  </a:moveTo>
                  <a:cubicBezTo>
                    <a:pt x="8" y="48"/>
                    <a:pt x="0" y="37"/>
                    <a:pt x="0" y="24"/>
                  </a:cubicBezTo>
                  <a:cubicBezTo>
                    <a:pt x="0" y="10"/>
                    <a:pt x="8" y="0"/>
                    <a:pt x="24" y="0"/>
                  </a:cubicBezTo>
                  <a:cubicBezTo>
                    <a:pt x="37" y="3"/>
                    <a:pt x="45" y="13"/>
                    <a:pt x="45" y="24"/>
                  </a:cubicBezTo>
                  <a:cubicBezTo>
                    <a:pt x="45" y="37"/>
                    <a:pt x="37" y="48"/>
                    <a:pt x="21" y="48"/>
                  </a:cubicBezTo>
                  <a:close/>
                  <a:moveTo>
                    <a:pt x="24" y="37"/>
                  </a:moveTo>
                  <a:cubicBezTo>
                    <a:pt x="29" y="37"/>
                    <a:pt x="35" y="32"/>
                    <a:pt x="35" y="24"/>
                  </a:cubicBezTo>
                  <a:cubicBezTo>
                    <a:pt x="35" y="16"/>
                    <a:pt x="32" y="10"/>
                    <a:pt x="24" y="10"/>
                  </a:cubicBezTo>
                  <a:cubicBezTo>
                    <a:pt x="16" y="10"/>
                    <a:pt x="13" y="16"/>
                    <a:pt x="13" y="24"/>
                  </a:cubicBezTo>
                  <a:cubicBezTo>
                    <a:pt x="13" y="32"/>
                    <a:pt x="16" y="37"/>
                    <a:pt x="24" y="37"/>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7" name="Google Shape;217;p24"/>
            <p:cNvSpPr/>
            <p:nvPr/>
          </p:nvSpPr>
          <p:spPr>
            <a:xfrm>
              <a:off x="4916488" y="2185988"/>
              <a:ext cx="14287" cy="15875"/>
            </a:xfrm>
            <a:custGeom>
              <a:avLst/>
              <a:gdLst/>
              <a:ahLst/>
              <a:cxnLst/>
              <a:rect l="l" t="t" r="r" b="b"/>
              <a:pathLst>
                <a:path w="38" h="46" extrusionOk="0">
                  <a:moveTo>
                    <a:pt x="2" y="0"/>
                  </a:moveTo>
                  <a:cubicBezTo>
                    <a:pt x="5" y="0"/>
                    <a:pt x="10" y="0"/>
                    <a:pt x="18" y="0"/>
                  </a:cubicBezTo>
                  <a:cubicBezTo>
                    <a:pt x="23" y="0"/>
                    <a:pt x="28" y="0"/>
                    <a:pt x="31" y="3"/>
                  </a:cubicBezTo>
                  <a:cubicBezTo>
                    <a:pt x="33" y="5"/>
                    <a:pt x="37" y="8"/>
                    <a:pt x="37" y="13"/>
                  </a:cubicBezTo>
                  <a:cubicBezTo>
                    <a:pt x="37" y="19"/>
                    <a:pt x="34" y="21"/>
                    <a:pt x="31" y="24"/>
                  </a:cubicBezTo>
                  <a:cubicBezTo>
                    <a:pt x="29" y="27"/>
                    <a:pt x="23" y="29"/>
                    <a:pt x="15" y="29"/>
                  </a:cubicBezTo>
                  <a:lnTo>
                    <a:pt x="13" y="29"/>
                  </a:lnTo>
                  <a:lnTo>
                    <a:pt x="13" y="45"/>
                  </a:lnTo>
                  <a:lnTo>
                    <a:pt x="0" y="45"/>
                  </a:lnTo>
                  <a:lnTo>
                    <a:pt x="2" y="0"/>
                  </a:lnTo>
                  <a:close/>
                  <a:moveTo>
                    <a:pt x="13" y="21"/>
                  </a:moveTo>
                  <a:lnTo>
                    <a:pt x="15" y="21"/>
                  </a:lnTo>
                  <a:cubicBezTo>
                    <a:pt x="21" y="21"/>
                    <a:pt x="23" y="19"/>
                    <a:pt x="23" y="16"/>
                  </a:cubicBezTo>
                  <a:cubicBezTo>
                    <a:pt x="23" y="13"/>
                    <a:pt x="21" y="11"/>
                    <a:pt x="15" y="11"/>
                  </a:cubicBezTo>
                  <a:cubicBezTo>
                    <a:pt x="13" y="11"/>
                    <a:pt x="13" y="11"/>
                    <a:pt x="13" y="11"/>
                  </a:cubicBezTo>
                  <a:lnTo>
                    <a:pt x="13" y="21"/>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8" name="Google Shape;218;p24"/>
            <p:cNvSpPr/>
            <p:nvPr/>
          </p:nvSpPr>
          <p:spPr>
            <a:xfrm>
              <a:off x="4921250" y="2208213"/>
              <a:ext cx="11113" cy="15875"/>
            </a:xfrm>
            <a:custGeom>
              <a:avLst/>
              <a:gdLst/>
              <a:ahLst/>
              <a:cxnLst/>
              <a:rect l="l" t="t" r="r" b="b"/>
              <a:pathLst>
                <a:path w="33" h="46" extrusionOk="0">
                  <a:moveTo>
                    <a:pt x="6" y="31"/>
                  </a:moveTo>
                  <a:cubicBezTo>
                    <a:pt x="8" y="34"/>
                    <a:pt x="14" y="34"/>
                    <a:pt x="16" y="34"/>
                  </a:cubicBezTo>
                  <a:cubicBezTo>
                    <a:pt x="22" y="34"/>
                    <a:pt x="22" y="31"/>
                    <a:pt x="22" y="31"/>
                  </a:cubicBezTo>
                  <a:cubicBezTo>
                    <a:pt x="22" y="29"/>
                    <a:pt x="19" y="29"/>
                    <a:pt x="14" y="26"/>
                  </a:cubicBezTo>
                  <a:cubicBezTo>
                    <a:pt x="6" y="23"/>
                    <a:pt x="0" y="18"/>
                    <a:pt x="0" y="13"/>
                  </a:cubicBezTo>
                  <a:cubicBezTo>
                    <a:pt x="0" y="5"/>
                    <a:pt x="8" y="0"/>
                    <a:pt x="19" y="0"/>
                  </a:cubicBezTo>
                  <a:cubicBezTo>
                    <a:pt x="24" y="0"/>
                    <a:pt x="30" y="0"/>
                    <a:pt x="32" y="2"/>
                  </a:cubicBezTo>
                  <a:lnTo>
                    <a:pt x="30" y="13"/>
                  </a:lnTo>
                  <a:cubicBezTo>
                    <a:pt x="27" y="13"/>
                    <a:pt x="24" y="10"/>
                    <a:pt x="19" y="10"/>
                  </a:cubicBezTo>
                  <a:cubicBezTo>
                    <a:pt x="16" y="10"/>
                    <a:pt x="14" y="13"/>
                    <a:pt x="14" y="13"/>
                  </a:cubicBezTo>
                  <a:cubicBezTo>
                    <a:pt x="14" y="15"/>
                    <a:pt x="16" y="15"/>
                    <a:pt x="22" y="18"/>
                  </a:cubicBezTo>
                  <a:cubicBezTo>
                    <a:pt x="30" y="21"/>
                    <a:pt x="32" y="26"/>
                    <a:pt x="32" y="31"/>
                  </a:cubicBezTo>
                  <a:cubicBezTo>
                    <a:pt x="32" y="39"/>
                    <a:pt x="27" y="45"/>
                    <a:pt x="14" y="45"/>
                  </a:cubicBezTo>
                  <a:cubicBezTo>
                    <a:pt x="8" y="45"/>
                    <a:pt x="3" y="42"/>
                    <a:pt x="0" y="42"/>
                  </a:cubicBezTo>
                  <a:lnTo>
                    <a:pt x="6" y="31"/>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9" name="Google Shape;219;p24"/>
            <p:cNvSpPr/>
            <p:nvPr/>
          </p:nvSpPr>
          <p:spPr>
            <a:xfrm>
              <a:off x="2933700" y="2017713"/>
              <a:ext cx="438151" cy="381001"/>
            </a:xfrm>
            <a:custGeom>
              <a:avLst/>
              <a:gdLst/>
              <a:ahLst/>
              <a:cxnLst/>
              <a:rect l="l" t="t" r="r" b="b"/>
              <a:pathLst>
                <a:path w="1219" h="1060" extrusionOk="0">
                  <a:moveTo>
                    <a:pt x="0" y="0"/>
                  </a:moveTo>
                  <a:lnTo>
                    <a:pt x="784" y="0"/>
                  </a:lnTo>
                  <a:cubicBezTo>
                    <a:pt x="969" y="0"/>
                    <a:pt x="1218" y="79"/>
                    <a:pt x="1218" y="365"/>
                  </a:cubicBezTo>
                  <a:cubicBezTo>
                    <a:pt x="1218" y="641"/>
                    <a:pt x="1019" y="755"/>
                    <a:pt x="781" y="755"/>
                  </a:cubicBezTo>
                  <a:lnTo>
                    <a:pt x="455" y="755"/>
                  </a:lnTo>
                  <a:lnTo>
                    <a:pt x="455" y="1059"/>
                  </a:lnTo>
                  <a:lnTo>
                    <a:pt x="0" y="1059"/>
                  </a:lnTo>
                  <a:lnTo>
                    <a:pt x="0" y="0"/>
                  </a:lnTo>
                  <a:close/>
                  <a:moveTo>
                    <a:pt x="543" y="508"/>
                  </a:moveTo>
                  <a:cubicBezTo>
                    <a:pt x="651" y="508"/>
                    <a:pt x="762" y="490"/>
                    <a:pt x="762" y="371"/>
                  </a:cubicBezTo>
                  <a:cubicBezTo>
                    <a:pt x="762" y="259"/>
                    <a:pt x="651" y="244"/>
                    <a:pt x="543" y="244"/>
                  </a:cubicBezTo>
                  <a:lnTo>
                    <a:pt x="445" y="244"/>
                  </a:lnTo>
                  <a:lnTo>
                    <a:pt x="445" y="508"/>
                  </a:lnTo>
                  <a:lnTo>
                    <a:pt x="543" y="508"/>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20" name="Google Shape;220;p24"/>
            <p:cNvSpPr/>
            <p:nvPr/>
          </p:nvSpPr>
          <p:spPr>
            <a:xfrm>
              <a:off x="3335338" y="2017713"/>
              <a:ext cx="528638" cy="381001"/>
            </a:xfrm>
            <a:custGeom>
              <a:avLst/>
              <a:gdLst/>
              <a:ahLst/>
              <a:cxnLst/>
              <a:rect l="l" t="t" r="r" b="b"/>
              <a:pathLst>
                <a:path w="1468" h="1060" extrusionOk="0">
                  <a:moveTo>
                    <a:pt x="416" y="0"/>
                  </a:moveTo>
                  <a:lnTo>
                    <a:pt x="1044" y="0"/>
                  </a:lnTo>
                  <a:lnTo>
                    <a:pt x="1467" y="1059"/>
                  </a:lnTo>
                  <a:lnTo>
                    <a:pt x="991" y="1059"/>
                  </a:lnTo>
                  <a:lnTo>
                    <a:pt x="911" y="829"/>
                  </a:lnTo>
                  <a:lnTo>
                    <a:pt x="527" y="829"/>
                  </a:lnTo>
                  <a:lnTo>
                    <a:pt x="453" y="1059"/>
                  </a:lnTo>
                  <a:lnTo>
                    <a:pt x="0" y="1059"/>
                  </a:lnTo>
                  <a:lnTo>
                    <a:pt x="416" y="0"/>
                  </a:lnTo>
                  <a:close/>
                  <a:moveTo>
                    <a:pt x="591" y="575"/>
                  </a:moveTo>
                  <a:lnTo>
                    <a:pt x="856" y="575"/>
                  </a:lnTo>
                  <a:lnTo>
                    <a:pt x="726" y="228"/>
                  </a:lnTo>
                  <a:lnTo>
                    <a:pt x="723" y="228"/>
                  </a:lnTo>
                  <a:lnTo>
                    <a:pt x="591" y="575"/>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21" name="Google Shape;221;p24"/>
            <p:cNvSpPr/>
            <p:nvPr/>
          </p:nvSpPr>
          <p:spPr>
            <a:xfrm>
              <a:off x="3886200" y="2017713"/>
              <a:ext cx="438150" cy="381001"/>
            </a:xfrm>
            <a:custGeom>
              <a:avLst/>
              <a:gdLst/>
              <a:ahLst/>
              <a:cxnLst/>
              <a:rect l="l" t="t" r="r" b="b"/>
              <a:pathLst>
                <a:path w="1217" h="1060" extrusionOk="0">
                  <a:moveTo>
                    <a:pt x="760" y="0"/>
                  </a:moveTo>
                  <a:lnTo>
                    <a:pt x="1216" y="0"/>
                  </a:lnTo>
                  <a:lnTo>
                    <a:pt x="1216" y="1059"/>
                  </a:lnTo>
                  <a:lnTo>
                    <a:pt x="760" y="1059"/>
                  </a:lnTo>
                  <a:lnTo>
                    <a:pt x="760" y="678"/>
                  </a:lnTo>
                  <a:lnTo>
                    <a:pt x="456" y="678"/>
                  </a:lnTo>
                  <a:lnTo>
                    <a:pt x="456" y="1059"/>
                  </a:lnTo>
                  <a:lnTo>
                    <a:pt x="0" y="1059"/>
                  </a:lnTo>
                  <a:lnTo>
                    <a:pt x="0" y="0"/>
                  </a:lnTo>
                  <a:lnTo>
                    <a:pt x="456" y="0"/>
                  </a:lnTo>
                  <a:lnTo>
                    <a:pt x="456" y="365"/>
                  </a:lnTo>
                  <a:lnTo>
                    <a:pt x="760" y="365"/>
                  </a:lnTo>
                  <a:lnTo>
                    <a:pt x="76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22" name="Google Shape;222;p24"/>
            <p:cNvSpPr/>
            <p:nvPr/>
          </p:nvSpPr>
          <p:spPr>
            <a:xfrm>
              <a:off x="4365625" y="2011363"/>
              <a:ext cx="476250" cy="395288"/>
            </a:xfrm>
            <a:custGeom>
              <a:avLst/>
              <a:gdLst/>
              <a:ahLst/>
              <a:cxnLst/>
              <a:rect l="l" t="t" r="r" b="b"/>
              <a:pathLst>
                <a:path w="1322" h="1098" extrusionOk="0">
                  <a:moveTo>
                    <a:pt x="657" y="1097"/>
                  </a:moveTo>
                  <a:cubicBezTo>
                    <a:pt x="241" y="1097"/>
                    <a:pt x="0" y="909"/>
                    <a:pt x="0" y="549"/>
                  </a:cubicBezTo>
                  <a:cubicBezTo>
                    <a:pt x="0" y="194"/>
                    <a:pt x="244" y="0"/>
                    <a:pt x="657" y="0"/>
                  </a:cubicBezTo>
                  <a:cubicBezTo>
                    <a:pt x="1072" y="0"/>
                    <a:pt x="1319" y="194"/>
                    <a:pt x="1319" y="549"/>
                  </a:cubicBezTo>
                  <a:cubicBezTo>
                    <a:pt x="1321" y="911"/>
                    <a:pt x="1072" y="1097"/>
                    <a:pt x="657" y="1097"/>
                  </a:cubicBezTo>
                  <a:close/>
                  <a:moveTo>
                    <a:pt x="657" y="843"/>
                  </a:moveTo>
                  <a:cubicBezTo>
                    <a:pt x="837" y="843"/>
                    <a:pt x="842" y="662"/>
                    <a:pt x="845" y="549"/>
                  </a:cubicBezTo>
                  <a:cubicBezTo>
                    <a:pt x="842" y="451"/>
                    <a:pt x="831" y="255"/>
                    <a:pt x="657" y="255"/>
                  </a:cubicBezTo>
                  <a:cubicBezTo>
                    <a:pt x="487" y="255"/>
                    <a:pt x="474" y="448"/>
                    <a:pt x="474" y="549"/>
                  </a:cubicBezTo>
                  <a:cubicBezTo>
                    <a:pt x="477" y="662"/>
                    <a:pt x="495" y="843"/>
                    <a:pt x="657" y="843"/>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grpSp>
      <p:sp>
        <p:nvSpPr>
          <p:cNvPr id="223" name="Google Shape;223;p24"/>
          <p:cNvSpPr txBox="1">
            <a:spLocks noGrp="1"/>
          </p:cNvSpPr>
          <p:nvPr>
            <p:ph type="ctrTitle"/>
          </p:nvPr>
        </p:nvSpPr>
        <p:spPr>
          <a:xfrm>
            <a:off x="462578" y="670248"/>
            <a:ext cx="6788545" cy="3691952"/>
          </a:xfrm>
          <a:prstGeom prst="rect">
            <a:avLst/>
          </a:prstGeom>
        </p:spPr>
        <p:txBody>
          <a:bodyPr spcFirstLastPara="1" wrap="square" lIns="91433" tIns="45700" rIns="91433" bIns="45700" anchor="ctr" anchorCtr="0">
            <a:noAutofit/>
          </a:bodyPr>
          <a:lstStyle/>
          <a:p>
            <a:pPr lvl="0"/>
            <a:r>
              <a:rPr lang="es-MX" sz="4800" dirty="0">
                <a:solidFill>
                  <a:srgbClr val="000000"/>
                </a:solidFill>
                <a:effectLst/>
                <a:latin typeface="Poppins Black" pitchFamily="2" charset="77"/>
                <a:ea typeface="Calibri" panose="020F0502020204030204" pitchFamily="34" charset="0"/>
                <a:cs typeface="Poppins Black" pitchFamily="2" charset="77"/>
              </a:rPr>
              <a:t>Herramienta de Monitoreo del Programa Ampliado de Inmunización Nacional</a:t>
            </a:r>
            <a:endParaRPr sz="4800" dirty="0">
              <a:latin typeface="Poppins Black" pitchFamily="2" charset="77"/>
              <a:cs typeface="Poppins Black" pitchFamily="2" charset="77"/>
            </a:endParaRPr>
          </a:p>
        </p:txBody>
      </p:sp>
      <p:sp>
        <p:nvSpPr>
          <p:cNvPr id="3" name="Google Shape;225;p24">
            <a:extLst>
              <a:ext uri="{FF2B5EF4-FFF2-40B4-BE49-F238E27FC236}">
                <a16:creationId xmlns:a16="http://schemas.microsoft.com/office/drawing/2014/main" id="{CD610040-3E1E-05CC-A5E2-630D0AE382CA}"/>
              </a:ext>
            </a:extLst>
          </p:cNvPr>
          <p:cNvSpPr txBox="1"/>
          <p:nvPr/>
        </p:nvSpPr>
        <p:spPr>
          <a:xfrm>
            <a:off x="462577" y="4613922"/>
            <a:ext cx="6445039" cy="921981"/>
          </a:xfrm>
          <a:prstGeom prst="rect">
            <a:avLst/>
          </a:prstGeom>
          <a:noFill/>
          <a:ln>
            <a:noFill/>
          </a:ln>
        </p:spPr>
        <p:txBody>
          <a:bodyPr spcFirstLastPara="1" wrap="square" lIns="123267" tIns="123267" rIns="123267" bIns="123267" anchor="b" anchorCtr="0">
            <a:noAutofit/>
          </a:bodyPr>
          <a:lstStyle/>
          <a:p>
            <a:pPr>
              <a:lnSpc>
                <a:spcPct val="90000"/>
              </a:lnSpc>
              <a:buClr>
                <a:srgbClr val="000000"/>
              </a:buClr>
              <a:buSzPts val="1300"/>
            </a:pPr>
            <a:r>
              <a:rPr lang="es-ES" sz="2400" b="1" dirty="0">
                <a:latin typeface="Poppins"/>
                <a:ea typeface="Poppins"/>
                <a:cs typeface="Poppins"/>
                <a:sym typeface="Poppins"/>
              </a:rPr>
              <a:t>Anexo C. Presentación - Herramienta de Monitoreo del PAI Nacional - Estados Miembros</a:t>
            </a:r>
            <a:endParaRPr lang="es-ES" sz="2400" b="1" dirty="0">
              <a:solidFill>
                <a:srgbClr val="000000"/>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3778-FA6E-32EC-3BB0-C1E790181B4E}"/>
              </a:ext>
            </a:extLst>
          </p:cNvPr>
          <p:cNvSpPr>
            <a:spLocks noGrp="1"/>
          </p:cNvSpPr>
          <p:nvPr>
            <p:ph type="title"/>
          </p:nvPr>
        </p:nvSpPr>
        <p:spPr/>
        <p:txBody>
          <a:bodyPr/>
          <a:lstStyle/>
          <a:p>
            <a:r>
              <a:rPr lang="es-ES" dirty="0"/>
              <a:t>Autoevaluación</a:t>
            </a:r>
          </a:p>
        </p:txBody>
      </p:sp>
      <p:sp>
        <p:nvSpPr>
          <p:cNvPr id="4" name="TextBox 3">
            <a:extLst>
              <a:ext uri="{FF2B5EF4-FFF2-40B4-BE49-F238E27FC236}">
                <a16:creationId xmlns:a16="http://schemas.microsoft.com/office/drawing/2014/main" id="{1705F736-B6FF-4953-00C5-A581E1140087}"/>
              </a:ext>
            </a:extLst>
          </p:cNvPr>
          <p:cNvSpPr txBox="1"/>
          <p:nvPr/>
        </p:nvSpPr>
        <p:spPr>
          <a:xfrm>
            <a:off x="972274" y="1893283"/>
            <a:ext cx="10116274" cy="4093428"/>
          </a:xfrm>
          <a:prstGeom prst="rect">
            <a:avLst/>
          </a:prstGeom>
          <a:noFill/>
        </p:spPr>
        <p:txBody>
          <a:bodyPr wrap="square" lIns="91440" tIns="45720" rIns="91440" bIns="45720" anchor="t">
            <a:spAutoFit/>
          </a:bodyPr>
          <a:lstStyle/>
          <a:p>
            <a:pPr marL="342900" indent="-342900">
              <a:lnSpc>
                <a:spcPct val="100000"/>
              </a:lnSpc>
              <a:spcBef>
                <a:spcPts val="0"/>
              </a:spcBef>
              <a:buFont typeface="+mj-lt"/>
              <a:buAutoNum type="arabicPeriod"/>
            </a:pPr>
            <a:r>
              <a:rPr lang="es-ES" sz="2000" dirty="0">
                <a:latin typeface="Poppins"/>
                <a:ea typeface="Poppins"/>
                <a:cs typeface="Poppins"/>
                <a:sym typeface="Poppins"/>
              </a:rPr>
              <a:t>La herramienta es </a:t>
            </a:r>
            <a:r>
              <a:rPr lang="es-ES" sz="2000" b="1" dirty="0">
                <a:latin typeface="Poppins"/>
                <a:ea typeface="Poppins"/>
                <a:cs typeface="Poppins"/>
                <a:sym typeface="Poppins"/>
              </a:rPr>
              <a:t>autoadministrada </a:t>
            </a:r>
            <a:r>
              <a:rPr lang="es-ES" sz="2000" dirty="0">
                <a:latin typeface="Poppins"/>
                <a:ea typeface="Poppins"/>
                <a:cs typeface="Poppins"/>
                <a:sym typeface="Poppins"/>
              </a:rPr>
              <a:t>por el país,</a:t>
            </a:r>
          </a:p>
          <a:p>
            <a:pPr marL="951865" indent="-342900">
              <a:lnSpc>
                <a:spcPct val="100000"/>
              </a:lnSpc>
              <a:spcBef>
                <a:spcPts val="0"/>
              </a:spcBef>
              <a:buFont typeface="+mj-lt"/>
              <a:buAutoNum type="arabicPeriod"/>
            </a:pPr>
            <a:endParaRPr lang="es-ES" sz="2000" dirty="0">
              <a:latin typeface="Poppins"/>
              <a:ea typeface="Poppins"/>
              <a:cs typeface="Poppins"/>
            </a:endParaRPr>
          </a:p>
          <a:p>
            <a:pPr marL="342900" indent="-342900">
              <a:lnSpc>
                <a:spcPct val="100000"/>
              </a:lnSpc>
              <a:spcBef>
                <a:spcPts val="0"/>
              </a:spcBef>
              <a:buFont typeface="+mj-lt"/>
              <a:buAutoNum type="arabicPeriod"/>
            </a:pPr>
            <a:r>
              <a:rPr lang="es-ES" sz="2000" dirty="0">
                <a:latin typeface="Poppins"/>
                <a:ea typeface="Poppins"/>
                <a:cs typeface="Poppins"/>
                <a:sym typeface="Poppins"/>
              </a:rPr>
              <a:t>Los asesores de la CIM de la OPS solo brindan apoyo y aclaraciones técnicas. No brindan recomendaciones para seleccionar una calificación final,</a:t>
            </a:r>
          </a:p>
          <a:p>
            <a:pPr marL="951865" indent="-342900">
              <a:lnSpc>
                <a:spcPct val="100000"/>
              </a:lnSpc>
              <a:spcBef>
                <a:spcPts val="0"/>
              </a:spcBef>
              <a:buFont typeface="+mj-lt"/>
              <a:buAutoNum type="arabicPeriod"/>
            </a:pPr>
            <a:endParaRPr lang="es-ES" sz="2000" dirty="0">
              <a:latin typeface="Poppins"/>
              <a:ea typeface="Poppins"/>
              <a:cs typeface="Poppins"/>
            </a:endParaRPr>
          </a:p>
          <a:p>
            <a:pPr marL="342900" indent="-342900">
              <a:lnSpc>
                <a:spcPct val="100000"/>
              </a:lnSpc>
              <a:spcBef>
                <a:spcPts val="0"/>
              </a:spcBef>
              <a:buFont typeface="+mj-lt"/>
              <a:buAutoNum type="arabicPeriod"/>
            </a:pPr>
            <a:r>
              <a:rPr lang="es-ES" sz="2000" dirty="0">
                <a:latin typeface="Poppins"/>
                <a:ea typeface="Poppins"/>
                <a:cs typeface="Poppins"/>
                <a:sym typeface="Poppins"/>
              </a:rPr>
              <a:t>La herramienta está diseñada para la autoevaluación del PAI y promover la mejora en el programa. </a:t>
            </a:r>
            <a:r>
              <a:rPr lang="es-ES" sz="2000" b="1" dirty="0">
                <a:latin typeface="Poppins"/>
                <a:ea typeface="Poppins"/>
                <a:cs typeface="Poppins"/>
                <a:sym typeface="Poppins"/>
              </a:rPr>
              <a:t>No pretende evaluar ni emitir juicios </a:t>
            </a:r>
            <a:r>
              <a:rPr lang="es-ES" sz="2000" dirty="0">
                <a:latin typeface="Poppins"/>
                <a:ea typeface="Poppins"/>
                <a:cs typeface="Poppins"/>
                <a:sym typeface="Poppins"/>
              </a:rPr>
              <a:t>sobre el desempeño del país.</a:t>
            </a:r>
            <a:endParaRPr lang="es-ES" sz="2000" dirty="0">
              <a:latin typeface="Poppins"/>
              <a:ea typeface="Poppins"/>
              <a:cs typeface="Poppins"/>
            </a:endParaRPr>
          </a:p>
          <a:p>
            <a:pPr marL="951865" indent="-342900">
              <a:lnSpc>
                <a:spcPct val="100000"/>
              </a:lnSpc>
              <a:spcBef>
                <a:spcPts val="0"/>
              </a:spcBef>
              <a:buFont typeface="+mj-lt"/>
              <a:buAutoNum type="arabicPeriod"/>
            </a:pPr>
            <a:endParaRPr lang="es-ES" sz="2000" dirty="0">
              <a:latin typeface="Poppins"/>
              <a:ea typeface="Poppins"/>
              <a:cs typeface="Poppins"/>
            </a:endParaRPr>
          </a:p>
          <a:p>
            <a:pPr marL="342900" indent="-342900">
              <a:lnSpc>
                <a:spcPct val="100000"/>
              </a:lnSpc>
              <a:spcBef>
                <a:spcPts val="0"/>
              </a:spcBef>
              <a:buFont typeface="+mj-lt"/>
              <a:buAutoNum type="arabicPeriod"/>
            </a:pPr>
            <a:r>
              <a:rPr lang="es-ES" sz="2000" dirty="0">
                <a:latin typeface="Poppins"/>
                <a:ea typeface="Poppins"/>
                <a:cs typeface="Poppins"/>
                <a:sym typeface="Poppins"/>
              </a:rPr>
              <a:t>La calificación en escala de madurez no es el enfoque principal; Identificar las causas subyacentes de los obstáculos y los logros es lo que ayudará a mejorar el país.</a:t>
            </a:r>
          </a:p>
        </p:txBody>
      </p:sp>
    </p:spTree>
    <p:extLst>
      <p:ext uri="{BB962C8B-B14F-4D97-AF65-F5344CB8AC3E}">
        <p14:creationId xmlns:p14="http://schemas.microsoft.com/office/powerpoint/2010/main" val="129973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819C-9A1B-BB00-27CA-BF5FF2ED6178}"/>
              </a:ext>
            </a:extLst>
          </p:cNvPr>
          <p:cNvSpPr>
            <a:spLocks noGrp="1"/>
          </p:cNvSpPr>
          <p:nvPr>
            <p:ph type="title"/>
          </p:nvPr>
        </p:nvSpPr>
        <p:spPr/>
        <p:txBody>
          <a:bodyPr/>
          <a:lstStyle/>
          <a:p>
            <a:r>
              <a:rPr lang="es-ES" dirty="0"/>
              <a:t>Resultados de la autoevaluación</a:t>
            </a:r>
          </a:p>
        </p:txBody>
      </p:sp>
      <p:sp>
        <p:nvSpPr>
          <p:cNvPr id="4" name="TextBox 3">
            <a:extLst>
              <a:ext uri="{FF2B5EF4-FFF2-40B4-BE49-F238E27FC236}">
                <a16:creationId xmlns:a16="http://schemas.microsoft.com/office/drawing/2014/main" id="{072A21CC-AD44-632B-2DB4-6ED7E7444FF6}"/>
              </a:ext>
            </a:extLst>
          </p:cNvPr>
          <p:cNvSpPr txBox="1"/>
          <p:nvPr/>
        </p:nvSpPr>
        <p:spPr>
          <a:xfrm>
            <a:off x="838200" y="1690725"/>
            <a:ext cx="10744200" cy="4218463"/>
          </a:xfrm>
          <a:prstGeom prst="rect">
            <a:avLst/>
          </a:prstGeom>
          <a:noFill/>
        </p:spPr>
        <p:txBody>
          <a:bodyPr wrap="square">
            <a:spAutoFit/>
          </a:bodyPr>
          <a:lstStyle/>
          <a:p>
            <a:pPr marL="0" indent="0">
              <a:lnSpc>
                <a:spcPct val="115000"/>
              </a:lnSpc>
              <a:buNone/>
            </a:pPr>
            <a:r>
              <a:rPr lang="es-ES" b="1" dirty="0">
                <a:latin typeface="Poppins"/>
                <a:ea typeface="Poppins"/>
                <a:cs typeface="Poppins"/>
                <a:sym typeface="Poppins"/>
              </a:rPr>
              <a:t>Revisión documental:</a:t>
            </a:r>
          </a:p>
          <a:p>
            <a:pPr marL="595184" lvl="1" indent="-217216">
              <a:lnSpc>
                <a:spcPct val="115000"/>
              </a:lnSpc>
              <a:buSzPts val="1205"/>
              <a:buFont typeface="Poppins"/>
              <a:buChar char="○"/>
            </a:pPr>
            <a:r>
              <a:rPr lang="es-ES" dirty="0">
                <a:latin typeface="Poppins"/>
                <a:ea typeface="Poppins"/>
                <a:cs typeface="Poppins"/>
                <a:sym typeface="Poppins"/>
              </a:rPr>
              <a:t>Recopilar datos sobre el desempeño de cada componente del PAI durante los últimos 5 años.</a:t>
            </a:r>
          </a:p>
          <a:p>
            <a:pPr marL="0" indent="0">
              <a:lnSpc>
                <a:spcPct val="115000"/>
              </a:lnSpc>
              <a:buNone/>
            </a:pPr>
            <a:r>
              <a:rPr lang="es-ES" b="1" dirty="0">
                <a:latin typeface="Poppins"/>
                <a:ea typeface="Poppins"/>
                <a:cs typeface="Poppins"/>
                <a:sym typeface="Poppins"/>
              </a:rPr>
              <a:t>Análisis de la situación</a:t>
            </a:r>
            <a:r>
              <a:rPr lang="es-ES" dirty="0">
                <a:latin typeface="Poppins"/>
                <a:ea typeface="Poppins"/>
                <a:cs typeface="Poppins"/>
                <a:sym typeface="Poppins"/>
              </a:rPr>
              <a:t>:</a:t>
            </a:r>
          </a:p>
          <a:p>
            <a:pPr marL="595184" lvl="1" indent="-217216">
              <a:lnSpc>
                <a:spcPct val="115000"/>
              </a:lnSpc>
              <a:buSzPts val="1205"/>
              <a:buFont typeface="Poppins"/>
              <a:buChar char="○"/>
            </a:pPr>
            <a:r>
              <a:rPr lang="es-ES" dirty="0">
                <a:latin typeface="Poppins"/>
                <a:ea typeface="Poppins"/>
                <a:cs typeface="Poppins"/>
                <a:sym typeface="Poppins"/>
              </a:rPr>
              <a:t>Proporcionar una visión general de la situación del PAI antes de realizar la autoevaluación.</a:t>
            </a:r>
          </a:p>
          <a:p>
            <a:pPr marL="0" indent="0">
              <a:lnSpc>
                <a:spcPct val="115000"/>
              </a:lnSpc>
              <a:buNone/>
            </a:pPr>
            <a:r>
              <a:rPr lang="es-ES" b="1" dirty="0">
                <a:latin typeface="Poppins"/>
                <a:ea typeface="Poppins"/>
                <a:cs typeface="Poppins"/>
                <a:sym typeface="Poppins"/>
              </a:rPr>
              <a:t>Herramienta de seguimiento del rendimiento:</a:t>
            </a:r>
            <a:r>
              <a:rPr lang="es-ES" dirty="0">
                <a:latin typeface="Poppins"/>
                <a:ea typeface="Poppins"/>
                <a:cs typeface="Poppins"/>
                <a:sym typeface="Poppins"/>
              </a:rPr>
              <a:t> </a:t>
            </a:r>
          </a:p>
          <a:p>
            <a:pPr marL="595184" lvl="1" indent="-217216">
              <a:lnSpc>
                <a:spcPct val="115000"/>
              </a:lnSpc>
              <a:buSzPts val="1205"/>
              <a:buFont typeface="Poppins"/>
              <a:buChar char="○"/>
            </a:pPr>
            <a:r>
              <a:rPr lang="es-ES" dirty="0">
                <a:latin typeface="Poppins"/>
                <a:ea typeface="Poppins"/>
                <a:cs typeface="Poppins"/>
                <a:sym typeface="Poppins"/>
              </a:rPr>
              <a:t>Autoadministrado a nivel nacional y subnacional y mediante visitas de campo a nivel local</a:t>
            </a:r>
          </a:p>
          <a:p>
            <a:pPr marL="0" indent="0">
              <a:lnSpc>
                <a:spcPct val="115000"/>
              </a:lnSpc>
              <a:buNone/>
            </a:pPr>
            <a:r>
              <a:rPr lang="es-ES" b="1" dirty="0">
                <a:latin typeface="Poppins"/>
                <a:ea typeface="Poppins"/>
                <a:cs typeface="Poppins"/>
                <a:sym typeface="Poppins"/>
              </a:rPr>
              <a:t>Informe final y presentación:</a:t>
            </a:r>
            <a:endParaRPr lang="es-ES" dirty="0">
              <a:latin typeface="Poppins"/>
              <a:ea typeface="Poppins"/>
              <a:cs typeface="Poppins"/>
              <a:sym typeface="Poppins"/>
            </a:endParaRPr>
          </a:p>
          <a:p>
            <a:pPr marL="595184" lvl="1" indent="-217216">
              <a:lnSpc>
                <a:spcPct val="115000"/>
              </a:lnSpc>
              <a:buSzPts val="1205"/>
              <a:buFont typeface="Poppins"/>
              <a:buChar char="○"/>
            </a:pPr>
            <a:r>
              <a:rPr lang="es-ES" dirty="0">
                <a:latin typeface="Poppins"/>
                <a:ea typeface="Poppins"/>
                <a:cs typeface="Poppins"/>
                <a:sym typeface="Poppins"/>
              </a:rPr>
              <a:t>Descripción del estado actual de cada componente del PAI y recomendaciones.</a:t>
            </a:r>
          </a:p>
          <a:p>
            <a:pPr marL="0" indent="0">
              <a:lnSpc>
                <a:spcPct val="115000"/>
              </a:lnSpc>
              <a:buNone/>
            </a:pPr>
            <a:r>
              <a:rPr lang="es-ES" b="1" dirty="0">
                <a:latin typeface="Poppins"/>
                <a:ea typeface="Poppins"/>
                <a:cs typeface="Poppins"/>
                <a:sym typeface="Poppins"/>
              </a:rPr>
              <a:t>Plan de Acción</a:t>
            </a:r>
            <a:endParaRPr lang="es-ES" dirty="0">
              <a:latin typeface="Poppins"/>
              <a:ea typeface="Poppins"/>
              <a:cs typeface="Poppins"/>
              <a:sym typeface="Poppins"/>
            </a:endParaRPr>
          </a:p>
          <a:p>
            <a:pPr marL="595184" lvl="1" indent="-217216">
              <a:lnSpc>
                <a:spcPct val="115000"/>
              </a:lnSpc>
              <a:buSzPts val="1205"/>
              <a:buFont typeface="Poppins"/>
              <a:buChar char="○"/>
            </a:pPr>
            <a:r>
              <a:rPr lang="es-ES" dirty="0">
                <a:latin typeface="Poppins"/>
                <a:ea typeface="Poppins"/>
                <a:cs typeface="Poppins"/>
                <a:sym typeface="Poppins"/>
              </a:rPr>
              <a:t>Un plan para cerrar las brechas más urgentes del PAI nacional.</a:t>
            </a:r>
          </a:p>
        </p:txBody>
      </p:sp>
    </p:spTree>
    <p:extLst>
      <p:ext uri="{BB962C8B-B14F-4D97-AF65-F5344CB8AC3E}">
        <p14:creationId xmlns:p14="http://schemas.microsoft.com/office/powerpoint/2010/main" val="361016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F223723-F312-64A4-252D-FDE60A9B91B7}"/>
              </a:ext>
            </a:extLst>
          </p:cNvPr>
          <p:cNvSpPr>
            <a:spLocks noGrp="1"/>
          </p:cNvSpPr>
          <p:nvPr>
            <p:ph type="body" idx="1"/>
          </p:nvPr>
        </p:nvSpPr>
        <p:spPr>
          <a:xfrm>
            <a:off x="838201" y="2976788"/>
            <a:ext cx="5257800" cy="2865287"/>
          </a:xfrm>
        </p:spPr>
        <p:txBody>
          <a:bodyPr>
            <a:noAutofit/>
          </a:bodyPr>
          <a:lstStyle/>
          <a:p>
            <a:pPr marL="457200" lvl="0" indent="-457200">
              <a:buFont typeface="+mj-lt"/>
              <a:buAutoNum type="arabicPeriod"/>
            </a:pPr>
            <a:r>
              <a:rPr lang="es-MX" sz="2000" u="none" strike="noStrike" dirty="0">
                <a:effectLst/>
                <a:latin typeface="Poppins" panose="00000500000000000000" pitchFamily="2" charset="0"/>
                <a:ea typeface="Calibri" panose="020F0502020204030204" pitchFamily="34" charset="0"/>
                <a:cs typeface="Poppins" panose="00000500000000000000" pitchFamily="2" charset="0"/>
              </a:rPr>
              <a:t>Equipo de Coordinación Nacional (NCT)</a:t>
            </a:r>
          </a:p>
          <a:p>
            <a:pPr marL="742950" lvl="0" indent="-742950">
              <a:buFont typeface="+mj-lt"/>
              <a:buAutoNum type="arabicPeriod"/>
            </a:pPr>
            <a:endParaRPr lang="es-MX" sz="2000" u="none" strike="noStrike" dirty="0">
              <a:effectLst/>
              <a:latin typeface="Poppins" panose="00000500000000000000" pitchFamily="2" charset="0"/>
              <a:ea typeface="Times New Roman" panose="02020603050405020304" pitchFamily="18" charset="0"/>
              <a:cs typeface="Poppins" panose="00000500000000000000" pitchFamily="2" charset="0"/>
            </a:endParaRPr>
          </a:p>
          <a:p>
            <a:pPr marL="457200" lvl="0" indent="-457200">
              <a:buFont typeface="+mj-lt"/>
              <a:buAutoNum type="arabicPeriod"/>
            </a:pPr>
            <a:r>
              <a:rPr lang="es-MX" sz="2000" u="none" strike="noStrike" dirty="0">
                <a:effectLst/>
                <a:latin typeface="Poppins" panose="00000500000000000000" pitchFamily="2" charset="0"/>
                <a:ea typeface="Calibri" panose="020F0502020204030204" pitchFamily="34" charset="0"/>
                <a:cs typeface="Poppins" panose="00000500000000000000" pitchFamily="2" charset="0"/>
              </a:rPr>
              <a:t>Equipo de Coordinación Regional (RCT)</a:t>
            </a:r>
            <a:endParaRPr lang="es-MX" sz="2000" u="none" strike="noStrike" dirty="0">
              <a:effectLst/>
              <a:latin typeface="Poppins" panose="00000500000000000000" pitchFamily="2" charset="0"/>
              <a:ea typeface="Times New Roman" panose="02020603050405020304" pitchFamily="18" charset="0"/>
              <a:cs typeface="Poppins" panose="00000500000000000000" pitchFamily="2" charset="0"/>
            </a:endParaRPr>
          </a:p>
          <a:p>
            <a:pPr>
              <a:buFont typeface="+mj-lt"/>
              <a:buAutoNum type="arabicPeriod"/>
            </a:pPr>
            <a:endParaRPr lang="es-MX" sz="2000" dirty="0">
              <a:latin typeface="Poppins" panose="00000500000000000000" pitchFamily="2" charset="0"/>
              <a:cs typeface="Poppins" panose="00000500000000000000" pitchFamily="2" charset="0"/>
            </a:endParaRPr>
          </a:p>
        </p:txBody>
      </p:sp>
      <p:sp>
        <p:nvSpPr>
          <p:cNvPr id="5" name="Título 1">
            <a:extLst>
              <a:ext uri="{FF2B5EF4-FFF2-40B4-BE49-F238E27FC236}">
                <a16:creationId xmlns:a16="http://schemas.microsoft.com/office/drawing/2014/main" id="{3484851C-7381-0491-1608-560DA3B697C0}"/>
              </a:ext>
            </a:extLst>
          </p:cNvPr>
          <p:cNvSpPr>
            <a:spLocks noGrp="1"/>
          </p:cNvSpPr>
          <p:nvPr>
            <p:ph type="title"/>
          </p:nvPr>
        </p:nvSpPr>
        <p:spPr>
          <a:xfrm>
            <a:off x="838201" y="720128"/>
            <a:ext cx="10382026" cy="1325600"/>
          </a:xfrm>
        </p:spPr>
        <p:txBody>
          <a:bodyPr>
            <a:noAutofit/>
          </a:bodyPr>
          <a:lstStyle/>
          <a:p>
            <a:r>
              <a:rPr lang="es-MX" sz="4400" kern="1200" dirty="0">
                <a:solidFill>
                  <a:schemeClr val="tx1"/>
                </a:solidFill>
                <a:latin typeface="Poppins" pitchFamily="2" charset="77"/>
                <a:cs typeface="Poppins" pitchFamily="2" charset="77"/>
                <a:sym typeface="Poppins Black"/>
              </a:rPr>
              <a:t>Funciones y responsabilidades de los dos equipos a cargo de la autoevaluación</a:t>
            </a:r>
          </a:p>
        </p:txBody>
      </p:sp>
      <p:sp>
        <p:nvSpPr>
          <p:cNvPr id="7" name="Llamada rectangular redondeada 6">
            <a:extLst>
              <a:ext uri="{FF2B5EF4-FFF2-40B4-BE49-F238E27FC236}">
                <a16:creationId xmlns:a16="http://schemas.microsoft.com/office/drawing/2014/main" id="{C6D59284-36A3-64AD-35BC-61DBFCF6F2A9}"/>
              </a:ext>
            </a:extLst>
          </p:cNvPr>
          <p:cNvSpPr/>
          <p:nvPr/>
        </p:nvSpPr>
        <p:spPr>
          <a:xfrm>
            <a:off x="6667018" y="2325989"/>
            <a:ext cx="4951241" cy="3257230"/>
          </a:xfrm>
          <a:prstGeom prst="wedgeRoundRectCallout">
            <a:avLst>
              <a:gd name="adj1" fmla="val -56073"/>
              <a:gd name="adj2" fmla="val 18263"/>
              <a:gd name="adj3" fmla="val 16667"/>
            </a:avLst>
          </a:prstGeom>
          <a:solidFill>
            <a:srgbClr val="FFCB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ES" b="1" dirty="0">
              <a:solidFill>
                <a:schemeClr val="bg1"/>
              </a:solidFill>
              <a:latin typeface="Poppins" pitchFamily="2" charset="77"/>
              <a:cs typeface="Poppins" pitchFamily="2" charset="77"/>
            </a:endParaRPr>
          </a:p>
          <a:p>
            <a:r>
              <a:rPr lang="es-ES" b="1" dirty="0">
                <a:solidFill>
                  <a:schemeClr val="bg1"/>
                </a:solidFill>
                <a:latin typeface="Poppins" pitchFamily="2" charset="77"/>
                <a:cs typeface="Poppins" pitchFamily="2" charset="77"/>
              </a:rPr>
              <a:t>Las responsabilidades se han dividido en tres fases:</a:t>
            </a:r>
          </a:p>
          <a:p>
            <a:endParaRPr lang="es-ES" b="1" dirty="0">
              <a:solidFill>
                <a:schemeClr val="bg1"/>
              </a:solidFill>
              <a:latin typeface="Poppins" pitchFamily="2" charset="77"/>
              <a:cs typeface="Poppins" pitchFamily="2" charset="77"/>
            </a:endParaRPr>
          </a:p>
          <a:p>
            <a:pPr marL="457200" indent="-457200">
              <a:buFont typeface="Arial" panose="020B0604020202020204" pitchFamily="34" charset="0"/>
              <a:buChar char="•"/>
            </a:pPr>
            <a:r>
              <a:rPr lang="es-ES" b="1" dirty="0">
                <a:solidFill>
                  <a:schemeClr val="bg1"/>
                </a:solidFill>
                <a:latin typeface="Poppins" pitchFamily="2" charset="77"/>
                <a:cs typeface="Poppins" pitchFamily="2" charset="77"/>
              </a:rPr>
              <a:t>Preparación</a:t>
            </a:r>
          </a:p>
          <a:p>
            <a:pPr marL="457200" indent="-457200">
              <a:buFont typeface="Arial" panose="020B0604020202020204" pitchFamily="34" charset="0"/>
              <a:buChar char="•"/>
            </a:pPr>
            <a:endParaRPr lang="es-ES" b="1" dirty="0">
              <a:solidFill>
                <a:schemeClr val="bg1"/>
              </a:solidFill>
              <a:latin typeface="Poppins" pitchFamily="2" charset="77"/>
              <a:cs typeface="Poppins" pitchFamily="2" charset="77"/>
            </a:endParaRPr>
          </a:p>
          <a:p>
            <a:pPr marL="457200" indent="-457200">
              <a:buFont typeface="Arial" panose="020B0604020202020204" pitchFamily="34" charset="0"/>
              <a:buChar char="•"/>
            </a:pPr>
            <a:r>
              <a:rPr lang="es-ES" b="1" dirty="0">
                <a:solidFill>
                  <a:schemeClr val="bg1"/>
                </a:solidFill>
                <a:latin typeface="Poppins" pitchFamily="2" charset="77"/>
                <a:cs typeface="Poppins" pitchFamily="2" charset="77"/>
              </a:rPr>
              <a:t>Implementación</a:t>
            </a:r>
          </a:p>
          <a:p>
            <a:pPr marL="457200" indent="-457200">
              <a:buFont typeface="Arial" panose="020B0604020202020204" pitchFamily="34" charset="0"/>
              <a:buChar char="•"/>
            </a:pPr>
            <a:endParaRPr lang="es-ES" b="1" dirty="0">
              <a:solidFill>
                <a:schemeClr val="bg1"/>
              </a:solidFill>
              <a:latin typeface="Poppins" pitchFamily="2" charset="77"/>
              <a:cs typeface="Poppins" pitchFamily="2" charset="77"/>
            </a:endParaRPr>
          </a:p>
          <a:p>
            <a:pPr marL="457200" indent="-457200">
              <a:buFont typeface="Arial" panose="020B0604020202020204" pitchFamily="34" charset="0"/>
              <a:buChar char="•"/>
            </a:pPr>
            <a:r>
              <a:rPr lang="es-ES" b="1" dirty="0">
                <a:solidFill>
                  <a:schemeClr val="bg1"/>
                </a:solidFill>
                <a:latin typeface="Poppins" pitchFamily="2" charset="77"/>
                <a:cs typeface="Poppins" pitchFamily="2" charset="77"/>
              </a:rPr>
              <a:t>Seguimientos</a:t>
            </a:r>
          </a:p>
          <a:p>
            <a:pPr algn="ctr"/>
            <a:endParaRPr lang="es-MX" b="1"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1774211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EF74A-4028-78A3-1907-E4709112244F}"/>
              </a:ext>
            </a:extLst>
          </p:cNvPr>
          <p:cNvSpPr>
            <a:spLocks noGrp="1"/>
          </p:cNvSpPr>
          <p:nvPr>
            <p:ph type="title"/>
          </p:nvPr>
        </p:nvSpPr>
        <p:spPr>
          <a:xfrm>
            <a:off x="828339" y="236983"/>
            <a:ext cx="11223354" cy="1059382"/>
          </a:xfrm>
        </p:spPr>
        <p:txBody>
          <a:bodyPr>
            <a:normAutofit fontScale="90000"/>
          </a:bodyPr>
          <a:lstStyle/>
          <a:p>
            <a:r>
              <a:rPr lang="es-MX" dirty="0">
                <a:latin typeface="Poppins" pitchFamily="2" charset="77"/>
                <a:cs typeface="Poppins" pitchFamily="2" charset="77"/>
              </a:rPr>
              <a:t>Equipo de Coordinación Nacional (NCT)</a:t>
            </a:r>
          </a:p>
        </p:txBody>
      </p:sp>
      <p:sp>
        <p:nvSpPr>
          <p:cNvPr id="3" name="CuadroTexto 2">
            <a:extLst>
              <a:ext uri="{FF2B5EF4-FFF2-40B4-BE49-F238E27FC236}">
                <a16:creationId xmlns:a16="http://schemas.microsoft.com/office/drawing/2014/main" id="{D377D604-1917-CC23-A06C-5451B2BA4097}"/>
              </a:ext>
            </a:extLst>
          </p:cNvPr>
          <p:cNvSpPr txBox="1"/>
          <p:nvPr/>
        </p:nvSpPr>
        <p:spPr>
          <a:xfrm>
            <a:off x="828339" y="1296365"/>
            <a:ext cx="10427076" cy="584775"/>
          </a:xfrm>
          <a:prstGeom prst="rect">
            <a:avLst/>
          </a:prstGeom>
          <a:noFill/>
        </p:spPr>
        <p:txBody>
          <a:bodyPr wrap="square" rtlCol="0">
            <a:spAutoFit/>
          </a:bodyPr>
          <a:lstStyle/>
          <a:p>
            <a:r>
              <a:rPr lang="es-MX" sz="1600" dirty="0">
                <a:effectLst/>
                <a:latin typeface="Poppins" pitchFamily="2" charset="77"/>
                <a:ea typeface="Calibri" panose="020F0502020204030204" pitchFamily="34" charset="0"/>
                <a:cs typeface="Poppins" pitchFamily="2" charset="77"/>
              </a:rPr>
              <a:t>Integrado por representantes de los Ministerios de Salud y del PAI nacional, Punto Focal CIM de la Representación, consultor de la OPS.</a:t>
            </a:r>
            <a:endParaRPr lang="es-MX" sz="1600" dirty="0">
              <a:effectLst/>
              <a:latin typeface="Poppins" pitchFamily="2" charset="77"/>
              <a:ea typeface="Times New Roman" panose="02020603050405020304" pitchFamily="18" charset="0"/>
              <a:cs typeface="Poppins" pitchFamily="2" charset="77"/>
            </a:endParaRPr>
          </a:p>
        </p:txBody>
      </p:sp>
      <p:sp>
        <p:nvSpPr>
          <p:cNvPr id="4" name="CuadroTexto 3">
            <a:extLst>
              <a:ext uri="{FF2B5EF4-FFF2-40B4-BE49-F238E27FC236}">
                <a16:creationId xmlns:a16="http://schemas.microsoft.com/office/drawing/2014/main" id="{5440A43B-2479-94AA-E00C-AA32BCB74627}"/>
              </a:ext>
            </a:extLst>
          </p:cNvPr>
          <p:cNvSpPr txBox="1"/>
          <p:nvPr/>
        </p:nvSpPr>
        <p:spPr>
          <a:xfrm>
            <a:off x="828338" y="2060519"/>
            <a:ext cx="5400000" cy="3785652"/>
          </a:xfrm>
          <a:prstGeom prst="rect">
            <a:avLst/>
          </a:prstGeom>
          <a:noFill/>
          <a:ln>
            <a:solidFill>
              <a:schemeClr val="tx1"/>
            </a:solidFill>
          </a:ln>
        </p:spPr>
        <p:txBody>
          <a:bodyPr wrap="square" rtlCol="0">
            <a:spAutoFit/>
          </a:bodyPr>
          <a:lstStyle/>
          <a:p>
            <a:pPr marL="342900" lvl="0" indent="-342900">
              <a:buFont typeface="+mj-lt"/>
              <a:buAutoNum type="arabicPeriod"/>
            </a:pPr>
            <a:endParaRPr lang="es-MX" sz="1600" dirty="0">
              <a:solidFill>
                <a:srgbClr val="000000"/>
              </a:solidFill>
              <a:effectLst/>
              <a:latin typeface="Poppins" pitchFamily="2" charset="77"/>
              <a:ea typeface="Calibri" panose="020F0502020204030204" pitchFamily="34" charset="0"/>
              <a:cs typeface="Poppins" pitchFamily="2" charset="77"/>
            </a:endParaRPr>
          </a:p>
          <a:p>
            <a:pPr marL="342900" lvl="0" indent="-342900">
              <a:buFont typeface="+mj-lt"/>
              <a:buAutoNum type="arabicPeriod"/>
            </a:pPr>
            <a:r>
              <a:rPr lang="es-MX" sz="1600" dirty="0">
                <a:solidFill>
                  <a:srgbClr val="000000"/>
                </a:solidFill>
                <a:effectLst/>
                <a:latin typeface="Poppins" pitchFamily="2" charset="77"/>
                <a:ea typeface="Calibri" panose="020F0502020204030204" pitchFamily="34" charset="0"/>
                <a:cs typeface="Poppins" pitchFamily="2" charset="77"/>
              </a:rPr>
              <a:t>Identificar, documentar, recopilar, ordenar y analizar la información para la </a:t>
            </a:r>
            <a:r>
              <a:rPr lang="es-MX" sz="1600" dirty="0">
                <a:solidFill>
                  <a:srgbClr val="242424"/>
                </a:solidFill>
                <a:effectLst/>
                <a:highlight>
                  <a:srgbClr val="FFFFFF"/>
                </a:highlight>
                <a:latin typeface="Poppins" pitchFamily="2" charset="77"/>
                <a:ea typeface="Calibri" panose="020F0502020204030204" pitchFamily="34" charset="0"/>
                <a:cs typeface="Poppins" pitchFamily="2" charset="77"/>
              </a:rPr>
              <a:t>revisión documental </a:t>
            </a:r>
            <a:r>
              <a:rPr lang="es-MX" sz="1600" dirty="0">
                <a:solidFill>
                  <a:srgbClr val="000000"/>
                </a:solidFill>
                <a:effectLst/>
                <a:latin typeface="Poppins" pitchFamily="2" charset="77"/>
                <a:ea typeface="Calibri" panose="020F0502020204030204" pitchFamily="34" charset="0"/>
                <a:cs typeface="Poppins" pitchFamily="2" charset="77"/>
              </a:rPr>
              <a:t>y preparar el </a:t>
            </a:r>
            <a:r>
              <a:rPr lang="es-MX" sz="1600" dirty="0">
                <a:effectLst/>
                <a:highlight>
                  <a:srgbClr val="FFFFFF"/>
                </a:highlight>
                <a:latin typeface="Poppins" pitchFamily="2" charset="77"/>
                <a:ea typeface="Calibri" panose="020F0502020204030204" pitchFamily="34" charset="0"/>
                <a:cs typeface="Poppins" pitchFamily="2" charset="77"/>
              </a:rPr>
              <a:t>informe de análisis de situación.</a:t>
            </a:r>
          </a:p>
          <a:p>
            <a:pPr marL="342900" lvl="0" indent="-342900">
              <a:buFont typeface="+mj-lt"/>
              <a:buAutoNum type="arabicPeriod"/>
            </a:pPr>
            <a:endParaRPr lang="es-MX" sz="1600" dirty="0">
              <a:effectLst/>
              <a:latin typeface="Poppins" pitchFamily="2" charset="77"/>
              <a:ea typeface="Arial" panose="020B0604020202020204" pitchFamily="34" charset="0"/>
              <a:cs typeface="Poppins" pitchFamily="2" charset="77"/>
            </a:endParaRPr>
          </a:p>
          <a:p>
            <a:pPr marL="342900" lvl="0" indent="-342900">
              <a:buFont typeface="+mj-lt"/>
              <a:buAutoNum type="arabicPeriod"/>
            </a:pPr>
            <a:r>
              <a:rPr lang="es-MX" sz="1600" dirty="0">
                <a:effectLst/>
                <a:highlight>
                  <a:srgbClr val="FFFFFF"/>
                </a:highlight>
                <a:latin typeface="Poppins" pitchFamily="2" charset="77"/>
                <a:ea typeface="Calibri" panose="020F0502020204030204" pitchFamily="34" charset="0"/>
                <a:cs typeface="Poppins" pitchFamily="2" charset="77"/>
              </a:rPr>
              <a:t>Organizar entrevistas con informantes clave para recopilar datos para la revisión documental.</a:t>
            </a:r>
          </a:p>
          <a:p>
            <a:pPr marL="342900" lvl="0" indent="-342900">
              <a:buFont typeface="+mj-lt"/>
              <a:buAutoNum type="arabicPeriod"/>
            </a:pPr>
            <a:endParaRPr lang="es-MX" sz="1600" dirty="0">
              <a:effectLst/>
              <a:latin typeface="Poppins" pitchFamily="2" charset="77"/>
              <a:ea typeface="Arial" panose="020B0604020202020204" pitchFamily="34" charset="0"/>
              <a:cs typeface="Poppins" pitchFamily="2" charset="77"/>
            </a:endParaRPr>
          </a:p>
          <a:p>
            <a:pPr marL="342900" lvl="0" indent="-342900">
              <a:buFont typeface="+mj-lt"/>
              <a:buAutoNum type="arabicPeriod"/>
            </a:pPr>
            <a:r>
              <a:rPr lang="es-MX" sz="1600" dirty="0">
                <a:effectLst/>
                <a:highlight>
                  <a:srgbClr val="FFFFFF"/>
                </a:highlight>
                <a:latin typeface="Poppins" pitchFamily="2" charset="77"/>
                <a:ea typeface="Calibri" panose="020F0502020204030204" pitchFamily="34" charset="0"/>
                <a:cs typeface="Poppins" pitchFamily="2" charset="77"/>
              </a:rPr>
              <a:t>Adaptar la herramienta al contexto del país.</a:t>
            </a:r>
          </a:p>
          <a:p>
            <a:pPr marL="342900" lvl="0" indent="-342900">
              <a:buFont typeface="+mj-lt"/>
              <a:buAutoNum type="arabicPeriod"/>
            </a:pPr>
            <a:endParaRPr lang="es-MX" sz="1600" dirty="0">
              <a:effectLst/>
              <a:latin typeface="Poppins" pitchFamily="2" charset="77"/>
              <a:ea typeface="Arial" panose="020B0604020202020204" pitchFamily="34" charset="0"/>
              <a:cs typeface="Poppins" pitchFamily="2" charset="77"/>
            </a:endParaRPr>
          </a:p>
          <a:p>
            <a:pPr marL="342900" lvl="0" indent="-342900">
              <a:buFont typeface="+mj-lt"/>
              <a:buAutoNum type="arabicPeriod"/>
            </a:pPr>
            <a:r>
              <a:rPr lang="es-MX" sz="1600" dirty="0">
                <a:solidFill>
                  <a:srgbClr val="000000"/>
                </a:solidFill>
                <a:effectLst/>
                <a:latin typeface="Poppins" pitchFamily="2" charset="77"/>
                <a:ea typeface="Calibri" panose="020F0502020204030204" pitchFamily="34" charset="0"/>
                <a:cs typeface="Poppins" pitchFamily="2" charset="77"/>
              </a:rPr>
              <a:t>Coordinar los aspectos logísticos de </a:t>
            </a:r>
            <a:r>
              <a:rPr lang="es-MX" sz="1600" dirty="0">
                <a:effectLst/>
                <a:latin typeface="Poppins" pitchFamily="2" charset="77"/>
                <a:ea typeface="Calibri" panose="020F0502020204030204" pitchFamily="34" charset="0"/>
                <a:cs typeface="Poppins" pitchFamily="2" charset="77"/>
              </a:rPr>
              <a:t>talleres de autoevaluación a nivel nacional.</a:t>
            </a:r>
          </a:p>
          <a:p>
            <a:pPr marL="342900" lvl="0" indent="-342900">
              <a:buFont typeface="+mj-lt"/>
              <a:buAutoNum type="arabicPeriod"/>
            </a:pPr>
            <a:endParaRPr lang="es-MX" sz="1600" dirty="0">
              <a:effectLst/>
              <a:latin typeface="Poppins" pitchFamily="2" charset="77"/>
              <a:ea typeface="Calibri" panose="020F0502020204030204" pitchFamily="34" charset="0"/>
              <a:cs typeface="Poppins" pitchFamily="2" charset="77"/>
            </a:endParaRPr>
          </a:p>
        </p:txBody>
      </p:sp>
      <p:sp>
        <p:nvSpPr>
          <p:cNvPr id="6" name="CuadroTexto 5">
            <a:extLst>
              <a:ext uri="{FF2B5EF4-FFF2-40B4-BE49-F238E27FC236}">
                <a16:creationId xmlns:a16="http://schemas.microsoft.com/office/drawing/2014/main" id="{5787B4D8-641A-9F85-F2C4-B3BFF626D985}"/>
              </a:ext>
            </a:extLst>
          </p:cNvPr>
          <p:cNvSpPr txBox="1"/>
          <p:nvPr/>
        </p:nvSpPr>
        <p:spPr>
          <a:xfrm>
            <a:off x="6440016" y="2060519"/>
            <a:ext cx="5400000" cy="3785652"/>
          </a:xfrm>
          <a:prstGeom prst="rect">
            <a:avLst/>
          </a:prstGeom>
          <a:noFill/>
          <a:ln>
            <a:solidFill>
              <a:schemeClr val="tx1"/>
            </a:solidFill>
          </a:ln>
        </p:spPr>
        <p:txBody>
          <a:bodyPr wrap="square">
            <a:spAutoFit/>
          </a:bodyPr>
          <a:lstStyle/>
          <a:p>
            <a:pPr marL="342900" lvl="0" indent="-342900">
              <a:buFont typeface="+mj-lt"/>
              <a:buAutoNum type="arabicPeriod" startAt="5"/>
            </a:pPr>
            <a:endParaRPr lang="es-MX" sz="1600" dirty="0">
              <a:effectLst/>
              <a:latin typeface="Poppins" pitchFamily="2" charset="77"/>
              <a:ea typeface="Calibri" panose="020F0502020204030204" pitchFamily="34" charset="0"/>
              <a:cs typeface="Poppins" pitchFamily="2" charset="77"/>
            </a:endParaRPr>
          </a:p>
          <a:p>
            <a:pPr marL="342900" lvl="0" indent="-342900">
              <a:buFont typeface="+mj-lt"/>
              <a:buAutoNum type="arabicPeriod" startAt="5"/>
            </a:pPr>
            <a:r>
              <a:rPr lang="es-MX" sz="1600" dirty="0">
                <a:effectLst/>
                <a:latin typeface="Poppins" pitchFamily="2" charset="77"/>
                <a:ea typeface="Calibri" panose="020F0502020204030204" pitchFamily="34" charset="0"/>
                <a:cs typeface="Poppins" pitchFamily="2" charset="77"/>
              </a:rPr>
              <a:t>Coordinar los aspectos logísticos del nivel subnacional.y </a:t>
            </a:r>
            <a:r>
              <a:rPr lang="es-MX" sz="1600" dirty="0">
                <a:solidFill>
                  <a:srgbClr val="000000"/>
                </a:solidFill>
                <a:effectLst/>
                <a:latin typeface="Poppins" pitchFamily="2" charset="77"/>
                <a:ea typeface="Calibri" panose="020F0502020204030204" pitchFamily="34" charset="0"/>
                <a:cs typeface="Poppins" pitchFamily="2" charset="77"/>
              </a:rPr>
              <a:t>visitas para la autoevaluación.</a:t>
            </a:r>
          </a:p>
          <a:p>
            <a:pPr marL="342900" lvl="0" indent="-342900">
              <a:buFont typeface="+mj-lt"/>
              <a:buAutoNum type="arabicPeriod" startAt="5"/>
            </a:pPr>
            <a:endParaRPr lang="es-MX" sz="1600" dirty="0">
              <a:effectLst/>
              <a:latin typeface="Poppins" pitchFamily="2" charset="77"/>
              <a:ea typeface="Arial" panose="020B0604020202020204" pitchFamily="34" charset="0"/>
              <a:cs typeface="Poppins" pitchFamily="2" charset="77"/>
            </a:endParaRPr>
          </a:p>
          <a:p>
            <a:pPr marL="342900" lvl="0" indent="-342900">
              <a:buFont typeface="+mj-lt"/>
              <a:buAutoNum type="arabicPeriod" startAt="5"/>
            </a:pPr>
            <a:r>
              <a:rPr lang="es-MX" sz="1600" dirty="0">
                <a:effectLst/>
                <a:latin typeface="Poppins" pitchFamily="2" charset="77"/>
                <a:ea typeface="Calibri" panose="020F0502020204030204" pitchFamily="34" charset="0"/>
                <a:cs typeface="Poppins" pitchFamily="2" charset="77"/>
              </a:rPr>
              <a:t>Coordinar los aspectos logísticos para las visitas a los establecimientos de salud.</a:t>
            </a:r>
          </a:p>
          <a:p>
            <a:pPr marL="342900" lvl="0" indent="-342900">
              <a:buFont typeface="+mj-lt"/>
              <a:buAutoNum type="arabicPeriod" startAt="5"/>
            </a:pPr>
            <a:endParaRPr lang="es-MX" sz="1600" dirty="0">
              <a:effectLst/>
              <a:latin typeface="Poppins" pitchFamily="2" charset="77"/>
              <a:ea typeface="Arial" panose="020B0604020202020204" pitchFamily="34" charset="0"/>
              <a:cs typeface="Poppins" pitchFamily="2" charset="77"/>
            </a:endParaRPr>
          </a:p>
          <a:p>
            <a:pPr marL="342900" lvl="0" indent="-342900">
              <a:buFont typeface="+mj-lt"/>
              <a:buAutoNum type="arabicPeriod" startAt="5"/>
            </a:pPr>
            <a:r>
              <a:rPr lang="es-MX" sz="1600" dirty="0">
                <a:effectLst/>
                <a:latin typeface="Poppins" pitchFamily="2" charset="77"/>
                <a:ea typeface="Calibri" panose="020F0502020204030204" pitchFamily="34" charset="0"/>
                <a:cs typeface="Poppins" pitchFamily="2" charset="77"/>
              </a:rPr>
              <a:t>Asegúre que todas las puntuaciones y notas de la autoevaluación en diferentes niveles estén consolidadas en un archivo maestro principal para permitir la visualización de datos.</a:t>
            </a:r>
          </a:p>
          <a:p>
            <a:pPr marL="342900" lvl="0" indent="-342900">
              <a:buFont typeface="+mj-lt"/>
              <a:buAutoNum type="arabicPeriod" startAt="5"/>
            </a:pPr>
            <a:endParaRPr lang="es-MX" sz="1600" dirty="0">
              <a:effectLst/>
              <a:latin typeface="Poppins" pitchFamily="2" charset="77"/>
              <a:ea typeface="Arial" panose="020B0604020202020204" pitchFamily="34" charset="0"/>
              <a:cs typeface="Poppins" pitchFamily="2" charset="77"/>
            </a:endParaRPr>
          </a:p>
          <a:p>
            <a:pPr marL="342900" lvl="0" indent="-342900">
              <a:buFont typeface="+mj-lt"/>
              <a:buAutoNum type="arabicPeriod" startAt="5"/>
            </a:pPr>
            <a:r>
              <a:rPr lang="es-MX" sz="1600" dirty="0">
                <a:effectLst/>
                <a:latin typeface="Poppins" pitchFamily="2" charset="77"/>
                <a:ea typeface="Calibri" panose="020F0502020204030204" pitchFamily="34" charset="0"/>
                <a:cs typeface="Poppins" pitchFamily="2" charset="77"/>
              </a:rPr>
              <a:t>Liderar el desarrollo del Informe Final y el Plan de Acción.</a:t>
            </a:r>
          </a:p>
          <a:p>
            <a:pPr marL="342900" lvl="0" indent="-342900">
              <a:buFont typeface="+mj-lt"/>
              <a:buAutoNum type="arabicPeriod" startAt="5"/>
            </a:pPr>
            <a:endParaRPr lang="es-MX" sz="1600" dirty="0">
              <a:effectLst/>
              <a:latin typeface="Poppins" pitchFamily="2" charset="77"/>
              <a:ea typeface="Arial" panose="020B0604020202020204" pitchFamily="34" charset="0"/>
              <a:cs typeface="Poppins" pitchFamily="2" charset="77"/>
            </a:endParaRPr>
          </a:p>
        </p:txBody>
      </p:sp>
      <p:sp>
        <p:nvSpPr>
          <p:cNvPr id="7" name="CuadroTexto 6">
            <a:extLst>
              <a:ext uri="{FF2B5EF4-FFF2-40B4-BE49-F238E27FC236}">
                <a16:creationId xmlns:a16="http://schemas.microsoft.com/office/drawing/2014/main" id="{C7434CDE-6D70-4A69-BB09-2B13F148B9C3}"/>
              </a:ext>
            </a:extLst>
          </p:cNvPr>
          <p:cNvSpPr txBox="1"/>
          <p:nvPr/>
        </p:nvSpPr>
        <p:spPr>
          <a:xfrm>
            <a:off x="2326084" y="5963585"/>
            <a:ext cx="8060220" cy="830997"/>
          </a:xfrm>
          <a:prstGeom prst="rect">
            <a:avLst/>
          </a:prstGeom>
          <a:noFill/>
        </p:spPr>
        <p:txBody>
          <a:bodyPr wrap="none" rtlCol="0">
            <a:spAutoFit/>
          </a:bodyPr>
          <a:lstStyle/>
          <a:p>
            <a:pPr lvl="0" algn="ctr"/>
            <a:endParaRPr lang="es-MX" sz="1600" dirty="0">
              <a:effectLst/>
              <a:latin typeface="Poppins" pitchFamily="2" charset="77"/>
              <a:ea typeface="Arial" panose="020B0604020202020204" pitchFamily="34" charset="0"/>
              <a:cs typeface="Poppins" pitchFamily="2" charset="77"/>
            </a:endParaRPr>
          </a:p>
          <a:p>
            <a:pPr algn="ctr"/>
            <a:r>
              <a:rPr lang="es-MX" sz="1600" b="1" dirty="0">
                <a:effectLst/>
                <a:latin typeface="Poppins" pitchFamily="2" charset="77"/>
                <a:ea typeface="Calibri" panose="020F0502020204030204" pitchFamily="34" charset="0"/>
                <a:cs typeface="Poppins" pitchFamily="2" charset="77"/>
              </a:rPr>
              <a:t>Liderazgo permanente: </a:t>
            </a:r>
            <a:r>
              <a:rPr lang="es-MX" sz="1600" dirty="0">
                <a:effectLst/>
                <a:latin typeface="Poppins" pitchFamily="2" charset="77"/>
                <a:ea typeface="Calibri" panose="020F0502020204030204" pitchFamily="34" charset="0"/>
                <a:cs typeface="Poppins" pitchFamily="2" charset="77"/>
              </a:rPr>
              <a:t>Representante designado por el Ministerio de Salud.</a:t>
            </a:r>
            <a:endParaRPr lang="es-MX" sz="1600" dirty="0">
              <a:latin typeface="Poppins" pitchFamily="2" charset="77"/>
              <a:cs typeface="Poppins" pitchFamily="2" charset="77"/>
            </a:endParaRPr>
          </a:p>
          <a:p>
            <a:pPr algn="ctr"/>
            <a:endParaRPr lang="es-MX" sz="1600" dirty="0">
              <a:latin typeface="Poppins" pitchFamily="2" charset="77"/>
              <a:cs typeface="Poppins" pitchFamily="2" charset="77"/>
            </a:endParaRPr>
          </a:p>
        </p:txBody>
      </p:sp>
    </p:spTree>
    <p:extLst>
      <p:ext uri="{BB962C8B-B14F-4D97-AF65-F5344CB8AC3E}">
        <p14:creationId xmlns:p14="http://schemas.microsoft.com/office/powerpoint/2010/main" val="3422078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EF74A-4028-78A3-1907-E4709112244F}"/>
              </a:ext>
            </a:extLst>
          </p:cNvPr>
          <p:cNvSpPr>
            <a:spLocks noGrp="1"/>
          </p:cNvSpPr>
          <p:nvPr>
            <p:ph type="title"/>
          </p:nvPr>
        </p:nvSpPr>
        <p:spPr>
          <a:xfrm>
            <a:off x="828339" y="344559"/>
            <a:ext cx="11223354" cy="841313"/>
          </a:xfrm>
        </p:spPr>
        <p:txBody>
          <a:bodyPr>
            <a:normAutofit/>
          </a:bodyPr>
          <a:lstStyle/>
          <a:p>
            <a:r>
              <a:rPr lang="es-MX" sz="4000" dirty="0">
                <a:latin typeface="Poppins" pitchFamily="2" charset="77"/>
                <a:cs typeface="Poppins" pitchFamily="2" charset="77"/>
              </a:rPr>
              <a:t>Equipo de Coordinación Regional (ECR)</a:t>
            </a:r>
          </a:p>
        </p:txBody>
      </p:sp>
      <p:sp>
        <p:nvSpPr>
          <p:cNvPr id="3" name="CuadroTexto 2">
            <a:extLst>
              <a:ext uri="{FF2B5EF4-FFF2-40B4-BE49-F238E27FC236}">
                <a16:creationId xmlns:a16="http://schemas.microsoft.com/office/drawing/2014/main" id="{D377D604-1917-CC23-A06C-5451B2BA4097}"/>
              </a:ext>
            </a:extLst>
          </p:cNvPr>
          <p:cNvSpPr txBox="1"/>
          <p:nvPr/>
        </p:nvSpPr>
        <p:spPr>
          <a:xfrm>
            <a:off x="828339" y="1228904"/>
            <a:ext cx="10427077" cy="584775"/>
          </a:xfrm>
          <a:prstGeom prst="rect">
            <a:avLst/>
          </a:prstGeom>
          <a:noFill/>
        </p:spPr>
        <p:txBody>
          <a:bodyPr wrap="square" rtlCol="0">
            <a:spAutoFit/>
          </a:bodyPr>
          <a:lstStyle/>
          <a:p>
            <a:pPr algn="l">
              <a:spcAft>
                <a:spcPts val="750"/>
              </a:spcAft>
            </a:pPr>
            <a:r>
              <a:rPr lang="es-MX" sz="1600" dirty="0">
                <a:effectLst/>
                <a:latin typeface="Poppins" pitchFamily="2" charset="77"/>
                <a:ea typeface="Calibri" panose="020F0502020204030204" pitchFamily="34" charset="0"/>
                <a:cs typeface="Poppins" pitchFamily="2" charset="77"/>
              </a:rPr>
              <a:t>Integrado por Asesores regionales y Consultores Internacionales de </a:t>
            </a:r>
            <a:r>
              <a:rPr lang="es-MX" sz="1600" b="0" i="0" dirty="0">
                <a:solidFill>
                  <a:srgbClr val="585858"/>
                </a:solidFill>
                <a:effectLst/>
                <a:latin typeface="Poppins" pitchFamily="2" charset="77"/>
                <a:cs typeface="Poppins" pitchFamily="2" charset="77"/>
              </a:rPr>
              <a:t>Programa Especial de Inmunización Integral (CIM) OPS/OMS</a:t>
            </a:r>
            <a:r>
              <a:rPr lang="es-MX" sz="1600" b="0" i="0" dirty="0">
                <a:solidFill>
                  <a:srgbClr val="585858"/>
                </a:solidFill>
                <a:latin typeface="Poppins" pitchFamily="2" charset="77"/>
                <a:cs typeface="Poppins" pitchFamily="2" charset="77"/>
              </a:rPr>
              <a:t>.</a:t>
            </a:r>
            <a:endParaRPr lang="es-MX" sz="1600" dirty="0">
              <a:latin typeface="Poppins" pitchFamily="2" charset="77"/>
              <a:cs typeface="Poppins" pitchFamily="2" charset="77"/>
            </a:endParaRPr>
          </a:p>
        </p:txBody>
      </p:sp>
      <p:sp>
        <p:nvSpPr>
          <p:cNvPr id="4" name="CuadroTexto 3">
            <a:extLst>
              <a:ext uri="{FF2B5EF4-FFF2-40B4-BE49-F238E27FC236}">
                <a16:creationId xmlns:a16="http://schemas.microsoft.com/office/drawing/2014/main" id="{5440A43B-2479-94AA-E00C-AA32BCB74627}"/>
              </a:ext>
            </a:extLst>
          </p:cNvPr>
          <p:cNvSpPr txBox="1"/>
          <p:nvPr/>
        </p:nvSpPr>
        <p:spPr>
          <a:xfrm>
            <a:off x="828339" y="2021466"/>
            <a:ext cx="5895190" cy="4524315"/>
          </a:xfrm>
          <a:prstGeom prst="rect">
            <a:avLst/>
          </a:prstGeom>
          <a:noFill/>
          <a:ln>
            <a:solidFill>
              <a:schemeClr val="tx1"/>
            </a:solidFill>
          </a:ln>
        </p:spPr>
        <p:txBody>
          <a:bodyPr wrap="square" rtlCol="0">
            <a:spAutoFit/>
          </a:bodyPr>
          <a:lstStyle/>
          <a:p>
            <a:pPr marL="342900" lvl="0" indent="-342900">
              <a:buFont typeface="+mj-lt"/>
              <a:buAutoNum type="arabicPeriod"/>
            </a:pPr>
            <a:r>
              <a:rPr lang="es-MX" sz="1600" dirty="0">
                <a:effectLst/>
                <a:latin typeface="Poppins" pitchFamily="2" charset="77"/>
                <a:ea typeface="Calibri" panose="020F0502020204030204" pitchFamily="34" charset="0"/>
                <a:cs typeface="Poppins" pitchFamily="2" charset="77"/>
              </a:rPr>
              <a:t>Brindar apoyo técnico, financiero y logístico al NCT en las diferentes fases de aplicación del protocolo.</a:t>
            </a:r>
            <a:endParaRPr lang="es-MX" sz="1600"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a:pPr>
            <a:r>
              <a:rPr lang="es-MX" sz="1600" dirty="0">
                <a:effectLst/>
                <a:latin typeface="Poppins" pitchFamily="2" charset="77"/>
                <a:ea typeface="Calibri" panose="020F0502020204030204" pitchFamily="34" charset="0"/>
                <a:cs typeface="Poppins" pitchFamily="2" charset="77"/>
              </a:rPr>
              <a:t>Proporcionar orientación sobre la implementación de la revisión documental, la adaptación de la herramienta, la implementación de la autoevaluación a nivel nacional y subnacional y el desarrollo del informe final y el plan de acción.</a:t>
            </a:r>
            <a:endParaRPr lang="es-MX" sz="1600"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a:pPr>
            <a:r>
              <a:rPr lang="es-MX" sz="1600" dirty="0">
                <a:effectLst/>
                <a:latin typeface="Poppins" pitchFamily="2" charset="77"/>
                <a:ea typeface="Calibri" panose="020F0502020204030204" pitchFamily="34" charset="0"/>
                <a:cs typeface="Poppins" pitchFamily="2" charset="77"/>
              </a:rPr>
              <a:t>Coordinar el apoyo de los asesores regionales de la CIM responsables de cada componente del PAI, en la preparación de los talleres a nivel nacional.</a:t>
            </a:r>
            <a:endParaRPr lang="es-MX" sz="1600"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a:pPr>
            <a:r>
              <a:rPr lang="es-MX" sz="1600" dirty="0">
                <a:solidFill>
                  <a:srgbClr val="374151"/>
                </a:solidFill>
                <a:effectLst/>
                <a:latin typeface="Poppins" pitchFamily="2" charset="77"/>
                <a:ea typeface="Calibri" panose="020F0502020204030204" pitchFamily="34" charset="0"/>
                <a:cs typeface="Poppins" pitchFamily="2" charset="77"/>
              </a:rPr>
              <a:t>Coordinar con el NCT y el consultor internacional para organizar y apoyar la autoevaluación de cada componente.</a:t>
            </a:r>
            <a:endParaRPr lang="es-MX" sz="1600"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a:pPr>
            <a:r>
              <a:rPr lang="es-MX" sz="1600" dirty="0">
                <a:effectLst/>
                <a:latin typeface="Poppins" pitchFamily="2" charset="77"/>
                <a:ea typeface="Calibri" panose="020F0502020204030204" pitchFamily="34" charset="0"/>
                <a:cs typeface="Poppins" pitchFamily="2" charset="77"/>
              </a:rPr>
              <a:t>Apoyar al NCT en la elaboración del informe final, incorporando las recomendaciones para los tomadores de decisiones y oficiales de inmunización en los diferentes niveles del PAI y la OPS/OMS a nivel regional.</a:t>
            </a:r>
            <a:endParaRPr lang="es-MX" sz="1600" dirty="0">
              <a:effectLst/>
              <a:latin typeface="Poppins" pitchFamily="2" charset="77"/>
              <a:ea typeface="Times New Roman" panose="02020603050405020304" pitchFamily="18" charset="0"/>
              <a:cs typeface="Poppins" pitchFamily="2" charset="77"/>
            </a:endParaRPr>
          </a:p>
        </p:txBody>
      </p:sp>
      <p:sp>
        <p:nvSpPr>
          <p:cNvPr id="6" name="CuadroTexto 5">
            <a:extLst>
              <a:ext uri="{FF2B5EF4-FFF2-40B4-BE49-F238E27FC236}">
                <a16:creationId xmlns:a16="http://schemas.microsoft.com/office/drawing/2014/main" id="{5787B4D8-641A-9F85-F2C4-B3BFF626D985}"/>
              </a:ext>
            </a:extLst>
          </p:cNvPr>
          <p:cNvSpPr txBox="1"/>
          <p:nvPr/>
        </p:nvSpPr>
        <p:spPr>
          <a:xfrm>
            <a:off x="6960198" y="2031252"/>
            <a:ext cx="5000493" cy="4524315"/>
          </a:xfrm>
          <a:prstGeom prst="rect">
            <a:avLst/>
          </a:prstGeom>
          <a:noFill/>
          <a:ln>
            <a:solidFill>
              <a:schemeClr val="tx1"/>
            </a:solidFill>
          </a:ln>
        </p:spPr>
        <p:txBody>
          <a:bodyPr wrap="square">
            <a:spAutoFit/>
          </a:bodyPr>
          <a:lstStyle/>
          <a:p>
            <a:pPr marL="342900" lvl="0" indent="-342900">
              <a:buFont typeface="+mj-lt"/>
              <a:buAutoNum type="arabicPeriod" startAt="6"/>
            </a:pPr>
            <a:r>
              <a:rPr lang="es-MX" sz="1600" dirty="0">
                <a:effectLst/>
                <a:latin typeface="Poppins" pitchFamily="2" charset="77"/>
                <a:ea typeface="Calibri" panose="020F0502020204030204" pitchFamily="34" charset="0"/>
                <a:cs typeface="Poppins" pitchFamily="2" charset="77"/>
              </a:rPr>
              <a:t>Proporcionar orientación técnica en el desarrollo del plan de acción respecto de acciones de mediano y corto plazo.</a:t>
            </a:r>
            <a:endParaRPr lang="es-MX" sz="1600"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startAt="6"/>
            </a:pPr>
            <a:r>
              <a:rPr lang="es-MX" sz="1600" dirty="0">
                <a:solidFill>
                  <a:srgbClr val="374151"/>
                </a:solidFill>
                <a:effectLst/>
                <a:latin typeface="Poppins" pitchFamily="2" charset="77"/>
                <a:ea typeface="Calibri" panose="020F0502020204030204" pitchFamily="34" charset="0"/>
                <a:cs typeface="Poppins" pitchFamily="2" charset="77"/>
              </a:rPr>
              <a:t>Coordinar con los evaluadores regionales de la OPS/OMS para revisar los resultados de la autoevaluación, el informe final y el plan de acción.</a:t>
            </a:r>
            <a:endParaRPr lang="es-MX" sz="1600"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startAt="6"/>
            </a:pPr>
            <a:r>
              <a:rPr lang="es-MX" sz="1600" dirty="0">
                <a:effectLst/>
                <a:latin typeface="Poppins" pitchFamily="2" charset="77"/>
                <a:ea typeface="Calibri" panose="020F0502020204030204" pitchFamily="34" charset="0"/>
                <a:cs typeface="Poppins" pitchFamily="2" charset="77"/>
              </a:rPr>
              <a:t>Representar a la OPS/OMS como referentes del proyecto ante las autoridades nacionales, informando sobre el protocolo, cronograma, estado de avance y asegurando la presentación de resultados y recomendaciones.</a:t>
            </a:r>
            <a:endParaRPr lang="es-MX" sz="1600" dirty="0">
              <a:latin typeface="Poppins" pitchFamily="2" charset="77"/>
              <a:ea typeface="Calibri" panose="020F0502020204030204" pitchFamily="34" charset="0"/>
              <a:cs typeface="Poppins" pitchFamily="2" charset="77"/>
            </a:endParaRPr>
          </a:p>
          <a:p>
            <a:pPr marL="342900" lvl="0" indent="-342900">
              <a:buFont typeface="+mj-lt"/>
              <a:buAutoNum type="arabicPeriod" startAt="6"/>
            </a:pPr>
            <a:r>
              <a:rPr lang="es-MX" sz="1600" dirty="0">
                <a:effectLst/>
                <a:latin typeface="Poppins" pitchFamily="2" charset="77"/>
                <a:ea typeface="Calibri" panose="020F0502020204030204" pitchFamily="34" charset="0"/>
                <a:cs typeface="Poppins" pitchFamily="2" charset="77"/>
              </a:rPr>
              <a:t>De común acuerdo con las autoridades nacionales, publicar y difundir el informe final de la autoevaluación.</a:t>
            </a:r>
            <a:r>
              <a:rPr lang="es-MX" sz="1600" dirty="0">
                <a:effectLst/>
                <a:latin typeface="Poppins" pitchFamily="2" charset="77"/>
                <a:cs typeface="Poppins" pitchFamily="2" charset="77"/>
              </a:rPr>
              <a:t> </a:t>
            </a:r>
          </a:p>
          <a:p>
            <a:pPr marL="342900" lvl="0" indent="-342900">
              <a:buFont typeface="+mj-lt"/>
              <a:buAutoNum type="arabicPeriod" startAt="6"/>
            </a:pPr>
            <a:endParaRPr lang="es-MX" sz="1600" dirty="0">
              <a:latin typeface="Poppins" pitchFamily="2" charset="77"/>
              <a:ea typeface="Arial" panose="020B0604020202020204" pitchFamily="34" charset="0"/>
              <a:cs typeface="Poppins" pitchFamily="2" charset="77"/>
            </a:endParaRPr>
          </a:p>
          <a:p>
            <a:pPr marL="342900" lvl="0" indent="-342900">
              <a:buFont typeface="+mj-lt"/>
              <a:buAutoNum type="arabicPeriod" startAt="6"/>
            </a:pPr>
            <a:endParaRPr lang="es-MX" sz="1600" dirty="0">
              <a:effectLst/>
              <a:latin typeface="Poppins" pitchFamily="2" charset="77"/>
              <a:ea typeface="Arial" panose="020B0604020202020204" pitchFamily="34" charset="0"/>
              <a:cs typeface="Poppins" pitchFamily="2" charset="77"/>
            </a:endParaRPr>
          </a:p>
        </p:txBody>
      </p:sp>
    </p:spTree>
    <p:extLst>
      <p:ext uri="{BB962C8B-B14F-4D97-AF65-F5344CB8AC3E}">
        <p14:creationId xmlns:p14="http://schemas.microsoft.com/office/powerpoint/2010/main" val="3632611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FB7BA2-7FF2-4750-2AA1-3212BDCD6E84}"/>
              </a:ext>
            </a:extLst>
          </p:cNvPr>
          <p:cNvSpPr>
            <a:spLocks noGrp="1"/>
          </p:cNvSpPr>
          <p:nvPr>
            <p:ph type="ctrTitle"/>
          </p:nvPr>
        </p:nvSpPr>
        <p:spPr>
          <a:xfrm>
            <a:off x="934415" y="2627200"/>
            <a:ext cx="8934000" cy="1603600"/>
          </a:xfrm>
        </p:spPr>
        <p:txBody>
          <a:bodyPr/>
          <a:lstStyle/>
          <a:p>
            <a:r>
              <a:rPr lang="es-MX" dirty="0"/>
              <a:t>Anexos</a:t>
            </a:r>
          </a:p>
        </p:txBody>
      </p:sp>
    </p:spTree>
    <p:extLst>
      <p:ext uri="{BB962C8B-B14F-4D97-AF65-F5344CB8AC3E}">
        <p14:creationId xmlns:p14="http://schemas.microsoft.com/office/powerpoint/2010/main" val="2322654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69444-C120-B660-E9E7-A7680A50D1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5B35CBC-0E9C-A1F4-1AA5-5F3F59901135}"/>
              </a:ext>
            </a:extLst>
          </p:cNvPr>
          <p:cNvSpPr>
            <a:spLocks noGrp="1"/>
          </p:cNvSpPr>
          <p:nvPr>
            <p:ph type="title"/>
          </p:nvPr>
        </p:nvSpPr>
        <p:spPr/>
        <p:txBody>
          <a:bodyPr/>
          <a:lstStyle/>
          <a:p>
            <a:r>
              <a:rPr lang="en-US" dirty="0" err="1"/>
              <a:t>Categoría</a:t>
            </a:r>
            <a:r>
              <a:rPr lang="en-US" dirty="0"/>
              <a:t>: </a:t>
            </a:r>
            <a:r>
              <a:rPr lang="en-US" dirty="0" err="1"/>
              <a:t>Documentos</a:t>
            </a:r>
            <a:r>
              <a:rPr lang="en-US" dirty="0"/>
              <a:t> </a:t>
            </a:r>
            <a:r>
              <a:rPr lang="en-US" dirty="0" err="1"/>
              <a:t>generales</a:t>
            </a:r>
            <a:endParaRPr lang="en-PE" dirty="0"/>
          </a:p>
        </p:txBody>
      </p:sp>
      <p:graphicFrame>
        <p:nvGraphicFramePr>
          <p:cNvPr id="8" name="Tabla 6">
            <a:extLst>
              <a:ext uri="{FF2B5EF4-FFF2-40B4-BE49-F238E27FC236}">
                <a16:creationId xmlns:a16="http://schemas.microsoft.com/office/drawing/2014/main" id="{C2FC3CF3-6CC4-93FF-D6AE-E9690F56BD79}"/>
              </a:ext>
            </a:extLst>
          </p:cNvPr>
          <p:cNvGraphicFramePr>
            <a:graphicFrameLocks noGrp="1"/>
          </p:cNvGraphicFramePr>
          <p:nvPr>
            <p:extLst>
              <p:ext uri="{D42A27DB-BD31-4B8C-83A1-F6EECF244321}">
                <p14:modId xmlns:p14="http://schemas.microsoft.com/office/powerpoint/2010/main" val="643308110"/>
              </p:ext>
            </p:extLst>
          </p:nvPr>
        </p:nvGraphicFramePr>
        <p:xfrm>
          <a:off x="838200" y="1655276"/>
          <a:ext cx="10796286" cy="4747574"/>
        </p:xfrm>
        <a:graphic>
          <a:graphicData uri="http://schemas.openxmlformats.org/drawingml/2006/table">
            <a:tbl>
              <a:tblPr/>
              <a:tblGrid>
                <a:gridCol w="873730">
                  <a:extLst>
                    <a:ext uri="{9D8B030D-6E8A-4147-A177-3AD203B41FA5}">
                      <a16:colId xmlns:a16="http://schemas.microsoft.com/office/drawing/2014/main" val="1072868806"/>
                    </a:ext>
                  </a:extLst>
                </a:gridCol>
                <a:gridCol w="3605521">
                  <a:extLst>
                    <a:ext uri="{9D8B030D-6E8A-4147-A177-3AD203B41FA5}">
                      <a16:colId xmlns:a16="http://schemas.microsoft.com/office/drawing/2014/main" val="4022390145"/>
                    </a:ext>
                  </a:extLst>
                </a:gridCol>
                <a:gridCol w="6317035">
                  <a:extLst>
                    <a:ext uri="{9D8B030D-6E8A-4147-A177-3AD203B41FA5}">
                      <a16:colId xmlns:a16="http://schemas.microsoft.com/office/drawing/2014/main" val="3993060546"/>
                    </a:ext>
                  </a:extLst>
                </a:gridCol>
              </a:tblGrid>
              <a:tr h="521738">
                <a:tc>
                  <a:txBody>
                    <a:bodyPr/>
                    <a:lstStyle/>
                    <a:p>
                      <a:pPr algn="ctr" fontAlgn="t">
                        <a:lnSpc>
                          <a:spcPct val="115000"/>
                        </a:lnSpc>
                        <a:spcBef>
                          <a:spcPts val="0"/>
                        </a:spcBef>
                        <a:spcAft>
                          <a:spcPts val="0"/>
                        </a:spcAft>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Número de Anexo</a:t>
                      </a:r>
                      <a:endParaRPr lang="es-ES" sz="1200" b="1" i="0" u="none" strike="noStrike" noProof="0" dirty="0">
                        <a:solidFill>
                          <a:schemeClr val="tx1"/>
                        </a:solidFill>
                        <a:effectLst/>
                        <a:latin typeface="Poppins" pitchFamily="2" charset="77"/>
                        <a:cs typeface="Poppins" pitchFamily="2" charset="77"/>
                      </a:endParaRPr>
                    </a:p>
                  </a:txBody>
                  <a:tcPr marL="60386" marR="60386" marT="60386" marB="603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B00"/>
                    </a:solidFill>
                  </a:tcPr>
                </a:tc>
                <a:tc>
                  <a:txBody>
                    <a:bodyPr/>
                    <a:lstStyle/>
                    <a:p>
                      <a:pPr algn="l" fontAlgn="t">
                        <a:lnSpc>
                          <a:spcPct val="115000"/>
                        </a:lnSpc>
                        <a:spcBef>
                          <a:spcPts val="0"/>
                        </a:spcBef>
                        <a:spcAft>
                          <a:spcPts val="0"/>
                        </a:spcAft>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Nombre</a:t>
                      </a:r>
                      <a:endParaRPr lang="es-ES" sz="1200" b="1" i="0" u="none" strike="noStrike" noProof="0" dirty="0">
                        <a:solidFill>
                          <a:schemeClr val="tx1"/>
                        </a:solidFill>
                        <a:effectLst/>
                        <a:latin typeface="Poppins" pitchFamily="2" charset="77"/>
                        <a:cs typeface="Poppins" pitchFamily="2" charset="77"/>
                      </a:endParaRPr>
                    </a:p>
                  </a:txBody>
                  <a:tcPr marL="86956" marR="86956" marT="43478" marB="43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B00"/>
                    </a:solidFill>
                  </a:tcPr>
                </a:tc>
                <a:tc>
                  <a:txBody>
                    <a:bodyPr/>
                    <a:lstStyle/>
                    <a:p>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Descripción</a:t>
                      </a:r>
                      <a:endParaRPr lang="es-ES" sz="1200" b="1" noProof="0" dirty="0">
                        <a:solidFill>
                          <a:schemeClr val="tx1"/>
                        </a:solidFill>
                        <a:latin typeface="Poppins" pitchFamily="2" charset="77"/>
                        <a:cs typeface="Poppins" pitchFamily="2" charset="77"/>
                      </a:endParaRPr>
                    </a:p>
                  </a:txBody>
                  <a:tcPr marL="60386" marR="60386" marT="60386" marB="603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B00"/>
                    </a:solidFill>
                  </a:tcPr>
                </a:tc>
                <a:extLst>
                  <a:ext uri="{0D108BD9-81ED-4DB2-BD59-A6C34878D82A}">
                    <a16:rowId xmlns:a16="http://schemas.microsoft.com/office/drawing/2014/main" val="1089351994"/>
                  </a:ext>
                </a:extLst>
              </a:tr>
              <a:tr h="721737">
                <a:tc>
                  <a:txBody>
                    <a:bodyPr/>
                    <a:lstStyle/>
                    <a:p>
                      <a:pPr algn="ctr" fontAlgn="t">
                        <a:lnSpc>
                          <a:spcPct val="115000"/>
                        </a:lnSpc>
                        <a:spcBef>
                          <a:spcPts val="0"/>
                        </a:spcBef>
                        <a:spcAft>
                          <a:spcPts val="0"/>
                        </a:spcAft>
                      </a:pPr>
                      <a:r>
                        <a:rPr lang="es-ES" sz="1200" b="1" i="0" u="none" strike="noStrike" kern="100" noProof="0" dirty="0">
                          <a:effectLst/>
                          <a:highlight>
                            <a:srgbClr val="FFFFFF"/>
                          </a:highlight>
                          <a:latin typeface="Poppins" pitchFamily="2" charset="77"/>
                          <a:ea typeface="Calibri" panose="020F0502020204030204" pitchFamily="34" charset="0"/>
                          <a:cs typeface="Poppins" pitchFamily="2" charset="77"/>
                        </a:rPr>
                        <a:t>A</a:t>
                      </a:r>
                      <a:endParaRPr lang="es-ES" sz="1200" b="1" i="0" u="none" strike="noStrike" noProof="0" dirty="0">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Sinopsis de los anexos</a:t>
                      </a:r>
                      <a:endParaRPr lang="es-ES" sz="1200" b="0" i="0" u="none" strike="noStrike" noProof="0" dirty="0">
                        <a:effectLst/>
                        <a:latin typeface="Poppins" pitchFamily="2" charset="77"/>
                        <a:cs typeface="Poppins" pitchFamily="2" charset="77"/>
                      </a:endParaRPr>
                    </a:p>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 </a:t>
                      </a:r>
                      <a:endParaRPr lang="es-ES" sz="1200" b="0" i="0" u="none" strike="noStrike" noProof="0" dirty="0">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Proporciona una breve descripción general de todos los documentos de respaldo para el proceso de revisión de la Herramienta de Monitoreo del Desempeño.</a:t>
                      </a:r>
                      <a:endParaRPr lang="es-ES" sz="1200" b="0" i="0" u="none" strike="noStrike" noProof="0" dirty="0">
                        <a:effectLst/>
                        <a:latin typeface="Poppins" pitchFamily="2" charset="77"/>
                        <a:cs typeface="Poppins" pitchFamily="2" charset="77"/>
                      </a:endParaRPr>
                    </a:p>
                  </a:txBody>
                  <a:tcPr marL="86956" marR="86956" marT="43478" marB="434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4102560"/>
                  </a:ext>
                </a:extLst>
              </a:tr>
              <a:tr h="521738">
                <a:tc>
                  <a:txBody>
                    <a:bodyPr/>
                    <a:lstStyle/>
                    <a:p>
                      <a:pPr algn="ctr" fontAlgn="t">
                        <a:lnSpc>
                          <a:spcPct val="115000"/>
                        </a:lnSpc>
                        <a:spcBef>
                          <a:spcPts val="0"/>
                        </a:spcBef>
                        <a:spcAft>
                          <a:spcPts val="0"/>
                        </a:spcAft>
                      </a:pPr>
                      <a:r>
                        <a:rPr lang="es-ES" sz="1200" b="1" i="0" u="none" strike="noStrike" kern="100" noProof="0" dirty="0">
                          <a:effectLst/>
                          <a:highlight>
                            <a:srgbClr val="FFFFFF"/>
                          </a:highlight>
                          <a:latin typeface="Poppins" pitchFamily="2" charset="77"/>
                          <a:ea typeface="Calibri" panose="020F0502020204030204" pitchFamily="34" charset="0"/>
                          <a:cs typeface="Poppins" pitchFamily="2" charset="77"/>
                        </a:rPr>
                        <a:t>B</a:t>
                      </a:r>
                      <a:endParaRPr lang="es-ES" sz="1200" b="1" i="0" u="none" strike="noStrike" noProof="0" dirty="0">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fontAlgn="t" latinLnBrk="0" hangingPunct="1">
                        <a:lnSpc>
                          <a:spcPct val="115000"/>
                        </a:lnSpc>
                        <a:spcBef>
                          <a:spcPts val="0"/>
                        </a:spcBef>
                        <a:spcAft>
                          <a:spcPts val="0"/>
                        </a:spcAft>
                      </a:pPr>
                      <a:r>
                        <a:rPr lang="es-MX" sz="1200" b="0" i="0" u="none" strike="noStrike" kern="100" dirty="0">
                          <a:solidFill>
                            <a:schemeClr val="tx1"/>
                          </a:solidFill>
                          <a:effectLst/>
                          <a:highlight>
                            <a:srgbClr val="FFFFFF"/>
                          </a:highlight>
                          <a:latin typeface="Poppins" pitchFamily="2" charset="77"/>
                          <a:ea typeface="+mn-ea"/>
                          <a:cs typeface="Poppins" pitchFamily="2" charset="77"/>
                        </a:rPr>
                        <a:t>Protocolo - Herramienta de Monitoreo Programa Ampliado de Inmunización Nacional </a:t>
                      </a:r>
                      <a:endParaRPr lang="es-ES" sz="1200" b="0" i="0" u="none" strike="noStrike" kern="100" noProof="0" dirty="0">
                        <a:solidFill>
                          <a:schemeClr val="tx1"/>
                        </a:solidFill>
                        <a:effectLst/>
                        <a:highlight>
                          <a:srgbClr val="FFFFFF"/>
                        </a:highligh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Proporciona una guía detallada para ejecutar la herramienta de seguimiento del desempeño en los países.</a:t>
                      </a:r>
                      <a:endParaRPr lang="es-ES" sz="1200" b="0" i="0" u="none" strike="noStrike" noProof="0" dirty="0">
                        <a:effectLst/>
                        <a:latin typeface="Poppins" pitchFamily="2" charset="77"/>
                        <a:cs typeface="Poppins" pitchFamily="2" charset="77"/>
                      </a:endParaRPr>
                    </a:p>
                  </a:txBody>
                  <a:tcPr marL="86956" marR="86956" marT="43478" marB="434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1199565"/>
                  </a:ext>
                </a:extLst>
              </a:tr>
              <a:tr h="521738">
                <a:tc>
                  <a:txBody>
                    <a:bodyPr/>
                    <a:lstStyle/>
                    <a:p>
                      <a:pPr algn="ctr" fontAlgn="t">
                        <a:lnSpc>
                          <a:spcPct val="115000"/>
                        </a:lnSpc>
                        <a:spcBef>
                          <a:spcPts val="0"/>
                        </a:spcBef>
                        <a:spcAft>
                          <a:spcPts val="0"/>
                        </a:spcAft>
                      </a:pPr>
                      <a:r>
                        <a:rPr lang="es-ES" sz="1200" b="1" i="0" u="none" strike="noStrike" kern="100" noProof="0" dirty="0">
                          <a:effectLst/>
                          <a:highlight>
                            <a:srgbClr val="FFFFFF"/>
                          </a:highlight>
                          <a:latin typeface="Poppins" pitchFamily="2" charset="77"/>
                          <a:ea typeface="Calibri" panose="020F0502020204030204" pitchFamily="34" charset="0"/>
                          <a:cs typeface="Poppins" pitchFamily="2" charset="77"/>
                        </a:rPr>
                        <a:t>C</a:t>
                      </a:r>
                      <a:endParaRPr lang="es-ES" sz="1200" b="1" i="0" u="none" strike="noStrike" noProof="0" dirty="0">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latin typeface="Poppins" pitchFamily="2" charset="77"/>
                          <a:ea typeface="Calibri" panose="020F0502020204030204" pitchFamily="34" charset="0"/>
                          <a:cs typeface="Poppins" pitchFamily="2" charset="77"/>
                        </a:rPr>
                        <a:t>Presentación Herramienta de Monitoreo del Programa Ampliado de Inmunización Nacional. Estado miembro -</a:t>
                      </a: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Plantilla para presentar la Herramienta de Monitoreo del Desempeño a los estados miembros</a:t>
                      </a:r>
                      <a:endParaRPr lang="es-ES" sz="1200" b="0" i="0" u="none" strike="noStrike" noProof="0" dirty="0">
                        <a:effectLst/>
                        <a:latin typeface="Poppins" pitchFamily="2" charset="77"/>
                        <a:cs typeface="Poppins" pitchFamily="2" charset="77"/>
                      </a:endParaRPr>
                    </a:p>
                  </a:txBody>
                  <a:tcPr marL="86956" marR="86956" marT="43478" marB="434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2346919"/>
                  </a:ext>
                </a:extLst>
              </a:tr>
              <a:tr h="621458">
                <a:tc>
                  <a:txBody>
                    <a:bodyPr/>
                    <a:lstStyle/>
                    <a:p>
                      <a:pPr algn="ctr" fontAlgn="t">
                        <a:lnSpc>
                          <a:spcPct val="115000"/>
                        </a:lnSpc>
                        <a:spcBef>
                          <a:spcPts val="0"/>
                        </a:spcBef>
                        <a:spcAft>
                          <a:spcPts val="0"/>
                        </a:spcAft>
                      </a:pPr>
                      <a:r>
                        <a:rPr lang="es-ES" sz="1200" b="1" i="0" u="none" strike="noStrike" kern="100" noProof="0" dirty="0">
                          <a:effectLst/>
                          <a:highlight>
                            <a:srgbClr val="FFFFFF"/>
                          </a:highlight>
                          <a:latin typeface="Poppins" pitchFamily="2" charset="77"/>
                          <a:ea typeface="Calibri" panose="020F0502020204030204" pitchFamily="34" charset="0"/>
                          <a:cs typeface="Poppins" pitchFamily="2" charset="77"/>
                        </a:rPr>
                        <a:t>D</a:t>
                      </a:r>
                      <a:endParaRPr lang="es-ES" sz="1200" b="1" i="0" u="none" strike="noStrike" noProof="0" dirty="0">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latin typeface="Poppins" pitchFamily="2" charset="77"/>
                          <a:ea typeface="Calibri" panose="020F0502020204030204" pitchFamily="34" charset="0"/>
                          <a:cs typeface="Poppins" pitchFamily="2" charset="77"/>
                        </a:rPr>
                        <a:t>Términos de Referencia para Consultores </a:t>
                      </a:r>
                      <a:endParaRPr lang="es-ES" sz="1200" b="0" i="0" u="none" strike="noStrike" noProof="0" dirty="0">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Proporciona términos de referencia para los consultores nacionales/internacionales que la OPS contratará para apoyar la herramienta de seguimiento del desempeño en los países.</a:t>
                      </a:r>
                      <a:endParaRPr lang="es-ES" sz="1200" b="0" i="0" u="none" strike="noStrike" noProof="0" dirty="0">
                        <a:effectLst/>
                        <a:latin typeface="Poppins" pitchFamily="2" charset="77"/>
                        <a:cs typeface="Poppins" pitchFamily="2" charset="77"/>
                      </a:endParaRPr>
                    </a:p>
                  </a:txBody>
                  <a:tcPr marL="86956" marR="86956" marT="43478" marB="434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8280551"/>
                  </a:ext>
                </a:extLst>
              </a:tr>
              <a:tr h="521738">
                <a:tc>
                  <a:txBody>
                    <a:bodyPr/>
                    <a:lstStyle/>
                    <a:p>
                      <a:pPr algn="ctr" fontAlgn="t">
                        <a:lnSpc>
                          <a:spcPct val="115000"/>
                        </a:lnSpc>
                        <a:spcBef>
                          <a:spcPts val="0"/>
                        </a:spcBef>
                        <a:spcAft>
                          <a:spcPts val="0"/>
                        </a:spcAft>
                      </a:pPr>
                      <a:r>
                        <a:rPr lang="es-ES" sz="1200" b="1" i="0" u="none" strike="noStrike" kern="100" noProof="0" dirty="0">
                          <a:effectLst/>
                          <a:highlight>
                            <a:srgbClr val="FFFFFF"/>
                          </a:highlight>
                          <a:latin typeface="Poppins" pitchFamily="2" charset="77"/>
                          <a:ea typeface="Calibri" panose="020F0502020204030204" pitchFamily="34" charset="0"/>
                          <a:cs typeface="Poppins" pitchFamily="2" charset="77"/>
                        </a:rPr>
                        <a:t>E</a:t>
                      </a:r>
                      <a:endParaRPr lang="es-ES" sz="1200" b="1" i="0" u="none" strike="noStrike" noProof="0" dirty="0">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fontAlgn="t" latinLnBrk="0" hangingPunct="1">
                        <a:lnSpc>
                          <a:spcPct val="115000"/>
                        </a:lnSpc>
                        <a:spcBef>
                          <a:spcPts val="0"/>
                        </a:spcBef>
                        <a:spcAft>
                          <a:spcPts val="0"/>
                        </a:spcAft>
                      </a:pPr>
                      <a:r>
                        <a:rPr lang="es-MX" sz="1200" b="0" i="0" u="none" strike="noStrike" kern="100" dirty="0">
                          <a:solidFill>
                            <a:schemeClr val="tx1"/>
                          </a:solidFill>
                          <a:effectLst/>
                          <a:latin typeface="Poppins" pitchFamily="2" charset="77"/>
                          <a:ea typeface="+mn-ea"/>
                          <a:cs typeface="Poppins" pitchFamily="2" charset="77"/>
                        </a:rPr>
                        <a:t>Introducción de las responsabilidades de los consultores </a:t>
                      </a:r>
                      <a:endParaRPr lang="es-ES" sz="1200" b="0" i="0" u="none" strike="noStrike" kern="100" noProof="0" dirty="0">
                        <a:solidFill>
                          <a:schemeClr val="tx1"/>
                        </a:solidFill>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Plantilla para presentar las responsabilidades de un consultor que apoya la Herramienta de Monitoreo del Desempeño en los estados miembros</a:t>
                      </a:r>
                      <a:endParaRPr lang="es-ES" sz="1200" b="0" i="0" u="none" strike="noStrike" noProof="0" dirty="0">
                        <a:effectLst/>
                        <a:latin typeface="Poppins" pitchFamily="2" charset="77"/>
                        <a:cs typeface="Poppins" pitchFamily="2" charset="77"/>
                      </a:endParaRPr>
                    </a:p>
                  </a:txBody>
                  <a:tcPr marL="86956" marR="86956" marT="43478" marB="434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2394049"/>
                  </a:ext>
                </a:extLst>
              </a:tr>
              <a:tr h="721737">
                <a:tc>
                  <a:txBody>
                    <a:bodyPr/>
                    <a:lstStyle/>
                    <a:p>
                      <a:pPr algn="ctr" fontAlgn="t">
                        <a:lnSpc>
                          <a:spcPct val="115000"/>
                        </a:lnSpc>
                        <a:spcBef>
                          <a:spcPts val="0"/>
                        </a:spcBef>
                        <a:spcAft>
                          <a:spcPts val="0"/>
                        </a:spcAft>
                      </a:pPr>
                      <a:r>
                        <a:rPr lang="es-ES" sz="1200" b="1" i="0" u="none" strike="noStrike" kern="100" noProof="0" dirty="0">
                          <a:effectLst/>
                          <a:highlight>
                            <a:srgbClr val="FFFFFF"/>
                          </a:highlight>
                          <a:latin typeface="Poppins" pitchFamily="2" charset="77"/>
                          <a:ea typeface="Calibri" panose="020F0502020204030204" pitchFamily="34" charset="0"/>
                          <a:cs typeface="Poppins" pitchFamily="2" charset="77"/>
                        </a:rPr>
                        <a:t>F</a:t>
                      </a:r>
                      <a:endParaRPr lang="es-ES" sz="1200" b="1" i="0" u="none" strike="noStrike" noProof="0" dirty="0">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latin typeface="Poppins" pitchFamily="2" charset="77"/>
                          <a:ea typeface="Calibri" panose="020F0502020204030204" pitchFamily="34" charset="0"/>
                          <a:cs typeface="Poppins" pitchFamily="2" charset="77"/>
                        </a:rPr>
                        <a:t>Flujo del proceso de Monitoreo Programa Ampliado de Inmunización Nacional </a:t>
                      </a:r>
                      <a:endParaRPr lang="es-ES" sz="1200" b="0" i="0" u="none" strike="noStrike" noProof="0" dirty="0">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Proporciona una guía general paso a paso para realizar  el Monitoreo de desempeño del PAI en los países.</a:t>
                      </a:r>
                      <a:endParaRPr lang="es-ES" sz="1200" b="0" i="0" u="none" strike="noStrike" noProof="0" dirty="0">
                        <a:effectLst/>
                        <a:latin typeface="Poppins" pitchFamily="2" charset="77"/>
                        <a:cs typeface="Poppins" pitchFamily="2" charset="77"/>
                      </a:endParaRPr>
                    </a:p>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 </a:t>
                      </a:r>
                      <a:endParaRPr lang="es-ES" sz="1200" b="0" i="0" u="none" strike="noStrike" noProof="0" dirty="0">
                        <a:effectLst/>
                        <a:latin typeface="Poppins" pitchFamily="2" charset="77"/>
                        <a:cs typeface="Poppins" pitchFamily="2" charset="77"/>
                      </a:endParaRPr>
                    </a:p>
                  </a:txBody>
                  <a:tcPr marL="86956" marR="86956" marT="43478" marB="434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899272"/>
                  </a:ext>
                </a:extLst>
              </a:tr>
            </a:tbl>
          </a:graphicData>
        </a:graphic>
      </p:graphicFrame>
    </p:spTree>
    <p:extLst>
      <p:ext uri="{BB962C8B-B14F-4D97-AF65-F5344CB8AC3E}">
        <p14:creationId xmlns:p14="http://schemas.microsoft.com/office/powerpoint/2010/main" val="4043132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CFAA2-81F8-C590-42BC-8598A9D126C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ACA2FE4-26D5-C01F-54FA-54D081FE102F}"/>
              </a:ext>
            </a:extLst>
          </p:cNvPr>
          <p:cNvSpPr>
            <a:spLocks noGrp="1"/>
          </p:cNvSpPr>
          <p:nvPr>
            <p:ph type="title"/>
          </p:nvPr>
        </p:nvSpPr>
        <p:spPr/>
        <p:txBody>
          <a:bodyPr/>
          <a:lstStyle/>
          <a:p>
            <a:r>
              <a:rPr lang="en-US" dirty="0" err="1"/>
              <a:t>Categoría</a:t>
            </a:r>
            <a:r>
              <a:rPr lang="en-US" dirty="0"/>
              <a:t>: </a:t>
            </a:r>
            <a:r>
              <a:rPr lang="en-US" dirty="0" err="1"/>
              <a:t>Fase</a:t>
            </a:r>
            <a:r>
              <a:rPr lang="en-US" dirty="0"/>
              <a:t> 1 </a:t>
            </a:r>
            <a:r>
              <a:rPr lang="en-US" dirty="0" err="1"/>
              <a:t>Preparación</a:t>
            </a:r>
            <a:endParaRPr lang="en-PE" dirty="0"/>
          </a:p>
        </p:txBody>
      </p:sp>
      <p:graphicFrame>
        <p:nvGraphicFramePr>
          <p:cNvPr id="8" name="Tabla 2">
            <a:extLst>
              <a:ext uri="{FF2B5EF4-FFF2-40B4-BE49-F238E27FC236}">
                <a16:creationId xmlns:a16="http://schemas.microsoft.com/office/drawing/2014/main" id="{2F451E9A-AA60-73A1-015E-8AC6E8DD4A1A}"/>
              </a:ext>
            </a:extLst>
          </p:cNvPr>
          <p:cNvGraphicFramePr>
            <a:graphicFrameLocks noGrp="1"/>
          </p:cNvGraphicFramePr>
          <p:nvPr>
            <p:extLst>
              <p:ext uri="{D42A27DB-BD31-4B8C-83A1-F6EECF244321}">
                <p14:modId xmlns:p14="http://schemas.microsoft.com/office/powerpoint/2010/main" val="1274757750"/>
              </p:ext>
            </p:extLst>
          </p:nvPr>
        </p:nvGraphicFramePr>
        <p:xfrm>
          <a:off x="838200" y="1655276"/>
          <a:ext cx="10796286" cy="4627240"/>
        </p:xfrm>
        <a:graphic>
          <a:graphicData uri="http://schemas.openxmlformats.org/drawingml/2006/table">
            <a:tbl>
              <a:tblPr>
                <a:tableStyleId>{5C22544A-7EE6-4342-B048-85BDC9FD1C3A}</a:tableStyleId>
              </a:tblPr>
              <a:tblGrid>
                <a:gridCol w="872266">
                  <a:extLst>
                    <a:ext uri="{9D8B030D-6E8A-4147-A177-3AD203B41FA5}">
                      <a16:colId xmlns:a16="http://schemas.microsoft.com/office/drawing/2014/main" val="3299235412"/>
                    </a:ext>
                  </a:extLst>
                </a:gridCol>
                <a:gridCol w="3614569">
                  <a:extLst>
                    <a:ext uri="{9D8B030D-6E8A-4147-A177-3AD203B41FA5}">
                      <a16:colId xmlns:a16="http://schemas.microsoft.com/office/drawing/2014/main" val="3203061080"/>
                    </a:ext>
                  </a:extLst>
                </a:gridCol>
                <a:gridCol w="6309451">
                  <a:extLst>
                    <a:ext uri="{9D8B030D-6E8A-4147-A177-3AD203B41FA5}">
                      <a16:colId xmlns:a16="http://schemas.microsoft.com/office/drawing/2014/main" val="2148862156"/>
                    </a:ext>
                  </a:extLst>
                </a:gridCol>
              </a:tblGrid>
              <a:tr h="279400">
                <a:tc>
                  <a:txBody>
                    <a:bodyPr/>
                    <a:lstStyle/>
                    <a:p>
                      <a:pPr algn="ctr" fontAlgn="t">
                        <a:lnSpc>
                          <a:spcPct val="115000"/>
                        </a:lnSpc>
                        <a:spcBef>
                          <a:spcPts val="0"/>
                        </a:spcBef>
                        <a:spcAft>
                          <a:spcPts val="0"/>
                        </a:spcAft>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Número de Anexo</a:t>
                      </a:r>
                      <a:endParaRPr lang="es-ES" sz="1200" b="1" i="0" u="none" strike="noStrike" noProof="0" dirty="0">
                        <a:solidFill>
                          <a:schemeClr val="tx1"/>
                        </a:solidFill>
                        <a:effectLst/>
                        <a:latin typeface="Poppins" pitchFamily="2" charset="77"/>
                        <a:cs typeface="Poppins" pitchFamily="2" charset="77"/>
                      </a:endParaRPr>
                    </a:p>
                  </a:txBody>
                  <a:tcPr marL="60386" marR="60386" marT="60386" marB="60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tc>
                  <a:txBody>
                    <a:bodyPr/>
                    <a:lstStyle/>
                    <a:p>
                      <a:pPr algn="l" fontAlgn="t">
                        <a:lnSpc>
                          <a:spcPct val="115000"/>
                        </a:lnSpc>
                        <a:spcBef>
                          <a:spcPts val="0"/>
                        </a:spcBef>
                        <a:spcAft>
                          <a:spcPts val="0"/>
                        </a:spcAft>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Nombre</a:t>
                      </a:r>
                      <a:endParaRPr lang="es-ES" sz="1200" b="1" i="0" u="none" strike="noStrike" noProof="0" dirty="0">
                        <a:solidFill>
                          <a:schemeClr val="tx1"/>
                        </a:solidFill>
                        <a:effectLst/>
                        <a:latin typeface="Poppins" pitchFamily="2" charset="77"/>
                        <a:cs typeface="Poppins" pitchFamily="2" charset="77"/>
                      </a:endParaRPr>
                    </a:p>
                  </a:txBody>
                  <a:tcPr marL="86956" marR="86956" marT="43478" marB="434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tc>
                  <a:txBody>
                    <a:bodyPr/>
                    <a:lstStyle/>
                    <a:p>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Descripción</a:t>
                      </a:r>
                      <a:endParaRPr lang="es-ES" sz="1200" b="1" noProof="0" dirty="0">
                        <a:solidFill>
                          <a:schemeClr val="tx1"/>
                        </a:solidFill>
                        <a:latin typeface="Poppins" pitchFamily="2" charset="77"/>
                        <a:cs typeface="Poppins" pitchFamily="2" charset="77"/>
                      </a:endParaRPr>
                    </a:p>
                  </a:txBody>
                  <a:tcPr marL="60386" marR="60386" marT="60386" marB="60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extLst>
                  <a:ext uri="{0D108BD9-81ED-4DB2-BD59-A6C34878D82A}">
                    <a16:rowId xmlns:a16="http://schemas.microsoft.com/office/drawing/2014/main" val="2194977066"/>
                  </a:ext>
                </a:extLst>
              </a:tr>
              <a:tr h="279400">
                <a:tc>
                  <a:txBody>
                    <a:bodyPr/>
                    <a:lstStyle/>
                    <a:p>
                      <a:pPr algn="ctr">
                        <a:lnSpc>
                          <a:spcPct val="115000"/>
                        </a:lnSpc>
                      </a:pPr>
                      <a:r>
                        <a:rPr lang="es-ES" sz="1200" b="1" kern="100" noProof="0" dirty="0">
                          <a:effectLst/>
                          <a:highlight>
                            <a:srgbClr val="FFFFFF"/>
                          </a:highlight>
                          <a:latin typeface="Poppins" pitchFamily="2" charset="77"/>
                          <a:cs typeface="Poppins" pitchFamily="2" charset="77"/>
                        </a:rPr>
                        <a:t>1</a:t>
                      </a:r>
                      <a:endParaRPr lang="es-ES" sz="1200" b="1"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MX" sz="1200" kern="100" dirty="0">
                          <a:solidFill>
                            <a:schemeClr val="dk1"/>
                          </a:solidFill>
                          <a:effectLst/>
                          <a:highlight>
                            <a:srgbClr val="FFFFFF"/>
                          </a:highlight>
                          <a:latin typeface="Poppins" pitchFamily="2" charset="77"/>
                          <a:ea typeface="+mn-ea"/>
                          <a:cs typeface="Poppins" pitchFamily="2" charset="77"/>
                        </a:rPr>
                        <a:t>Herramienta de Monitoreo Programa Ampliado de Inmunización Nacional. Presentación Fase 1 de Preparación- ECN</a:t>
                      </a:r>
                      <a:endParaRPr lang="es-ES" sz="1200" kern="100" noProof="0" dirty="0">
                        <a:solidFill>
                          <a:schemeClr val="dk1"/>
                        </a:solidFill>
                        <a:effectLst/>
                        <a:highlight>
                          <a:srgbClr val="FFFFFF"/>
                        </a:highlight>
                        <a:latin typeface="Poppins" pitchFamily="2" charset="77"/>
                        <a:ea typeface="+mn-ea"/>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Plantilla para presentar la Herramienta de Monitoreo del Desempeño y brindar orientación sobre su implementación al Equipo de Coordinación Nacional</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539808"/>
                  </a:ext>
                </a:extLst>
              </a:tr>
              <a:tr h="279400">
                <a:tc>
                  <a:txBody>
                    <a:bodyPr/>
                    <a:lstStyle/>
                    <a:p>
                      <a:pPr algn="ctr">
                        <a:lnSpc>
                          <a:spcPct val="115000"/>
                        </a:lnSpc>
                      </a:pPr>
                      <a:r>
                        <a:rPr lang="es-ES" sz="1200" b="1" kern="100" noProof="0" dirty="0">
                          <a:effectLst/>
                          <a:highlight>
                            <a:srgbClr val="FFFFFF"/>
                          </a:highlight>
                          <a:latin typeface="Poppins" pitchFamily="2" charset="77"/>
                          <a:cs typeface="Poppins" pitchFamily="2" charset="77"/>
                        </a:rPr>
                        <a:t>2</a:t>
                      </a:r>
                      <a:endParaRPr lang="es-ES" sz="1200" b="1"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Funciones y responsabilidades ECN y ECR</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Describe las funciones y responsabilidades del Equipo de Coordinación Nacional y del Equipo de Coordinación Regional.</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361814"/>
                  </a:ext>
                </a:extLst>
              </a:tr>
              <a:tr h="279400">
                <a:tc>
                  <a:txBody>
                    <a:bodyPr/>
                    <a:lstStyle/>
                    <a:p>
                      <a:pPr algn="ctr">
                        <a:lnSpc>
                          <a:spcPct val="115000"/>
                        </a:lnSpc>
                      </a:pPr>
                      <a:r>
                        <a:rPr lang="es-ES" sz="1200" b="1" kern="100" noProof="0" dirty="0">
                          <a:effectLst/>
                          <a:highlight>
                            <a:srgbClr val="FFFFFF"/>
                          </a:highlight>
                          <a:latin typeface="Poppins" pitchFamily="2" charset="77"/>
                          <a:cs typeface="Poppins" pitchFamily="2" charset="77"/>
                        </a:rPr>
                        <a:t>3</a:t>
                      </a:r>
                      <a:endParaRPr lang="es-ES" sz="1200" b="1"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Lista de documentos recomendados para revisión documental</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Describe una lista de documentos (no exhaustiva) que se recomienda recopilar para la revisión documental.</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9464228"/>
                  </a:ext>
                </a:extLst>
              </a:tr>
              <a:tr h="279400">
                <a:tc>
                  <a:txBody>
                    <a:bodyPr/>
                    <a:lstStyle/>
                    <a:p>
                      <a:pPr algn="ctr">
                        <a:lnSpc>
                          <a:spcPct val="115000"/>
                        </a:lnSpc>
                      </a:pPr>
                      <a:r>
                        <a:rPr lang="es-ES" sz="1200" b="1" kern="100" noProof="0" dirty="0">
                          <a:effectLst/>
                          <a:highlight>
                            <a:srgbClr val="FFFFFF"/>
                          </a:highlight>
                          <a:latin typeface="Poppins" pitchFamily="2" charset="77"/>
                          <a:cs typeface="Poppins" pitchFamily="2" charset="77"/>
                        </a:rPr>
                        <a:t>4a</a:t>
                      </a:r>
                      <a:endParaRPr lang="es-ES" sz="1200" b="1"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Informe de análisis de situación</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Plantilla para el informe de análisis de situación que debe actualizarse utilizando datos de la revisión documental.</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527282"/>
                  </a:ext>
                </a:extLst>
              </a:tr>
              <a:tr h="279400">
                <a:tc>
                  <a:txBody>
                    <a:bodyPr/>
                    <a:lstStyle/>
                    <a:p>
                      <a:pPr algn="ctr">
                        <a:lnSpc>
                          <a:spcPct val="115000"/>
                        </a:lnSpc>
                      </a:pPr>
                      <a:r>
                        <a:rPr lang="es-ES" sz="1200" b="1" kern="100" noProof="0" dirty="0">
                          <a:effectLst/>
                          <a:highlight>
                            <a:srgbClr val="FFFFFF"/>
                          </a:highlight>
                          <a:latin typeface="Poppins" pitchFamily="2" charset="77"/>
                          <a:cs typeface="Poppins" pitchFamily="2" charset="77"/>
                        </a:rPr>
                        <a:t>4b</a:t>
                      </a:r>
                      <a:endParaRPr lang="es-ES" sz="1200" b="1"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Presentación del análisis de la situación.</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Plantilla para la presentación del análisis de situación que requiere actualización con datos del informe de análisis de situación. Las diapositivas de esto se utilizarán en las presentaciones de los talleres a nivel nacional (Anexos 12 y 13).</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5251609"/>
                  </a:ext>
                </a:extLst>
              </a:tr>
              <a:tr h="279400">
                <a:tc>
                  <a:txBody>
                    <a:bodyPr/>
                    <a:lstStyle/>
                    <a:p>
                      <a:pPr algn="ctr">
                        <a:lnSpc>
                          <a:spcPct val="115000"/>
                        </a:lnSpc>
                      </a:pPr>
                      <a:r>
                        <a:rPr lang="es-ES" sz="1200" b="1" kern="100" noProof="0" dirty="0">
                          <a:effectLst/>
                          <a:highlight>
                            <a:srgbClr val="FFFFFF"/>
                          </a:highlight>
                          <a:latin typeface="Poppins" pitchFamily="2" charset="77"/>
                          <a:cs typeface="Poppins" pitchFamily="2" charset="77"/>
                        </a:rPr>
                        <a:t>5</a:t>
                      </a:r>
                      <a:endParaRPr lang="es-ES" sz="1200" b="1"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latin typeface="Poppins" pitchFamily="2" charset="77"/>
                          <a:cs typeface="Poppins" pitchFamily="2" charset="77"/>
                        </a:rPr>
                        <a:t>Pautas para adaptar la herramienta de Monitoreo del Programa Ampliado de Inmunización Nacional</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Proporciona lo que se debe y no se debe hacer para adaptar la herramienta al contexto del país.</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6640684"/>
                  </a:ext>
                </a:extLst>
              </a:tr>
            </a:tbl>
          </a:graphicData>
        </a:graphic>
      </p:graphicFrame>
    </p:spTree>
    <p:extLst>
      <p:ext uri="{BB962C8B-B14F-4D97-AF65-F5344CB8AC3E}">
        <p14:creationId xmlns:p14="http://schemas.microsoft.com/office/powerpoint/2010/main" val="1414953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63F45-8A6F-E683-012C-435D15BD7B6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D84B3DC-C331-CC89-B96A-E27FDAC899DC}"/>
              </a:ext>
            </a:extLst>
          </p:cNvPr>
          <p:cNvSpPr>
            <a:spLocks noGrp="1"/>
          </p:cNvSpPr>
          <p:nvPr>
            <p:ph type="title"/>
          </p:nvPr>
        </p:nvSpPr>
        <p:spPr/>
        <p:txBody>
          <a:bodyPr/>
          <a:lstStyle/>
          <a:p>
            <a:r>
              <a:rPr lang="en-US" dirty="0" err="1"/>
              <a:t>Categoría</a:t>
            </a:r>
            <a:r>
              <a:rPr lang="en-US" dirty="0"/>
              <a:t>: </a:t>
            </a:r>
            <a:r>
              <a:rPr lang="en-US" dirty="0" err="1"/>
              <a:t>Fase</a:t>
            </a:r>
            <a:r>
              <a:rPr lang="en-US" dirty="0"/>
              <a:t>  2 / </a:t>
            </a:r>
            <a:r>
              <a:rPr lang="en-US" dirty="0" err="1"/>
              <a:t>Preparación</a:t>
            </a:r>
            <a:r>
              <a:rPr lang="en-US" dirty="0"/>
              <a:t> </a:t>
            </a:r>
            <a:endParaRPr lang="en-PE" dirty="0"/>
          </a:p>
        </p:txBody>
      </p:sp>
      <p:graphicFrame>
        <p:nvGraphicFramePr>
          <p:cNvPr id="3" name="Tabla 3">
            <a:extLst>
              <a:ext uri="{FF2B5EF4-FFF2-40B4-BE49-F238E27FC236}">
                <a16:creationId xmlns:a16="http://schemas.microsoft.com/office/drawing/2014/main" id="{3B2BED0B-A2BC-CC74-3543-4DAFB25791E1}"/>
              </a:ext>
            </a:extLst>
          </p:cNvPr>
          <p:cNvGraphicFramePr>
            <a:graphicFrameLocks noGrp="1"/>
          </p:cNvGraphicFramePr>
          <p:nvPr>
            <p:extLst>
              <p:ext uri="{D42A27DB-BD31-4B8C-83A1-F6EECF244321}">
                <p14:modId xmlns:p14="http://schemas.microsoft.com/office/powerpoint/2010/main" val="1564699221"/>
              </p:ext>
            </p:extLst>
          </p:nvPr>
        </p:nvGraphicFramePr>
        <p:xfrm>
          <a:off x="838201" y="1655276"/>
          <a:ext cx="10796287" cy="4740428"/>
        </p:xfrm>
        <a:graphic>
          <a:graphicData uri="http://schemas.openxmlformats.org/drawingml/2006/table">
            <a:tbl>
              <a:tblPr>
                <a:tableStyleId>{5C22544A-7EE6-4342-B048-85BDC9FD1C3A}</a:tableStyleId>
              </a:tblPr>
              <a:tblGrid>
                <a:gridCol w="872265">
                  <a:extLst>
                    <a:ext uri="{9D8B030D-6E8A-4147-A177-3AD203B41FA5}">
                      <a16:colId xmlns:a16="http://schemas.microsoft.com/office/drawing/2014/main" val="710142974"/>
                    </a:ext>
                  </a:extLst>
                </a:gridCol>
                <a:gridCol w="3614569">
                  <a:extLst>
                    <a:ext uri="{9D8B030D-6E8A-4147-A177-3AD203B41FA5}">
                      <a16:colId xmlns:a16="http://schemas.microsoft.com/office/drawing/2014/main" val="4030570273"/>
                    </a:ext>
                  </a:extLst>
                </a:gridCol>
                <a:gridCol w="6309453">
                  <a:extLst>
                    <a:ext uri="{9D8B030D-6E8A-4147-A177-3AD203B41FA5}">
                      <a16:colId xmlns:a16="http://schemas.microsoft.com/office/drawing/2014/main" val="383943532"/>
                    </a:ext>
                  </a:extLst>
                </a:gridCol>
              </a:tblGrid>
              <a:tr h="496253">
                <a:tc>
                  <a:txBody>
                    <a:bodyPr/>
                    <a:lstStyle/>
                    <a:p>
                      <a:pPr algn="ctr" fontAlgn="t">
                        <a:lnSpc>
                          <a:spcPct val="115000"/>
                        </a:lnSpc>
                        <a:spcBef>
                          <a:spcPts val="0"/>
                        </a:spcBef>
                        <a:spcAft>
                          <a:spcPts val="0"/>
                        </a:spcAft>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Número de Anexo</a:t>
                      </a:r>
                      <a:endParaRPr lang="es-ES" sz="1200" b="1" i="0" u="none" strike="noStrike" noProof="0" dirty="0">
                        <a:solidFill>
                          <a:schemeClr val="tx1"/>
                        </a:solidFill>
                        <a:effectLst/>
                        <a:latin typeface="Poppins" pitchFamily="2" charset="77"/>
                        <a:cs typeface="Poppins" pitchFamily="2" charset="77"/>
                      </a:endParaRPr>
                    </a:p>
                  </a:txBody>
                  <a:tcPr marL="60386" marR="60386" marT="60386" marB="60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tc>
                  <a:txBody>
                    <a:bodyPr/>
                    <a:lstStyle/>
                    <a:p>
                      <a:pPr algn="l" fontAlgn="t">
                        <a:lnSpc>
                          <a:spcPct val="115000"/>
                        </a:lnSpc>
                        <a:spcBef>
                          <a:spcPts val="0"/>
                        </a:spcBef>
                        <a:spcAft>
                          <a:spcPts val="0"/>
                        </a:spcAft>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Nombre</a:t>
                      </a:r>
                      <a:endParaRPr lang="es-ES" sz="1200" b="1" i="0" u="none" strike="noStrike" noProof="0" dirty="0">
                        <a:solidFill>
                          <a:schemeClr val="tx1"/>
                        </a:solidFill>
                        <a:effectLst/>
                        <a:latin typeface="Poppins" pitchFamily="2" charset="77"/>
                        <a:cs typeface="Poppins" pitchFamily="2" charset="77"/>
                      </a:endParaRPr>
                    </a:p>
                  </a:txBody>
                  <a:tcPr marL="86956" marR="86956" marT="43478" marB="434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Descripción</a:t>
                      </a:r>
                    </a:p>
                  </a:txBody>
                  <a:tcPr marL="48239" marR="48239" marT="48239" marB="482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extLst>
                  <a:ext uri="{0D108BD9-81ED-4DB2-BD59-A6C34878D82A}">
                    <a16:rowId xmlns:a16="http://schemas.microsoft.com/office/drawing/2014/main" val="1868085259"/>
                  </a:ext>
                </a:extLst>
              </a:tr>
              <a:tr h="725223">
                <a:tc>
                  <a:txBody>
                    <a:bodyPr/>
                    <a:lstStyle/>
                    <a:p>
                      <a:pPr algn="ctr">
                        <a:lnSpc>
                          <a:spcPct val="115000"/>
                        </a:lnSpc>
                      </a:pPr>
                      <a:r>
                        <a:rPr lang="es-ES" sz="1200" b="1" noProof="0" dirty="0">
                          <a:effectLst/>
                          <a:highlight>
                            <a:srgbClr val="FFFFFF"/>
                          </a:highlight>
                          <a:latin typeface="Poppins" pitchFamily="2" charset="77"/>
                          <a:cs typeface="Poppins" pitchFamily="2" charset="77"/>
                        </a:rPr>
                        <a:t>1</a:t>
                      </a:r>
                      <a:endParaRPr lang="es-ES" sz="1200" b="1"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NCT - Presentación para presentar la herramienta</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Plantilla para presentar la Herramienta de Monitoreo del Desempeño y brindar orientación sobre su implementación al Equipo de Coordinación Nacional</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394751"/>
                  </a:ext>
                </a:extLst>
              </a:tr>
              <a:tr h="565456">
                <a:tc>
                  <a:txBody>
                    <a:bodyPr/>
                    <a:lstStyle/>
                    <a:p>
                      <a:pPr algn="ctr">
                        <a:lnSpc>
                          <a:spcPct val="115000"/>
                        </a:lnSpc>
                      </a:pPr>
                      <a:r>
                        <a:rPr lang="es-ES" sz="1200" b="1" noProof="0" dirty="0">
                          <a:effectLst/>
                          <a:highlight>
                            <a:srgbClr val="FFFFFF"/>
                          </a:highlight>
                          <a:latin typeface="Poppins" pitchFamily="2" charset="77"/>
                          <a:cs typeface="Poppins" pitchFamily="2" charset="77"/>
                        </a:rPr>
                        <a:t>2</a:t>
                      </a:r>
                      <a:endParaRPr lang="es-ES" sz="1200" b="1"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Funciones y responsabilidades</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Describe las funciones y responsabilidades del Equipo de Coordinación Nacional y del Equipo de Coordinación Regional.</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997391"/>
                  </a:ext>
                </a:extLst>
              </a:tr>
              <a:tr h="577584">
                <a:tc>
                  <a:txBody>
                    <a:bodyPr/>
                    <a:lstStyle/>
                    <a:p>
                      <a:pPr algn="ctr">
                        <a:lnSpc>
                          <a:spcPct val="115000"/>
                        </a:lnSpc>
                      </a:pPr>
                      <a:r>
                        <a:rPr lang="es-ES" sz="1200" b="1" noProof="0" dirty="0">
                          <a:effectLst/>
                          <a:highlight>
                            <a:srgbClr val="FFFFFF"/>
                          </a:highlight>
                          <a:latin typeface="Poppins" pitchFamily="2" charset="77"/>
                          <a:cs typeface="Poppins" pitchFamily="2" charset="77"/>
                        </a:rPr>
                        <a:t>3</a:t>
                      </a:r>
                      <a:endParaRPr lang="es-ES" sz="1200" b="1"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Lista de documentos recomendados para revisión documental</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Describe una lista de documentos (no exhaustiva) que se recomienda recopilar para la revisión documental.</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9524531"/>
                  </a:ext>
                </a:extLst>
              </a:tr>
              <a:tr h="565456">
                <a:tc>
                  <a:txBody>
                    <a:bodyPr/>
                    <a:lstStyle/>
                    <a:p>
                      <a:pPr algn="ctr">
                        <a:lnSpc>
                          <a:spcPct val="115000"/>
                        </a:lnSpc>
                      </a:pPr>
                      <a:r>
                        <a:rPr lang="es-ES" sz="1200" b="1" noProof="0" dirty="0">
                          <a:effectLst/>
                          <a:highlight>
                            <a:srgbClr val="FFFFFF"/>
                          </a:highlight>
                          <a:latin typeface="Poppins" pitchFamily="2" charset="77"/>
                          <a:cs typeface="Poppins" pitchFamily="2" charset="77"/>
                        </a:rPr>
                        <a:t>4a</a:t>
                      </a:r>
                      <a:endParaRPr lang="es-ES" sz="1200" b="1"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Informe de análisis de situación</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Plantilla para el informe de análisis de situación que debe actualizarse utilizando datos de la revisión documental.</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207703"/>
                  </a:ext>
                </a:extLst>
              </a:tr>
              <a:tr h="1044757">
                <a:tc>
                  <a:txBody>
                    <a:bodyPr/>
                    <a:lstStyle/>
                    <a:p>
                      <a:pPr algn="ctr">
                        <a:lnSpc>
                          <a:spcPct val="115000"/>
                        </a:lnSpc>
                      </a:pPr>
                      <a:r>
                        <a:rPr lang="es-ES" sz="1200" b="1" noProof="0" dirty="0">
                          <a:effectLst/>
                          <a:highlight>
                            <a:srgbClr val="FFFFFF"/>
                          </a:highlight>
                          <a:latin typeface="Poppins" pitchFamily="2" charset="77"/>
                          <a:cs typeface="Poppins" pitchFamily="2" charset="77"/>
                        </a:rPr>
                        <a:t>4b</a:t>
                      </a:r>
                      <a:endParaRPr lang="es-ES" sz="1200" b="1"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Presentación del análisis de la situación.</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Plantilla para la presentación del análisis de situación que requiere actualización con datos del informe de análisis de situación. Las diapositivas de esto se utilizarán en las presentaciones de los talleres a nivel nacional (Anexos 12 y 13).</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6813730"/>
                  </a:ext>
                </a:extLst>
              </a:tr>
              <a:tr h="565456">
                <a:tc>
                  <a:txBody>
                    <a:bodyPr/>
                    <a:lstStyle/>
                    <a:p>
                      <a:pPr algn="ctr">
                        <a:lnSpc>
                          <a:spcPct val="115000"/>
                        </a:lnSpc>
                      </a:pPr>
                      <a:r>
                        <a:rPr lang="es-ES" sz="1200" b="1" noProof="0" dirty="0">
                          <a:effectLst/>
                          <a:highlight>
                            <a:srgbClr val="FFFFFF"/>
                          </a:highlight>
                          <a:latin typeface="Poppins" pitchFamily="2" charset="77"/>
                          <a:cs typeface="Poppins" pitchFamily="2" charset="77"/>
                        </a:rPr>
                        <a:t>5</a:t>
                      </a:r>
                      <a:endParaRPr lang="es-ES" sz="1200" b="1"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latin typeface="Poppins" pitchFamily="2" charset="77"/>
                          <a:cs typeface="Poppins" pitchFamily="2" charset="77"/>
                        </a:rPr>
                        <a:t>Pautas para adaptar la herramienta de Monitoreo del Programa Ampliado de Inmunización Nacional</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Proporciona lo que se debe y no se debe hacer para adaptar la herramienta al contexto del país.</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112515"/>
                  </a:ext>
                </a:extLst>
              </a:tr>
            </a:tbl>
          </a:graphicData>
        </a:graphic>
      </p:graphicFrame>
    </p:spTree>
    <p:extLst>
      <p:ext uri="{BB962C8B-B14F-4D97-AF65-F5344CB8AC3E}">
        <p14:creationId xmlns:p14="http://schemas.microsoft.com/office/powerpoint/2010/main" val="352445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EDFD3-BB96-AD12-19C1-943B1235E60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069410D-9FF0-51FA-5EF3-D35C143E8A5C}"/>
              </a:ext>
            </a:extLst>
          </p:cNvPr>
          <p:cNvSpPr>
            <a:spLocks noGrp="1"/>
          </p:cNvSpPr>
          <p:nvPr>
            <p:ph type="title"/>
          </p:nvPr>
        </p:nvSpPr>
        <p:spPr/>
        <p:txBody>
          <a:bodyPr/>
          <a:lstStyle/>
          <a:p>
            <a:r>
              <a:rPr lang="en-US" dirty="0" err="1"/>
              <a:t>Categoría</a:t>
            </a:r>
            <a:r>
              <a:rPr lang="en-US" dirty="0"/>
              <a:t>: </a:t>
            </a:r>
            <a:r>
              <a:rPr lang="en-US" dirty="0" err="1"/>
              <a:t>Fase</a:t>
            </a:r>
            <a:r>
              <a:rPr lang="en-US" dirty="0"/>
              <a:t> 2 / </a:t>
            </a:r>
            <a:r>
              <a:rPr lang="en-US" dirty="0" err="1"/>
              <a:t>Aplicación</a:t>
            </a:r>
            <a:endParaRPr lang="en-PE" dirty="0"/>
          </a:p>
        </p:txBody>
      </p:sp>
      <p:graphicFrame>
        <p:nvGraphicFramePr>
          <p:cNvPr id="4" name="Tabla 3">
            <a:extLst>
              <a:ext uri="{FF2B5EF4-FFF2-40B4-BE49-F238E27FC236}">
                <a16:creationId xmlns:a16="http://schemas.microsoft.com/office/drawing/2014/main" id="{B1673E75-8E07-270E-8E63-8F85D0F1E2C1}"/>
              </a:ext>
            </a:extLst>
          </p:cNvPr>
          <p:cNvGraphicFramePr>
            <a:graphicFrameLocks noGrp="1"/>
          </p:cNvGraphicFramePr>
          <p:nvPr>
            <p:extLst>
              <p:ext uri="{D42A27DB-BD31-4B8C-83A1-F6EECF244321}">
                <p14:modId xmlns:p14="http://schemas.microsoft.com/office/powerpoint/2010/main" val="446751745"/>
              </p:ext>
            </p:extLst>
          </p:nvPr>
        </p:nvGraphicFramePr>
        <p:xfrm>
          <a:off x="838200" y="1375577"/>
          <a:ext cx="10796288" cy="5311227"/>
        </p:xfrm>
        <a:graphic>
          <a:graphicData uri="http://schemas.openxmlformats.org/drawingml/2006/table">
            <a:tbl>
              <a:tblPr>
                <a:tableStyleId>{5C22544A-7EE6-4342-B048-85BDC9FD1C3A}</a:tableStyleId>
              </a:tblPr>
              <a:tblGrid>
                <a:gridCol w="872266">
                  <a:extLst>
                    <a:ext uri="{9D8B030D-6E8A-4147-A177-3AD203B41FA5}">
                      <a16:colId xmlns:a16="http://schemas.microsoft.com/office/drawing/2014/main" val="4193419201"/>
                    </a:ext>
                  </a:extLst>
                </a:gridCol>
                <a:gridCol w="3270325">
                  <a:extLst>
                    <a:ext uri="{9D8B030D-6E8A-4147-A177-3AD203B41FA5}">
                      <a16:colId xmlns:a16="http://schemas.microsoft.com/office/drawing/2014/main" val="2796262797"/>
                    </a:ext>
                  </a:extLst>
                </a:gridCol>
                <a:gridCol w="6653697">
                  <a:extLst>
                    <a:ext uri="{9D8B030D-6E8A-4147-A177-3AD203B41FA5}">
                      <a16:colId xmlns:a16="http://schemas.microsoft.com/office/drawing/2014/main" val="2339528193"/>
                    </a:ext>
                  </a:extLst>
                </a:gridCol>
              </a:tblGrid>
              <a:tr h="305963">
                <a:tc>
                  <a:txBody>
                    <a:bodyPr/>
                    <a:lstStyle/>
                    <a:p>
                      <a:pPr algn="ctr" fontAlgn="t">
                        <a:lnSpc>
                          <a:spcPct val="115000"/>
                        </a:lnSpc>
                        <a:spcBef>
                          <a:spcPts val="0"/>
                        </a:spcBef>
                        <a:spcAft>
                          <a:spcPts val="0"/>
                        </a:spcAft>
                      </a:pPr>
                      <a:r>
                        <a:rPr lang="es-ES" sz="1000" b="1" i="0" u="none" strike="noStrike" kern="100" noProof="0" dirty="0">
                          <a:solidFill>
                            <a:schemeClr val="tx1"/>
                          </a:solidFill>
                          <a:effectLst/>
                          <a:latin typeface="Poppins" pitchFamily="2" charset="77"/>
                          <a:ea typeface="Calibri" panose="020F0502020204030204" pitchFamily="34" charset="0"/>
                          <a:cs typeface="Poppins" pitchFamily="2" charset="77"/>
                        </a:rPr>
                        <a:t>Número</a:t>
                      </a:r>
                      <a:endParaRPr lang="es-ES" sz="1000" b="1" i="0" u="none" strike="noStrike" noProof="0" dirty="0">
                        <a:solidFill>
                          <a:schemeClr val="tx1"/>
                        </a:solidFill>
                        <a:effectLst/>
                        <a:latin typeface="Poppins" pitchFamily="2" charset="77"/>
                        <a:cs typeface="Poppins" pitchFamily="2" charset="77"/>
                      </a:endParaRPr>
                    </a:p>
                  </a:txBody>
                  <a:tcPr marL="60386" marR="60386" marT="60386" marB="60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tc>
                  <a:txBody>
                    <a:bodyPr/>
                    <a:lstStyle/>
                    <a:p>
                      <a:pPr algn="l" fontAlgn="t">
                        <a:lnSpc>
                          <a:spcPct val="115000"/>
                        </a:lnSpc>
                        <a:spcBef>
                          <a:spcPts val="0"/>
                        </a:spcBef>
                        <a:spcAft>
                          <a:spcPts val="0"/>
                        </a:spcAft>
                      </a:pPr>
                      <a:r>
                        <a:rPr lang="es-ES" sz="1000" b="1" i="0" u="none" strike="noStrike" kern="100" noProof="0" dirty="0">
                          <a:solidFill>
                            <a:schemeClr val="tx1"/>
                          </a:solidFill>
                          <a:effectLst/>
                          <a:latin typeface="Poppins" pitchFamily="2" charset="77"/>
                          <a:ea typeface="Calibri" panose="020F0502020204030204" pitchFamily="34" charset="0"/>
                          <a:cs typeface="Poppins" pitchFamily="2" charset="77"/>
                        </a:rPr>
                        <a:t>Nombre</a:t>
                      </a:r>
                      <a:endParaRPr lang="es-ES" sz="1000" b="1" i="0" u="none" strike="noStrike" noProof="0" dirty="0">
                        <a:solidFill>
                          <a:schemeClr val="tx1"/>
                        </a:solidFill>
                        <a:effectLst/>
                        <a:latin typeface="Poppins" pitchFamily="2" charset="77"/>
                        <a:cs typeface="Poppins" pitchFamily="2" charset="77"/>
                      </a:endParaRPr>
                    </a:p>
                  </a:txBody>
                  <a:tcPr marL="86956" marR="86956" marT="43478" marB="434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ES" sz="1000" b="1" i="0" u="none" strike="noStrike" kern="100" noProof="0" dirty="0">
                          <a:solidFill>
                            <a:schemeClr val="tx1"/>
                          </a:solidFill>
                          <a:effectLst/>
                          <a:latin typeface="Poppins" pitchFamily="2" charset="77"/>
                          <a:ea typeface="Calibri" panose="020F0502020204030204" pitchFamily="34" charset="0"/>
                          <a:cs typeface="Poppins" pitchFamily="2" charset="77"/>
                        </a:rPr>
                        <a:t>Descripción</a:t>
                      </a:r>
                      <a:endParaRPr lang="es-ES" sz="1000" b="1" noProof="0" dirty="0">
                        <a:solidFill>
                          <a:schemeClr val="tx1"/>
                        </a:solidFill>
                        <a:latin typeface="Poppins" pitchFamily="2" charset="77"/>
                        <a:cs typeface="Poppins" pitchFamily="2" charset="77"/>
                      </a:endParaRPr>
                    </a:p>
                  </a:txBody>
                  <a:tcPr marL="48239" marR="48239" marT="48239" marB="482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extLst>
                  <a:ext uri="{0D108BD9-81ED-4DB2-BD59-A6C34878D82A}">
                    <a16:rowId xmlns:a16="http://schemas.microsoft.com/office/drawing/2014/main" val="3638841828"/>
                  </a:ext>
                </a:extLst>
              </a:tr>
              <a:tr h="262274">
                <a:tc>
                  <a:txBody>
                    <a:bodyPr/>
                    <a:lstStyle/>
                    <a:p>
                      <a:pPr algn="ctr">
                        <a:lnSpc>
                          <a:spcPct val="115000"/>
                        </a:lnSpc>
                      </a:pPr>
                      <a:r>
                        <a:rPr lang="es-ES" sz="1000" b="1" noProof="0" dirty="0">
                          <a:effectLst/>
                          <a:highlight>
                            <a:srgbClr val="FFFFFF"/>
                          </a:highlight>
                          <a:latin typeface="Poppins" pitchFamily="2" charset="77"/>
                          <a:cs typeface="Poppins" pitchFamily="2" charset="77"/>
                        </a:rPr>
                        <a:t>6</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Plantilla de presupuesto</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Plantilla para desarrollar el presupuesto para implementar la Herramienta de Monitoreo</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4996652"/>
                  </a:ext>
                </a:extLst>
              </a:tr>
              <a:tr h="468850">
                <a:tc>
                  <a:txBody>
                    <a:bodyPr/>
                    <a:lstStyle/>
                    <a:p>
                      <a:pPr algn="ctr">
                        <a:lnSpc>
                          <a:spcPct val="115000"/>
                        </a:lnSpc>
                      </a:pPr>
                      <a:r>
                        <a:rPr lang="es-ES" sz="1000" b="1" noProof="0" dirty="0">
                          <a:effectLst/>
                          <a:highlight>
                            <a:srgbClr val="FFFFFF"/>
                          </a:highlight>
                          <a:latin typeface="Poppins" pitchFamily="2" charset="77"/>
                          <a:cs typeface="Poppins" pitchFamily="2" charset="77"/>
                        </a:rPr>
                        <a:t>7</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latin typeface="Poppins" pitchFamily="2" charset="77"/>
                          <a:cs typeface="Poppins" pitchFamily="2" charset="77"/>
                        </a:rPr>
                        <a:t>Criterios de selección para áreas subnacionales</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s-ES" sz="1000" noProof="0" dirty="0">
                          <a:effectLst/>
                          <a:highlight>
                            <a:srgbClr val="FFFFFF"/>
                          </a:highlight>
                          <a:latin typeface="Poppins" pitchFamily="2" charset="77"/>
                          <a:cs typeface="Poppins" pitchFamily="2" charset="77"/>
                        </a:rPr>
                        <a:t>Proporciona directrices para seleccionar entidades subnacionales.</a:t>
                      </a:r>
                      <a:endParaRPr lang="es-ES" sz="1000" noProof="0" dirty="0">
                        <a:effectLst/>
                        <a:latin typeface="Poppins" pitchFamily="2" charset="77"/>
                        <a:cs typeface="Poppins" pitchFamily="2" charset="77"/>
                      </a:endParaRPr>
                    </a:p>
                    <a:p>
                      <a:pPr algn="just">
                        <a:lnSpc>
                          <a:spcPct val="115000"/>
                        </a:lnSpc>
                      </a:pPr>
                      <a:r>
                        <a:rPr lang="es-ES" sz="1000" noProof="0" dirty="0">
                          <a:effectLst/>
                          <a:highlight>
                            <a:srgbClr val="FFFFFF"/>
                          </a:highlight>
                          <a:latin typeface="Poppins" pitchFamily="2" charset="77"/>
                          <a:cs typeface="Poppins" pitchFamily="2" charset="77"/>
                        </a:rPr>
                        <a:t>y niveles locales para llevar a cabo el Estudio de Desempeño del PAI. Seguimiento de la autoevaluación</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8719463"/>
                  </a:ext>
                </a:extLst>
              </a:tr>
              <a:tr h="635812">
                <a:tc>
                  <a:txBody>
                    <a:bodyPr/>
                    <a:lstStyle/>
                    <a:p>
                      <a:pPr algn="ctr">
                        <a:lnSpc>
                          <a:spcPct val="115000"/>
                        </a:lnSpc>
                      </a:pPr>
                      <a:r>
                        <a:rPr lang="es-ES" sz="1000" b="1" noProof="0" dirty="0">
                          <a:effectLst/>
                          <a:highlight>
                            <a:srgbClr val="FFFFFF"/>
                          </a:highlight>
                          <a:latin typeface="Poppins" pitchFamily="2" charset="77"/>
                          <a:cs typeface="Poppins" pitchFamily="2" charset="77"/>
                        </a:rPr>
                        <a:t>8</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15000"/>
                        </a:lnSpc>
                      </a:pPr>
                      <a:r>
                        <a:rPr lang="es-MX" sz="1000" kern="1200" dirty="0">
                          <a:solidFill>
                            <a:schemeClr val="dk1"/>
                          </a:solidFill>
                          <a:effectLst/>
                          <a:latin typeface="Poppins" pitchFamily="2" charset="77"/>
                          <a:ea typeface="+mn-ea"/>
                          <a:cs typeface="Poppins" pitchFamily="2" charset="77"/>
                        </a:rPr>
                        <a:t>Presentación Herramienta de Monitoreo Programa Ampliado de Inmunización Nacional – para Nivel subnacional </a:t>
                      </a:r>
                      <a:endParaRPr lang="es-ES" sz="1000" kern="1200" noProof="0" dirty="0">
                        <a:solidFill>
                          <a:schemeClr val="dk1"/>
                        </a:solidFill>
                        <a:effectLst/>
                        <a:latin typeface="Poppins" pitchFamily="2" charset="77"/>
                        <a:ea typeface="+mn-ea"/>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Plantilla para presentar la Herramienta de Monitoreo del Desempeño y brindar orientación sobre su implementación a nivel subnacional</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5576287"/>
                  </a:ext>
                </a:extLst>
              </a:tr>
              <a:tr h="262274">
                <a:tc>
                  <a:txBody>
                    <a:bodyPr/>
                    <a:lstStyle/>
                    <a:p>
                      <a:pPr algn="ctr">
                        <a:lnSpc>
                          <a:spcPct val="115000"/>
                        </a:lnSpc>
                      </a:pPr>
                      <a:r>
                        <a:rPr lang="es-ES" sz="1000" b="1" noProof="0" dirty="0">
                          <a:effectLst/>
                          <a:highlight>
                            <a:srgbClr val="FFFFFF"/>
                          </a:highlight>
                          <a:latin typeface="Poppins" pitchFamily="2" charset="77"/>
                          <a:cs typeface="Poppins" pitchFamily="2" charset="77"/>
                        </a:rPr>
                        <a:t>9a</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Selección de participantes para el taller.</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Proporciona una lista recomendada de participantes para invitar a la autoevaluación a nivel nacional, subnacional y local.</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39157"/>
                  </a:ext>
                </a:extLst>
              </a:tr>
              <a:tr h="439931">
                <a:tc>
                  <a:txBody>
                    <a:bodyPr/>
                    <a:lstStyle/>
                    <a:p>
                      <a:pPr algn="ctr">
                        <a:lnSpc>
                          <a:spcPct val="115000"/>
                        </a:lnSpc>
                      </a:pPr>
                      <a:r>
                        <a:rPr lang="es-ES" sz="1000" b="1" noProof="0" dirty="0">
                          <a:effectLst/>
                          <a:highlight>
                            <a:srgbClr val="FFFFFF"/>
                          </a:highlight>
                          <a:latin typeface="Poppins" pitchFamily="2" charset="77"/>
                          <a:cs typeface="Poppins" pitchFamily="2" charset="77"/>
                        </a:rPr>
                        <a:t>9b</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Listado de participantes y hoja de asistencia a los talleres a nivel nacional</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Plantilla para anotar una lista confirmada de participantes que asistieron a los talleres por componentes a nivel nacional y una hoja de asistencia para marcar la asistencia.</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6156673"/>
                  </a:ext>
                </a:extLst>
              </a:tr>
              <a:tr h="262274">
                <a:tc>
                  <a:txBody>
                    <a:bodyPr/>
                    <a:lstStyle/>
                    <a:p>
                      <a:pPr algn="ctr">
                        <a:lnSpc>
                          <a:spcPct val="115000"/>
                        </a:lnSpc>
                      </a:pPr>
                      <a:r>
                        <a:rPr lang="es-ES" sz="1000" b="1" noProof="0" dirty="0">
                          <a:effectLst/>
                          <a:highlight>
                            <a:srgbClr val="FFFFFF"/>
                          </a:highlight>
                          <a:latin typeface="Poppins" pitchFamily="2" charset="77"/>
                          <a:cs typeface="Poppins" pitchFamily="2" charset="77"/>
                        </a:rPr>
                        <a:t>10</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Agenda de talleres a nivel nacional</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Agenda propuesta para los talleres a nivel nacional, incluida la ceremonia de apertura y clausura</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74777"/>
                  </a:ext>
                </a:extLst>
              </a:tr>
              <a:tr h="439931">
                <a:tc>
                  <a:txBody>
                    <a:bodyPr/>
                    <a:lstStyle/>
                    <a:p>
                      <a:pPr algn="ctr">
                        <a:lnSpc>
                          <a:spcPct val="115000"/>
                        </a:lnSpc>
                      </a:pPr>
                      <a:r>
                        <a:rPr lang="es-ES" sz="1000" b="1" noProof="0" dirty="0">
                          <a:effectLst/>
                          <a:highlight>
                            <a:srgbClr val="FFFFFF"/>
                          </a:highlight>
                          <a:latin typeface="Poppins" pitchFamily="2" charset="77"/>
                          <a:cs typeface="Poppins" pitchFamily="2" charset="77"/>
                        </a:rPr>
                        <a:t>11</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Lineamientos para realizar los talleres a nivel nacional</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Proporciona pautas para llevar a cabo el taller a nivel nacional, incluidos detalles sobre los grupos de facilitación del taller y una guía para el moderador.</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4993506"/>
                  </a:ext>
                </a:extLst>
              </a:tr>
              <a:tr h="439931">
                <a:tc>
                  <a:txBody>
                    <a:bodyPr/>
                    <a:lstStyle/>
                    <a:p>
                      <a:pPr algn="ctr">
                        <a:lnSpc>
                          <a:spcPct val="115000"/>
                        </a:lnSpc>
                      </a:pPr>
                      <a:r>
                        <a:rPr lang="es-ES" sz="1000" b="1" noProof="0" dirty="0">
                          <a:effectLst/>
                          <a:highlight>
                            <a:srgbClr val="FFFFFF"/>
                          </a:highlight>
                          <a:latin typeface="Poppins" pitchFamily="2" charset="77"/>
                          <a:cs typeface="Poppins" pitchFamily="2" charset="77"/>
                        </a:rPr>
                        <a:t>12</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Ceremonia de Inauguración - Presentación para presentar la herramienta</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Plantilla para la presentación de la Herramienta de Monitoreo del Desempeño en el acto de inauguración. Esto se basará en las diapositivas del Anexo 4b (Presentación del análisis de la situación).</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404840"/>
                  </a:ext>
                </a:extLst>
              </a:tr>
              <a:tr h="468850">
                <a:tc>
                  <a:txBody>
                    <a:bodyPr/>
                    <a:lstStyle/>
                    <a:p>
                      <a:pPr algn="ctr">
                        <a:lnSpc>
                          <a:spcPct val="115000"/>
                        </a:lnSpc>
                      </a:pPr>
                      <a:r>
                        <a:rPr lang="es-ES" sz="1000" b="1" noProof="0" dirty="0">
                          <a:effectLst/>
                          <a:highlight>
                            <a:srgbClr val="FFFFFF"/>
                          </a:highlight>
                          <a:latin typeface="Poppins" pitchFamily="2" charset="77"/>
                          <a:cs typeface="Poppins" pitchFamily="2" charset="77"/>
                        </a:rPr>
                        <a:t>13</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Taller de componentes: presentación para presentar la herramienta de monitoreo PAI</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Plantilla para la introducción de la Herramienta de Monitoreo del Desempeño en cada taller.</a:t>
                      </a:r>
                      <a:endParaRPr lang="es-ES" sz="1000" noProof="0" dirty="0">
                        <a:effectLst/>
                        <a:latin typeface="Poppins" pitchFamily="2" charset="77"/>
                        <a:cs typeface="Poppins" pitchFamily="2" charset="77"/>
                      </a:endParaRPr>
                    </a:p>
                    <a:p>
                      <a:pPr>
                        <a:lnSpc>
                          <a:spcPct val="115000"/>
                        </a:lnSpc>
                      </a:pPr>
                      <a:r>
                        <a:rPr lang="es-ES" sz="1000" noProof="0" dirty="0">
                          <a:effectLst/>
                          <a:highlight>
                            <a:srgbClr val="FFFFFF"/>
                          </a:highlight>
                          <a:latin typeface="Poppins" pitchFamily="2" charset="77"/>
                          <a:cs typeface="Poppins" pitchFamily="2" charset="77"/>
                        </a:rPr>
                        <a:t>Esto se basará en las diapositivas del Anexo 4b (Presentación del análisis de la situación).</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9010119"/>
                  </a:ext>
                </a:extLst>
              </a:tr>
              <a:tr h="439931">
                <a:tc>
                  <a:txBody>
                    <a:bodyPr/>
                    <a:lstStyle/>
                    <a:p>
                      <a:pPr algn="ctr">
                        <a:lnSpc>
                          <a:spcPct val="115000"/>
                        </a:lnSpc>
                      </a:pPr>
                      <a:r>
                        <a:rPr lang="es-ES" sz="1000" b="1" noProof="0" dirty="0">
                          <a:effectLst/>
                          <a:highlight>
                            <a:srgbClr val="FFFFFF"/>
                          </a:highlight>
                          <a:latin typeface="Poppins" pitchFamily="2" charset="77"/>
                          <a:cs typeface="Poppins" pitchFamily="2" charset="77"/>
                        </a:rPr>
                        <a:t>14</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Formato para preguntas</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Plantilla para presentar preguntas de la herramienta en una diapositiva de PowerPoint. Recomendado para su uso en evaluaciones a nivel nacional y subnacional</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4728574"/>
                  </a:ext>
                </a:extLst>
              </a:tr>
              <a:tr h="468850">
                <a:tc>
                  <a:txBody>
                    <a:bodyPr/>
                    <a:lstStyle/>
                    <a:p>
                      <a:pPr algn="ctr">
                        <a:lnSpc>
                          <a:spcPct val="115000"/>
                        </a:lnSpc>
                      </a:pPr>
                      <a:r>
                        <a:rPr lang="es-ES" sz="1000" b="1" noProof="0" dirty="0">
                          <a:effectLst/>
                          <a:highlight>
                            <a:srgbClr val="FFFFFF"/>
                          </a:highlight>
                          <a:latin typeface="Poppins" pitchFamily="2" charset="77"/>
                          <a:cs typeface="Poppins" pitchFamily="2" charset="77"/>
                        </a:rPr>
                        <a:t>15</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latin typeface="Poppins" pitchFamily="2" charset="77"/>
                          <a:cs typeface="Poppins" pitchFamily="2" charset="77"/>
                        </a:rPr>
                        <a:t>Estándar de oro para componentes del Programa Ampliado de Inmunización</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Describe el estándar de oro para cada componente que se evalúa en la herramienta, tiene como objetivo proporcionar a los participantes una visión general de lo que significa “excelente” para el componente respectivo.</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4186985"/>
                  </a:ext>
                </a:extLst>
              </a:tr>
            </a:tbl>
          </a:graphicData>
        </a:graphic>
      </p:graphicFrame>
    </p:spTree>
    <p:extLst>
      <p:ext uri="{BB962C8B-B14F-4D97-AF65-F5344CB8AC3E}">
        <p14:creationId xmlns:p14="http://schemas.microsoft.com/office/powerpoint/2010/main" val="219661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3E65-510D-02B3-F16D-E241BC18770E}"/>
              </a:ext>
            </a:extLst>
          </p:cNvPr>
          <p:cNvSpPr>
            <a:spLocks noGrp="1"/>
          </p:cNvSpPr>
          <p:nvPr>
            <p:ph type="title"/>
          </p:nvPr>
        </p:nvSpPr>
        <p:spPr>
          <a:xfrm>
            <a:off x="828339" y="365125"/>
            <a:ext cx="10991860" cy="1325600"/>
          </a:xfrm>
        </p:spPr>
        <p:txBody>
          <a:bodyPr>
            <a:normAutofit/>
          </a:bodyPr>
          <a:lstStyle/>
          <a:p>
            <a:r>
              <a:rPr lang="en-GB" sz="4400" dirty="0"/>
              <a:t>Agenda</a:t>
            </a:r>
            <a:endParaRPr lang="en-US" sz="4000" dirty="0"/>
          </a:p>
        </p:txBody>
      </p:sp>
      <p:sp>
        <p:nvSpPr>
          <p:cNvPr id="4" name="Google Shape;233;p25">
            <a:extLst>
              <a:ext uri="{FF2B5EF4-FFF2-40B4-BE49-F238E27FC236}">
                <a16:creationId xmlns:a16="http://schemas.microsoft.com/office/drawing/2014/main" id="{B46665FF-CBD4-2680-DD7D-ECFC664599AB}"/>
              </a:ext>
            </a:extLst>
          </p:cNvPr>
          <p:cNvSpPr txBox="1">
            <a:spLocks noGrp="1"/>
          </p:cNvSpPr>
          <p:nvPr>
            <p:ph type="body" idx="1"/>
          </p:nvPr>
        </p:nvSpPr>
        <p:spPr>
          <a:xfrm>
            <a:off x="828340" y="2435225"/>
            <a:ext cx="9985288" cy="2976668"/>
          </a:xfrm>
          <a:prstGeom prst="rect">
            <a:avLst/>
          </a:prstGeom>
          <a:noFill/>
        </p:spPr>
        <p:txBody>
          <a:bodyPr spcFirstLastPara="1" vert="horz" wrap="square" lIns="91433" tIns="45700" rIns="91433" bIns="45700" rtlCol="0" anchor="ctr" anchorCtr="0">
            <a:noAutofit/>
          </a:bodyPr>
          <a:lstStyle/>
          <a:p>
            <a:pPr marL="326390" indent="-242570">
              <a:lnSpc>
                <a:spcPct val="150000"/>
              </a:lnSpc>
              <a:spcBef>
                <a:spcPts val="0"/>
              </a:spcBef>
              <a:buSzPts val="1505"/>
              <a:buFont typeface="Poppins"/>
              <a:buChar char="●"/>
            </a:pPr>
            <a:r>
              <a:rPr lang="es-ES" sz="2000" dirty="0">
                <a:latin typeface="Poppins"/>
                <a:ea typeface="Poppins"/>
                <a:cs typeface="Poppins"/>
                <a:sym typeface="Poppins"/>
              </a:rPr>
              <a:t>Finalidad y fases de la autoevaluación</a:t>
            </a:r>
            <a:endParaRPr lang="es-ES" sz="2000" dirty="0"/>
          </a:p>
          <a:p>
            <a:pPr marL="326390" indent="-242570">
              <a:lnSpc>
                <a:spcPct val="150000"/>
              </a:lnSpc>
              <a:spcBef>
                <a:spcPts val="0"/>
              </a:spcBef>
              <a:buSzPts val="1505"/>
              <a:buFont typeface="Poppins"/>
              <a:buChar char="●"/>
            </a:pPr>
            <a:r>
              <a:rPr lang="es-ES" sz="2000" dirty="0">
                <a:latin typeface="Poppins"/>
                <a:ea typeface="Poppins"/>
                <a:cs typeface="Poppins"/>
                <a:sym typeface="Poppins"/>
              </a:rPr>
              <a:t>Objetivo de la herramienta</a:t>
            </a:r>
            <a:endParaRPr lang="es-ES" sz="2000" dirty="0">
              <a:latin typeface="Poppins"/>
              <a:ea typeface="Poppins"/>
              <a:cs typeface="Poppins"/>
            </a:endParaRPr>
          </a:p>
          <a:p>
            <a:pPr marL="326390" indent="-242570">
              <a:lnSpc>
                <a:spcPct val="150000"/>
              </a:lnSpc>
              <a:spcBef>
                <a:spcPts val="0"/>
              </a:spcBef>
              <a:buSzPts val="1505"/>
              <a:buFont typeface="Poppins"/>
              <a:buChar char="●"/>
            </a:pPr>
            <a:r>
              <a:rPr lang="es-ES" sz="2000" dirty="0">
                <a:latin typeface="Poppins"/>
                <a:ea typeface="Poppins"/>
                <a:cs typeface="Poppins"/>
                <a:sym typeface="Poppins"/>
              </a:rPr>
              <a:t>Diferentes partes de la herramienta.</a:t>
            </a:r>
            <a:endParaRPr lang="es-ES" sz="2000" dirty="0">
              <a:latin typeface="Poppins"/>
              <a:ea typeface="Poppins"/>
              <a:cs typeface="Poppins"/>
            </a:endParaRPr>
          </a:p>
          <a:p>
            <a:pPr marL="326390" indent="-242570">
              <a:lnSpc>
                <a:spcPct val="150000"/>
              </a:lnSpc>
              <a:spcBef>
                <a:spcPts val="0"/>
              </a:spcBef>
              <a:buSzPts val="1505"/>
              <a:buFont typeface="Poppins"/>
              <a:buChar char="●"/>
            </a:pPr>
            <a:r>
              <a:rPr lang="es-ES" sz="2000" dirty="0">
                <a:latin typeface="Poppins"/>
                <a:ea typeface="Poppins"/>
                <a:cs typeface="Poppins"/>
                <a:sym typeface="Poppins"/>
              </a:rPr>
              <a:t>Preguntas de calificación en una escala de madurez</a:t>
            </a:r>
            <a:endParaRPr lang="es-ES" sz="2000" dirty="0">
              <a:latin typeface="Poppins"/>
              <a:ea typeface="Poppins"/>
              <a:cs typeface="Poppins"/>
            </a:endParaRPr>
          </a:p>
          <a:p>
            <a:pPr marL="326390" indent="-242570">
              <a:lnSpc>
                <a:spcPct val="150000"/>
              </a:lnSpc>
              <a:spcBef>
                <a:spcPts val="0"/>
              </a:spcBef>
              <a:buSzPts val="1505"/>
              <a:buFont typeface="Poppins"/>
              <a:buChar char="●"/>
            </a:pPr>
            <a:r>
              <a:rPr lang="es-ES" sz="2000" dirty="0">
                <a:latin typeface="Poppins"/>
                <a:ea typeface="Poppins"/>
                <a:cs typeface="Poppins"/>
                <a:sym typeface="Poppins"/>
              </a:rPr>
              <a:t>Puntos clave a considerar</a:t>
            </a:r>
            <a:endParaRPr lang="es-ES" sz="2000" dirty="0">
              <a:latin typeface="Poppins"/>
              <a:ea typeface="Poppins"/>
              <a:cs typeface="Poppins"/>
            </a:endParaRPr>
          </a:p>
          <a:p>
            <a:pPr marL="326390" indent="-242570">
              <a:lnSpc>
                <a:spcPct val="150000"/>
              </a:lnSpc>
              <a:spcBef>
                <a:spcPts val="0"/>
              </a:spcBef>
              <a:buSzPts val="1505"/>
              <a:buFont typeface="Poppins"/>
              <a:buChar char="●"/>
            </a:pPr>
            <a:r>
              <a:rPr lang="es-ES" sz="2000" dirty="0">
                <a:latin typeface="Poppins"/>
                <a:ea typeface="Poppins"/>
                <a:cs typeface="Poppins"/>
                <a:sym typeface="Poppins"/>
              </a:rPr>
              <a:t>Resultados esperados</a:t>
            </a:r>
            <a:endParaRPr lang="es-ES" sz="2000" dirty="0">
              <a:latin typeface="Poppins"/>
              <a:ea typeface="Poppins"/>
              <a:cs typeface="Poppins"/>
            </a:endParaRPr>
          </a:p>
          <a:p>
            <a:pPr marL="326390" indent="-242570">
              <a:lnSpc>
                <a:spcPct val="150000"/>
              </a:lnSpc>
              <a:spcBef>
                <a:spcPts val="0"/>
              </a:spcBef>
              <a:buSzPts val="1505"/>
              <a:buFont typeface="Poppins"/>
              <a:buChar char="●"/>
            </a:pPr>
            <a:r>
              <a:rPr lang="es-ES" sz="2000" dirty="0">
                <a:latin typeface="Poppins"/>
                <a:ea typeface="Poppins"/>
                <a:cs typeface="Poppins"/>
                <a:sym typeface="Poppins"/>
              </a:rPr>
              <a:t>Roles y responsabilidades para implementación de la herramienta</a:t>
            </a:r>
            <a:endParaRPr lang="es-ES" sz="2000" dirty="0">
              <a:latin typeface="Poppins"/>
              <a:ea typeface="Poppins"/>
              <a:cs typeface="Poppins"/>
            </a:endParaRPr>
          </a:p>
          <a:p>
            <a:pPr marL="783590" lvl="1" indent="-242570">
              <a:lnSpc>
                <a:spcPct val="150000"/>
              </a:lnSpc>
              <a:spcBef>
                <a:spcPts val="0"/>
              </a:spcBef>
              <a:buSzPts val="1505"/>
              <a:buFont typeface="Poppins"/>
              <a:buChar char="●"/>
            </a:pPr>
            <a:r>
              <a:rPr lang="es-ES" sz="2000" dirty="0">
                <a:latin typeface="Poppins"/>
                <a:ea typeface="Poppins"/>
                <a:cs typeface="Poppins"/>
                <a:sym typeface="Poppins"/>
              </a:rPr>
              <a:t>Anexos</a:t>
            </a:r>
            <a:endParaRPr lang="es-ES" sz="2000" dirty="0">
              <a:latin typeface="Poppins"/>
              <a:ea typeface="Poppins"/>
              <a:cs typeface="Poppins"/>
            </a:endParaRPr>
          </a:p>
        </p:txBody>
      </p:sp>
    </p:spTree>
    <p:extLst>
      <p:ext uri="{BB962C8B-B14F-4D97-AF65-F5344CB8AC3E}">
        <p14:creationId xmlns:p14="http://schemas.microsoft.com/office/powerpoint/2010/main" val="1478683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555BE-EB04-F56B-76B1-54727A26923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FD2720-8809-15D4-D513-FF26F24AEEF0}"/>
              </a:ext>
            </a:extLst>
          </p:cNvPr>
          <p:cNvSpPr>
            <a:spLocks noGrp="1"/>
          </p:cNvSpPr>
          <p:nvPr>
            <p:ph type="title"/>
          </p:nvPr>
        </p:nvSpPr>
        <p:spPr/>
        <p:txBody>
          <a:bodyPr/>
          <a:lstStyle/>
          <a:p>
            <a:r>
              <a:rPr lang="en-US" dirty="0" err="1"/>
              <a:t>Categoría</a:t>
            </a:r>
            <a:r>
              <a:rPr lang="en-US" dirty="0"/>
              <a:t>: </a:t>
            </a:r>
            <a:r>
              <a:rPr lang="en-US" dirty="0" err="1"/>
              <a:t>Fase</a:t>
            </a:r>
            <a:r>
              <a:rPr lang="en-US" dirty="0"/>
              <a:t> 3 </a:t>
            </a:r>
            <a:r>
              <a:rPr lang="en-US" dirty="0" err="1"/>
              <a:t>Seguimiento</a:t>
            </a:r>
            <a:endParaRPr lang="en-PE" dirty="0"/>
          </a:p>
        </p:txBody>
      </p:sp>
      <p:graphicFrame>
        <p:nvGraphicFramePr>
          <p:cNvPr id="2" name="Tabla 2">
            <a:extLst>
              <a:ext uri="{FF2B5EF4-FFF2-40B4-BE49-F238E27FC236}">
                <a16:creationId xmlns:a16="http://schemas.microsoft.com/office/drawing/2014/main" id="{5AAFC6B0-BBA3-9E08-A04A-CE12697F8D34}"/>
              </a:ext>
            </a:extLst>
          </p:cNvPr>
          <p:cNvGraphicFramePr>
            <a:graphicFrameLocks noGrp="1"/>
          </p:cNvGraphicFramePr>
          <p:nvPr>
            <p:extLst>
              <p:ext uri="{D42A27DB-BD31-4B8C-83A1-F6EECF244321}">
                <p14:modId xmlns:p14="http://schemas.microsoft.com/office/powerpoint/2010/main" val="3912092289"/>
              </p:ext>
            </p:extLst>
          </p:nvPr>
        </p:nvGraphicFramePr>
        <p:xfrm>
          <a:off x="838201" y="1655276"/>
          <a:ext cx="10796288" cy="1412616"/>
        </p:xfrm>
        <a:graphic>
          <a:graphicData uri="http://schemas.openxmlformats.org/drawingml/2006/table">
            <a:tbl>
              <a:tblPr>
                <a:tableStyleId>{5C22544A-7EE6-4342-B048-85BDC9FD1C3A}</a:tableStyleId>
              </a:tblPr>
              <a:tblGrid>
                <a:gridCol w="861507">
                  <a:extLst>
                    <a:ext uri="{9D8B030D-6E8A-4147-A177-3AD203B41FA5}">
                      <a16:colId xmlns:a16="http://schemas.microsoft.com/office/drawing/2014/main" val="3208956460"/>
                    </a:ext>
                  </a:extLst>
                </a:gridCol>
                <a:gridCol w="3625327">
                  <a:extLst>
                    <a:ext uri="{9D8B030D-6E8A-4147-A177-3AD203B41FA5}">
                      <a16:colId xmlns:a16="http://schemas.microsoft.com/office/drawing/2014/main" val="2856877553"/>
                    </a:ext>
                  </a:extLst>
                </a:gridCol>
                <a:gridCol w="6309454">
                  <a:extLst>
                    <a:ext uri="{9D8B030D-6E8A-4147-A177-3AD203B41FA5}">
                      <a16:colId xmlns:a16="http://schemas.microsoft.com/office/drawing/2014/main" val="554466475"/>
                    </a:ext>
                  </a:extLst>
                </a:gridCol>
              </a:tblGrid>
              <a:tr h="279400">
                <a:tc>
                  <a:txBody>
                    <a:bodyPr/>
                    <a:lstStyle/>
                    <a:p>
                      <a:pPr algn="ctr" fontAlgn="t">
                        <a:lnSpc>
                          <a:spcPct val="115000"/>
                        </a:lnSpc>
                        <a:spcBef>
                          <a:spcPts val="0"/>
                        </a:spcBef>
                        <a:spcAft>
                          <a:spcPts val="0"/>
                        </a:spcAft>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Número</a:t>
                      </a:r>
                      <a:endParaRPr lang="es-ES" sz="1200" b="1" i="0" u="none" strike="noStrike" noProof="0" dirty="0">
                        <a:solidFill>
                          <a:schemeClr val="tx1"/>
                        </a:solidFill>
                        <a:effectLst/>
                        <a:latin typeface="Poppins" pitchFamily="2" charset="77"/>
                        <a:cs typeface="Poppins" pitchFamily="2" charset="77"/>
                      </a:endParaRPr>
                    </a:p>
                  </a:txBody>
                  <a:tcPr marL="60386" marR="60386" marT="60386" marB="60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tc>
                  <a:txBody>
                    <a:bodyPr/>
                    <a:lstStyle/>
                    <a:p>
                      <a:pPr algn="l" fontAlgn="t">
                        <a:lnSpc>
                          <a:spcPct val="115000"/>
                        </a:lnSpc>
                        <a:spcBef>
                          <a:spcPts val="0"/>
                        </a:spcBef>
                        <a:spcAft>
                          <a:spcPts val="0"/>
                        </a:spcAft>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Nombre</a:t>
                      </a:r>
                      <a:endParaRPr lang="es-ES" sz="1200" b="1" i="0" u="none" strike="noStrike" noProof="0" dirty="0">
                        <a:solidFill>
                          <a:schemeClr val="tx1"/>
                        </a:solidFill>
                        <a:effectLst/>
                        <a:latin typeface="Poppins" pitchFamily="2" charset="77"/>
                        <a:cs typeface="Poppins" pitchFamily="2" charset="77"/>
                      </a:endParaRPr>
                    </a:p>
                  </a:txBody>
                  <a:tcPr marL="86956" marR="86956" marT="43478" marB="434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Descripción</a:t>
                      </a:r>
                      <a:endParaRPr lang="es-ES" sz="1200" b="1" noProof="0" dirty="0">
                        <a:solidFill>
                          <a:schemeClr val="tx1"/>
                        </a:solidFill>
                        <a:latin typeface="Poppins" pitchFamily="2" charset="77"/>
                        <a:cs typeface="Poppins" pitchFamily="2" charset="77"/>
                      </a:endParaRPr>
                    </a:p>
                  </a:txBody>
                  <a:tcPr marL="48239" marR="48239" marT="48239" marB="482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extLst>
                  <a:ext uri="{0D108BD9-81ED-4DB2-BD59-A6C34878D82A}">
                    <a16:rowId xmlns:a16="http://schemas.microsoft.com/office/drawing/2014/main" val="1855560070"/>
                  </a:ext>
                </a:extLst>
              </a:tr>
              <a:tr h="279400">
                <a:tc>
                  <a:txBody>
                    <a:bodyPr/>
                    <a:lstStyle/>
                    <a:p>
                      <a:pPr algn="ctr">
                        <a:lnSpc>
                          <a:spcPct val="115000"/>
                        </a:lnSpc>
                      </a:pPr>
                      <a:r>
                        <a:rPr lang="es-ES" sz="1200" b="1" noProof="0" dirty="0">
                          <a:effectLst/>
                          <a:highlight>
                            <a:srgbClr val="FFFFFF"/>
                          </a:highlight>
                          <a:latin typeface="Poppins" pitchFamily="2" charset="77"/>
                          <a:cs typeface="Poppins" pitchFamily="2" charset="77"/>
                        </a:rPr>
                        <a:t>16</a:t>
                      </a:r>
                      <a:endParaRPr lang="es-ES" sz="1200" b="1"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pPr>
                      <a:r>
                        <a:rPr lang="es-ES" sz="1200" noProof="0" dirty="0">
                          <a:effectLst/>
                          <a:highlight>
                            <a:srgbClr val="FFFFFF"/>
                          </a:highlight>
                          <a:latin typeface="Poppins" pitchFamily="2" charset="77"/>
                          <a:cs typeface="Poppins" pitchFamily="2" charset="77"/>
                        </a:rPr>
                        <a:t>Informe final para la autoevaluación.</a:t>
                      </a:r>
                      <a:endParaRPr lang="es-ES" sz="12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pPr>
                      <a:r>
                        <a:rPr lang="es-ES" sz="1200" noProof="0" dirty="0">
                          <a:effectLst/>
                          <a:highlight>
                            <a:srgbClr val="FFFFFF"/>
                          </a:highlight>
                          <a:latin typeface="Poppins" pitchFamily="2" charset="77"/>
                          <a:cs typeface="Poppins" pitchFamily="2" charset="77"/>
                        </a:rPr>
                        <a:t>Plantilla para el informe final que se desarrollará al finalizar la autoevaluación a nivel nacional, subnacional y local."</a:t>
                      </a:r>
                      <a:endParaRPr lang="es-ES" sz="12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1179479"/>
                  </a:ext>
                </a:extLst>
              </a:tr>
              <a:tr h="279400">
                <a:tc>
                  <a:txBody>
                    <a:bodyPr/>
                    <a:lstStyle/>
                    <a:p>
                      <a:pPr algn="ctr">
                        <a:lnSpc>
                          <a:spcPct val="115000"/>
                        </a:lnSpc>
                      </a:pPr>
                      <a:r>
                        <a:rPr lang="es-ES" sz="1200" b="1" noProof="0" dirty="0">
                          <a:effectLst/>
                          <a:highlight>
                            <a:srgbClr val="FFFFFF"/>
                          </a:highlight>
                          <a:latin typeface="Poppins" pitchFamily="2" charset="77"/>
                          <a:cs typeface="Poppins" pitchFamily="2" charset="77"/>
                        </a:rPr>
                        <a:t>17</a:t>
                      </a:r>
                      <a:endParaRPr lang="es-ES" sz="1200" b="1"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pPr>
                      <a:r>
                        <a:rPr lang="es-ES" sz="1200" noProof="0" dirty="0">
                          <a:effectLst/>
                          <a:highlight>
                            <a:srgbClr val="FFFFFF"/>
                          </a:highlight>
                          <a:latin typeface="Poppins" pitchFamily="2" charset="77"/>
                          <a:cs typeface="Poppins" pitchFamily="2" charset="77"/>
                        </a:rPr>
                        <a:t>Plan de acción</a:t>
                      </a:r>
                      <a:endParaRPr lang="es-ES" sz="12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pPr>
                      <a:r>
                        <a:rPr lang="es-ES" sz="1200" noProof="0" dirty="0">
                          <a:effectLst/>
                          <a:highlight>
                            <a:srgbClr val="FFFFFF"/>
                          </a:highlight>
                          <a:latin typeface="Poppins" pitchFamily="2" charset="77"/>
                          <a:cs typeface="Poppins" pitchFamily="2" charset="77"/>
                        </a:rPr>
                        <a:t>Plantilla para un plan de acción que describa los pasos a seguir para mejorar el desempeño del PAI.</a:t>
                      </a:r>
                      <a:endParaRPr lang="es-ES" sz="12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3945002"/>
                  </a:ext>
                </a:extLst>
              </a:tr>
            </a:tbl>
          </a:graphicData>
        </a:graphic>
      </p:graphicFrame>
    </p:spTree>
    <p:extLst>
      <p:ext uri="{BB962C8B-B14F-4D97-AF65-F5344CB8AC3E}">
        <p14:creationId xmlns:p14="http://schemas.microsoft.com/office/powerpoint/2010/main" val="145855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8DF0-01EB-AB7A-4838-5A3A914C29DA}"/>
              </a:ext>
            </a:extLst>
          </p:cNvPr>
          <p:cNvSpPr>
            <a:spLocks noGrp="1"/>
          </p:cNvSpPr>
          <p:nvPr>
            <p:ph type="title"/>
          </p:nvPr>
        </p:nvSpPr>
        <p:spPr>
          <a:xfrm>
            <a:off x="838199" y="365125"/>
            <a:ext cx="10982000" cy="1325600"/>
          </a:xfrm>
        </p:spPr>
        <p:txBody>
          <a:bodyPr/>
          <a:lstStyle/>
          <a:p>
            <a:r>
              <a:rPr lang="es-MX" sz="4400" dirty="0"/>
              <a:t>Finalidad</a:t>
            </a:r>
            <a:endParaRPr lang="en-US" dirty="0"/>
          </a:p>
        </p:txBody>
      </p:sp>
      <p:sp>
        <p:nvSpPr>
          <p:cNvPr id="3" name="Text Placeholder 2">
            <a:extLst>
              <a:ext uri="{FF2B5EF4-FFF2-40B4-BE49-F238E27FC236}">
                <a16:creationId xmlns:a16="http://schemas.microsoft.com/office/drawing/2014/main" id="{44BDFFEF-1C64-5421-97DA-09B135B956F4}"/>
              </a:ext>
            </a:extLst>
          </p:cNvPr>
          <p:cNvSpPr>
            <a:spLocks noGrp="1"/>
          </p:cNvSpPr>
          <p:nvPr>
            <p:ph type="body" idx="1"/>
          </p:nvPr>
        </p:nvSpPr>
        <p:spPr>
          <a:xfrm>
            <a:off x="838199" y="1825625"/>
            <a:ext cx="10982000" cy="4064000"/>
          </a:xfrm>
        </p:spPr>
        <p:txBody>
          <a:bodyPr>
            <a:normAutofit fontScale="92500" lnSpcReduction="20000"/>
          </a:bodyPr>
          <a:lstStyle/>
          <a:p>
            <a:pPr marL="126365" indent="0">
              <a:buNone/>
            </a:pPr>
            <a:r>
              <a:rPr lang="es-MX" sz="2400" dirty="0">
                <a:latin typeface="Poppins"/>
                <a:cs typeface="Poppins"/>
              </a:rPr>
              <a:t>El protocolo ofrece a los Estados Miembros</a:t>
            </a:r>
            <a:r>
              <a:rPr lang="es-MX" sz="3200" dirty="0">
                <a:solidFill>
                  <a:srgbClr val="000000"/>
                </a:solidFill>
                <a:latin typeface="Calibri" panose="020F0502020204030204" pitchFamily="34" charset="0"/>
                <a:cs typeface="Times New Roman" panose="02020603050405020304" pitchFamily="18" charset="0"/>
              </a:rPr>
              <a:t> </a:t>
            </a:r>
            <a:r>
              <a:rPr lang="es-MX" sz="2400" dirty="0">
                <a:solidFill>
                  <a:srgbClr val="000000"/>
                </a:solidFill>
                <a:latin typeface="Poppins"/>
                <a:cs typeface="Poppins"/>
              </a:rPr>
              <a:t>u</a:t>
            </a:r>
            <a:r>
              <a:rPr lang="es-MX" sz="2400" dirty="0">
                <a:latin typeface="Poppins"/>
                <a:cs typeface="Poppins"/>
              </a:rPr>
              <a:t>na metodología y herramientas para:</a:t>
            </a:r>
            <a:endParaRPr lang="es-ES" dirty="0"/>
          </a:p>
          <a:p>
            <a:pPr marL="608965" indent="-481965"/>
            <a:endParaRPr lang="es-MX" sz="2400" dirty="0">
              <a:latin typeface="Poppins"/>
              <a:cs typeface="Poppins"/>
            </a:endParaRPr>
          </a:p>
          <a:p>
            <a:pPr marL="342900" indent="-342900">
              <a:buFont typeface="Arial" panose="020B0604020202020204" pitchFamily="34" charset="0"/>
              <a:buChar char="•"/>
            </a:pPr>
            <a:r>
              <a:rPr lang="es-MX" sz="2400" dirty="0">
                <a:latin typeface="Poppins"/>
                <a:cs typeface="Poppins"/>
              </a:rPr>
              <a:t>Realizar una autoevaluación encaminada a reconocer el nivel de desempeño de los componentes del PAI para cumplir sus objetivos y estrategias dirigidos hacia el control y eliminación de las EPV, </a:t>
            </a:r>
          </a:p>
          <a:p>
            <a:pPr marL="342900" indent="-342900">
              <a:buFont typeface="Arial" panose="020B0604020202020204" pitchFamily="34" charset="0"/>
              <a:buChar char="•"/>
            </a:pPr>
            <a:endParaRPr lang="es-MX" sz="2400" dirty="0">
              <a:latin typeface="Poppins"/>
              <a:cs typeface="Poppins"/>
            </a:endParaRPr>
          </a:p>
          <a:p>
            <a:pPr marL="342900" indent="-342900">
              <a:buFont typeface="Arial" panose="020B0604020202020204" pitchFamily="34" charset="0"/>
              <a:buChar char="•"/>
            </a:pPr>
            <a:r>
              <a:rPr lang="es-MX" sz="2400" dirty="0"/>
              <a:t>Identificar</a:t>
            </a:r>
            <a:r>
              <a:rPr lang="es-MX" sz="2400" dirty="0">
                <a:latin typeface="Poppins"/>
                <a:cs typeface="Poppins"/>
              </a:rPr>
              <a:t> las dificultades y desafíos enfrentados durante el desempeño de cada componente del PAI,</a:t>
            </a:r>
          </a:p>
          <a:p>
            <a:pPr marL="342900" indent="-342900">
              <a:buFont typeface="Arial" panose="020B0604020202020204" pitchFamily="34" charset="0"/>
              <a:buChar char="•"/>
            </a:pPr>
            <a:endParaRPr lang="es-MX" sz="2400" dirty="0">
              <a:latin typeface="Poppins"/>
              <a:cs typeface="Poppins"/>
            </a:endParaRPr>
          </a:p>
          <a:p>
            <a:pPr marL="342900" indent="-342900">
              <a:buFont typeface="Arial" panose="020B0604020202020204" pitchFamily="34" charset="0"/>
              <a:buChar char="•"/>
            </a:pPr>
            <a:r>
              <a:rPr lang="es-MX" sz="2400" dirty="0">
                <a:latin typeface="Poppins"/>
                <a:cs typeface="Poppins"/>
              </a:rPr>
              <a:t>Proponer planes de mejora continua en el corto y mediano plazo, gestionando los procesos de implementación y monitoreo</a:t>
            </a:r>
            <a:r>
              <a:rPr lang="es-MX"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3200" dirty="0">
              <a:effectLst/>
              <a:latin typeface="Arial" panose="020B0604020202020204" pitchFamily="34" charset="0"/>
              <a:ea typeface="Times New Roman" panose="02020603050405020304" pitchFamily="18" charset="0"/>
              <a:cs typeface="Times New Roman" panose="02020603050405020304" pitchFamily="18" charset="0"/>
            </a:endParaRPr>
          </a:p>
          <a:p>
            <a:pPr marL="608965" indent="-481965"/>
            <a:endParaRPr lang="en-US" dirty="0"/>
          </a:p>
        </p:txBody>
      </p:sp>
    </p:spTree>
    <p:extLst>
      <p:ext uri="{BB962C8B-B14F-4D97-AF65-F5344CB8AC3E}">
        <p14:creationId xmlns:p14="http://schemas.microsoft.com/office/powerpoint/2010/main" val="279132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EA4B-8B1E-7F5D-ED09-3B99D05835B6}"/>
              </a:ext>
            </a:extLst>
          </p:cNvPr>
          <p:cNvSpPr>
            <a:spLocks noGrp="1"/>
          </p:cNvSpPr>
          <p:nvPr>
            <p:ph type="title"/>
          </p:nvPr>
        </p:nvSpPr>
        <p:spPr>
          <a:xfrm>
            <a:off x="884007" y="365125"/>
            <a:ext cx="10936192" cy="626946"/>
          </a:xfrm>
        </p:spPr>
        <p:txBody>
          <a:bodyPr>
            <a:normAutofit fontScale="90000"/>
          </a:bodyPr>
          <a:lstStyle/>
          <a:p>
            <a:r>
              <a:rPr lang="es-MX" sz="4400" dirty="0"/>
              <a:t>Fases de la autoevaluación</a:t>
            </a:r>
            <a:endParaRPr lang="en-US" sz="4000" dirty="0"/>
          </a:p>
        </p:txBody>
      </p:sp>
      <p:sp>
        <p:nvSpPr>
          <p:cNvPr id="4" name="CuadroTexto 3">
            <a:extLst>
              <a:ext uri="{FF2B5EF4-FFF2-40B4-BE49-F238E27FC236}">
                <a16:creationId xmlns:a16="http://schemas.microsoft.com/office/drawing/2014/main" id="{2E517690-9397-6928-C8D6-0A63FA63D198}"/>
              </a:ext>
            </a:extLst>
          </p:cNvPr>
          <p:cNvSpPr txBox="1"/>
          <p:nvPr/>
        </p:nvSpPr>
        <p:spPr>
          <a:xfrm>
            <a:off x="884007" y="2049144"/>
            <a:ext cx="3600000" cy="3677930"/>
          </a:xfrm>
          <a:prstGeom prst="rect">
            <a:avLst/>
          </a:prstGeom>
          <a:noFill/>
          <a:ln w="38100">
            <a:solidFill>
              <a:schemeClr val="tx1"/>
            </a:solidFill>
          </a:ln>
        </p:spPr>
        <p:txBody>
          <a:bodyPr wrap="square" rtlCol="0">
            <a:spAutoFit/>
          </a:bodyPr>
          <a:lstStyle/>
          <a:p>
            <a:pPr algn="just"/>
            <a:endParaRPr lang="es-ES" sz="1600" b="1" dirty="0">
              <a:effectLst/>
              <a:latin typeface="Poppins" pitchFamily="2" charset="77"/>
              <a:ea typeface="Calibri" panose="020F0502020204030204" pitchFamily="34" charset="0"/>
              <a:cs typeface="Poppins" pitchFamily="2" charset="77"/>
            </a:endParaRPr>
          </a:p>
          <a:p>
            <a:pPr algn="just"/>
            <a:r>
              <a:rPr lang="es-ES" sz="1600" b="1" dirty="0">
                <a:effectLst/>
                <a:latin typeface="Poppins" pitchFamily="2" charset="77"/>
                <a:ea typeface="Calibri" panose="020F0502020204030204" pitchFamily="34" charset="0"/>
                <a:cs typeface="Poppins" pitchFamily="2" charset="77"/>
              </a:rPr>
              <a:t>Hay cuatro pasos clave en esta fase:</a:t>
            </a:r>
            <a:endParaRPr lang="es-ES" sz="1600" b="1" dirty="0">
              <a:effectLst/>
              <a:latin typeface="Poppins" pitchFamily="2" charset="77"/>
              <a:ea typeface="Times New Roman" panose="02020603050405020304" pitchFamily="18" charset="0"/>
              <a:cs typeface="Poppins" pitchFamily="2" charset="77"/>
            </a:endParaRPr>
          </a:p>
          <a:p>
            <a:pPr marL="342900" lvl="0" indent="-342900">
              <a:spcBef>
                <a:spcPts val="200"/>
              </a:spcBef>
              <a:buFont typeface="+mj-lt"/>
              <a:buAutoNum type="arabicPeriod"/>
            </a:pPr>
            <a:r>
              <a:rPr lang="es-ES" sz="1600" i="1" u="none" strike="noStrike" dirty="0">
                <a:effectLst/>
                <a:latin typeface="Poppins" pitchFamily="2" charset="77"/>
                <a:ea typeface="Calibri" panose="020F0502020204030204" pitchFamily="34" charset="0"/>
                <a:cs typeface="Poppins" pitchFamily="2" charset="77"/>
              </a:rPr>
              <a:t>Establecer el grupo de trabajo,</a:t>
            </a:r>
            <a:endParaRPr lang="es-ES" sz="1600" u="none" strike="noStrike" dirty="0">
              <a:effectLst/>
              <a:latin typeface="Poppins" pitchFamily="2" charset="77"/>
              <a:ea typeface="Times New Roman" panose="02020603050405020304" pitchFamily="18" charset="0"/>
              <a:cs typeface="Poppins" pitchFamily="2" charset="77"/>
            </a:endParaRPr>
          </a:p>
          <a:p>
            <a:pPr marL="342900" lvl="0" indent="-342900">
              <a:spcBef>
                <a:spcPts val="200"/>
              </a:spcBef>
              <a:buFont typeface="+mj-lt"/>
              <a:buAutoNum type="arabicPeriod"/>
            </a:pPr>
            <a:r>
              <a:rPr lang="es-ES" sz="1600" i="1" u="none" strike="noStrike" dirty="0">
                <a:effectLst/>
                <a:latin typeface="Poppins" pitchFamily="2" charset="77"/>
                <a:ea typeface="Calibri" panose="020F0502020204030204" pitchFamily="34" charset="0"/>
                <a:cs typeface="Poppins" pitchFamily="2" charset="77"/>
              </a:rPr>
              <a:t>Recopilar información a través de una revisión documental del PAI nacional.</a:t>
            </a:r>
            <a:endParaRPr lang="es-ES" sz="1600" u="none" strike="noStrike" dirty="0">
              <a:effectLst/>
              <a:latin typeface="Poppins" pitchFamily="2" charset="77"/>
              <a:ea typeface="Times New Roman" panose="02020603050405020304" pitchFamily="18" charset="0"/>
              <a:cs typeface="Poppins" pitchFamily="2" charset="77"/>
            </a:endParaRPr>
          </a:p>
          <a:p>
            <a:pPr marL="342900" lvl="0" indent="-342900">
              <a:spcBef>
                <a:spcPts val="200"/>
              </a:spcBef>
              <a:buFont typeface="+mj-lt"/>
              <a:buAutoNum type="arabicPeriod"/>
            </a:pPr>
            <a:r>
              <a:rPr lang="es-ES" sz="1600" i="1" u="none" strike="noStrike" dirty="0">
                <a:effectLst/>
                <a:latin typeface="Poppins" pitchFamily="2" charset="77"/>
                <a:ea typeface="Calibri" panose="020F0502020204030204" pitchFamily="34" charset="0"/>
                <a:cs typeface="Poppins" pitchFamily="2" charset="77"/>
              </a:rPr>
              <a:t>Producir un informe de análisis de la situación para resumir los resultados de la revisión documental.</a:t>
            </a:r>
            <a:endParaRPr lang="es-ES" sz="1600" u="none" strike="noStrike"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a:pPr>
            <a:r>
              <a:rPr lang="es-ES" sz="1600" i="1" u="none" strike="noStrike" dirty="0">
                <a:effectLst/>
                <a:latin typeface="Poppins" pitchFamily="2" charset="77"/>
                <a:ea typeface="Calibri" panose="020F0502020204030204" pitchFamily="34" charset="0"/>
                <a:cs typeface="Poppins" pitchFamily="2" charset="77"/>
              </a:rPr>
              <a:t>Adaptar la herramienta al contexto del país.</a:t>
            </a:r>
            <a:endParaRPr lang="es-ES" sz="1600" u="none" strike="noStrike" dirty="0">
              <a:effectLst/>
              <a:latin typeface="Poppins" pitchFamily="2" charset="77"/>
              <a:ea typeface="Times New Roman" panose="02020603050405020304" pitchFamily="18" charset="0"/>
              <a:cs typeface="Poppins" pitchFamily="2" charset="77"/>
            </a:endParaRPr>
          </a:p>
        </p:txBody>
      </p:sp>
      <p:sp>
        <p:nvSpPr>
          <p:cNvPr id="5" name="CuadroTexto 6">
            <a:extLst>
              <a:ext uri="{FF2B5EF4-FFF2-40B4-BE49-F238E27FC236}">
                <a16:creationId xmlns:a16="http://schemas.microsoft.com/office/drawing/2014/main" id="{F0668955-74C7-545B-7BB6-F63A7FA2A5B5}"/>
              </a:ext>
            </a:extLst>
          </p:cNvPr>
          <p:cNvSpPr txBox="1"/>
          <p:nvPr/>
        </p:nvSpPr>
        <p:spPr>
          <a:xfrm>
            <a:off x="8313181" y="2049144"/>
            <a:ext cx="3599999" cy="3139321"/>
          </a:xfrm>
          <a:prstGeom prst="rect">
            <a:avLst/>
          </a:prstGeom>
          <a:noFill/>
          <a:ln w="38100">
            <a:solidFill>
              <a:schemeClr val="tx1"/>
            </a:solidFill>
          </a:ln>
        </p:spPr>
        <p:txBody>
          <a:bodyPr wrap="square" lIns="91440" tIns="45720" rIns="91440" bIns="45720" rtlCol="0" anchor="t">
            <a:spAutoFit/>
          </a:bodyPr>
          <a:lstStyle/>
          <a:p>
            <a:pPr algn="just"/>
            <a:endParaRPr lang="es-ES" sz="1600" b="1" dirty="0">
              <a:effectLst/>
              <a:latin typeface="Poppins" pitchFamily="2" charset="77"/>
              <a:ea typeface="Calibri" panose="020F0502020204030204" pitchFamily="34" charset="0"/>
              <a:cs typeface="Poppins" pitchFamily="2" charset="77"/>
            </a:endParaRPr>
          </a:p>
          <a:p>
            <a:pPr algn="just"/>
            <a:r>
              <a:rPr lang="es-ES" sz="1600" b="1" dirty="0">
                <a:effectLst/>
                <a:latin typeface="Poppins" pitchFamily="2" charset="77"/>
                <a:ea typeface="Calibri" panose="020F0502020204030204" pitchFamily="34" charset="0"/>
                <a:cs typeface="Poppins" pitchFamily="2" charset="77"/>
              </a:rPr>
              <a:t>Hay tres pasos clave para  esta fase:</a:t>
            </a:r>
          </a:p>
          <a:p>
            <a:pPr algn="just"/>
            <a:endParaRPr lang="es-ES" sz="1600" dirty="0">
              <a:effectLst/>
              <a:latin typeface="Poppins" pitchFamily="2" charset="77"/>
              <a:ea typeface="Times New Roman" panose="02020603050405020304" pitchFamily="18" charset="0"/>
              <a:cs typeface="Poppins" pitchFamily="2" charset="77"/>
            </a:endParaRPr>
          </a:p>
          <a:p>
            <a:pPr marL="342900" indent="-342900">
              <a:buFont typeface="+mj-lt"/>
              <a:buAutoNum type="arabicPeriod"/>
            </a:pPr>
            <a:r>
              <a:rPr lang="es-ES" sz="1600" dirty="0">
                <a:latin typeface="Poppins" pitchFamily="2" charset="77"/>
                <a:ea typeface="Calibri" panose="020F0502020204030204" pitchFamily="34" charset="0"/>
                <a:cs typeface="Poppins" pitchFamily="2" charset="77"/>
              </a:rPr>
              <a:t>Uso</a:t>
            </a:r>
            <a:r>
              <a:rPr lang="es-ES" sz="1600" u="none" strike="noStrike" dirty="0">
                <a:effectLst/>
                <a:latin typeface="Poppins" pitchFamily="2" charset="77"/>
                <a:ea typeface="Calibri" panose="020F0502020204030204" pitchFamily="34" charset="0"/>
                <a:cs typeface="Poppins" pitchFamily="2" charset="77"/>
              </a:rPr>
              <a:t> </a:t>
            </a:r>
            <a:r>
              <a:rPr lang="es-ES" sz="1600" dirty="0">
                <a:latin typeface="Poppins" pitchFamily="2" charset="77"/>
                <a:ea typeface="Calibri" panose="020F0502020204030204" pitchFamily="34" charset="0"/>
                <a:cs typeface="Poppins" pitchFamily="2" charset="77"/>
              </a:rPr>
              <a:t>de </a:t>
            </a:r>
            <a:r>
              <a:rPr lang="es-ES" sz="1600" u="none" strike="noStrike" dirty="0">
                <a:effectLst/>
                <a:latin typeface="Poppins" pitchFamily="2" charset="77"/>
                <a:ea typeface="Calibri" panose="020F0502020204030204" pitchFamily="34" charset="0"/>
                <a:cs typeface="Poppins" pitchFamily="2" charset="77"/>
              </a:rPr>
              <a:t>puntuaciones y visualización para obtener información</a:t>
            </a:r>
            <a:endParaRPr lang="es-ES" sz="1600" u="none" strike="noStrike"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a:pPr>
            <a:r>
              <a:rPr lang="es-ES" sz="1600" u="none" strike="noStrike" dirty="0">
                <a:effectLst/>
                <a:latin typeface="Poppins" pitchFamily="2" charset="77"/>
                <a:ea typeface="Calibri" panose="020F0502020204030204" pitchFamily="34" charset="0"/>
                <a:cs typeface="Poppins" pitchFamily="2" charset="77"/>
              </a:rPr>
              <a:t>Desarrollar el informe final.</a:t>
            </a:r>
            <a:endParaRPr lang="es-ES" sz="1600" u="none" strike="noStrike"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a:pPr>
            <a:r>
              <a:rPr lang="es-ES" sz="1600" u="none" strike="noStrike" dirty="0">
                <a:effectLst/>
                <a:latin typeface="Poppins" pitchFamily="2" charset="77"/>
                <a:ea typeface="Calibri" panose="020F0502020204030204" pitchFamily="34" charset="0"/>
                <a:cs typeface="Poppins" pitchFamily="2" charset="77"/>
              </a:rPr>
              <a:t>Desarrollar el plan de acción.</a:t>
            </a:r>
            <a:endParaRPr lang="es-ES" sz="1600" u="none" strike="noStrike"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a:pPr>
            <a:r>
              <a:rPr lang="es-ES" sz="1600" u="none" strike="noStrike" dirty="0">
                <a:effectLst/>
                <a:latin typeface="Poppins" pitchFamily="2" charset="77"/>
                <a:ea typeface="Calibri" panose="020F0502020204030204" pitchFamily="34" charset="0"/>
                <a:cs typeface="Poppins" pitchFamily="2" charset="77"/>
              </a:rPr>
              <a:t>Implementar el plan de acción.</a:t>
            </a:r>
            <a:endParaRPr lang="es-ES" sz="1600" u="none" strike="noStrike" dirty="0">
              <a:effectLst/>
              <a:latin typeface="Poppins" pitchFamily="2" charset="77"/>
              <a:ea typeface="Times New Roman" panose="02020603050405020304" pitchFamily="18" charset="0"/>
              <a:cs typeface="Poppins" pitchFamily="2" charset="77"/>
            </a:endParaRPr>
          </a:p>
          <a:p>
            <a:endParaRPr lang="es-ES" sz="1600" dirty="0">
              <a:latin typeface="Poppins" pitchFamily="2" charset="77"/>
              <a:cs typeface="Poppins" pitchFamily="2" charset="77"/>
            </a:endParaRPr>
          </a:p>
        </p:txBody>
      </p:sp>
      <p:sp>
        <p:nvSpPr>
          <p:cNvPr id="6" name="CuadroTexto 7">
            <a:extLst>
              <a:ext uri="{FF2B5EF4-FFF2-40B4-BE49-F238E27FC236}">
                <a16:creationId xmlns:a16="http://schemas.microsoft.com/office/drawing/2014/main" id="{FD6DF774-CEC2-6361-80DA-5E31E8AB7EC4}"/>
              </a:ext>
            </a:extLst>
          </p:cNvPr>
          <p:cNvSpPr txBox="1"/>
          <p:nvPr/>
        </p:nvSpPr>
        <p:spPr>
          <a:xfrm>
            <a:off x="4598595" y="2049144"/>
            <a:ext cx="3599999" cy="4401205"/>
          </a:xfrm>
          <a:prstGeom prst="rect">
            <a:avLst/>
          </a:prstGeom>
          <a:noFill/>
          <a:ln w="38100">
            <a:solidFill>
              <a:schemeClr val="tx1"/>
            </a:solidFill>
          </a:ln>
        </p:spPr>
        <p:txBody>
          <a:bodyPr wrap="square" rtlCol="0">
            <a:spAutoFit/>
          </a:bodyPr>
          <a:lstStyle>
            <a:defPPr>
              <a:defRPr lang="es-MX"/>
            </a:defPPr>
            <a:lvl1pPr algn="just">
              <a:defRPr>
                <a:effectLst/>
                <a:latin typeface="Calibri" panose="020F0502020204030204" pitchFamily="34" charset="0"/>
                <a:ea typeface="Calibri" panose="020F0502020204030204" pitchFamily="34" charset="0"/>
                <a:cs typeface="Times New Roman" panose="02020603050405020304" pitchFamily="18" charset="0"/>
              </a:defRPr>
            </a:lvl1pPr>
          </a:lstStyle>
          <a:p>
            <a:pPr algn="l"/>
            <a:endParaRPr lang="es-ES" sz="1600" dirty="0">
              <a:latin typeface="Poppins" pitchFamily="2" charset="77"/>
              <a:cs typeface="Poppins" pitchFamily="2" charset="77"/>
            </a:endParaRPr>
          </a:p>
          <a:p>
            <a:pPr algn="l"/>
            <a:r>
              <a:rPr lang="es-ES" sz="1600" dirty="0">
                <a:latin typeface="Poppins" pitchFamily="2" charset="77"/>
                <a:cs typeface="Poppins" pitchFamily="2" charset="77"/>
              </a:rPr>
              <a:t>Esta fase se relaciona con la planificación y realización de la autoevaluación a nivel subnacional y nacional.</a:t>
            </a:r>
          </a:p>
          <a:p>
            <a:r>
              <a:rPr lang="es-ES" sz="1600" b="1" dirty="0">
                <a:latin typeface="Poppins" pitchFamily="2" charset="77"/>
                <a:cs typeface="Poppins" pitchFamily="2" charset="77"/>
              </a:rPr>
              <a:t>Hay dos pasos clave para esta fase:</a:t>
            </a:r>
          </a:p>
          <a:p>
            <a:endParaRPr lang="es-ES" sz="1600" dirty="0">
              <a:latin typeface="Poppins" pitchFamily="2" charset="77"/>
              <a:cs typeface="Poppins" pitchFamily="2" charset="77"/>
            </a:endParaRPr>
          </a:p>
          <a:p>
            <a:pPr algn="l"/>
            <a:r>
              <a:rPr lang="es-ES" sz="1600" dirty="0">
                <a:latin typeface="Poppins" pitchFamily="2" charset="77"/>
                <a:cs typeface="Poppins" pitchFamily="2" charset="77"/>
              </a:rPr>
              <a:t>1. </a:t>
            </a:r>
            <a:r>
              <a:rPr lang="es-ES" sz="1600" i="1" dirty="0">
                <a:latin typeface="Poppins" pitchFamily="2" charset="77"/>
                <a:cs typeface="Poppins" pitchFamily="2" charset="77"/>
              </a:rPr>
              <a:t>Planificación de las autoevaluaciones</a:t>
            </a:r>
            <a:r>
              <a:rPr lang="es-ES" sz="1600" dirty="0">
                <a:latin typeface="Poppins" pitchFamily="2" charset="77"/>
                <a:cs typeface="Poppins" pitchFamily="2" charset="77"/>
              </a:rPr>
              <a:t>:</a:t>
            </a:r>
          </a:p>
          <a:p>
            <a:pPr marL="285750" indent="-285750">
              <a:buFont typeface="Arial" panose="020B0604020202020204" pitchFamily="34" charset="0"/>
              <a:buChar char="•"/>
            </a:pPr>
            <a:r>
              <a:rPr lang="es-ES" sz="1600" dirty="0">
                <a:latin typeface="Poppins" pitchFamily="2" charset="77"/>
                <a:cs typeface="Poppins" pitchFamily="2" charset="77"/>
              </a:rPr>
              <a:t>a nivel nacional</a:t>
            </a:r>
          </a:p>
          <a:p>
            <a:pPr marL="285750" indent="-285750">
              <a:buFont typeface="Arial" panose="020B0604020202020204" pitchFamily="34" charset="0"/>
              <a:buChar char="•"/>
            </a:pPr>
            <a:r>
              <a:rPr lang="es-ES" sz="1600" dirty="0">
                <a:latin typeface="Poppins" pitchFamily="2" charset="77"/>
                <a:cs typeface="Poppins" pitchFamily="2" charset="77"/>
              </a:rPr>
              <a:t>a nivel subnacional y local</a:t>
            </a:r>
          </a:p>
          <a:p>
            <a:pPr marL="285750" indent="-285750">
              <a:buFont typeface="Arial" panose="020B0604020202020204" pitchFamily="34" charset="0"/>
              <a:buChar char="•"/>
            </a:pPr>
            <a:endParaRPr lang="es-ES" sz="1600" dirty="0">
              <a:latin typeface="Poppins" pitchFamily="2" charset="77"/>
              <a:cs typeface="Poppins" pitchFamily="2" charset="77"/>
            </a:endParaRPr>
          </a:p>
          <a:p>
            <a:pPr algn="l"/>
            <a:r>
              <a:rPr lang="es-ES" sz="1600" dirty="0">
                <a:latin typeface="Poppins" pitchFamily="2" charset="77"/>
                <a:cs typeface="Poppins" pitchFamily="2" charset="77"/>
              </a:rPr>
              <a:t>2. Realización de las autoevaluaciones:</a:t>
            </a:r>
          </a:p>
          <a:p>
            <a:pPr marL="285750" indent="-285750" algn="l">
              <a:buFont typeface="Arial" panose="020B0604020202020204" pitchFamily="34" charset="0"/>
              <a:buChar char="•"/>
            </a:pPr>
            <a:r>
              <a:rPr lang="es-ES" sz="1600" dirty="0">
                <a:latin typeface="Poppins" pitchFamily="2" charset="77"/>
                <a:cs typeface="Poppins" pitchFamily="2" charset="77"/>
              </a:rPr>
              <a:t>a nivel nacional</a:t>
            </a:r>
          </a:p>
          <a:p>
            <a:pPr marL="285750" indent="-285750" algn="l">
              <a:buFont typeface="Arial" panose="020B0604020202020204" pitchFamily="34" charset="0"/>
              <a:buChar char="•"/>
            </a:pPr>
            <a:r>
              <a:rPr lang="es-ES" sz="1600" dirty="0">
                <a:latin typeface="Poppins" pitchFamily="2" charset="77"/>
                <a:cs typeface="Poppins" pitchFamily="2" charset="77"/>
              </a:rPr>
              <a:t>a nivel subnacional y local</a:t>
            </a:r>
          </a:p>
        </p:txBody>
      </p:sp>
      <p:sp>
        <p:nvSpPr>
          <p:cNvPr id="7" name="Llamada rectangular 11">
            <a:extLst>
              <a:ext uri="{FF2B5EF4-FFF2-40B4-BE49-F238E27FC236}">
                <a16:creationId xmlns:a16="http://schemas.microsoft.com/office/drawing/2014/main" id="{0115BC49-AB43-9D3E-CB74-93585EA09CEE}"/>
              </a:ext>
            </a:extLst>
          </p:cNvPr>
          <p:cNvSpPr/>
          <p:nvPr/>
        </p:nvSpPr>
        <p:spPr>
          <a:xfrm>
            <a:off x="884007" y="1432547"/>
            <a:ext cx="3600000" cy="616597"/>
          </a:xfrm>
          <a:prstGeom prst="wedgeRectCallout">
            <a:avLst>
              <a:gd name="adj1" fmla="val -19321"/>
              <a:gd name="adj2" fmla="val 65604"/>
            </a:avLst>
          </a:prstGeom>
          <a:solidFill>
            <a:srgbClr val="F04E98"/>
          </a:solid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b="1" dirty="0">
                <a:latin typeface="Poppins" pitchFamily="2" charset="77"/>
                <a:cs typeface="Poppins" pitchFamily="2" charset="77"/>
              </a:rPr>
              <a:t>Fase 1 Preparación </a:t>
            </a:r>
          </a:p>
        </p:txBody>
      </p:sp>
      <p:sp>
        <p:nvSpPr>
          <p:cNvPr id="8" name="Llamada rectangular 12">
            <a:extLst>
              <a:ext uri="{FF2B5EF4-FFF2-40B4-BE49-F238E27FC236}">
                <a16:creationId xmlns:a16="http://schemas.microsoft.com/office/drawing/2014/main" id="{1C0AEAFF-8EC7-EC19-2C6D-26FA2FB7E70A}"/>
              </a:ext>
            </a:extLst>
          </p:cNvPr>
          <p:cNvSpPr/>
          <p:nvPr/>
        </p:nvSpPr>
        <p:spPr>
          <a:xfrm>
            <a:off x="4598596" y="1431243"/>
            <a:ext cx="3600000" cy="626947"/>
          </a:xfrm>
          <a:prstGeom prst="wedgeRectCallout">
            <a:avLst>
              <a:gd name="adj1" fmla="val -20833"/>
              <a:gd name="adj2" fmla="val 68940"/>
            </a:avLst>
          </a:prstGeom>
          <a:solidFill>
            <a:srgbClr val="1EBC71"/>
          </a:solid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b="1" dirty="0">
                <a:latin typeface="Poppins" pitchFamily="2" charset="77"/>
                <a:cs typeface="Poppins" pitchFamily="2" charset="77"/>
              </a:rPr>
              <a:t>Fase 2 Planificación</a:t>
            </a:r>
          </a:p>
        </p:txBody>
      </p:sp>
      <p:sp>
        <p:nvSpPr>
          <p:cNvPr id="9" name="Llamada rectangular 14">
            <a:extLst>
              <a:ext uri="{FF2B5EF4-FFF2-40B4-BE49-F238E27FC236}">
                <a16:creationId xmlns:a16="http://schemas.microsoft.com/office/drawing/2014/main" id="{07F6DDCB-34B8-9CEB-BBBE-F5796890B1F1}"/>
              </a:ext>
            </a:extLst>
          </p:cNvPr>
          <p:cNvSpPr/>
          <p:nvPr/>
        </p:nvSpPr>
        <p:spPr>
          <a:xfrm>
            <a:off x="8313186" y="1438876"/>
            <a:ext cx="3600000" cy="616597"/>
          </a:xfrm>
          <a:prstGeom prst="wedgeRectCallout">
            <a:avLst>
              <a:gd name="adj1" fmla="val -20833"/>
              <a:gd name="adj2" fmla="val 68940"/>
            </a:avLst>
          </a:prstGeom>
          <a:solidFill>
            <a:srgbClr val="FF8200"/>
          </a:solid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b="1" dirty="0">
                <a:latin typeface="Poppins" pitchFamily="2" charset="77"/>
                <a:cs typeface="Poppins" pitchFamily="2" charset="77"/>
              </a:rPr>
              <a:t>Fase 3 Seguimiento</a:t>
            </a:r>
          </a:p>
        </p:txBody>
      </p:sp>
    </p:spTree>
    <p:extLst>
      <p:ext uri="{BB962C8B-B14F-4D97-AF65-F5344CB8AC3E}">
        <p14:creationId xmlns:p14="http://schemas.microsoft.com/office/powerpoint/2010/main" val="393252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6B978-0777-8627-C7E3-2BF6493E7096}"/>
              </a:ext>
            </a:extLst>
          </p:cNvPr>
          <p:cNvSpPr>
            <a:spLocks noGrp="1"/>
          </p:cNvSpPr>
          <p:nvPr>
            <p:ph type="title"/>
          </p:nvPr>
        </p:nvSpPr>
        <p:spPr>
          <a:xfrm>
            <a:off x="828339" y="500025"/>
            <a:ext cx="11183808" cy="1325600"/>
          </a:xfrm>
        </p:spPr>
        <p:txBody>
          <a:bodyPr>
            <a:normAutofit/>
          </a:bodyPr>
          <a:lstStyle/>
          <a:p>
            <a:r>
              <a:rPr lang="es-ES" sz="4400" dirty="0"/>
              <a:t>Meta de la herramienta</a:t>
            </a:r>
            <a:endParaRPr lang="es-ES" sz="4000" dirty="0"/>
          </a:p>
        </p:txBody>
      </p:sp>
      <p:sp>
        <p:nvSpPr>
          <p:cNvPr id="3" name="Text Placeholder 2">
            <a:extLst>
              <a:ext uri="{FF2B5EF4-FFF2-40B4-BE49-F238E27FC236}">
                <a16:creationId xmlns:a16="http://schemas.microsoft.com/office/drawing/2014/main" id="{A609C05B-1387-D375-77F9-4189A7D0A163}"/>
              </a:ext>
            </a:extLst>
          </p:cNvPr>
          <p:cNvSpPr>
            <a:spLocks noGrp="1"/>
          </p:cNvSpPr>
          <p:nvPr>
            <p:ph type="body" idx="1"/>
          </p:nvPr>
        </p:nvSpPr>
        <p:spPr>
          <a:xfrm>
            <a:off x="828339" y="1825625"/>
            <a:ext cx="10190760" cy="4064000"/>
          </a:xfrm>
        </p:spPr>
        <p:txBody>
          <a:bodyPr/>
          <a:lstStyle/>
          <a:p>
            <a:pPr marL="126997" indent="0">
              <a:buNone/>
            </a:pPr>
            <a:r>
              <a:rPr lang="es-ES" sz="2800" b="1" dirty="0">
                <a:latin typeface="Poppins"/>
                <a:ea typeface="Poppins"/>
                <a:cs typeface="Poppins"/>
                <a:sym typeface="Poppins"/>
              </a:rPr>
              <a:t>Autoevaluar el desempeño </a:t>
            </a:r>
            <a:r>
              <a:rPr lang="es-ES" sz="2800" dirty="0">
                <a:latin typeface="Poppins"/>
                <a:ea typeface="Poppins"/>
                <a:cs typeface="Poppins"/>
                <a:sym typeface="Poppins"/>
              </a:rPr>
              <a:t>del programa nacional de inmunización en el país </a:t>
            </a:r>
            <a:r>
              <a:rPr lang="es-ES" sz="2800" b="1" dirty="0">
                <a:latin typeface="Poppins"/>
                <a:ea typeface="Poppins"/>
                <a:cs typeface="Poppins"/>
                <a:sym typeface="Poppins"/>
              </a:rPr>
              <a:t>según los 13 componentes del PAI, </a:t>
            </a:r>
            <a:r>
              <a:rPr lang="es-ES" sz="2800" dirty="0">
                <a:latin typeface="Poppins"/>
                <a:ea typeface="Poppins"/>
                <a:cs typeface="Poppins"/>
                <a:sym typeface="Poppins"/>
              </a:rPr>
              <a:t>utilizando una herramienta integral de gestión del desempeño para </a:t>
            </a:r>
            <a:r>
              <a:rPr lang="es-ES" sz="2800" b="1" dirty="0">
                <a:latin typeface="Poppins"/>
                <a:ea typeface="Poppins"/>
                <a:cs typeface="Poppins"/>
                <a:sym typeface="Poppins"/>
              </a:rPr>
              <a:t>identificar sus éxitos, brechas </a:t>
            </a:r>
            <a:r>
              <a:rPr lang="es-ES" sz="2800" dirty="0">
                <a:latin typeface="Poppins"/>
                <a:ea typeface="Poppins"/>
                <a:cs typeface="Poppins"/>
                <a:sym typeface="Poppins"/>
              </a:rPr>
              <a:t>y establecer prioridades para el programa.</a:t>
            </a:r>
          </a:p>
          <a:p>
            <a:endParaRPr lang="en-US" dirty="0"/>
          </a:p>
        </p:txBody>
      </p:sp>
    </p:spTree>
    <p:extLst>
      <p:ext uri="{BB962C8B-B14F-4D97-AF65-F5344CB8AC3E}">
        <p14:creationId xmlns:p14="http://schemas.microsoft.com/office/powerpoint/2010/main" val="346852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F14D-731E-893B-2AD1-1DDD531E2DD7}"/>
              </a:ext>
            </a:extLst>
          </p:cNvPr>
          <p:cNvSpPr>
            <a:spLocks noGrp="1"/>
          </p:cNvSpPr>
          <p:nvPr>
            <p:ph type="title"/>
          </p:nvPr>
        </p:nvSpPr>
        <p:spPr>
          <a:xfrm>
            <a:off x="838201" y="365125"/>
            <a:ext cx="10981998" cy="1325600"/>
          </a:xfrm>
          <a:noFill/>
        </p:spPr>
        <p:txBody>
          <a:bodyPr>
            <a:normAutofit/>
          </a:bodyPr>
          <a:lstStyle/>
          <a:p>
            <a:r>
              <a:rPr lang="es-ES" sz="4400" dirty="0"/>
              <a:t>Objetivos de la herramienta</a:t>
            </a:r>
          </a:p>
        </p:txBody>
      </p:sp>
      <p:sp>
        <p:nvSpPr>
          <p:cNvPr id="4" name="Google Shape;248;p27">
            <a:extLst>
              <a:ext uri="{FF2B5EF4-FFF2-40B4-BE49-F238E27FC236}">
                <a16:creationId xmlns:a16="http://schemas.microsoft.com/office/drawing/2014/main" id="{307E078C-73B6-AB97-F146-F045AA14DFE5}"/>
              </a:ext>
            </a:extLst>
          </p:cNvPr>
          <p:cNvSpPr txBox="1">
            <a:spLocks noGrp="1"/>
          </p:cNvSpPr>
          <p:nvPr>
            <p:ph type="body" idx="1"/>
          </p:nvPr>
        </p:nvSpPr>
        <p:spPr>
          <a:xfrm>
            <a:off x="838201" y="1825625"/>
            <a:ext cx="6416040" cy="4667250"/>
          </a:xfrm>
          <a:prstGeom prst="rect">
            <a:avLst/>
          </a:prstGeom>
          <a:noFill/>
        </p:spPr>
        <p:txBody>
          <a:bodyPr spcFirstLastPara="1" vert="horz" wrap="square" lIns="91433" tIns="45700" rIns="91433" bIns="45700" rtlCol="0" anchor="t" anchorCtr="0">
            <a:noAutofit/>
          </a:bodyPr>
          <a:lstStyle/>
          <a:p>
            <a:pPr marL="0" indent="0">
              <a:lnSpc>
                <a:spcPct val="100000"/>
              </a:lnSpc>
              <a:spcBef>
                <a:spcPts val="0"/>
              </a:spcBef>
              <a:buNone/>
            </a:pPr>
            <a:r>
              <a:rPr lang="es-ES" sz="2000" b="1" dirty="0">
                <a:latin typeface="Poppins"/>
                <a:ea typeface="Poppins"/>
                <a:cs typeface="Poppins"/>
                <a:sym typeface="Poppins"/>
              </a:rPr>
              <a:t>Autoevaluar el desempeño </a:t>
            </a:r>
            <a:r>
              <a:rPr lang="es-ES" sz="2000" dirty="0">
                <a:latin typeface="Poppins"/>
                <a:ea typeface="Poppins"/>
                <a:cs typeface="Poppins"/>
                <a:sym typeface="Poppins"/>
              </a:rPr>
              <a:t>de cada componente del PAI(como se muestra en el diagrama)</a:t>
            </a:r>
          </a:p>
          <a:p>
            <a:pPr marL="609585" indent="0">
              <a:lnSpc>
                <a:spcPct val="100000"/>
              </a:lnSpc>
              <a:spcBef>
                <a:spcPts val="0"/>
              </a:spcBef>
              <a:buNone/>
            </a:pPr>
            <a:endParaRPr lang="es-ES" sz="2000" dirty="0">
              <a:latin typeface="Poppins"/>
              <a:ea typeface="Poppins"/>
              <a:cs typeface="Poppins"/>
              <a:sym typeface="Poppins"/>
            </a:endParaRPr>
          </a:p>
          <a:p>
            <a:pPr marL="0" indent="0">
              <a:lnSpc>
                <a:spcPct val="100000"/>
              </a:lnSpc>
              <a:spcBef>
                <a:spcPts val="0"/>
              </a:spcBef>
              <a:buNone/>
            </a:pPr>
            <a:r>
              <a:rPr lang="es-ES" sz="2000" dirty="0">
                <a:latin typeface="Poppins"/>
                <a:ea typeface="Poppins"/>
                <a:cs typeface="Poppins"/>
                <a:sym typeface="Poppins"/>
              </a:rPr>
              <a:t>Desarrollar un plan de acción nacional para la </a:t>
            </a:r>
            <a:r>
              <a:rPr lang="es-ES" sz="2000" b="1" dirty="0">
                <a:latin typeface="Poppins"/>
                <a:ea typeface="Poppins"/>
                <a:cs typeface="Poppins"/>
                <a:sym typeface="Poppins"/>
              </a:rPr>
              <a:t>mejora del PAI </a:t>
            </a:r>
            <a:r>
              <a:rPr lang="es-ES" sz="2000" dirty="0">
                <a:latin typeface="Poppins"/>
                <a:ea typeface="Poppins"/>
                <a:cs typeface="Poppins"/>
                <a:sym typeface="Poppins"/>
              </a:rPr>
              <a:t>y para:</a:t>
            </a:r>
          </a:p>
          <a:p>
            <a:pPr marL="355191" lvl="1" indent="-230060">
              <a:lnSpc>
                <a:spcPct val="100000"/>
              </a:lnSpc>
              <a:spcBef>
                <a:spcPts val="0"/>
              </a:spcBef>
              <a:buSzPts val="1300"/>
              <a:buFont typeface="Poppins"/>
              <a:buChar char="•"/>
            </a:pPr>
            <a:r>
              <a:rPr lang="es-ES" sz="2000" dirty="0">
                <a:latin typeface="Poppins"/>
                <a:ea typeface="Poppins"/>
                <a:cs typeface="Poppins"/>
                <a:sym typeface="Poppins"/>
              </a:rPr>
              <a:t>Priorizar las recomendaciones que requieren una intervención inmediata,</a:t>
            </a:r>
          </a:p>
          <a:p>
            <a:pPr marL="355191" lvl="1" indent="-230060">
              <a:lnSpc>
                <a:spcPct val="100000"/>
              </a:lnSpc>
              <a:spcBef>
                <a:spcPts val="0"/>
              </a:spcBef>
              <a:buSzPts val="1300"/>
              <a:buFont typeface="Poppins"/>
              <a:buChar char="•"/>
            </a:pPr>
            <a:r>
              <a:rPr lang="es-ES" sz="2000" dirty="0">
                <a:latin typeface="Poppins"/>
                <a:ea typeface="Poppins"/>
                <a:cs typeface="Poppins"/>
                <a:sym typeface="Poppins"/>
              </a:rPr>
              <a:t>Definir el cronograma de actividades y el presupuesto requerido,</a:t>
            </a:r>
          </a:p>
          <a:p>
            <a:pPr marL="355191" lvl="1" indent="-230060">
              <a:lnSpc>
                <a:spcPct val="100000"/>
              </a:lnSpc>
              <a:spcBef>
                <a:spcPts val="0"/>
              </a:spcBef>
              <a:buSzPts val="1300"/>
              <a:buFont typeface="Poppins"/>
              <a:buChar char="•"/>
            </a:pPr>
            <a:r>
              <a:rPr lang="es-ES" sz="2000" dirty="0">
                <a:latin typeface="Poppins"/>
                <a:ea typeface="Poppins"/>
                <a:cs typeface="Poppins"/>
                <a:sym typeface="Poppins"/>
              </a:rPr>
              <a:t>Determinar si se requiere ampliar la evaluación o apoyar el abordaje de brechas en componentes específicos.</a:t>
            </a:r>
          </a:p>
        </p:txBody>
      </p:sp>
      <p:pic>
        <p:nvPicPr>
          <p:cNvPr id="5" name="Google Shape;249;p27">
            <a:extLst>
              <a:ext uri="{FF2B5EF4-FFF2-40B4-BE49-F238E27FC236}">
                <a16:creationId xmlns:a16="http://schemas.microsoft.com/office/drawing/2014/main" id="{83EE4BDC-4F86-A278-0433-8260AE65F144}"/>
              </a:ext>
            </a:extLst>
          </p:cNvPr>
          <p:cNvPicPr preferRelativeResize="0"/>
          <p:nvPr/>
        </p:nvPicPr>
        <p:blipFill rotWithShape="1">
          <a:blip r:embed="rId2">
            <a:alphaModFix/>
          </a:blip>
          <a:srcRect l="7433" t="6496" b="2387"/>
          <a:stretch/>
        </p:blipFill>
        <p:spPr>
          <a:xfrm>
            <a:off x="7451663" y="1251993"/>
            <a:ext cx="4690417" cy="4543600"/>
          </a:xfrm>
          <a:prstGeom prst="rect">
            <a:avLst/>
          </a:prstGeom>
          <a:noFill/>
          <a:ln>
            <a:noFill/>
          </a:ln>
        </p:spPr>
      </p:pic>
    </p:spTree>
    <p:extLst>
      <p:ext uri="{BB962C8B-B14F-4D97-AF65-F5344CB8AC3E}">
        <p14:creationId xmlns:p14="http://schemas.microsoft.com/office/powerpoint/2010/main" val="319492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F433-D027-F3BA-9C49-CCA2DCF26225}"/>
              </a:ext>
            </a:extLst>
          </p:cNvPr>
          <p:cNvSpPr>
            <a:spLocks noGrp="1"/>
          </p:cNvSpPr>
          <p:nvPr>
            <p:ph type="title"/>
          </p:nvPr>
        </p:nvSpPr>
        <p:spPr>
          <a:xfrm>
            <a:off x="828339" y="457723"/>
            <a:ext cx="11200204" cy="1325600"/>
          </a:xfrm>
        </p:spPr>
        <p:txBody>
          <a:bodyPr>
            <a:normAutofit/>
          </a:bodyPr>
          <a:lstStyle/>
          <a:p>
            <a:r>
              <a:rPr lang="es-ES" sz="4400" dirty="0"/>
              <a:t>Descripción de la herramienta</a:t>
            </a:r>
          </a:p>
        </p:txBody>
      </p:sp>
      <p:sp>
        <p:nvSpPr>
          <p:cNvPr id="3" name="Text Placeholder 2">
            <a:extLst>
              <a:ext uri="{FF2B5EF4-FFF2-40B4-BE49-F238E27FC236}">
                <a16:creationId xmlns:a16="http://schemas.microsoft.com/office/drawing/2014/main" id="{05157406-BADF-E6E3-FFC4-53B9ECDB5204}"/>
              </a:ext>
            </a:extLst>
          </p:cNvPr>
          <p:cNvSpPr>
            <a:spLocks noGrp="1"/>
          </p:cNvSpPr>
          <p:nvPr>
            <p:ph type="body" idx="1"/>
          </p:nvPr>
        </p:nvSpPr>
        <p:spPr>
          <a:xfrm>
            <a:off x="828339" y="1895073"/>
            <a:ext cx="9843519" cy="4064000"/>
          </a:xfrm>
        </p:spPr>
        <p:txBody>
          <a:bodyPr>
            <a:normAutofit/>
          </a:bodyPr>
          <a:lstStyle/>
          <a:p>
            <a:pPr marL="0" indent="0">
              <a:lnSpc>
                <a:spcPct val="115000"/>
              </a:lnSpc>
              <a:spcBef>
                <a:spcPts val="1067"/>
              </a:spcBef>
              <a:buNone/>
            </a:pPr>
            <a:r>
              <a:rPr lang="es-ES" sz="2800" b="1" dirty="0">
                <a:latin typeface="Poppins"/>
                <a:ea typeface="Poppins"/>
                <a:cs typeface="Poppins"/>
                <a:sym typeface="Poppins"/>
              </a:rPr>
              <a:t>Un total de 196 </a:t>
            </a:r>
            <a:r>
              <a:rPr lang="es-ES" sz="2800" dirty="0">
                <a:latin typeface="Poppins"/>
                <a:ea typeface="Poppins"/>
                <a:cs typeface="Poppins"/>
                <a:sym typeface="Poppins"/>
              </a:rPr>
              <a:t>preguntas en todos los componentes:</a:t>
            </a:r>
          </a:p>
          <a:p>
            <a:pPr marL="342900" indent="-342900">
              <a:lnSpc>
                <a:spcPct val="115000"/>
              </a:lnSpc>
            </a:pPr>
            <a:r>
              <a:rPr lang="es-ES" sz="2800" dirty="0">
                <a:latin typeface="Poppins"/>
                <a:ea typeface="Poppins"/>
                <a:cs typeface="Poppins"/>
                <a:sym typeface="Poppins"/>
              </a:rPr>
              <a:t>109 a nivel nacional</a:t>
            </a:r>
          </a:p>
          <a:p>
            <a:pPr marL="342900" indent="-342900">
              <a:lnSpc>
                <a:spcPct val="115000"/>
              </a:lnSpc>
            </a:pPr>
            <a:r>
              <a:rPr lang="es-ES" sz="2800" dirty="0">
                <a:latin typeface="Poppins"/>
                <a:ea typeface="Poppins"/>
                <a:cs typeface="Poppins"/>
                <a:sym typeface="Poppins"/>
              </a:rPr>
              <a:t> 67 a nivel subnacional</a:t>
            </a:r>
          </a:p>
          <a:p>
            <a:pPr marL="342900" indent="-342900">
              <a:lnSpc>
                <a:spcPct val="115000"/>
              </a:lnSpc>
            </a:pPr>
            <a:r>
              <a:rPr lang="es-ES" sz="2800" dirty="0">
                <a:latin typeface="Poppins"/>
                <a:ea typeface="Poppins"/>
                <a:cs typeface="Poppins"/>
                <a:sym typeface="Poppins"/>
              </a:rPr>
              <a:t> 20 a nivel local</a:t>
            </a:r>
            <a:endParaRPr lang="en-US" sz="2800" dirty="0"/>
          </a:p>
        </p:txBody>
      </p:sp>
    </p:spTree>
    <p:extLst>
      <p:ext uri="{BB962C8B-B14F-4D97-AF65-F5344CB8AC3E}">
        <p14:creationId xmlns:p14="http://schemas.microsoft.com/office/powerpoint/2010/main" val="1239629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F763-A5AC-0007-C7A2-0689CC725E01}"/>
              </a:ext>
            </a:extLst>
          </p:cNvPr>
          <p:cNvSpPr>
            <a:spLocks noGrp="1"/>
          </p:cNvSpPr>
          <p:nvPr>
            <p:ph type="title"/>
          </p:nvPr>
        </p:nvSpPr>
        <p:spPr>
          <a:xfrm>
            <a:off x="838199" y="150096"/>
            <a:ext cx="10982000" cy="1325600"/>
          </a:xfrm>
        </p:spPr>
        <p:txBody>
          <a:bodyPr>
            <a:normAutofit/>
          </a:bodyPr>
          <a:lstStyle/>
          <a:p>
            <a:r>
              <a:rPr lang="es-ES" sz="4400" dirty="0"/>
              <a:t>Descripción de la herramienta</a:t>
            </a:r>
          </a:p>
        </p:txBody>
      </p:sp>
      <p:pic>
        <p:nvPicPr>
          <p:cNvPr id="4" name="Google Shape;258;p28">
            <a:extLst>
              <a:ext uri="{FF2B5EF4-FFF2-40B4-BE49-F238E27FC236}">
                <a16:creationId xmlns:a16="http://schemas.microsoft.com/office/drawing/2014/main" id="{663B09F0-28AF-664F-A428-38AADB6BF08E}"/>
              </a:ext>
            </a:extLst>
          </p:cNvPr>
          <p:cNvPicPr preferRelativeResize="0"/>
          <p:nvPr/>
        </p:nvPicPr>
        <p:blipFill>
          <a:blip r:embed="rId2">
            <a:alphaModFix/>
          </a:blip>
          <a:stretch>
            <a:fillRect/>
          </a:stretch>
        </p:blipFill>
        <p:spPr>
          <a:xfrm>
            <a:off x="1995757" y="2167244"/>
            <a:ext cx="8450765" cy="4415201"/>
          </a:xfrm>
          <a:prstGeom prst="rect">
            <a:avLst/>
          </a:prstGeom>
          <a:noFill/>
          <a:ln>
            <a:noFill/>
          </a:ln>
        </p:spPr>
      </p:pic>
      <p:sp>
        <p:nvSpPr>
          <p:cNvPr id="6" name="Google Shape;260;p28">
            <a:extLst>
              <a:ext uri="{FF2B5EF4-FFF2-40B4-BE49-F238E27FC236}">
                <a16:creationId xmlns:a16="http://schemas.microsoft.com/office/drawing/2014/main" id="{CA5DD6B2-467F-AE77-26E0-338620A7C3FD}"/>
              </a:ext>
            </a:extLst>
          </p:cNvPr>
          <p:cNvSpPr/>
          <p:nvPr/>
        </p:nvSpPr>
        <p:spPr>
          <a:xfrm rot="16200000">
            <a:off x="2247893" y="863748"/>
            <a:ext cx="612210" cy="1649200"/>
          </a:xfrm>
          <a:prstGeom prst="wedgeRectCallout">
            <a:avLst>
              <a:gd name="adj1" fmla="val -128527"/>
              <a:gd name="adj2" fmla="val 8506"/>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7" name="Google Shape;261;p28">
            <a:extLst>
              <a:ext uri="{FF2B5EF4-FFF2-40B4-BE49-F238E27FC236}">
                <a16:creationId xmlns:a16="http://schemas.microsoft.com/office/drawing/2014/main" id="{0539BCC3-1A3D-F3D9-26C6-12BF7E54B5D5}"/>
              </a:ext>
            </a:extLst>
          </p:cNvPr>
          <p:cNvSpPr txBox="1"/>
          <p:nvPr/>
        </p:nvSpPr>
        <p:spPr>
          <a:xfrm>
            <a:off x="1794538" y="1422954"/>
            <a:ext cx="1536400" cy="432170"/>
          </a:xfrm>
          <a:prstGeom prst="rect">
            <a:avLst/>
          </a:prstGeom>
          <a:noFill/>
          <a:ln>
            <a:noFill/>
          </a:ln>
        </p:spPr>
        <p:txBody>
          <a:bodyPr spcFirstLastPara="1" wrap="square" lIns="121900" tIns="121900" rIns="121900" bIns="121900" anchor="t" anchorCtr="0">
            <a:noAutofit/>
          </a:bodyPr>
          <a:lstStyle/>
          <a:p>
            <a:r>
              <a:rPr lang="en-GB" sz="1600" b="1" dirty="0">
                <a:solidFill>
                  <a:schemeClr val="dk1"/>
                </a:solidFill>
                <a:latin typeface="Poppins"/>
                <a:ea typeface="Poppins"/>
                <a:cs typeface="Poppins"/>
                <a:sym typeface="Poppins"/>
              </a:rPr>
              <a:t>1. </a:t>
            </a:r>
            <a:r>
              <a:rPr lang="en-GB" sz="1600" b="1" dirty="0" err="1">
                <a:solidFill>
                  <a:schemeClr val="dk1"/>
                </a:solidFill>
                <a:latin typeface="Poppins"/>
                <a:ea typeface="Poppins"/>
                <a:cs typeface="Poppins"/>
                <a:sym typeface="Poppins"/>
              </a:rPr>
              <a:t>Preguntas</a:t>
            </a:r>
            <a:endParaRPr sz="1600" b="1" dirty="0">
              <a:solidFill>
                <a:schemeClr val="dk1"/>
              </a:solidFill>
              <a:latin typeface="Poppins"/>
              <a:ea typeface="Poppins"/>
              <a:cs typeface="Poppins"/>
              <a:sym typeface="Poppins"/>
            </a:endParaRPr>
          </a:p>
        </p:txBody>
      </p:sp>
      <p:sp>
        <p:nvSpPr>
          <p:cNvPr id="9" name="Google Shape;263;p28">
            <a:extLst>
              <a:ext uri="{FF2B5EF4-FFF2-40B4-BE49-F238E27FC236}">
                <a16:creationId xmlns:a16="http://schemas.microsoft.com/office/drawing/2014/main" id="{BA6B1F54-1A52-3518-4946-04C3631AC4C8}"/>
              </a:ext>
            </a:extLst>
          </p:cNvPr>
          <p:cNvSpPr/>
          <p:nvPr/>
        </p:nvSpPr>
        <p:spPr>
          <a:xfrm rot="16200000">
            <a:off x="8999464" y="-251200"/>
            <a:ext cx="512018" cy="3778906"/>
          </a:xfrm>
          <a:prstGeom prst="wedgeRectCallout">
            <a:avLst>
              <a:gd name="adj1" fmla="val -131701"/>
              <a:gd name="adj2" fmla="val -47970"/>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10" name="Google Shape;264;p28">
            <a:extLst>
              <a:ext uri="{FF2B5EF4-FFF2-40B4-BE49-F238E27FC236}">
                <a16:creationId xmlns:a16="http://schemas.microsoft.com/office/drawing/2014/main" id="{73CB1FB5-A348-BC52-1219-BDC922344493}"/>
              </a:ext>
            </a:extLst>
          </p:cNvPr>
          <p:cNvSpPr txBox="1"/>
          <p:nvPr/>
        </p:nvSpPr>
        <p:spPr>
          <a:xfrm>
            <a:off x="7387871" y="1407639"/>
            <a:ext cx="3965929" cy="462800"/>
          </a:xfrm>
          <a:prstGeom prst="rect">
            <a:avLst/>
          </a:prstGeom>
          <a:noFill/>
          <a:ln>
            <a:noFill/>
          </a:ln>
        </p:spPr>
        <p:txBody>
          <a:bodyPr spcFirstLastPara="1" wrap="square" lIns="121900" tIns="121900" rIns="121900" bIns="121900" anchor="t" anchorCtr="0">
            <a:noAutofit/>
          </a:bodyPr>
          <a:lstStyle/>
          <a:p>
            <a:r>
              <a:rPr lang="es-ES" sz="1600" b="1" dirty="0">
                <a:solidFill>
                  <a:schemeClr val="dk1"/>
                </a:solidFill>
                <a:latin typeface="Poppins"/>
                <a:ea typeface="Poppins"/>
                <a:cs typeface="Poppins"/>
                <a:sym typeface="Poppins"/>
              </a:rPr>
              <a:t>3. Escala de madurez de 5 niveles</a:t>
            </a:r>
          </a:p>
        </p:txBody>
      </p:sp>
      <p:sp>
        <p:nvSpPr>
          <p:cNvPr id="12" name="Google Shape;266;p28">
            <a:extLst>
              <a:ext uri="{FF2B5EF4-FFF2-40B4-BE49-F238E27FC236}">
                <a16:creationId xmlns:a16="http://schemas.microsoft.com/office/drawing/2014/main" id="{BED2E369-7E87-58E9-03D2-47FF8C21EA0C}"/>
              </a:ext>
            </a:extLst>
          </p:cNvPr>
          <p:cNvSpPr/>
          <p:nvPr/>
        </p:nvSpPr>
        <p:spPr>
          <a:xfrm rot="16200000">
            <a:off x="2449324" y="3183845"/>
            <a:ext cx="568799" cy="2089600"/>
          </a:xfrm>
          <a:prstGeom prst="wedgeRectCallout">
            <a:avLst>
              <a:gd name="adj1" fmla="val -123107"/>
              <a:gd name="adj2" fmla="val -25528"/>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13" name="Google Shape;267;p28">
            <a:extLst>
              <a:ext uri="{FF2B5EF4-FFF2-40B4-BE49-F238E27FC236}">
                <a16:creationId xmlns:a16="http://schemas.microsoft.com/office/drawing/2014/main" id="{BC921F08-69BA-92C6-FBFF-287C0B7CA1B2}"/>
              </a:ext>
            </a:extLst>
          </p:cNvPr>
          <p:cNvSpPr txBox="1"/>
          <p:nvPr/>
        </p:nvSpPr>
        <p:spPr>
          <a:xfrm>
            <a:off x="1778179" y="3983738"/>
            <a:ext cx="2274800" cy="401526"/>
          </a:xfrm>
          <a:prstGeom prst="rect">
            <a:avLst/>
          </a:prstGeom>
          <a:noFill/>
          <a:ln>
            <a:noFill/>
          </a:ln>
        </p:spPr>
        <p:txBody>
          <a:bodyPr spcFirstLastPara="1" wrap="square" lIns="121900" tIns="121900" rIns="121900" bIns="121900" anchor="t" anchorCtr="0">
            <a:noAutofit/>
          </a:bodyPr>
          <a:lstStyle/>
          <a:p>
            <a:r>
              <a:rPr lang="en-GB" sz="1600" b="1" dirty="0">
                <a:solidFill>
                  <a:schemeClr val="dk1"/>
                </a:solidFill>
                <a:latin typeface="Poppins"/>
                <a:ea typeface="Poppins"/>
                <a:cs typeface="Poppins"/>
                <a:sym typeface="Poppins"/>
              </a:rPr>
              <a:t>4. </a:t>
            </a:r>
            <a:r>
              <a:rPr lang="en-GB" sz="1600" b="1" dirty="0" err="1">
                <a:solidFill>
                  <a:schemeClr val="dk1"/>
                </a:solidFill>
                <a:latin typeface="Poppins"/>
                <a:ea typeface="Poppins"/>
                <a:cs typeface="Poppins"/>
                <a:sym typeface="Poppins"/>
              </a:rPr>
              <a:t>Subsecciones</a:t>
            </a:r>
            <a:endParaRPr sz="1600" b="1" dirty="0">
              <a:solidFill>
                <a:schemeClr val="dk1"/>
              </a:solidFill>
              <a:latin typeface="Poppins"/>
              <a:ea typeface="Poppins"/>
              <a:cs typeface="Poppins"/>
              <a:sym typeface="Poppins"/>
            </a:endParaRPr>
          </a:p>
        </p:txBody>
      </p:sp>
      <p:sp>
        <p:nvSpPr>
          <p:cNvPr id="14" name="Google Shape;268;p28">
            <a:extLst>
              <a:ext uri="{FF2B5EF4-FFF2-40B4-BE49-F238E27FC236}">
                <a16:creationId xmlns:a16="http://schemas.microsoft.com/office/drawing/2014/main" id="{C5FFA772-AB33-9AAF-B77C-61DEC14AB7F7}"/>
              </a:ext>
            </a:extLst>
          </p:cNvPr>
          <p:cNvSpPr/>
          <p:nvPr/>
        </p:nvSpPr>
        <p:spPr>
          <a:xfrm rot="-5400000">
            <a:off x="4911890" y="-157"/>
            <a:ext cx="568800" cy="3333600"/>
          </a:xfrm>
          <a:prstGeom prst="wedgeRectCallout">
            <a:avLst>
              <a:gd name="adj1" fmla="val -181364"/>
              <a:gd name="adj2" fmla="val -74568"/>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Calibri"/>
              <a:ea typeface="Calibri"/>
              <a:cs typeface="Calibri"/>
              <a:sym typeface="Calibri"/>
            </a:endParaRPr>
          </a:p>
        </p:txBody>
      </p:sp>
      <p:sp>
        <p:nvSpPr>
          <p:cNvPr id="15" name="Google Shape;269;p28">
            <a:extLst>
              <a:ext uri="{FF2B5EF4-FFF2-40B4-BE49-F238E27FC236}">
                <a16:creationId xmlns:a16="http://schemas.microsoft.com/office/drawing/2014/main" id="{D634301D-96D9-943C-1200-F7C43C7C8E76}"/>
              </a:ext>
            </a:extLst>
          </p:cNvPr>
          <p:cNvSpPr txBox="1"/>
          <p:nvPr/>
        </p:nvSpPr>
        <p:spPr>
          <a:xfrm>
            <a:off x="3515412" y="1438239"/>
            <a:ext cx="3535600" cy="401600"/>
          </a:xfrm>
          <a:prstGeom prst="rect">
            <a:avLst/>
          </a:prstGeom>
          <a:noFill/>
          <a:ln>
            <a:noFill/>
          </a:ln>
        </p:spPr>
        <p:txBody>
          <a:bodyPr spcFirstLastPara="1" wrap="square" lIns="121900" tIns="121900" rIns="121900" bIns="121900" anchor="t" anchorCtr="0">
            <a:noAutofit/>
          </a:bodyPr>
          <a:lstStyle/>
          <a:p>
            <a:r>
              <a:rPr lang="es-ES" sz="1600" b="1" dirty="0">
                <a:solidFill>
                  <a:schemeClr val="dk1"/>
                </a:solidFill>
                <a:latin typeface="Poppins"/>
                <a:ea typeface="Poppins"/>
                <a:cs typeface="Poppins"/>
                <a:sym typeface="Poppins"/>
              </a:rPr>
              <a:t>2. Nivel nacional/subnacional</a:t>
            </a:r>
          </a:p>
        </p:txBody>
      </p:sp>
    </p:spTree>
    <p:extLst>
      <p:ext uri="{BB962C8B-B14F-4D97-AF65-F5344CB8AC3E}">
        <p14:creationId xmlns:p14="http://schemas.microsoft.com/office/powerpoint/2010/main" val="400694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2"/>
          <p:cNvSpPr/>
          <p:nvPr/>
        </p:nvSpPr>
        <p:spPr>
          <a:xfrm>
            <a:off x="923291" y="2625642"/>
            <a:ext cx="3876347" cy="1286800"/>
          </a:xfrm>
          <a:prstGeom prst="rect">
            <a:avLst/>
          </a:prstGeom>
          <a:solidFill>
            <a:srgbClr val="FFCB03">
              <a:alpha val="64709"/>
            </a:srgbClr>
          </a:solidFill>
          <a:ln w="762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335" name="Google Shape;335;p32"/>
          <p:cNvSpPr/>
          <p:nvPr/>
        </p:nvSpPr>
        <p:spPr>
          <a:xfrm>
            <a:off x="2462987" y="2625642"/>
            <a:ext cx="3548800" cy="1286800"/>
          </a:xfrm>
          <a:prstGeom prst="chevron">
            <a:avLst>
              <a:gd name="adj" fmla="val 50000"/>
            </a:avLst>
          </a:prstGeom>
          <a:solidFill>
            <a:srgbClr val="FFCB07"/>
          </a:solidFill>
          <a:ln w="762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336" name="Google Shape;336;p32"/>
          <p:cNvSpPr/>
          <p:nvPr/>
        </p:nvSpPr>
        <p:spPr>
          <a:xfrm>
            <a:off x="4239377" y="2625642"/>
            <a:ext cx="2935379" cy="1286800"/>
          </a:xfrm>
          <a:prstGeom prst="chevron">
            <a:avLst>
              <a:gd name="adj" fmla="val 50000"/>
            </a:avLst>
          </a:prstGeom>
          <a:solidFill>
            <a:srgbClr val="F5821A"/>
          </a:solidFill>
          <a:ln w="762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337" name="Google Shape;337;p32"/>
          <p:cNvSpPr/>
          <p:nvPr/>
        </p:nvSpPr>
        <p:spPr>
          <a:xfrm>
            <a:off x="6493635" y="2625642"/>
            <a:ext cx="3238027" cy="1286800"/>
          </a:xfrm>
          <a:prstGeom prst="chevron">
            <a:avLst>
              <a:gd name="adj" fmla="val 50000"/>
            </a:avLst>
          </a:prstGeom>
          <a:solidFill>
            <a:srgbClr val="F04E98"/>
          </a:solidFill>
          <a:ln w="762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338" name="Google Shape;338;p32"/>
          <p:cNvSpPr/>
          <p:nvPr/>
        </p:nvSpPr>
        <p:spPr>
          <a:xfrm>
            <a:off x="9031345" y="2625642"/>
            <a:ext cx="2959600" cy="1286800"/>
          </a:xfrm>
          <a:prstGeom prst="chevron">
            <a:avLst>
              <a:gd name="adj" fmla="val 50000"/>
            </a:avLst>
          </a:prstGeom>
          <a:solidFill>
            <a:srgbClr val="30B671"/>
          </a:solidFill>
          <a:ln w="762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339" name="Google Shape;339;p32"/>
          <p:cNvSpPr/>
          <p:nvPr/>
        </p:nvSpPr>
        <p:spPr>
          <a:xfrm>
            <a:off x="1598905" y="2875042"/>
            <a:ext cx="788000" cy="788000"/>
          </a:xfrm>
          <a:prstGeom prst="ellipse">
            <a:avLst/>
          </a:prstGeom>
          <a:solidFill>
            <a:srgbClr val="7F7F7F">
              <a:alpha val="49800"/>
            </a:srgbClr>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GB" sz="3600">
                <a:solidFill>
                  <a:schemeClr val="lt1"/>
                </a:solidFill>
                <a:latin typeface="Poppins Black"/>
                <a:ea typeface="Poppins Black"/>
                <a:cs typeface="Poppins Black"/>
                <a:sym typeface="Poppins Black"/>
              </a:rPr>
              <a:t>1</a:t>
            </a:r>
            <a:endParaRPr sz="3600">
              <a:solidFill>
                <a:schemeClr val="lt1"/>
              </a:solidFill>
              <a:latin typeface="Poppins Black"/>
              <a:ea typeface="Poppins Black"/>
              <a:cs typeface="Poppins Black"/>
              <a:sym typeface="Poppins Black"/>
            </a:endParaRPr>
          </a:p>
        </p:txBody>
      </p:sp>
      <p:sp>
        <p:nvSpPr>
          <p:cNvPr id="340" name="Google Shape;340;p32"/>
          <p:cNvSpPr/>
          <p:nvPr/>
        </p:nvSpPr>
        <p:spPr>
          <a:xfrm>
            <a:off x="3392471" y="2875042"/>
            <a:ext cx="788000" cy="788000"/>
          </a:xfrm>
          <a:prstGeom prst="ellipse">
            <a:avLst/>
          </a:prstGeom>
          <a:solidFill>
            <a:srgbClr val="7F7F7F">
              <a:alpha val="49800"/>
            </a:srgbClr>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GB" sz="3600">
                <a:solidFill>
                  <a:schemeClr val="lt1"/>
                </a:solidFill>
                <a:latin typeface="Poppins Black"/>
                <a:ea typeface="Poppins Black"/>
                <a:cs typeface="Poppins Black"/>
                <a:sym typeface="Poppins Black"/>
              </a:rPr>
              <a:t>2</a:t>
            </a:r>
            <a:endParaRPr sz="3600">
              <a:solidFill>
                <a:schemeClr val="lt1"/>
              </a:solidFill>
              <a:latin typeface="Poppins Black"/>
              <a:ea typeface="Poppins Black"/>
              <a:cs typeface="Poppins Black"/>
              <a:sym typeface="Poppins Black"/>
            </a:endParaRPr>
          </a:p>
        </p:txBody>
      </p:sp>
      <p:sp>
        <p:nvSpPr>
          <p:cNvPr id="341" name="Google Shape;341;p32"/>
          <p:cNvSpPr/>
          <p:nvPr/>
        </p:nvSpPr>
        <p:spPr>
          <a:xfrm>
            <a:off x="5186038" y="2875042"/>
            <a:ext cx="788000" cy="788000"/>
          </a:xfrm>
          <a:prstGeom prst="ellipse">
            <a:avLst/>
          </a:prstGeom>
          <a:solidFill>
            <a:srgbClr val="7F7F7F">
              <a:alpha val="49800"/>
            </a:srgbClr>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GB" sz="3600">
                <a:solidFill>
                  <a:schemeClr val="lt1"/>
                </a:solidFill>
                <a:latin typeface="Poppins Black"/>
                <a:ea typeface="Poppins Black"/>
                <a:cs typeface="Poppins Black"/>
                <a:sym typeface="Poppins Black"/>
              </a:rPr>
              <a:t>3</a:t>
            </a:r>
            <a:endParaRPr sz="3600">
              <a:solidFill>
                <a:schemeClr val="lt1"/>
              </a:solidFill>
              <a:latin typeface="Poppins Black"/>
              <a:ea typeface="Poppins Black"/>
              <a:cs typeface="Poppins Black"/>
              <a:sym typeface="Poppins Black"/>
            </a:endParaRPr>
          </a:p>
        </p:txBody>
      </p:sp>
      <p:sp>
        <p:nvSpPr>
          <p:cNvPr id="342" name="Google Shape;342;p32"/>
          <p:cNvSpPr/>
          <p:nvPr/>
        </p:nvSpPr>
        <p:spPr>
          <a:xfrm>
            <a:off x="7656603" y="2875042"/>
            <a:ext cx="788000" cy="788000"/>
          </a:xfrm>
          <a:prstGeom prst="ellipse">
            <a:avLst/>
          </a:prstGeom>
          <a:solidFill>
            <a:srgbClr val="7F7F7F">
              <a:alpha val="49800"/>
            </a:srgbClr>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GB" sz="3600" dirty="0">
                <a:solidFill>
                  <a:schemeClr val="lt1"/>
                </a:solidFill>
                <a:latin typeface="Poppins Black"/>
                <a:ea typeface="Poppins Black"/>
                <a:cs typeface="Poppins Black"/>
                <a:sym typeface="Poppins Black"/>
              </a:rPr>
              <a:t>4</a:t>
            </a:r>
            <a:endParaRPr sz="3600" dirty="0">
              <a:solidFill>
                <a:schemeClr val="lt1"/>
              </a:solidFill>
              <a:latin typeface="Poppins Black"/>
              <a:ea typeface="Poppins Black"/>
              <a:cs typeface="Poppins Black"/>
              <a:sym typeface="Poppins Black"/>
            </a:endParaRPr>
          </a:p>
        </p:txBody>
      </p:sp>
      <p:sp>
        <p:nvSpPr>
          <p:cNvPr id="343" name="Google Shape;343;p32"/>
          <p:cNvSpPr/>
          <p:nvPr/>
        </p:nvSpPr>
        <p:spPr>
          <a:xfrm>
            <a:off x="10117145" y="2875042"/>
            <a:ext cx="788000" cy="788000"/>
          </a:xfrm>
          <a:prstGeom prst="ellipse">
            <a:avLst/>
          </a:prstGeom>
          <a:solidFill>
            <a:srgbClr val="7F7F7F">
              <a:alpha val="49800"/>
            </a:srgbClr>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GB" sz="3600" dirty="0">
                <a:solidFill>
                  <a:schemeClr val="lt1"/>
                </a:solidFill>
                <a:latin typeface="Poppins Black"/>
                <a:ea typeface="Poppins Black"/>
                <a:cs typeface="Poppins Black"/>
                <a:sym typeface="Poppins Black"/>
              </a:rPr>
              <a:t>5</a:t>
            </a:r>
            <a:endParaRPr sz="3600" dirty="0">
              <a:solidFill>
                <a:schemeClr val="lt1"/>
              </a:solidFill>
              <a:latin typeface="Poppins Black"/>
              <a:ea typeface="Poppins Black"/>
              <a:cs typeface="Poppins Black"/>
              <a:sym typeface="Poppins Black"/>
            </a:endParaRPr>
          </a:p>
        </p:txBody>
      </p:sp>
      <p:sp>
        <p:nvSpPr>
          <p:cNvPr id="344" name="Google Shape;344;p32"/>
          <p:cNvSpPr txBox="1">
            <a:spLocks noGrp="1"/>
          </p:cNvSpPr>
          <p:nvPr>
            <p:ph type="ctrTitle" idx="4294967295"/>
          </p:nvPr>
        </p:nvSpPr>
        <p:spPr>
          <a:xfrm>
            <a:off x="828339" y="522052"/>
            <a:ext cx="11162606" cy="1019200"/>
          </a:xfrm>
          <a:prstGeom prst="rect">
            <a:avLst/>
          </a:prstGeom>
        </p:spPr>
        <p:txBody>
          <a:bodyPr spcFirstLastPara="1" vert="horz" wrap="square" lIns="91433" tIns="45700" rIns="91433" bIns="45700" rtlCol="0" anchor="ctr" anchorCtr="0">
            <a:noAutofit/>
          </a:bodyPr>
          <a:lstStyle/>
          <a:p>
            <a:pPr>
              <a:spcBef>
                <a:spcPts val="0"/>
              </a:spcBef>
            </a:pPr>
            <a:r>
              <a:rPr lang="en-GB" b="1" dirty="0">
                <a:latin typeface="Poppins" pitchFamily="2" charset="77"/>
                <a:ea typeface="Poppins Black"/>
                <a:cs typeface="Poppins" pitchFamily="2" charset="77"/>
                <a:sym typeface="Poppins Black"/>
              </a:rPr>
              <a:t>La </a:t>
            </a:r>
            <a:r>
              <a:rPr lang="en-GB" b="1" dirty="0" err="1">
                <a:latin typeface="Poppins" pitchFamily="2" charset="77"/>
                <a:ea typeface="Poppins Black"/>
                <a:cs typeface="Poppins" pitchFamily="2" charset="77"/>
                <a:sym typeface="Poppins Black"/>
              </a:rPr>
              <a:t>escala</a:t>
            </a:r>
            <a:r>
              <a:rPr lang="en-GB" b="1" dirty="0">
                <a:latin typeface="Poppins" pitchFamily="2" charset="77"/>
                <a:ea typeface="Poppins Black"/>
                <a:cs typeface="Poppins" pitchFamily="2" charset="77"/>
                <a:sym typeface="Poppins Black"/>
              </a:rPr>
              <a:t> de </a:t>
            </a:r>
            <a:r>
              <a:rPr lang="en-GB" b="1" dirty="0" err="1">
                <a:latin typeface="Poppins" pitchFamily="2" charset="77"/>
                <a:ea typeface="Poppins Black"/>
                <a:cs typeface="Poppins" pitchFamily="2" charset="77"/>
                <a:sym typeface="Poppins Black"/>
              </a:rPr>
              <a:t>cinco</a:t>
            </a:r>
            <a:r>
              <a:rPr lang="en-GB" b="1" dirty="0">
                <a:latin typeface="Poppins" pitchFamily="2" charset="77"/>
                <a:ea typeface="Poppins Black"/>
                <a:cs typeface="Poppins" pitchFamily="2" charset="77"/>
                <a:sym typeface="Poppins Black"/>
              </a:rPr>
              <a:t> puntos </a:t>
            </a:r>
            <a:r>
              <a:rPr lang="en-GB" b="1" dirty="0" err="1">
                <a:latin typeface="Poppins" pitchFamily="2" charset="77"/>
                <a:ea typeface="Poppins Black"/>
                <a:cs typeface="Poppins" pitchFamily="2" charset="77"/>
                <a:sym typeface="Poppins Black"/>
              </a:rPr>
              <a:t>ayuda</a:t>
            </a:r>
            <a:r>
              <a:rPr lang="en-GB" b="1" dirty="0">
                <a:latin typeface="Poppins" pitchFamily="2" charset="77"/>
                <a:ea typeface="Poppins Black"/>
                <a:cs typeface="Poppins" pitchFamily="2" charset="77"/>
                <a:sym typeface="Poppins Black"/>
              </a:rPr>
              <a:t> a </a:t>
            </a:r>
            <a:r>
              <a:rPr lang="en-GB" b="1" dirty="0" err="1">
                <a:latin typeface="Poppins" pitchFamily="2" charset="77"/>
                <a:ea typeface="Poppins Black"/>
                <a:cs typeface="Poppins" pitchFamily="2" charset="77"/>
                <a:sym typeface="Poppins Black"/>
              </a:rPr>
              <a:t>evaluar</a:t>
            </a:r>
            <a:r>
              <a:rPr lang="en-GB" b="1" dirty="0">
                <a:latin typeface="Poppins" pitchFamily="2" charset="77"/>
                <a:ea typeface="Poppins Black"/>
                <a:cs typeface="Poppins" pitchFamily="2" charset="77"/>
                <a:sym typeface="Poppins Black"/>
              </a:rPr>
              <a:t> la </a:t>
            </a:r>
            <a:r>
              <a:rPr lang="en-GB" b="1" dirty="0" err="1">
                <a:latin typeface="Poppins" pitchFamily="2" charset="77"/>
                <a:ea typeface="Poppins Black"/>
                <a:cs typeface="Poppins" pitchFamily="2" charset="77"/>
                <a:sym typeface="Poppins Black"/>
              </a:rPr>
              <a:t>madurez</a:t>
            </a:r>
            <a:r>
              <a:rPr lang="en-GB" b="1" dirty="0">
                <a:latin typeface="Poppins" pitchFamily="2" charset="77"/>
                <a:ea typeface="Poppins Black"/>
                <a:cs typeface="Poppins" pitchFamily="2" charset="77"/>
                <a:sym typeface="Poppins Black"/>
              </a:rPr>
              <a:t> </a:t>
            </a:r>
            <a:r>
              <a:rPr lang="en-GB" b="1" dirty="0" err="1">
                <a:latin typeface="Poppins" pitchFamily="2" charset="77"/>
                <a:ea typeface="Poppins Black"/>
                <a:cs typeface="Poppins" pitchFamily="2" charset="77"/>
                <a:sym typeface="Poppins Black"/>
              </a:rPr>
              <a:t>en</a:t>
            </a:r>
            <a:r>
              <a:rPr lang="en-GB" b="1" dirty="0">
                <a:latin typeface="Poppins" pitchFamily="2" charset="77"/>
                <a:ea typeface="Poppins Black"/>
                <a:cs typeface="Poppins" pitchFamily="2" charset="77"/>
                <a:sym typeface="Poppins Black"/>
              </a:rPr>
              <a:t> </a:t>
            </a:r>
            <a:r>
              <a:rPr lang="en-GB" b="1" dirty="0" err="1">
                <a:latin typeface="Poppins" pitchFamily="2" charset="77"/>
                <a:ea typeface="Poppins Black"/>
                <a:cs typeface="Poppins" pitchFamily="2" charset="77"/>
                <a:sym typeface="Poppins Black"/>
              </a:rPr>
              <a:t>cada</a:t>
            </a:r>
            <a:r>
              <a:rPr lang="en-GB" b="1" dirty="0">
                <a:latin typeface="Poppins" pitchFamily="2" charset="77"/>
                <a:ea typeface="Poppins Black"/>
                <a:cs typeface="Poppins" pitchFamily="2" charset="77"/>
                <a:sym typeface="Poppins Black"/>
              </a:rPr>
              <a:t> </a:t>
            </a:r>
            <a:r>
              <a:rPr lang="en-GB" b="1" dirty="0" err="1">
                <a:latin typeface="Poppins" pitchFamily="2" charset="77"/>
                <a:ea typeface="Poppins Black"/>
                <a:cs typeface="Poppins" pitchFamily="2" charset="77"/>
                <a:sym typeface="Poppins Black"/>
              </a:rPr>
              <a:t>pregunta</a:t>
            </a:r>
            <a:endParaRPr b="1" dirty="0">
              <a:latin typeface="Poppins" pitchFamily="2" charset="77"/>
              <a:ea typeface="Poppins Black"/>
              <a:cs typeface="Poppins" pitchFamily="2" charset="77"/>
              <a:sym typeface="Poppins Black"/>
            </a:endParaRPr>
          </a:p>
        </p:txBody>
      </p:sp>
      <p:sp>
        <p:nvSpPr>
          <p:cNvPr id="2" name="CuadroTexto 1">
            <a:extLst>
              <a:ext uri="{FF2B5EF4-FFF2-40B4-BE49-F238E27FC236}">
                <a16:creationId xmlns:a16="http://schemas.microsoft.com/office/drawing/2014/main" id="{43B5F809-A3BD-29B5-D8D1-ED2C89EC57C4}"/>
              </a:ext>
            </a:extLst>
          </p:cNvPr>
          <p:cNvSpPr txBox="1"/>
          <p:nvPr/>
        </p:nvSpPr>
        <p:spPr>
          <a:xfrm>
            <a:off x="949597" y="4085447"/>
            <a:ext cx="1582731" cy="369332"/>
          </a:xfrm>
          <a:prstGeom prst="rect">
            <a:avLst/>
          </a:prstGeom>
          <a:noFill/>
          <a:ln>
            <a:noFill/>
          </a:ln>
        </p:spPr>
        <p:txBody>
          <a:bodyPr wrap="square" rtlCol="0">
            <a:spAutoFit/>
          </a:bodyPr>
          <a:lstStyle/>
          <a:p>
            <a:r>
              <a:rPr lang="es-MX" b="1" dirty="0">
                <a:latin typeface="Poppins" pitchFamily="2" charset="77"/>
                <a:cs typeface="Poppins" pitchFamily="2" charset="77"/>
              </a:rPr>
              <a:t>Nivel inicial</a:t>
            </a:r>
          </a:p>
        </p:txBody>
      </p:sp>
      <p:sp>
        <p:nvSpPr>
          <p:cNvPr id="3" name="CuadroTexto 2">
            <a:extLst>
              <a:ext uri="{FF2B5EF4-FFF2-40B4-BE49-F238E27FC236}">
                <a16:creationId xmlns:a16="http://schemas.microsoft.com/office/drawing/2014/main" id="{B114B90D-2520-684F-32FD-1A4DD3C3C70A}"/>
              </a:ext>
            </a:extLst>
          </p:cNvPr>
          <p:cNvSpPr txBox="1"/>
          <p:nvPr/>
        </p:nvSpPr>
        <p:spPr>
          <a:xfrm>
            <a:off x="949597" y="4731778"/>
            <a:ext cx="1866845" cy="830997"/>
          </a:xfrm>
          <a:prstGeom prst="rect">
            <a:avLst/>
          </a:prstGeom>
          <a:noFill/>
          <a:ln>
            <a:noFill/>
          </a:ln>
        </p:spPr>
        <p:txBody>
          <a:bodyPr wrap="square" rtlCol="0">
            <a:spAutoFit/>
          </a:bodyPr>
          <a:lstStyle/>
          <a:p>
            <a:r>
              <a:rPr lang="en-GB" sz="1200" dirty="0" err="1">
                <a:latin typeface="Poppins" pitchFamily="2" charset="77"/>
                <a:ea typeface="Poppins"/>
                <a:cs typeface="Poppins" pitchFamily="2" charset="77"/>
                <a:sym typeface="Poppins"/>
              </a:rPr>
              <a:t>Elementos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insuficientes</a:t>
            </a:r>
            <a:r>
              <a:rPr lang="en-GB" sz="1200" dirty="0">
                <a:latin typeface="Poppins" pitchFamily="2" charset="77"/>
                <a:ea typeface="Poppins"/>
                <a:cs typeface="Poppins" pitchFamily="2" charset="77"/>
                <a:sym typeface="Poppins"/>
              </a:rPr>
              <a:t> o no </a:t>
            </a:r>
            <a:r>
              <a:rPr lang="en-GB" sz="1200" dirty="0" err="1">
                <a:latin typeface="Poppins" pitchFamily="2" charset="77"/>
                <a:ea typeface="Poppins"/>
                <a:cs typeface="Poppins" pitchFamily="2" charset="77"/>
                <a:sym typeface="Poppins"/>
              </a:rPr>
              <a:t>disponibles</a:t>
            </a:r>
            <a:r>
              <a:rPr lang="en-GB" sz="1200" dirty="0">
                <a:latin typeface="Poppins" pitchFamily="2" charset="77"/>
                <a:ea typeface="Poppins"/>
                <a:cs typeface="Poppins" pitchFamily="2" charset="77"/>
                <a:sym typeface="Poppins"/>
              </a:rPr>
              <a:t>.</a:t>
            </a:r>
          </a:p>
          <a:p>
            <a:endParaRPr lang="es-MX" sz="1200" dirty="0">
              <a:latin typeface="Poppins" pitchFamily="2" charset="77"/>
              <a:cs typeface="Poppins" pitchFamily="2" charset="77"/>
            </a:endParaRPr>
          </a:p>
        </p:txBody>
      </p:sp>
      <p:sp>
        <p:nvSpPr>
          <p:cNvPr id="4" name="CuadroTexto 3">
            <a:extLst>
              <a:ext uri="{FF2B5EF4-FFF2-40B4-BE49-F238E27FC236}">
                <a16:creationId xmlns:a16="http://schemas.microsoft.com/office/drawing/2014/main" id="{7026DD3B-05B9-C79D-6F3F-A58A1C04B375}"/>
              </a:ext>
            </a:extLst>
          </p:cNvPr>
          <p:cNvSpPr txBox="1"/>
          <p:nvPr/>
        </p:nvSpPr>
        <p:spPr>
          <a:xfrm>
            <a:off x="2677581" y="4085447"/>
            <a:ext cx="2085353" cy="646331"/>
          </a:xfrm>
          <a:prstGeom prst="rect">
            <a:avLst/>
          </a:prstGeom>
          <a:noFill/>
          <a:ln>
            <a:noFill/>
          </a:ln>
        </p:spPr>
        <p:txBody>
          <a:bodyPr wrap="square" rtlCol="0">
            <a:spAutoFit/>
          </a:bodyPr>
          <a:lstStyle/>
          <a:p>
            <a:r>
              <a:rPr lang="es-MX" b="1" dirty="0">
                <a:latin typeface="Poppins" pitchFamily="2" charset="77"/>
                <a:cs typeface="Poppins" pitchFamily="2" charset="77"/>
              </a:rPr>
              <a:t>Nivel gestionado</a:t>
            </a:r>
          </a:p>
        </p:txBody>
      </p:sp>
      <p:sp>
        <p:nvSpPr>
          <p:cNvPr id="5" name="CuadroTexto 4">
            <a:extLst>
              <a:ext uri="{FF2B5EF4-FFF2-40B4-BE49-F238E27FC236}">
                <a16:creationId xmlns:a16="http://schemas.microsoft.com/office/drawing/2014/main" id="{E1FBEE29-9E31-2104-1C12-5B0A6709783D}"/>
              </a:ext>
            </a:extLst>
          </p:cNvPr>
          <p:cNvSpPr txBox="1"/>
          <p:nvPr/>
        </p:nvSpPr>
        <p:spPr>
          <a:xfrm>
            <a:off x="2677581" y="4731778"/>
            <a:ext cx="1866845" cy="1200329"/>
          </a:xfrm>
          <a:prstGeom prst="rect">
            <a:avLst/>
          </a:prstGeom>
          <a:noFill/>
          <a:ln>
            <a:noFill/>
          </a:ln>
        </p:spPr>
        <p:txBody>
          <a:bodyPr wrap="square" rtlCol="0">
            <a:spAutoFit/>
          </a:bodyPr>
          <a:lstStyle/>
          <a:p>
            <a:pPr defTabSz="914194"/>
            <a:r>
              <a:rPr lang="en-GB" sz="1200" dirty="0">
                <a:latin typeface="Poppins" pitchFamily="2" charset="77"/>
                <a:ea typeface="Poppins"/>
                <a:cs typeface="Poppins" pitchFamily="2" charset="77"/>
                <a:sym typeface="Poppins"/>
              </a:rPr>
              <a:t>Los </a:t>
            </a:r>
            <a:r>
              <a:rPr lang="en-GB" sz="1200" dirty="0" err="1">
                <a:latin typeface="Poppins" pitchFamily="2" charset="77"/>
                <a:ea typeface="Poppins"/>
                <a:cs typeface="Poppins" pitchFamily="2" charset="77"/>
                <a:sym typeface="Poppins"/>
              </a:rPr>
              <a:t>elementos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disponibles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presentan</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problemas</a:t>
            </a:r>
            <a:r>
              <a:rPr lang="en-GB" sz="1200" dirty="0">
                <a:latin typeface="Poppins" pitchFamily="2" charset="77"/>
                <a:ea typeface="Poppins"/>
                <a:cs typeface="Poppins" pitchFamily="2" charset="77"/>
                <a:sym typeface="Poppins"/>
              </a:rPr>
              <a:t> de </a:t>
            </a:r>
            <a:r>
              <a:rPr lang="en-GB" sz="1200" dirty="0" err="1">
                <a:latin typeface="Poppins" pitchFamily="2" charset="77"/>
                <a:ea typeface="Poppins"/>
                <a:cs typeface="Poppins" pitchFamily="2" charset="77"/>
                <a:sym typeface="Poppins"/>
              </a:rPr>
              <a:t>exhaustividad</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actualización</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su</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uso</a:t>
            </a:r>
            <a:r>
              <a:rPr lang="en-GB" sz="1200" dirty="0">
                <a:latin typeface="Poppins" pitchFamily="2" charset="77"/>
                <a:ea typeface="Poppins"/>
                <a:cs typeface="Poppins" pitchFamily="2" charset="77"/>
                <a:sym typeface="Poppins"/>
              </a:rPr>
              <a:t> no es </a:t>
            </a:r>
            <a:r>
              <a:rPr lang="en-GB" sz="1200" dirty="0" err="1">
                <a:latin typeface="Poppins" pitchFamily="2" charset="77"/>
                <a:ea typeface="Poppins"/>
                <a:cs typeface="Poppins" pitchFamily="2" charset="77"/>
                <a:sym typeface="Poppins"/>
              </a:rPr>
              <a:t>el</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adecuado</a:t>
            </a:r>
            <a:r>
              <a:rPr lang="en-US" sz="1200" dirty="0">
                <a:latin typeface="Poppins" pitchFamily="2" charset="77"/>
                <a:ea typeface="Lato Light" panose="020F0502020204030203" pitchFamily="34" charset="0"/>
                <a:cs typeface="Poppins" pitchFamily="2" charset="77"/>
              </a:rPr>
              <a:t>.</a:t>
            </a:r>
          </a:p>
        </p:txBody>
      </p:sp>
      <p:sp>
        <p:nvSpPr>
          <p:cNvPr id="6" name="CuadroTexto 5">
            <a:extLst>
              <a:ext uri="{FF2B5EF4-FFF2-40B4-BE49-F238E27FC236}">
                <a16:creationId xmlns:a16="http://schemas.microsoft.com/office/drawing/2014/main" id="{9FBD6ACC-E329-08CE-C822-E30C84F2169F}"/>
              </a:ext>
            </a:extLst>
          </p:cNvPr>
          <p:cNvSpPr txBox="1"/>
          <p:nvPr/>
        </p:nvSpPr>
        <p:spPr>
          <a:xfrm>
            <a:off x="4663736" y="4085447"/>
            <a:ext cx="1866845" cy="369332"/>
          </a:xfrm>
          <a:prstGeom prst="rect">
            <a:avLst/>
          </a:prstGeom>
          <a:noFill/>
          <a:ln>
            <a:noFill/>
          </a:ln>
        </p:spPr>
        <p:txBody>
          <a:bodyPr wrap="square" rtlCol="0">
            <a:spAutoFit/>
          </a:bodyPr>
          <a:lstStyle/>
          <a:p>
            <a:r>
              <a:rPr lang="es-MX" b="1" dirty="0">
                <a:latin typeface="Poppins" pitchFamily="2" charset="77"/>
                <a:cs typeface="Poppins" pitchFamily="2" charset="77"/>
              </a:rPr>
              <a:t>Nivel definido</a:t>
            </a:r>
          </a:p>
        </p:txBody>
      </p:sp>
      <p:sp>
        <p:nvSpPr>
          <p:cNvPr id="7" name="CuadroTexto 6">
            <a:extLst>
              <a:ext uri="{FF2B5EF4-FFF2-40B4-BE49-F238E27FC236}">
                <a16:creationId xmlns:a16="http://schemas.microsoft.com/office/drawing/2014/main" id="{3351C22B-4870-DBE2-6DB7-BE5AF91E9D4F}"/>
              </a:ext>
            </a:extLst>
          </p:cNvPr>
          <p:cNvSpPr txBox="1"/>
          <p:nvPr/>
        </p:nvSpPr>
        <p:spPr>
          <a:xfrm>
            <a:off x="4663736" y="4731778"/>
            <a:ext cx="1919677" cy="1440394"/>
          </a:xfrm>
          <a:prstGeom prst="rect">
            <a:avLst/>
          </a:prstGeom>
          <a:noFill/>
          <a:ln>
            <a:noFill/>
          </a:ln>
        </p:spPr>
        <p:txBody>
          <a:bodyPr wrap="square" rtlCol="0">
            <a:spAutoFit/>
          </a:bodyPr>
          <a:lstStyle/>
          <a:p>
            <a:pPr>
              <a:lnSpc>
                <a:spcPct val="90000"/>
              </a:lnSpc>
              <a:buClr>
                <a:srgbClr val="000000"/>
              </a:buClr>
              <a:buSzPts val="1200"/>
            </a:pPr>
            <a:r>
              <a:rPr lang="en-GB" sz="1200" dirty="0">
                <a:latin typeface="Poppins" pitchFamily="2" charset="77"/>
                <a:ea typeface="Poppins"/>
                <a:cs typeface="Poppins" pitchFamily="2" charset="77"/>
                <a:sym typeface="Poppins"/>
              </a:rPr>
              <a:t>Los </a:t>
            </a:r>
            <a:r>
              <a:rPr lang="en-GB" sz="1200" dirty="0" err="1">
                <a:latin typeface="Poppins" pitchFamily="2" charset="77"/>
                <a:ea typeface="Poppins"/>
                <a:cs typeface="Poppins" pitchFamily="2" charset="77"/>
                <a:sym typeface="Poppins"/>
              </a:rPr>
              <a:t>elementos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disponibles</a:t>
            </a:r>
            <a:r>
              <a:rPr lang="en-GB" sz="1200" dirty="0">
                <a:latin typeface="Poppins" pitchFamily="2" charset="77"/>
                <a:ea typeface="Poppins"/>
                <a:cs typeface="Poppins" pitchFamily="2" charset="77"/>
                <a:sym typeface="Poppins"/>
              </a:rPr>
              <a:t> se </a:t>
            </a:r>
            <a:r>
              <a:rPr lang="en-GB" sz="1200" dirty="0" err="1">
                <a:latin typeface="Poppins" pitchFamily="2" charset="77"/>
                <a:ea typeface="Poppins"/>
                <a:cs typeface="Poppins" pitchFamily="2" charset="77"/>
                <a:sym typeface="Poppins"/>
              </a:rPr>
              <a:t>implementan</a:t>
            </a:r>
            <a:r>
              <a:rPr lang="en-GB" sz="1200" dirty="0">
                <a:latin typeface="Poppins" pitchFamily="2" charset="77"/>
                <a:ea typeface="Poppins"/>
                <a:cs typeface="Poppins" pitchFamily="2" charset="77"/>
                <a:sym typeface="Poppins"/>
              </a:rPr>
              <a:t> con la </a:t>
            </a:r>
            <a:r>
              <a:rPr lang="en-GB" sz="1200" dirty="0" err="1">
                <a:latin typeface="Poppins" pitchFamily="2" charset="77"/>
                <a:ea typeface="Poppins"/>
                <a:cs typeface="Poppins" pitchFamily="2" charset="77"/>
                <a:sym typeface="Poppins"/>
              </a:rPr>
              <a:t>funcionalidad</a:t>
            </a:r>
            <a:r>
              <a:rPr lang="en-GB" sz="1200" dirty="0">
                <a:latin typeface="Poppins" pitchFamily="2" charset="77"/>
                <a:ea typeface="Poppins"/>
                <a:cs typeface="Poppins" pitchFamily="2" charset="77"/>
                <a:sym typeface="Poppins"/>
              </a:rPr>
              <a:t> de un </a:t>
            </a:r>
            <a:r>
              <a:rPr lang="en-GB" sz="1200" dirty="0" err="1">
                <a:latin typeface="Poppins" pitchFamily="2" charset="77"/>
                <a:ea typeface="Poppins"/>
                <a:cs typeface="Poppins" pitchFamily="2" charset="77"/>
                <a:sym typeface="Poppins"/>
              </a:rPr>
              <a:t>sistema</a:t>
            </a:r>
            <a:r>
              <a:rPr lang="en-GB" sz="1200" dirty="0">
                <a:latin typeface="Poppins" pitchFamily="2" charset="77"/>
                <a:ea typeface="Poppins"/>
                <a:cs typeface="Poppins" pitchFamily="2" charset="77"/>
                <a:sym typeface="Poppins"/>
              </a:rPr>
              <a:t> de </a:t>
            </a:r>
            <a:r>
              <a:rPr lang="en-GB" sz="1200" dirty="0" err="1">
                <a:latin typeface="Poppins" pitchFamily="2" charset="77"/>
                <a:ea typeface="Poppins"/>
                <a:cs typeface="Poppins" pitchFamily="2" charset="77"/>
                <a:sym typeface="Poppins"/>
              </a:rPr>
              <a:t>rutina</a:t>
            </a:r>
            <a:r>
              <a:rPr lang="en-GB" sz="1200" dirty="0">
                <a:latin typeface="Poppins" pitchFamily="2" charset="77"/>
                <a:ea typeface="Poppins"/>
                <a:cs typeface="Poppins" pitchFamily="2" charset="77"/>
                <a:sym typeface="Poppins"/>
              </a:rPr>
              <a:t>. </a:t>
            </a:r>
          </a:p>
          <a:p>
            <a:pPr>
              <a:lnSpc>
                <a:spcPct val="90000"/>
              </a:lnSpc>
              <a:buClr>
                <a:srgbClr val="000000"/>
              </a:buClr>
              <a:buSzPts val="1200"/>
            </a:pPr>
            <a:r>
              <a:rPr lang="en-GB" sz="1200" dirty="0">
                <a:latin typeface="Poppins" pitchFamily="2" charset="77"/>
                <a:ea typeface="Poppins"/>
                <a:cs typeface="Poppins" pitchFamily="2" charset="77"/>
                <a:sym typeface="Poppins"/>
              </a:rPr>
              <a:t>No se </a:t>
            </a:r>
            <a:r>
              <a:rPr lang="en-GB" sz="1200" dirty="0" err="1">
                <a:latin typeface="Poppins" pitchFamily="2" charset="77"/>
                <a:ea typeface="Poppins"/>
                <a:cs typeface="Poppins" pitchFamily="2" charset="77"/>
                <a:sym typeface="Poppins"/>
              </a:rPr>
              <a:t>reconocen</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sesgos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ni</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problemas</a:t>
            </a:r>
            <a:r>
              <a:rPr lang="en-GB" sz="1200" dirty="0">
                <a:latin typeface="Poppins" pitchFamily="2" charset="77"/>
                <a:ea typeface="Poppins"/>
                <a:cs typeface="Poppins" pitchFamily="2" charset="77"/>
                <a:sym typeface="Poppins"/>
              </a:rPr>
              <a:t>.</a:t>
            </a:r>
          </a:p>
          <a:p>
            <a:endParaRPr lang="es-MX" sz="1200" dirty="0">
              <a:latin typeface="Poppins" pitchFamily="2" charset="77"/>
              <a:cs typeface="Poppins" pitchFamily="2" charset="77"/>
            </a:endParaRPr>
          </a:p>
        </p:txBody>
      </p:sp>
      <p:sp>
        <p:nvSpPr>
          <p:cNvPr id="8" name="CuadroTexto 7">
            <a:extLst>
              <a:ext uri="{FF2B5EF4-FFF2-40B4-BE49-F238E27FC236}">
                <a16:creationId xmlns:a16="http://schemas.microsoft.com/office/drawing/2014/main" id="{AD3A140D-C6B1-5E96-A823-03C618FF3D94}"/>
              </a:ext>
            </a:extLst>
          </p:cNvPr>
          <p:cNvSpPr txBox="1"/>
          <p:nvPr/>
        </p:nvSpPr>
        <p:spPr>
          <a:xfrm>
            <a:off x="6894342" y="4085447"/>
            <a:ext cx="2042237" cy="646331"/>
          </a:xfrm>
          <a:prstGeom prst="rect">
            <a:avLst/>
          </a:prstGeom>
          <a:noFill/>
          <a:ln>
            <a:noFill/>
          </a:ln>
        </p:spPr>
        <p:txBody>
          <a:bodyPr wrap="square" rtlCol="0">
            <a:spAutoFit/>
          </a:bodyPr>
          <a:lstStyle/>
          <a:p>
            <a:r>
              <a:rPr lang="es-MX" b="1" dirty="0">
                <a:latin typeface="Poppins" pitchFamily="2" charset="77"/>
                <a:cs typeface="Poppins" pitchFamily="2" charset="77"/>
              </a:rPr>
              <a:t>Nivel estionado cuantitativo</a:t>
            </a:r>
          </a:p>
        </p:txBody>
      </p:sp>
      <p:sp>
        <p:nvSpPr>
          <p:cNvPr id="9" name="CuadroTexto 8">
            <a:extLst>
              <a:ext uri="{FF2B5EF4-FFF2-40B4-BE49-F238E27FC236}">
                <a16:creationId xmlns:a16="http://schemas.microsoft.com/office/drawing/2014/main" id="{5B4F4351-A278-072B-EB99-CA95D2AC0F40}"/>
              </a:ext>
            </a:extLst>
          </p:cNvPr>
          <p:cNvSpPr txBox="1"/>
          <p:nvPr/>
        </p:nvSpPr>
        <p:spPr>
          <a:xfrm>
            <a:off x="6894342" y="4731778"/>
            <a:ext cx="2042237" cy="1384995"/>
          </a:xfrm>
          <a:prstGeom prst="rect">
            <a:avLst/>
          </a:prstGeom>
          <a:noFill/>
          <a:ln>
            <a:noFill/>
          </a:ln>
        </p:spPr>
        <p:txBody>
          <a:bodyPr wrap="square" rtlCol="0">
            <a:spAutoFit/>
          </a:bodyPr>
          <a:lstStyle/>
          <a:p>
            <a:pPr>
              <a:buClr>
                <a:srgbClr val="000000"/>
              </a:buClr>
              <a:buSzPts val="1200"/>
            </a:pPr>
            <a:r>
              <a:rPr lang="en-GB" sz="1200" dirty="0" err="1">
                <a:latin typeface="Poppins" pitchFamily="2" charset="77"/>
                <a:ea typeface="Poppins"/>
                <a:cs typeface="Poppins" pitchFamily="2" charset="77"/>
                <a:sym typeface="Poppins"/>
              </a:rPr>
              <a:t>Todos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los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artículos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están</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disponibles</a:t>
            </a:r>
            <a:r>
              <a:rPr lang="en-GB" sz="1200" dirty="0">
                <a:latin typeface="Poppins" pitchFamily="2" charset="77"/>
                <a:ea typeface="Poppins"/>
                <a:cs typeface="Poppins" pitchFamily="2" charset="77"/>
                <a:sym typeface="Poppins"/>
              </a:rPr>
              <a:t>, son </a:t>
            </a:r>
            <a:r>
              <a:rPr lang="en-GB" sz="1200" dirty="0" err="1">
                <a:latin typeface="Poppins" pitchFamily="2" charset="77"/>
                <a:ea typeface="Poppins"/>
                <a:cs typeface="Poppins" pitchFamily="2" charset="77"/>
                <a:sym typeface="Poppins"/>
              </a:rPr>
              <a:t>confiables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completos</a:t>
            </a:r>
            <a:r>
              <a:rPr lang="en-GB" sz="1200" dirty="0">
                <a:latin typeface="Poppins" pitchFamily="2" charset="77"/>
                <a:ea typeface="Poppins"/>
                <a:cs typeface="Poppins" pitchFamily="2" charset="77"/>
                <a:sym typeface="Poppins"/>
              </a:rPr>
              <a:t> y </a:t>
            </a:r>
            <a:r>
              <a:rPr lang="en-GB" sz="1200" dirty="0" err="1">
                <a:latin typeface="Poppins" pitchFamily="2" charset="77"/>
                <a:ea typeface="Poppins"/>
                <a:cs typeface="Poppins" pitchFamily="2" charset="77"/>
                <a:sym typeface="Poppins"/>
              </a:rPr>
              <a:t>actualizados</a:t>
            </a:r>
            <a:r>
              <a:rPr lang="en-GB" sz="1200" dirty="0">
                <a:latin typeface="Poppins" pitchFamily="2" charset="77"/>
                <a:ea typeface="Poppins"/>
                <a:cs typeface="Poppins" pitchFamily="2" charset="77"/>
                <a:sym typeface="Poppins"/>
              </a:rPr>
              <a:t>. Y se </a:t>
            </a:r>
            <a:r>
              <a:rPr lang="en-GB" sz="1200" dirty="0" err="1">
                <a:latin typeface="Poppins" pitchFamily="2" charset="77"/>
                <a:ea typeface="Poppins"/>
                <a:cs typeface="Poppins" pitchFamily="2" charset="77"/>
                <a:sym typeface="Poppins"/>
              </a:rPr>
              <a:t>conocen</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algunos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sesgos</a:t>
            </a:r>
            <a:r>
              <a:rPr lang="en-GB" sz="1200" dirty="0">
                <a:latin typeface="Poppins" pitchFamily="2" charset="77"/>
                <a:ea typeface="Poppins"/>
                <a:cs typeface="Poppins" pitchFamily="2" charset="77"/>
                <a:sym typeface="Poppins"/>
              </a:rPr>
              <a:t>/</a:t>
            </a:r>
            <a:r>
              <a:rPr lang="en-GB" sz="1200" dirty="0" err="1">
                <a:latin typeface="Poppins" pitchFamily="2" charset="77"/>
                <a:ea typeface="Poppins"/>
                <a:cs typeface="Poppins" pitchFamily="2" charset="77"/>
                <a:sym typeface="Poppins"/>
              </a:rPr>
              <a:t>problemas</a:t>
            </a:r>
            <a:r>
              <a:rPr lang="en-GB" sz="1200" dirty="0">
                <a:latin typeface="Poppins" pitchFamily="2" charset="77"/>
                <a:ea typeface="Poppins"/>
                <a:cs typeface="Poppins" pitchFamily="2" charset="77"/>
                <a:sym typeface="Poppins"/>
              </a:rPr>
              <a:t> que se </a:t>
            </a:r>
            <a:r>
              <a:rPr lang="en-GB" sz="1200" dirty="0" err="1">
                <a:latin typeface="Poppins" pitchFamily="2" charset="77"/>
                <a:ea typeface="Poppins"/>
                <a:cs typeface="Poppins" pitchFamily="2" charset="77"/>
                <a:sym typeface="Poppins"/>
              </a:rPr>
              <a:t>pueden</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mejorar</a:t>
            </a:r>
            <a:r>
              <a:rPr lang="en-GB" sz="1200" dirty="0">
                <a:latin typeface="Poppins" pitchFamily="2" charset="77"/>
                <a:ea typeface="Poppins"/>
                <a:cs typeface="Poppins" pitchFamily="2" charset="77"/>
                <a:sym typeface="Poppins"/>
              </a:rPr>
              <a:t>.</a:t>
            </a:r>
          </a:p>
        </p:txBody>
      </p:sp>
      <p:sp>
        <p:nvSpPr>
          <p:cNvPr id="10" name="CuadroTexto 9">
            <a:extLst>
              <a:ext uri="{FF2B5EF4-FFF2-40B4-BE49-F238E27FC236}">
                <a16:creationId xmlns:a16="http://schemas.microsoft.com/office/drawing/2014/main" id="{862CB85C-DF72-0F61-5F21-9EF0A505B27F}"/>
              </a:ext>
            </a:extLst>
          </p:cNvPr>
          <p:cNvSpPr txBox="1"/>
          <p:nvPr/>
        </p:nvSpPr>
        <p:spPr>
          <a:xfrm>
            <a:off x="9307251" y="4085447"/>
            <a:ext cx="1891522" cy="646331"/>
          </a:xfrm>
          <a:prstGeom prst="rect">
            <a:avLst/>
          </a:prstGeom>
          <a:noFill/>
          <a:ln>
            <a:noFill/>
          </a:ln>
        </p:spPr>
        <p:txBody>
          <a:bodyPr wrap="square" rtlCol="0">
            <a:spAutoFit/>
          </a:bodyPr>
          <a:lstStyle/>
          <a:p>
            <a:r>
              <a:rPr lang="es-MX" b="1" dirty="0">
                <a:latin typeface="Poppins" pitchFamily="2" charset="77"/>
                <a:cs typeface="Poppins" pitchFamily="2" charset="77"/>
              </a:rPr>
              <a:t>Nivel optimizado</a:t>
            </a:r>
          </a:p>
        </p:txBody>
      </p:sp>
      <p:sp>
        <p:nvSpPr>
          <p:cNvPr id="11" name="CuadroTexto 10">
            <a:extLst>
              <a:ext uri="{FF2B5EF4-FFF2-40B4-BE49-F238E27FC236}">
                <a16:creationId xmlns:a16="http://schemas.microsoft.com/office/drawing/2014/main" id="{00933549-21DB-CB74-2766-4D9531BFCE12}"/>
              </a:ext>
            </a:extLst>
          </p:cNvPr>
          <p:cNvSpPr txBox="1"/>
          <p:nvPr/>
        </p:nvSpPr>
        <p:spPr>
          <a:xfrm>
            <a:off x="9307251" y="4731778"/>
            <a:ext cx="2336377" cy="1107996"/>
          </a:xfrm>
          <a:prstGeom prst="rect">
            <a:avLst/>
          </a:prstGeom>
          <a:noFill/>
          <a:ln>
            <a:noFill/>
          </a:ln>
        </p:spPr>
        <p:txBody>
          <a:bodyPr wrap="square" rtlCol="0">
            <a:spAutoFit/>
          </a:bodyPr>
          <a:lstStyle/>
          <a:p>
            <a:pPr>
              <a:lnSpc>
                <a:spcPct val="90000"/>
              </a:lnSpc>
              <a:buClr>
                <a:srgbClr val="000000"/>
              </a:buClr>
              <a:buSzPts val="1200"/>
            </a:pPr>
            <a:r>
              <a:rPr lang="en-GB" sz="1200" dirty="0" err="1">
                <a:latin typeface="Poppins" pitchFamily="2" charset="77"/>
                <a:ea typeface="Poppins"/>
                <a:cs typeface="Poppins" pitchFamily="2" charset="77"/>
                <a:sym typeface="Poppins"/>
              </a:rPr>
              <a:t>Todos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los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elementos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están</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disponibles</a:t>
            </a:r>
            <a:r>
              <a:rPr lang="en-GB" sz="1200" dirty="0">
                <a:latin typeface="Poppins" pitchFamily="2" charset="77"/>
                <a:ea typeface="Poppins"/>
                <a:cs typeface="Poppins" pitchFamily="2" charset="77"/>
                <a:sym typeface="Poppins"/>
              </a:rPr>
              <a:t>, son </a:t>
            </a:r>
            <a:r>
              <a:rPr lang="en-GB" sz="1200" dirty="0" err="1">
                <a:latin typeface="Poppins" pitchFamily="2" charset="77"/>
                <a:ea typeface="Poppins"/>
                <a:cs typeface="Poppins" pitchFamily="2" charset="77"/>
                <a:sym typeface="Poppins"/>
              </a:rPr>
              <a:t>fiables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completos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actualizados</a:t>
            </a:r>
            <a:r>
              <a:rPr lang="en-GB" sz="1200" dirty="0">
                <a:latin typeface="Poppins" pitchFamily="2" charset="77"/>
                <a:ea typeface="Poppins"/>
                <a:cs typeface="Poppins" pitchFamily="2" charset="77"/>
                <a:sym typeface="Poppins"/>
              </a:rPr>
              <a:t> e </a:t>
            </a:r>
            <a:r>
              <a:rPr lang="en-GB" sz="1200" dirty="0" err="1">
                <a:latin typeface="Poppins" pitchFamily="2" charset="77"/>
                <a:ea typeface="Poppins"/>
                <a:cs typeface="Poppins" pitchFamily="2" charset="77"/>
                <a:sym typeface="Poppins"/>
              </a:rPr>
              <a:t>implementados</a:t>
            </a:r>
            <a:r>
              <a:rPr lang="en-GB" sz="1200" dirty="0">
                <a:latin typeface="Poppins" pitchFamily="2" charset="77"/>
                <a:ea typeface="Poppins"/>
                <a:cs typeface="Poppins" pitchFamily="2" charset="77"/>
                <a:sym typeface="Poppins"/>
              </a:rPr>
              <a:t> de forma </a:t>
            </a:r>
            <a:r>
              <a:rPr lang="en-GB" sz="1200" dirty="0" err="1">
                <a:latin typeface="Poppins" pitchFamily="2" charset="77"/>
                <a:ea typeface="Poppins"/>
                <a:cs typeface="Poppins" pitchFamily="2" charset="77"/>
                <a:sym typeface="Poppins"/>
              </a:rPr>
              <a:t>estandarizada</a:t>
            </a:r>
            <a:r>
              <a:rPr lang="en-GB" sz="1200" dirty="0">
                <a:latin typeface="Poppins" pitchFamily="2" charset="77"/>
                <a:ea typeface="Poppins"/>
                <a:cs typeface="Poppins" pitchFamily="2" charset="77"/>
                <a:sym typeface="Poppins"/>
              </a:rPr>
              <a:t> y </a:t>
            </a:r>
            <a:r>
              <a:rPr lang="en-GB" sz="1200" dirty="0" err="1">
                <a:latin typeface="Poppins" pitchFamily="2" charset="77"/>
                <a:ea typeface="Poppins"/>
                <a:cs typeface="Poppins" pitchFamily="2" charset="77"/>
                <a:sym typeface="Poppins"/>
              </a:rPr>
              <a:t>eficiente</a:t>
            </a:r>
            <a:r>
              <a:rPr lang="en-GB" sz="1200" dirty="0">
                <a:latin typeface="Poppins" pitchFamily="2" charset="77"/>
                <a:ea typeface="Poppins"/>
                <a:cs typeface="Poppins" pitchFamily="2" charset="77"/>
                <a:sym typeface="Poppins"/>
              </a:rPr>
              <a:t>.</a:t>
            </a:r>
          </a:p>
          <a:p>
            <a:endParaRPr lang="es-MX" sz="1200" dirty="0">
              <a:latin typeface="Poppins" pitchFamily="2" charset="77"/>
              <a:cs typeface="Poppins" pitchFamily="2" charset="77"/>
            </a:endParaRPr>
          </a:p>
        </p:txBody>
      </p:sp>
      <p:sp>
        <p:nvSpPr>
          <p:cNvPr id="12" name="CuadroTexto 11">
            <a:extLst>
              <a:ext uri="{FF2B5EF4-FFF2-40B4-BE49-F238E27FC236}">
                <a16:creationId xmlns:a16="http://schemas.microsoft.com/office/drawing/2014/main" id="{51914CD8-5DE0-6DA9-51FA-CE705059AE7A}"/>
              </a:ext>
            </a:extLst>
          </p:cNvPr>
          <p:cNvSpPr txBox="1"/>
          <p:nvPr/>
        </p:nvSpPr>
        <p:spPr>
          <a:xfrm>
            <a:off x="2486030" y="1990972"/>
            <a:ext cx="7324277" cy="461665"/>
          </a:xfrm>
          <a:prstGeom prst="rect">
            <a:avLst/>
          </a:prstGeom>
          <a:noFill/>
        </p:spPr>
        <p:txBody>
          <a:bodyPr wrap="square" rtlCol="0">
            <a:spAutoFit/>
          </a:bodyPr>
          <a:lstStyle/>
          <a:p>
            <a:pPr algn="ctr"/>
            <a:r>
              <a:rPr lang="es-MX" sz="2400" b="1" dirty="0">
                <a:latin typeface="Poppins" pitchFamily="2" charset="77"/>
                <a:cs typeface="Poppins" pitchFamily="2" charset="77"/>
              </a:rPr>
              <a:t>Niveles de desempeño</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17C0D6E002DC4A9954B279402C024D" ma:contentTypeVersion="19" ma:contentTypeDescription="Create a new document." ma:contentTypeScope="" ma:versionID="3112bb8d77eabdabae1dad861eef024e">
  <xsd:schema xmlns:xsd="http://www.w3.org/2001/XMLSchema" xmlns:xs="http://www.w3.org/2001/XMLSchema" xmlns:p="http://schemas.microsoft.com/office/2006/metadata/properties" xmlns:ns2="13824d70-7bf2-44bc-87a6-298660e5dadd" xmlns:ns3="824a6a19-c959-42ab-aba9-d8066f14d880" xmlns:ns4="5e13aadc-de86-43ee-b386-40c01ba74c80" targetNamespace="http://schemas.microsoft.com/office/2006/metadata/properties" ma:root="true" ma:fieldsID="fa7af2fdaf325dc4753a0b83ad3c8ce2" ns2:_="" ns3:_="" ns4:_="">
    <xsd:import namespace="13824d70-7bf2-44bc-87a6-298660e5dadd"/>
    <xsd:import namespace="824a6a19-c959-42ab-aba9-d8066f14d880"/>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c044fde1cc444aeb99680595bf09c781"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24d70-7bf2-44bc-87a6-298660e5da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c044fde1cc444aeb99680595bf09c781" ma:index="25" nillable="true" ma:taxonomy="true" ma:internalName="c044fde1cc444aeb99680595bf09c781" ma:taxonomyFieldName="PAHO_x0020_Keyword" ma:displayName="PAHO Keyword" ma:default="" ma:fieldId="{c044fde1-cc44-4aeb-9968-0595bf09c781}" ma:taxonomyMulti="true" ma:sspId="c0f44cca-6aff-4d49-827c-e4b3bc2e3f13" ma:termSetId="e04e7722-c50b-42ac-a63e-7080933752e3" ma:anchorId="00000000-0000-0000-0000-000000000000" ma:open="fals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4a6a19-c959-42ab-aba9-d8066f14d88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a6e248f-8c9f-452a-954e-7ee3bb8c38b6}" ma:internalName="TaxCatchAll" ma:showField="CatchAllData" ma:web="824a6a19-c959-42ab-aba9-d8066f14d8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044fde1cc444aeb99680595bf09c781 xmlns="13824d70-7bf2-44bc-87a6-298660e5dadd">
      <Terms xmlns="http://schemas.microsoft.com/office/infopath/2007/PartnerControls"/>
    </c044fde1cc444aeb99680595bf09c781>
    <lcf76f155ced4ddcb4097134ff3c332f xmlns="13824d70-7bf2-44bc-87a6-298660e5dadd">
      <Terms xmlns="http://schemas.microsoft.com/office/infopath/2007/PartnerControls"/>
    </lcf76f155ced4ddcb4097134ff3c332f>
    <TaxCatchAll xmlns="5e13aadc-de86-43ee-b386-40c01ba74c80" xsi:nil="true"/>
  </documentManagement>
</p:properties>
</file>

<file path=customXml/itemProps1.xml><?xml version="1.0" encoding="utf-8"?>
<ds:datastoreItem xmlns:ds="http://schemas.openxmlformats.org/officeDocument/2006/customXml" ds:itemID="{6337A4B5-8CE4-4F40-A890-D50E5FD20AD0}">
  <ds:schemaRefs>
    <ds:schemaRef ds:uri="http://schemas.microsoft.com/sharepoint/v3/contenttype/forms"/>
  </ds:schemaRefs>
</ds:datastoreItem>
</file>

<file path=customXml/itemProps2.xml><?xml version="1.0" encoding="utf-8"?>
<ds:datastoreItem xmlns:ds="http://schemas.openxmlformats.org/officeDocument/2006/customXml" ds:itemID="{BD065F16-D382-459D-A94D-4DDA8263B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824d70-7bf2-44bc-87a6-298660e5dadd"/>
    <ds:schemaRef ds:uri="824a6a19-c959-42ab-aba9-d8066f14d880"/>
    <ds:schemaRef ds:uri="5e13aadc-de86-43ee-b386-40c01ba74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6E02DD-35A0-4997-B658-F31E8EF49537}">
  <ds:schemaRefs>
    <ds:schemaRef ds:uri="http://purl.org/dc/terms/"/>
    <ds:schemaRef ds:uri="http://schemas.microsoft.com/office/2006/documentManagement/types"/>
    <ds:schemaRef ds:uri="13824d70-7bf2-44bc-87a6-298660e5dadd"/>
    <ds:schemaRef ds:uri="http://www.w3.org/XML/1998/namespace"/>
    <ds:schemaRef ds:uri="5e13aadc-de86-43ee-b386-40c01ba74c80"/>
    <ds:schemaRef ds:uri="824a6a19-c959-42ab-aba9-d8066f14d880"/>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793</TotalTime>
  <Words>2257</Words>
  <Application>Microsoft Macintosh PowerPoint</Application>
  <PresentationFormat>Widescreen</PresentationFormat>
  <Paragraphs>264</Paragraphs>
  <Slides>20</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Aptos</vt:lpstr>
      <vt:lpstr>Aptos Display</vt:lpstr>
      <vt:lpstr>Arial</vt:lpstr>
      <vt:lpstr>Calibri</vt:lpstr>
      <vt:lpstr>Poppins</vt:lpstr>
      <vt:lpstr>Poppins Black</vt:lpstr>
      <vt:lpstr>Source Serif Pro</vt:lpstr>
      <vt:lpstr>Tema de Office</vt:lpstr>
      <vt:lpstr>Office Theme</vt:lpstr>
      <vt:lpstr>Herramienta de Monitoreo del Programa Ampliado de Inmunización Nacional</vt:lpstr>
      <vt:lpstr>Agenda</vt:lpstr>
      <vt:lpstr>Finalidad</vt:lpstr>
      <vt:lpstr>Fases de la autoevaluación</vt:lpstr>
      <vt:lpstr>Meta de la herramienta</vt:lpstr>
      <vt:lpstr>Objetivos de la herramienta</vt:lpstr>
      <vt:lpstr>Descripción de la herramienta</vt:lpstr>
      <vt:lpstr>Descripción de la herramienta</vt:lpstr>
      <vt:lpstr>La escala de cinco puntos ayuda a evaluar la madurez en cada pregunta</vt:lpstr>
      <vt:lpstr>Autoevaluación</vt:lpstr>
      <vt:lpstr>Resultados de la autoevaluación</vt:lpstr>
      <vt:lpstr>Funciones y responsabilidades de los dos equipos a cargo de la autoevaluación</vt:lpstr>
      <vt:lpstr>Equipo de Coordinación Nacional (NCT)</vt:lpstr>
      <vt:lpstr>Equipo de Coordinación Regional (ECR)</vt:lpstr>
      <vt:lpstr>Anexos</vt:lpstr>
      <vt:lpstr>Categoría: Documentos generales</vt:lpstr>
      <vt:lpstr>Categoría: Fase 1 Preparación</vt:lpstr>
      <vt:lpstr>Categoría: Fase  2 / Preparación </vt:lpstr>
      <vt:lpstr>Categoría: Fase 2 / Aplicación</vt:lpstr>
      <vt:lpstr>Categoría: Fase 3 Seguimiento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Bec Capistran</dc:creator>
  <cp:lastModifiedBy>Vasquez,  Juan Jose (OS-)</cp:lastModifiedBy>
  <cp:revision>37</cp:revision>
  <dcterms:created xsi:type="dcterms:W3CDTF">2023-12-12T04:26:37Z</dcterms:created>
  <dcterms:modified xsi:type="dcterms:W3CDTF">2024-02-22T14:25:04Z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0x0101003717C0D6E002DC4A9954B279402C024D</vt:lpwstr>
  </property>
  <property fmtid="{D5CDD505-2E9C-101B-9397-08002B2CF9AE}" pid="3" name="MediaServiceImageTags">
    <vt:lpwstr/>
  </property>
  <property fmtid="{D5CDD505-2E9C-101B-9397-08002B2CF9AE}" pid="4" name="PAHO Keyword">
    <vt:lpwstr/>
  </property>
</Properties>
</file>