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4"/>
  </p:sldMasterIdLst>
  <p:notesMasterIdLst>
    <p:notesMasterId r:id="rId13"/>
  </p:notesMasterIdLst>
  <p:sldIdLst>
    <p:sldId id="256" r:id="rId5"/>
    <p:sldId id="292" r:id="rId6"/>
    <p:sldId id="293" r:id="rId7"/>
    <p:sldId id="295" r:id="rId8"/>
    <p:sldId id="301" r:id="rId9"/>
    <p:sldId id="300" r:id="rId10"/>
    <p:sldId id="299" r:id="rId11"/>
    <p:sldId id="298" r:id="rId12"/>
  </p:sldIdLst>
  <p:sldSz cx="12192000" cy="6858000"/>
  <p:notesSz cx="6858000" cy="9144000"/>
  <p:defaultTextStyle>
    <a:defPPr>
      <a:defRPr lang="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F4E3E5-B2BD-7D47-A7DC-18666DCA33E9}" v="3" dt="2024-02-08T17:47:56.5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6197"/>
  </p:normalViewPr>
  <p:slideViewPr>
    <p:cSldViewPr snapToGrid="0">
      <p:cViewPr varScale="1">
        <p:scale>
          <a:sx n="119" d="100"/>
          <a:sy n="119" d="100"/>
        </p:scale>
        <p:origin x="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hiselli, Dr. Margherita (WDC)" userId="153b8431-d800-4665-9c6b-c555f3b8579e" providerId="ADAL" clId="{0D9203B8-B73C-470B-B3D4-E66C432F1A3E}"/>
    <pc:docChg chg="custSel addSld delSld modSld sldOrd delMainMaster">
      <pc:chgData name="Ghiselli, Dr. Margherita (WDC)" userId="153b8431-d800-4665-9c6b-c555f3b8579e" providerId="ADAL" clId="{0D9203B8-B73C-470B-B3D4-E66C432F1A3E}" dt="2024-01-02T22:42:20.491" v="2825" actId="27636"/>
      <pc:docMkLst>
        <pc:docMk/>
      </pc:docMkLst>
      <pc:sldChg chg="modSp mod">
        <pc:chgData name="Ghiselli, Dr. Margherita (WDC)" userId="153b8431-d800-4665-9c6b-c555f3b8579e" providerId="ADAL" clId="{0D9203B8-B73C-470B-B3D4-E66C432F1A3E}" dt="2024-01-02T22:00:43.484" v="16" actId="20577"/>
        <pc:sldMkLst>
          <pc:docMk/>
          <pc:sldMk cId="0" sldId="256"/>
        </pc:sldMkLst>
        <pc:spChg chg="mod">
          <ac:chgData name="Ghiselli, Dr. Margherita (WDC)" userId="153b8431-d800-4665-9c6b-c555f3b8579e" providerId="ADAL" clId="{0D9203B8-B73C-470B-B3D4-E66C432F1A3E}" dt="2024-01-02T22:00:43.484" v="16" actId="20577"/>
          <ac:spMkLst>
            <pc:docMk/>
            <pc:sldMk cId="0" sldId="256"/>
            <ac:spMk id="3" creationId="{CD610040-3E1E-05CC-A5E2-630D0AE382CA}"/>
          </ac:spMkLst>
        </pc:spChg>
      </pc:sldChg>
      <pc:sldChg chg="del">
        <pc:chgData name="Ghiselli, Dr. Margherita (WDC)" userId="153b8431-d800-4665-9c6b-c555f3b8579e" providerId="ADAL" clId="{0D9203B8-B73C-470B-B3D4-E66C432F1A3E}" dt="2024-01-02T22:01:30.524" v="25" actId="47"/>
        <pc:sldMkLst>
          <pc:docMk/>
          <pc:sldMk cId="0" sldId="264"/>
        </pc:sldMkLst>
      </pc:sldChg>
      <pc:sldChg chg="del">
        <pc:chgData name="Ghiselli, Dr. Margherita (WDC)" userId="153b8431-d800-4665-9c6b-c555f3b8579e" providerId="ADAL" clId="{0D9203B8-B73C-470B-B3D4-E66C432F1A3E}" dt="2024-01-02T22:01:30.524" v="25" actId="47"/>
        <pc:sldMkLst>
          <pc:docMk/>
          <pc:sldMk cId="1774211427" sldId="279"/>
        </pc:sldMkLst>
      </pc:sldChg>
      <pc:sldChg chg="del">
        <pc:chgData name="Ghiselli, Dr. Margherita (WDC)" userId="153b8431-d800-4665-9c6b-c555f3b8579e" providerId="ADAL" clId="{0D9203B8-B73C-470B-B3D4-E66C432F1A3E}" dt="2024-01-02T22:01:30.524" v="25" actId="47"/>
        <pc:sldMkLst>
          <pc:docMk/>
          <pc:sldMk cId="3422078772" sldId="280"/>
        </pc:sldMkLst>
      </pc:sldChg>
      <pc:sldChg chg="del">
        <pc:chgData name="Ghiselli, Dr. Margherita (WDC)" userId="153b8431-d800-4665-9c6b-c555f3b8579e" providerId="ADAL" clId="{0D9203B8-B73C-470B-B3D4-E66C432F1A3E}" dt="2024-01-02T22:01:30.524" v="25" actId="47"/>
        <pc:sldMkLst>
          <pc:docMk/>
          <pc:sldMk cId="3632611101" sldId="283"/>
        </pc:sldMkLst>
      </pc:sldChg>
      <pc:sldChg chg="del">
        <pc:chgData name="Ghiselli, Dr. Margherita (WDC)" userId="153b8431-d800-4665-9c6b-c555f3b8579e" providerId="ADAL" clId="{0D9203B8-B73C-470B-B3D4-E66C432F1A3E}" dt="2024-01-02T22:01:18.390" v="24" actId="47"/>
        <pc:sldMkLst>
          <pc:docMk/>
          <pc:sldMk cId="2322654682" sldId="286"/>
        </pc:sldMkLst>
      </pc:sldChg>
      <pc:sldChg chg="modSp mod">
        <pc:chgData name="Ghiselli, Dr. Margherita (WDC)" userId="153b8431-d800-4665-9c6b-c555f3b8579e" providerId="ADAL" clId="{0D9203B8-B73C-470B-B3D4-E66C432F1A3E}" dt="2024-01-02T22:33:07.942" v="2315" actId="790"/>
        <pc:sldMkLst>
          <pc:docMk/>
          <pc:sldMk cId="1478683913" sldId="292"/>
        </pc:sldMkLst>
        <pc:spChg chg="mod">
          <ac:chgData name="Ghiselli, Dr. Margherita (WDC)" userId="153b8431-d800-4665-9c6b-c555f3b8579e" providerId="ADAL" clId="{0D9203B8-B73C-470B-B3D4-E66C432F1A3E}" dt="2024-01-02T22:06:53.522" v="168" actId="20577"/>
          <ac:spMkLst>
            <pc:docMk/>
            <pc:sldMk cId="1478683913" sldId="292"/>
            <ac:spMk id="2" creationId="{CEAC3E65-510D-02B3-F16D-E241BC18770E}"/>
          </ac:spMkLst>
        </pc:spChg>
        <pc:spChg chg="mod">
          <ac:chgData name="Ghiselli, Dr. Margherita (WDC)" userId="153b8431-d800-4665-9c6b-c555f3b8579e" providerId="ADAL" clId="{0D9203B8-B73C-470B-B3D4-E66C432F1A3E}" dt="2024-01-02T22:33:07.942" v="2315" actId="790"/>
          <ac:spMkLst>
            <pc:docMk/>
            <pc:sldMk cId="1478683913" sldId="292"/>
            <ac:spMk id="4" creationId="{B46665FF-CBD4-2680-DD7D-ECFC664599AB}"/>
          </ac:spMkLst>
        </pc:spChg>
      </pc:sldChg>
      <pc:sldChg chg="modSp mod">
        <pc:chgData name="Ghiselli, Dr. Margherita (WDC)" userId="153b8431-d800-4665-9c6b-c555f3b8579e" providerId="ADAL" clId="{0D9203B8-B73C-470B-B3D4-E66C432F1A3E}" dt="2024-01-02T22:17:58.030" v="1236" actId="20577"/>
        <pc:sldMkLst>
          <pc:docMk/>
          <pc:sldMk cId="2791323933" sldId="293"/>
        </pc:sldMkLst>
        <pc:spChg chg="mod">
          <ac:chgData name="Ghiselli, Dr. Margherita (WDC)" userId="153b8431-d800-4665-9c6b-c555f3b8579e" providerId="ADAL" clId="{0D9203B8-B73C-470B-B3D4-E66C432F1A3E}" dt="2024-01-02T22:11:06.035" v="502" actId="20577"/>
          <ac:spMkLst>
            <pc:docMk/>
            <pc:sldMk cId="2791323933" sldId="293"/>
            <ac:spMk id="2" creationId="{715F8DF0-01EB-AB7A-4838-5A3A914C29DA}"/>
          </ac:spMkLst>
        </pc:spChg>
        <pc:spChg chg="mod">
          <ac:chgData name="Ghiselli, Dr. Margherita (WDC)" userId="153b8431-d800-4665-9c6b-c555f3b8579e" providerId="ADAL" clId="{0D9203B8-B73C-470B-B3D4-E66C432F1A3E}" dt="2024-01-02T22:17:58.030" v="1236" actId="20577"/>
          <ac:spMkLst>
            <pc:docMk/>
            <pc:sldMk cId="2791323933" sldId="293"/>
            <ac:spMk id="3" creationId="{44BDFFEF-1C64-5421-97DA-09B135B956F4}"/>
          </ac:spMkLst>
        </pc:spChg>
      </pc:sldChg>
      <pc:sldChg chg="del">
        <pc:chgData name="Ghiselli, Dr. Margherita (WDC)" userId="153b8431-d800-4665-9c6b-c555f3b8579e" providerId="ADAL" clId="{0D9203B8-B73C-470B-B3D4-E66C432F1A3E}" dt="2024-01-02T22:02:53.752" v="44" actId="47"/>
        <pc:sldMkLst>
          <pc:docMk/>
          <pc:sldMk cId="3932526497" sldId="294"/>
        </pc:sldMkLst>
      </pc:sldChg>
      <pc:sldChg chg="modSp mod ord">
        <pc:chgData name="Ghiselli, Dr. Margherita (WDC)" userId="153b8431-d800-4665-9c6b-c555f3b8579e" providerId="ADAL" clId="{0D9203B8-B73C-470B-B3D4-E66C432F1A3E}" dt="2024-01-02T22:42:14.597" v="2823" actId="27636"/>
        <pc:sldMkLst>
          <pc:docMk/>
          <pc:sldMk cId="3468522344" sldId="295"/>
        </pc:sldMkLst>
        <pc:spChg chg="mod">
          <ac:chgData name="Ghiselli, Dr. Margherita (WDC)" userId="153b8431-d800-4665-9c6b-c555f3b8579e" providerId="ADAL" clId="{0D9203B8-B73C-470B-B3D4-E66C432F1A3E}" dt="2024-01-02T22:39:36.692" v="2767" actId="20577"/>
          <ac:spMkLst>
            <pc:docMk/>
            <pc:sldMk cId="3468522344" sldId="295"/>
            <ac:spMk id="2" creationId="{E826B978-0777-8627-C7E3-2BF6493E7096}"/>
          </ac:spMkLst>
        </pc:spChg>
        <pc:spChg chg="mod">
          <ac:chgData name="Ghiselli, Dr. Margherita (WDC)" userId="153b8431-d800-4665-9c6b-c555f3b8579e" providerId="ADAL" clId="{0D9203B8-B73C-470B-B3D4-E66C432F1A3E}" dt="2024-01-02T22:42:14.597" v="2823" actId="27636"/>
          <ac:spMkLst>
            <pc:docMk/>
            <pc:sldMk cId="3468522344" sldId="295"/>
            <ac:spMk id="3" creationId="{A609C05B-1387-D375-77F9-4189A7D0A163}"/>
          </ac:spMkLst>
        </pc:spChg>
      </pc:sldChg>
      <pc:sldChg chg="del">
        <pc:chgData name="Ghiselli, Dr. Margherita (WDC)" userId="153b8431-d800-4665-9c6b-c555f3b8579e" providerId="ADAL" clId="{0D9203B8-B73C-470B-B3D4-E66C432F1A3E}" dt="2024-01-02T22:03:54.057" v="135" actId="47"/>
        <pc:sldMkLst>
          <pc:docMk/>
          <pc:sldMk cId="3194920475" sldId="296"/>
        </pc:sldMkLst>
      </pc:sldChg>
      <pc:sldChg chg="del">
        <pc:chgData name="Ghiselli, Dr. Margherita (WDC)" userId="153b8431-d800-4665-9c6b-c555f3b8579e" providerId="ADAL" clId="{0D9203B8-B73C-470B-B3D4-E66C432F1A3E}" dt="2024-01-02T22:01:30.524" v="25" actId="47"/>
        <pc:sldMkLst>
          <pc:docMk/>
          <pc:sldMk cId="4006942512" sldId="297"/>
        </pc:sldMkLst>
      </pc:sldChg>
      <pc:sldChg chg="delSp modSp mod modClrScheme chgLayout">
        <pc:chgData name="Ghiselli, Dr. Margherita (WDC)" userId="153b8431-d800-4665-9c6b-c555f3b8579e" providerId="ADAL" clId="{0D9203B8-B73C-470B-B3D4-E66C432F1A3E}" dt="2024-01-02T22:01:48.681" v="32" actId="20577"/>
        <pc:sldMkLst>
          <pc:docMk/>
          <pc:sldMk cId="1239629235" sldId="298"/>
        </pc:sldMkLst>
        <pc:spChg chg="mod ord">
          <ac:chgData name="Ghiselli, Dr. Margherita (WDC)" userId="153b8431-d800-4665-9c6b-c555f3b8579e" providerId="ADAL" clId="{0D9203B8-B73C-470B-B3D4-E66C432F1A3E}" dt="2024-01-02T22:01:48.681" v="32" actId="20577"/>
          <ac:spMkLst>
            <pc:docMk/>
            <pc:sldMk cId="1239629235" sldId="298"/>
            <ac:spMk id="2" creationId="{A7E0F433-D027-F3BA-9C49-CCA2DCF26225}"/>
          </ac:spMkLst>
        </pc:spChg>
        <pc:spChg chg="del mod ord">
          <ac:chgData name="Ghiselli, Dr. Margherita (WDC)" userId="153b8431-d800-4665-9c6b-c555f3b8579e" providerId="ADAL" clId="{0D9203B8-B73C-470B-B3D4-E66C432F1A3E}" dt="2024-01-02T22:01:45.931" v="27" actId="478"/>
          <ac:spMkLst>
            <pc:docMk/>
            <pc:sldMk cId="1239629235" sldId="298"/>
            <ac:spMk id="3" creationId="{05157406-BADF-E6E3-FFC4-53B9ECDB5204}"/>
          </ac:spMkLst>
        </pc:spChg>
      </pc:sldChg>
      <pc:sldChg chg="modSp new mod">
        <pc:chgData name="Ghiselli, Dr. Margherita (WDC)" userId="153b8431-d800-4665-9c6b-c555f3b8579e" providerId="ADAL" clId="{0D9203B8-B73C-470B-B3D4-E66C432F1A3E}" dt="2024-01-02T22:21:45.666" v="1418" actId="108"/>
        <pc:sldMkLst>
          <pc:docMk/>
          <pc:sldMk cId="1132849437" sldId="299"/>
        </pc:sldMkLst>
        <pc:spChg chg="mod">
          <ac:chgData name="Ghiselli, Dr. Margherita (WDC)" userId="153b8431-d800-4665-9c6b-c555f3b8579e" providerId="ADAL" clId="{0D9203B8-B73C-470B-B3D4-E66C432F1A3E}" dt="2024-01-02T22:19:44.776" v="1268" actId="313"/>
          <ac:spMkLst>
            <pc:docMk/>
            <pc:sldMk cId="1132849437" sldId="299"/>
            <ac:spMk id="2" creationId="{1A8ABF1B-CBE6-0DB0-7FF7-ED0F1174751E}"/>
          </ac:spMkLst>
        </pc:spChg>
        <pc:spChg chg="mod">
          <ac:chgData name="Ghiselli, Dr. Margherita (WDC)" userId="153b8431-d800-4665-9c6b-c555f3b8579e" providerId="ADAL" clId="{0D9203B8-B73C-470B-B3D4-E66C432F1A3E}" dt="2024-01-02T22:21:45.666" v="1418" actId="108"/>
          <ac:spMkLst>
            <pc:docMk/>
            <pc:sldMk cId="1132849437" sldId="299"/>
            <ac:spMk id="3" creationId="{E31F0D0B-AC38-1D91-86EA-00DFC9DEDD54}"/>
          </ac:spMkLst>
        </pc:spChg>
      </pc:sldChg>
      <pc:sldChg chg="del">
        <pc:chgData name="Ghiselli, Dr. Margherita (WDC)" userId="153b8431-d800-4665-9c6b-c555f3b8579e" providerId="ADAL" clId="{0D9203B8-B73C-470B-B3D4-E66C432F1A3E}" dt="2024-01-02T22:01:30.524" v="25" actId="47"/>
        <pc:sldMkLst>
          <pc:docMk/>
          <pc:sldMk cId="1299738290" sldId="299"/>
        </pc:sldMkLst>
      </pc:sldChg>
      <pc:sldChg chg="modSp new mod">
        <pc:chgData name="Ghiselli, Dr. Margherita (WDC)" userId="153b8431-d800-4665-9c6b-c555f3b8579e" providerId="ADAL" clId="{0D9203B8-B73C-470B-B3D4-E66C432F1A3E}" dt="2024-01-02T22:32:33.725" v="2312" actId="313"/>
        <pc:sldMkLst>
          <pc:docMk/>
          <pc:sldMk cId="1080826481" sldId="300"/>
        </pc:sldMkLst>
        <pc:spChg chg="mod">
          <ac:chgData name="Ghiselli, Dr. Margherita (WDC)" userId="153b8431-d800-4665-9c6b-c555f3b8579e" providerId="ADAL" clId="{0D9203B8-B73C-470B-B3D4-E66C432F1A3E}" dt="2024-01-02T22:28:43.226" v="2084" actId="313"/>
          <ac:spMkLst>
            <pc:docMk/>
            <pc:sldMk cId="1080826481" sldId="300"/>
            <ac:spMk id="2" creationId="{263EE36B-CE44-B38C-EB2D-64A6B7CC474A}"/>
          </ac:spMkLst>
        </pc:spChg>
        <pc:spChg chg="mod">
          <ac:chgData name="Ghiselli, Dr. Margherita (WDC)" userId="153b8431-d800-4665-9c6b-c555f3b8579e" providerId="ADAL" clId="{0D9203B8-B73C-470B-B3D4-E66C432F1A3E}" dt="2024-01-02T22:32:33.725" v="2312" actId="313"/>
          <ac:spMkLst>
            <pc:docMk/>
            <pc:sldMk cId="1080826481" sldId="300"/>
            <ac:spMk id="3" creationId="{84C81BA8-16B3-15A3-B6ED-166B3FE31EFC}"/>
          </ac:spMkLst>
        </pc:spChg>
      </pc:sldChg>
      <pc:sldChg chg="del">
        <pc:chgData name="Ghiselli, Dr. Margherita (WDC)" userId="153b8431-d800-4665-9c6b-c555f3b8579e" providerId="ADAL" clId="{0D9203B8-B73C-470B-B3D4-E66C432F1A3E}" dt="2024-01-02T22:01:30.524" v="25" actId="47"/>
        <pc:sldMkLst>
          <pc:docMk/>
          <pc:sldMk cId="3610165288" sldId="300"/>
        </pc:sldMkLst>
      </pc:sldChg>
      <pc:sldChg chg="modSp add mod">
        <pc:chgData name="Ghiselli, Dr. Margherita (WDC)" userId="153b8431-d800-4665-9c6b-c555f3b8579e" providerId="ADAL" clId="{0D9203B8-B73C-470B-B3D4-E66C432F1A3E}" dt="2024-01-02T22:42:20.491" v="2825" actId="27636"/>
        <pc:sldMkLst>
          <pc:docMk/>
          <pc:sldMk cId="2141019455" sldId="301"/>
        </pc:sldMkLst>
        <pc:spChg chg="mod">
          <ac:chgData name="Ghiselli, Dr. Margherita (WDC)" userId="153b8431-d800-4665-9c6b-c555f3b8579e" providerId="ADAL" clId="{0D9203B8-B73C-470B-B3D4-E66C432F1A3E}" dt="2024-01-02T22:42:20.491" v="2825" actId="27636"/>
          <ac:spMkLst>
            <pc:docMk/>
            <pc:sldMk cId="2141019455" sldId="301"/>
            <ac:spMk id="3" creationId="{A609C05B-1387-D375-77F9-4189A7D0A163}"/>
          </ac:spMkLst>
        </pc:spChg>
      </pc:sldChg>
      <pc:sldChg chg="modSp add del mod ord">
        <pc:chgData name="Ghiselli, Dr. Margherita (WDC)" userId="153b8431-d800-4665-9c6b-c555f3b8579e" providerId="ADAL" clId="{0D9203B8-B73C-470B-B3D4-E66C432F1A3E}" dt="2024-01-02T22:42:05.542" v="2820" actId="47"/>
        <pc:sldMkLst>
          <pc:docMk/>
          <pc:sldMk cId="2648202677" sldId="301"/>
        </pc:sldMkLst>
        <pc:spChg chg="mod">
          <ac:chgData name="Ghiselli, Dr. Margherita (WDC)" userId="153b8431-d800-4665-9c6b-c555f3b8579e" providerId="ADAL" clId="{0D9203B8-B73C-470B-B3D4-E66C432F1A3E}" dt="2024-01-02T22:32:46.878" v="2313" actId="790"/>
          <ac:spMkLst>
            <pc:docMk/>
            <pc:sldMk cId="2648202677" sldId="301"/>
            <ac:spMk id="2" creationId="{263EE36B-CE44-B38C-EB2D-64A6B7CC474A}"/>
          </ac:spMkLst>
        </pc:spChg>
        <pc:spChg chg="mod">
          <ac:chgData name="Ghiselli, Dr. Margherita (WDC)" userId="153b8431-d800-4665-9c6b-c555f3b8579e" providerId="ADAL" clId="{0D9203B8-B73C-470B-B3D4-E66C432F1A3E}" dt="2024-01-02T22:41:40.356" v="2805" actId="21"/>
          <ac:spMkLst>
            <pc:docMk/>
            <pc:sldMk cId="2648202677" sldId="301"/>
            <ac:spMk id="3" creationId="{84C81BA8-16B3-15A3-B6ED-166B3FE31EFC}"/>
          </ac:spMkLst>
        </pc:spChg>
      </pc:sldChg>
      <pc:sldChg chg="del">
        <pc:chgData name="Ghiselli, Dr. Margherita (WDC)" userId="153b8431-d800-4665-9c6b-c555f3b8579e" providerId="ADAL" clId="{0D9203B8-B73C-470B-B3D4-E66C432F1A3E}" dt="2024-01-02T22:01:18.390" v="24" actId="47"/>
        <pc:sldMkLst>
          <pc:docMk/>
          <pc:sldMk cId="3498182062" sldId="301"/>
        </pc:sldMkLst>
      </pc:sldChg>
      <pc:sldChg chg="del">
        <pc:chgData name="Ghiselli, Dr. Margherita (WDC)" userId="153b8431-d800-4665-9c6b-c555f3b8579e" providerId="ADAL" clId="{0D9203B8-B73C-470B-B3D4-E66C432F1A3E}" dt="2024-01-02T22:01:18.390" v="24" actId="47"/>
        <pc:sldMkLst>
          <pc:docMk/>
          <pc:sldMk cId="3902084779" sldId="302"/>
        </pc:sldMkLst>
      </pc:sldChg>
      <pc:sldChg chg="del">
        <pc:chgData name="Ghiselli, Dr. Margherita (WDC)" userId="153b8431-d800-4665-9c6b-c555f3b8579e" providerId="ADAL" clId="{0D9203B8-B73C-470B-B3D4-E66C432F1A3E}" dt="2024-01-02T22:01:18.390" v="24" actId="47"/>
        <pc:sldMkLst>
          <pc:docMk/>
          <pc:sldMk cId="2378275758" sldId="303"/>
        </pc:sldMkLst>
      </pc:sldChg>
      <pc:sldChg chg="del">
        <pc:chgData name="Ghiselli, Dr. Margherita (WDC)" userId="153b8431-d800-4665-9c6b-c555f3b8579e" providerId="ADAL" clId="{0D9203B8-B73C-470B-B3D4-E66C432F1A3E}" dt="2024-01-02T22:01:18.390" v="24" actId="47"/>
        <pc:sldMkLst>
          <pc:docMk/>
          <pc:sldMk cId="668568586" sldId="304"/>
        </pc:sldMkLst>
      </pc:sldChg>
      <pc:sldChg chg="del">
        <pc:chgData name="Ghiselli, Dr. Margherita (WDC)" userId="153b8431-d800-4665-9c6b-c555f3b8579e" providerId="ADAL" clId="{0D9203B8-B73C-470B-B3D4-E66C432F1A3E}" dt="2024-01-02T22:01:18.390" v="24" actId="47"/>
        <pc:sldMkLst>
          <pc:docMk/>
          <pc:sldMk cId="926041892" sldId="305"/>
        </pc:sldMkLst>
      </pc:sldChg>
      <pc:sldMasterChg chg="del delSldLayout">
        <pc:chgData name="Ghiselli, Dr. Margherita (WDC)" userId="153b8431-d800-4665-9c6b-c555f3b8579e" providerId="ADAL" clId="{0D9203B8-B73C-470B-B3D4-E66C432F1A3E}" dt="2024-01-02T22:01:30.524" v="25" actId="47"/>
        <pc:sldMasterMkLst>
          <pc:docMk/>
          <pc:sldMasterMk cId="4042006447" sldId="2147483648"/>
        </pc:sldMasterMkLst>
        <pc:sldLayoutChg chg="del">
          <pc:chgData name="Ghiselli, Dr. Margherita (WDC)" userId="153b8431-d800-4665-9c6b-c555f3b8579e" providerId="ADAL" clId="{0D9203B8-B73C-470B-B3D4-E66C432F1A3E}" dt="2024-01-02T22:01:30.524" v="25" actId="47"/>
          <pc:sldLayoutMkLst>
            <pc:docMk/>
            <pc:sldMasterMk cId="4042006447" sldId="2147483648"/>
            <pc:sldLayoutMk cId="498495455" sldId="2147483649"/>
          </pc:sldLayoutMkLst>
        </pc:sldLayoutChg>
        <pc:sldLayoutChg chg="del">
          <pc:chgData name="Ghiselli, Dr. Margherita (WDC)" userId="153b8431-d800-4665-9c6b-c555f3b8579e" providerId="ADAL" clId="{0D9203B8-B73C-470B-B3D4-E66C432F1A3E}" dt="2024-01-02T22:01:30.524" v="25" actId="47"/>
          <pc:sldLayoutMkLst>
            <pc:docMk/>
            <pc:sldMasterMk cId="4042006447" sldId="2147483648"/>
            <pc:sldLayoutMk cId="520383167" sldId="2147483650"/>
          </pc:sldLayoutMkLst>
        </pc:sldLayoutChg>
        <pc:sldLayoutChg chg="del">
          <pc:chgData name="Ghiselli, Dr. Margherita (WDC)" userId="153b8431-d800-4665-9c6b-c555f3b8579e" providerId="ADAL" clId="{0D9203B8-B73C-470B-B3D4-E66C432F1A3E}" dt="2024-01-02T22:01:30.524" v="25" actId="47"/>
          <pc:sldLayoutMkLst>
            <pc:docMk/>
            <pc:sldMasterMk cId="4042006447" sldId="2147483648"/>
            <pc:sldLayoutMk cId="1952754818" sldId="2147483651"/>
          </pc:sldLayoutMkLst>
        </pc:sldLayoutChg>
        <pc:sldLayoutChg chg="del">
          <pc:chgData name="Ghiselli, Dr. Margherita (WDC)" userId="153b8431-d800-4665-9c6b-c555f3b8579e" providerId="ADAL" clId="{0D9203B8-B73C-470B-B3D4-E66C432F1A3E}" dt="2024-01-02T22:01:30.524" v="25" actId="47"/>
          <pc:sldLayoutMkLst>
            <pc:docMk/>
            <pc:sldMasterMk cId="4042006447" sldId="2147483648"/>
            <pc:sldLayoutMk cId="1135636235" sldId="2147483652"/>
          </pc:sldLayoutMkLst>
        </pc:sldLayoutChg>
        <pc:sldLayoutChg chg="del">
          <pc:chgData name="Ghiselli, Dr. Margherita (WDC)" userId="153b8431-d800-4665-9c6b-c555f3b8579e" providerId="ADAL" clId="{0D9203B8-B73C-470B-B3D4-E66C432F1A3E}" dt="2024-01-02T22:01:30.524" v="25" actId="47"/>
          <pc:sldLayoutMkLst>
            <pc:docMk/>
            <pc:sldMasterMk cId="4042006447" sldId="2147483648"/>
            <pc:sldLayoutMk cId="818625073" sldId="2147483653"/>
          </pc:sldLayoutMkLst>
        </pc:sldLayoutChg>
        <pc:sldLayoutChg chg="del">
          <pc:chgData name="Ghiselli, Dr. Margherita (WDC)" userId="153b8431-d800-4665-9c6b-c555f3b8579e" providerId="ADAL" clId="{0D9203B8-B73C-470B-B3D4-E66C432F1A3E}" dt="2024-01-02T22:01:30.524" v="25" actId="47"/>
          <pc:sldLayoutMkLst>
            <pc:docMk/>
            <pc:sldMasterMk cId="4042006447" sldId="2147483648"/>
            <pc:sldLayoutMk cId="2655488848" sldId="2147483654"/>
          </pc:sldLayoutMkLst>
        </pc:sldLayoutChg>
        <pc:sldLayoutChg chg="del">
          <pc:chgData name="Ghiselli, Dr. Margherita (WDC)" userId="153b8431-d800-4665-9c6b-c555f3b8579e" providerId="ADAL" clId="{0D9203B8-B73C-470B-B3D4-E66C432F1A3E}" dt="2024-01-02T22:01:30.524" v="25" actId="47"/>
          <pc:sldLayoutMkLst>
            <pc:docMk/>
            <pc:sldMasterMk cId="4042006447" sldId="2147483648"/>
            <pc:sldLayoutMk cId="1187373955" sldId="2147483655"/>
          </pc:sldLayoutMkLst>
        </pc:sldLayoutChg>
        <pc:sldLayoutChg chg="del">
          <pc:chgData name="Ghiselli, Dr. Margherita (WDC)" userId="153b8431-d800-4665-9c6b-c555f3b8579e" providerId="ADAL" clId="{0D9203B8-B73C-470B-B3D4-E66C432F1A3E}" dt="2024-01-02T22:01:30.524" v="25" actId="47"/>
          <pc:sldLayoutMkLst>
            <pc:docMk/>
            <pc:sldMasterMk cId="4042006447" sldId="2147483648"/>
            <pc:sldLayoutMk cId="1309500150" sldId="2147483656"/>
          </pc:sldLayoutMkLst>
        </pc:sldLayoutChg>
        <pc:sldLayoutChg chg="del">
          <pc:chgData name="Ghiselli, Dr. Margherita (WDC)" userId="153b8431-d800-4665-9c6b-c555f3b8579e" providerId="ADAL" clId="{0D9203B8-B73C-470B-B3D4-E66C432F1A3E}" dt="2024-01-02T22:01:30.524" v="25" actId="47"/>
          <pc:sldLayoutMkLst>
            <pc:docMk/>
            <pc:sldMasterMk cId="4042006447" sldId="2147483648"/>
            <pc:sldLayoutMk cId="933411302" sldId="2147483657"/>
          </pc:sldLayoutMkLst>
        </pc:sldLayoutChg>
        <pc:sldLayoutChg chg="del">
          <pc:chgData name="Ghiselli, Dr. Margherita (WDC)" userId="153b8431-d800-4665-9c6b-c555f3b8579e" providerId="ADAL" clId="{0D9203B8-B73C-470B-B3D4-E66C432F1A3E}" dt="2024-01-02T22:01:30.524" v="25" actId="47"/>
          <pc:sldLayoutMkLst>
            <pc:docMk/>
            <pc:sldMasterMk cId="4042006447" sldId="2147483648"/>
            <pc:sldLayoutMk cId="132574582" sldId="2147483658"/>
          </pc:sldLayoutMkLst>
        </pc:sldLayoutChg>
        <pc:sldLayoutChg chg="del">
          <pc:chgData name="Ghiselli, Dr. Margherita (WDC)" userId="153b8431-d800-4665-9c6b-c555f3b8579e" providerId="ADAL" clId="{0D9203B8-B73C-470B-B3D4-E66C432F1A3E}" dt="2024-01-02T22:01:30.524" v="25" actId="47"/>
          <pc:sldLayoutMkLst>
            <pc:docMk/>
            <pc:sldMasterMk cId="4042006447" sldId="2147483648"/>
            <pc:sldLayoutMk cId="2156655112" sldId="2147483659"/>
          </pc:sldLayoutMkLst>
        </pc:sldLayoutChg>
        <pc:sldLayoutChg chg="del">
          <pc:chgData name="Ghiselli, Dr. Margherita (WDC)" userId="153b8431-d800-4665-9c6b-c555f3b8579e" providerId="ADAL" clId="{0D9203B8-B73C-470B-B3D4-E66C432F1A3E}" dt="2024-01-02T22:01:18.390" v="24" actId="47"/>
          <pc:sldLayoutMkLst>
            <pc:docMk/>
            <pc:sldMasterMk cId="4042006447" sldId="2147483648"/>
            <pc:sldLayoutMk cId="937507047" sldId="2147483663"/>
          </pc:sldLayoutMkLst>
        </pc:sldLayoutChg>
        <pc:sldLayoutChg chg="del">
          <pc:chgData name="Ghiselli, Dr. Margherita (WDC)" userId="153b8431-d800-4665-9c6b-c555f3b8579e" providerId="ADAL" clId="{0D9203B8-B73C-470B-B3D4-E66C432F1A3E}" dt="2024-01-02T22:01:30.524" v="25" actId="47"/>
          <pc:sldLayoutMkLst>
            <pc:docMk/>
            <pc:sldMasterMk cId="4042006447" sldId="2147483648"/>
            <pc:sldLayoutMk cId="2061340864" sldId="2147483664"/>
          </pc:sldLayoutMkLst>
        </pc:sldLayoutChg>
      </pc:sldMasterChg>
      <pc:sldMasterChg chg="delSldLayout">
        <pc:chgData name="Ghiselli, Dr. Margherita (WDC)" userId="153b8431-d800-4665-9c6b-c555f3b8579e" providerId="ADAL" clId="{0D9203B8-B73C-470B-B3D4-E66C432F1A3E}" dt="2024-01-02T22:01:30.524" v="25" actId="47"/>
        <pc:sldMasterMkLst>
          <pc:docMk/>
          <pc:sldMasterMk cId="1919661315" sldId="2147483665"/>
        </pc:sldMasterMkLst>
        <pc:sldLayoutChg chg="del">
          <pc:chgData name="Ghiselli, Dr. Margherita (WDC)" userId="153b8431-d800-4665-9c6b-c555f3b8579e" providerId="ADAL" clId="{0D9203B8-B73C-470B-B3D4-E66C432F1A3E}" dt="2024-01-02T22:01:30.524" v="25" actId="47"/>
          <pc:sldLayoutMkLst>
            <pc:docMk/>
            <pc:sldMasterMk cId="1919661315" sldId="2147483665"/>
            <pc:sldLayoutMk cId="3942371891" sldId="2147483670"/>
          </pc:sldLayoutMkLst>
        </pc:sldLayoutChg>
      </pc:sldMasterChg>
    </pc:docChg>
  </pc:docChgLst>
  <pc:docChgLst>
    <pc:chgData name="Ghiselli, Dr. Margherita (WDC)" userId="153b8431-d800-4665-9c6b-c555f3b8579e" providerId="ADAL" clId="{140F388F-31A5-4926-ADD9-9980B47D2BA2}"/>
    <pc:docChg chg="custSel modSld">
      <pc:chgData name="Ghiselli, Dr. Margherita (WDC)" userId="153b8431-d800-4665-9c6b-c555f3b8579e" providerId="ADAL" clId="{140F388F-31A5-4926-ADD9-9980B47D2BA2}" dt="2024-01-03T15:25:16.748" v="126" actId="20577"/>
      <pc:docMkLst>
        <pc:docMk/>
      </pc:docMkLst>
      <pc:sldChg chg="modSp mod">
        <pc:chgData name="Ghiselli, Dr. Margherita (WDC)" userId="153b8431-d800-4665-9c6b-c555f3b8579e" providerId="ADAL" clId="{140F388F-31A5-4926-ADD9-9980B47D2BA2}" dt="2024-01-03T15:20:20.057" v="26" actId="20577"/>
        <pc:sldMkLst>
          <pc:docMk/>
          <pc:sldMk cId="0" sldId="256"/>
        </pc:sldMkLst>
        <pc:spChg chg="mod">
          <ac:chgData name="Ghiselli, Dr. Margherita (WDC)" userId="153b8431-d800-4665-9c6b-c555f3b8579e" providerId="ADAL" clId="{140F388F-31A5-4926-ADD9-9980B47D2BA2}" dt="2024-01-03T15:20:20.057" v="26" actId="20577"/>
          <ac:spMkLst>
            <pc:docMk/>
            <pc:sldMk cId="0" sldId="256"/>
            <ac:spMk id="3" creationId="{CD610040-3E1E-05CC-A5E2-630D0AE382CA}"/>
          </ac:spMkLst>
        </pc:spChg>
        <pc:spChg chg="mod">
          <ac:chgData name="Ghiselli, Dr. Margherita (WDC)" userId="153b8431-d800-4665-9c6b-c555f3b8579e" providerId="ADAL" clId="{140F388F-31A5-4926-ADD9-9980B47D2BA2}" dt="2024-01-03T15:20:15.073" v="21" actId="20577"/>
          <ac:spMkLst>
            <pc:docMk/>
            <pc:sldMk cId="0" sldId="256"/>
            <ac:spMk id="223" creationId="{00000000-0000-0000-0000-000000000000}"/>
          </ac:spMkLst>
        </pc:spChg>
      </pc:sldChg>
      <pc:sldChg chg="modSp mod">
        <pc:chgData name="Ghiselli, Dr. Margherita (WDC)" userId="153b8431-d800-4665-9c6b-c555f3b8579e" providerId="ADAL" clId="{140F388F-31A5-4926-ADD9-9980B47D2BA2}" dt="2024-01-03T15:20:38.304" v="47" actId="20577"/>
        <pc:sldMkLst>
          <pc:docMk/>
          <pc:sldMk cId="1478683913" sldId="292"/>
        </pc:sldMkLst>
        <pc:spChg chg="mod">
          <ac:chgData name="Ghiselli, Dr. Margherita (WDC)" userId="153b8431-d800-4665-9c6b-c555f3b8579e" providerId="ADAL" clId="{140F388F-31A5-4926-ADD9-9980B47D2BA2}" dt="2024-01-03T15:20:02.237" v="11" actId="108"/>
          <ac:spMkLst>
            <pc:docMk/>
            <pc:sldMk cId="1478683913" sldId="292"/>
            <ac:spMk id="2" creationId="{CEAC3E65-510D-02B3-F16D-E241BC18770E}"/>
          </ac:spMkLst>
        </pc:spChg>
        <pc:spChg chg="mod">
          <ac:chgData name="Ghiselli, Dr. Margherita (WDC)" userId="153b8431-d800-4665-9c6b-c555f3b8579e" providerId="ADAL" clId="{140F388F-31A5-4926-ADD9-9980B47D2BA2}" dt="2024-01-03T15:20:38.304" v="47" actId="20577"/>
          <ac:spMkLst>
            <pc:docMk/>
            <pc:sldMk cId="1478683913" sldId="292"/>
            <ac:spMk id="4" creationId="{B46665FF-CBD4-2680-DD7D-ECFC664599AB}"/>
          </ac:spMkLst>
        </pc:spChg>
      </pc:sldChg>
      <pc:sldChg chg="modSp mod">
        <pc:chgData name="Ghiselli, Dr. Margherita (WDC)" userId="153b8431-d800-4665-9c6b-c555f3b8579e" providerId="ADAL" clId="{140F388F-31A5-4926-ADD9-9980B47D2BA2}" dt="2024-01-03T15:24:23.322" v="111"/>
        <pc:sldMkLst>
          <pc:docMk/>
          <pc:sldMk cId="2791323933" sldId="293"/>
        </pc:sldMkLst>
        <pc:spChg chg="mod">
          <ac:chgData name="Ghiselli, Dr. Margherita (WDC)" userId="153b8431-d800-4665-9c6b-c555f3b8579e" providerId="ADAL" clId="{140F388F-31A5-4926-ADD9-9980B47D2BA2}" dt="2024-01-03T15:20:09.860" v="12"/>
          <ac:spMkLst>
            <pc:docMk/>
            <pc:sldMk cId="2791323933" sldId="293"/>
            <ac:spMk id="2" creationId="{715F8DF0-01EB-AB7A-4838-5A3A914C29DA}"/>
          </ac:spMkLst>
        </pc:spChg>
        <pc:spChg chg="mod">
          <ac:chgData name="Ghiselli, Dr. Margherita (WDC)" userId="153b8431-d800-4665-9c6b-c555f3b8579e" providerId="ADAL" clId="{140F388F-31A5-4926-ADD9-9980B47D2BA2}" dt="2024-01-03T15:24:23.322" v="111"/>
          <ac:spMkLst>
            <pc:docMk/>
            <pc:sldMk cId="2791323933" sldId="293"/>
            <ac:spMk id="3" creationId="{44BDFFEF-1C64-5421-97DA-09B135B956F4}"/>
          </ac:spMkLst>
        </pc:spChg>
      </pc:sldChg>
      <pc:sldChg chg="modSp mod">
        <pc:chgData name="Ghiselli, Dr. Margherita (WDC)" userId="153b8431-d800-4665-9c6b-c555f3b8579e" providerId="ADAL" clId="{140F388F-31A5-4926-ADD9-9980B47D2BA2}" dt="2024-01-03T15:24:17.362" v="108"/>
        <pc:sldMkLst>
          <pc:docMk/>
          <pc:sldMk cId="3468522344" sldId="295"/>
        </pc:sldMkLst>
        <pc:spChg chg="mod">
          <ac:chgData name="Ghiselli, Dr. Margherita (WDC)" userId="153b8431-d800-4665-9c6b-c555f3b8579e" providerId="ADAL" clId="{140F388F-31A5-4926-ADD9-9980B47D2BA2}" dt="2024-01-03T15:24:17.362" v="108"/>
          <ac:spMkLst>
            <pc:docMk/>
            <pc:sldMk cId="3468522344" sldId="295"/>
            <ac:spMk id="2" creationId="{E826B978-0777-8627-C7E3-2BF6493E7096}"/>
          </ac:spMkLst>
        </pc:spChg>
        <pc:spChg chg="mod">
          <ac:chgData name="Ghiselli, Dr. Margherita (WDC)" userId="153b8431-d800-4665-9c6b-c555f3b8579e" providerId="ADAL" clId="{140F388F-31A5-4926-ADD9-9980B47D2BA2}" dt="2024-01-03T15:23:18.650" v="96" actId="20577"/>
          <ac:spMkLst>
            <pc:docMk/>
            <pc:sldMk cId="3468522344" sldId="295"/>
            <ac:spMk id="3" creationId="{A609C05B-1387-D375-77F9-4189A7D0A163}"/>
          </ac:spMkLst>
        </pc:spChg>
      </pc:sldChg>
      <pc:sldChg chg="modSp mod">
        <pc:chgData name="Ghiselli, Dr. Margherita (WDC)" userId="153b8431-d800-4665-9c6b-c555f3b8579e" providerId="ADAL" clId="{140F388F-31A5-4926-ADD9-9980B47D2BA2}" dt="2024-01-03T15:25:16.748" v="126" actId="20577"/>
        <pc:sldMkLst>
          <pc:docMk/>
          <pc:sldMk cId="1132849437" sldId="299"/>
        </pc:sldMkLst>
        <pc:spChg chg="mod">
          <ac:chgData name="Ghiselli, Dr. Margherita (WDC)" userId="153b8431-d800-4665-9c6b-c555f3b8579e" providerId="ADAL" clId="{140F388F-31A5-4926-ADD9-9980B47D2BA2}" dt="2024-01-03T15:25:16.748" v="126" actId="20577"/>
          <ac:spMkLst>
            <pc:docMk/>
            <pc:sldMk cId="1132849437" sldId="299"/>
            <ac:spMk id="3" creationId="{E31F0D0B-AC38-1D91-86EA-00DFC9DEDD54}"/>
          </ac:spMkLst>
        </pc:spChg>
      </pc:sldChg>
      <pc:sldChg chg="modSp mod">
        <pc:chgData name="Ghiselli, Dr. Margherita (WDC)" userId="153b8431-d800-4665-9c6b-c555f3b8579e" providerId="ADAL" clId="{140F388F-31A5-4926-ADD9-9980B47D2BA2}" dt="2024-01-03T15:24:04.417" v="105" actId="20577"/>
        <pc:sldMkLst>
          <pc:docMk/>
          <pc:sldMk cId="1080826481" sldId="300"/>
        </pc:sldMkLst>
        <pc:spChg chg="mod">
          <ac:chgData name="Ghiselli, Dr. Margherita (WDC)" userId="153b8431-d800-4665-9c6b-c555f3b8579e" providerId="ADAL" clId="{140F388F-31A5-4926-ADD9-9980B47D2BA2}" dt="2024-01-03T15:24:04.417" v="105" actId="20577"/>
          <ac:spMkLst>
            <pc:docMk/>
            <pc:sldMk cId="1080826481" sldId="300"/>
            <ac:spMk id="3" creationId="{84C81BA8-16B3-15A3-B6ED-166B3FE31EFC}"/>
          </ac:spMkLst>
        </pc:spChg>
      </pc:sldChg>
      <pc:sldChg chg="modSp mod">
        <pc:chgData name="Ghiselli, Dr. Margherita (WDC)" userId="153b8431-d800-4665-9c6b-c555f3b8579e" providerId="ADAL" clId="{140F388F-31A5-4926-ADD9-9980B47D2BA2}" dt="2024-01-03T15:24:13.161" v="107" actId="20577"/>
        <pc:sldMkLst>
          <pc:docMk/>
          <pc:sldMk cId="2141019455" sldId="301"/>
        </pc:sldMkLst>
        <pc:spChg chg="mod">
          <ac:chgData name="Ghiselli, Dr. Margherita (WDC)" userId="153b8431-d800-4665-9c6b-c555f3b8579e" providerId="ADAL" clId="{140F388F-31A5-4926-ADD9-9980B47D2BA2}" dt="2024-01-03T15:24:13.161" v="107" actId="20577"/>
          <ac:spMkLst>
            <pc:docMk/>
            <pc:sldMk cId="2141019455" sldId="301"/>
            <ac:spMk id="2" creationId="{E826B978-0777-8627-C7E3-2BF6493E7096}"/>
          </ac:spMkLst>
        </pc:spChg>
        <pc:spChg chg="mod">
          <ac:chgData name="Ghiselli, Dr. Margherita (WDC)" userId="153b8431-d800-4665-9c6b-c555f3b8579e" providerId="ADAL" clId="{140F388F-31A5-4926-ADD9-9980B47D2BA2}" dt="2024-01-03T15:23:39.886" v="101" actId="20577"/>
          <ac:spMkLst>
            <pc:docMk/>
            <pc:sldMk cId="2141019455" sldId="301"/>
            <ac:spMk id="3" creationId="{A609C05B-1387-D375-77F9-4189A7D0A163}"/>
          </ac:spMkLst>
        </pc:spChg>
      </pc:sldChg>
    </pc:docChg>
  </pc:docChgLst>
  <pc:docChgLst>
    <pc:chgData name="Vasquez,  Juan Jose (OS-)" userId="c4e85e20-e9a5-4645-9363-921cd6c61213" providerId="ADAL" clId="{E1F4E3E5-B2BD-7D47-A7DC-18666DCA33E9}"/>
    <pc:docChg chg="undo custSel modSld">
      <pc:chgData name="Vasquez,  Juan Jose (OS-)" userId="c4e85e20-e9a5-4645-9363-921cd6c61213" providerId="ADAL" clId="{E1F4E3E5-B2BD-7D47-A7DC-18666DCA33E9}" dt="2024-02-22T14:26:42.924" v="75"/>
      <pc:docMkLst>
        <pc:docMk/>
      </pc:docMkLst>
      <pc:sldChg chg="modSp mod">
        <pc:chgData name="Vasquez,  Juan Jose (OS-)" userId="c4e85e20-e9a5-4645-9363-921cd6c61213" providerId="ADAL" clId="{E1F4E3E5-B2BD-7D47-A7DC-18666DCA33E9}" dt="2024-02-22T14:26:42.924" v="75"/>
        <pc:sldMkLst>
          <pc:docMk/>
          <pc:sldMk cId="0" sldId="256"/>
        </pc:sldMkLst>
        <pc:spChg chg="mod">
          <ac:chgData name="Vasquez,  Juan Jose (OS-)" userId="c4e85e20-e9a5-4645-9363-921cd6c61213" providerId="ADAL" clId="{E1F4E3E5-B2BD-7D47-A7DC-18666DCA33E9}" dt="2024-02-22T14:26:42.924" v="75"/>
          <ac:spMkLst>
            <pc:docMk/>
            <pc:sldMk cId="0" sldId="256"/>
            <ac:spMk id="3" creationId="{CD610040-3E1E-05CC-A5E2-630D0AE382CA}"/>
          </ac:spMkLst>
        </pc:spChg>
        <pc:spChg chg="mod">
          <ac:chgData name="Vasquez,  Juan Jose (OS-)" userId="c4e85e20-e9a5-4645-9363-921cd6c61213" providerId="ADAL" clId="{E1F4E3E5-B2BD-7D47-A7DC-18666DCA33E9}" dt="2024-02-08T17:45:53.490" v="9" actId="1076"/>
          <ac:spMkLst>
            <pc:docMk/>
            <pc:sldMk cId="0" sldId="256"/>
            <ac:spMk id="223" creationId="{00000000-0000-0000-0000-000000000000}"/>
          </ac:spMkLst>
        </pc:spChg>
        <pc:grpChg chg="mod">
          <ac:chgData name="Vasquez,  Juan Jose (OS-)" userId="c4e85e20-e9a5-4645-9363-921cd6c61213" providerId="ADAL" clId="{E1F4E3E5-B2BD-7D47-A7DC-18666DCA33E9}" dt="2024-02-08T17:46:03.710" v="16" actId="1076"/>
          <ac:grpSpMkLst>
            <pc:docMk/>
            <pc:sldMk cId="0" sldId="256"/>
            <ac:grpSpMk id="83" creationId="{00000000-0000-0000-0000-000000000000}"/>
          </ac:grpSpMkLst>
        </pc:grpChg>
      </pc:sldChg>
      <pc:sldChg chg="modSp mod">
        <pc:chgData name="Vasquez,  Juan Jose (OS-)" userId="c4e85e20-e9a5-4645-9363-921cd6c61213" providerId="ADAL" clId="{E1F4E3E5-B2BD-7D47-A7DC-18666DCA33E9}" dt="2024-02-08T17:46:25.057" v="22" actId="1076"/>
        <pc:sldMkLst>
          <pc:docMk/>
          <pc:sldMk cId="1478683913" sldId="292"/>
        </pc:sldMkLst>
        <pc:spChg chg="mod">
          <ac:chgData name="Vasquez,  Juan Jose (OS-)" userId="c4e85e20-e9a5-4645-9363-921cd6c61213" providerId="ADAL" clId="{E1F4E3E5-B2BD-7D47-A7DC-18666DCA33E9}" dt="2024-02-08T17:46:14.676" v="19" actId="403"/>
          <ac:spMkLst>
            <pc:docMk/>
            <pc:sldMk cId="1478683913" sldId="292"/>
            <ac:spMk id="2" creationId="{CEAC3E65-510D-02B3-F16D-E241BC18770E}"/>
          </ac:spMkLst>
        </pc:spChg>
        <pc:spChg chg="mod">
          <ac:chgData name="Vasquez,  Juan Jose (OS-)" userId="c4e85e20-e9a5-4645-9363-921cd6c61213" providerId="ADAL" clId="{E1F4E3E5-B2BD-7D47-A7DC-18666DCA33E9}" dt="2024-02-08T17:46:25.057" v="22" actId="1076"/>
          <ac:spMkLst>
            <pc:docMk/>
            <pc:sldMk cId="1478683913" sldId="292"/>
            <ac:spMk id="4" creationId="{B46665FF-CBD4-2680-DD7D-ECFC664599AB}"/>
          </ac:spMkLst>
        </pc:spChg>
      </pc:sldChg>
      <pc:sldChg chg="modSp mod">
        <pc:chgData name="Vasquez,  Juan Jose (OS-)" userId="c4e85e20-e9a5-4645-9363-921cd6c61213" providerId="ADAL" clId="{E1F4E3E5-B2BD-7D47-A7DC-18666DCA33E9}" dt="2024-02-08T17:46:41.078" v="27" actId="1076"/>
        <pc:sldMkLst>
          <pc:docMk/>
          <pc:sldMk cId="2791323933" sldId="293"/>
        </pc:sldMkLst>
        <pc:spChg chg="mod">
          <ac:chgData name="Vasquez,  Juan Jose (OS-)" userId="c4e85e20-e9a5-4645-9363-921cd6c61213" providerId="ADAL" clId="{E1F4E3E5-B2BD-7D47-A7DC-18666DCA33E9}" dt="2024-02-08T17:46:41.078" v="27" actId="1076"/>
          <ac:spMkLst>
            <pc:docMk/>
            <pc:sldMk cId="2791323933" sldId="293"/>
            <ac:spMk id="2" creationId="{715F8DF0-01EB-AB7A-4838-5A3A914C29DA}"/>
          </ac:spMkLst>
        </pc:spChg>
        <pc:spChg chg="mod">
          <ac:chgData name="Vasquez,  Juan Jose (OS-)" userId="c4e85e20-e9a5-4645-9363-921cd6c61213" providerId="ADAL" clId="{E1F4E3E5-B2BD-7D47-A7DC-18666DCA33E9}" dt="2024-02-08T17:46:41.078" v="27" actId="1076"/>
          <ac:spMkLst>
            <pc:docMk/>
            <pc:sldMk cId="2791323933" sldId="293"/>
            <ac:spMk id="3" creationId="{44BDFFEF-1C64-5421-97DA-09B135B956F4}"/>
          </ac:spMkLst>
        </pc:spChg>
      </pc:sldChg>
      <pc:sldChg chg="modSp mod">
        <pc:chgData name="Vasquez,  Juan Jose (OS-)" userId="c4e85e20-e9a5-4645-9363-921cd6c61213" providerId="ADAL" clId="{E1F4E3E5-B2BD-7D47-A7DC-18666DCA33E9}" dt="2024-02-08T17:47:16.508" v="40" actId="1076"/>
        <pc:sldMkLst>
          <pc:docMk/>
          <pc:sldMk cId="3468522344" sldId="295"/>
        </pc:sldMkLst>
        <pc:spChg chg="mod">
          <ac:chgData name="Vasquez,  Juan Jose (OS-)" userId="c4e85e20-e9a5-4645-9363-921cd6c61213" providerId="ADAL" clId="{E1F4E3E5-B2BD-7D47-A7DC-18666DCA33E9}" dt="2024-02-08T17:47:04.674" v="38" actId="14100"/>
          <ac:spMkLst>
            <pc:docMk/>
            <pc:sldMk cId="3468522344" sldId="295"/>
            <ac:spMk id="2" creationId="{E826B978-0777-8627-C7E3-2BF6493E7096}"/>
          </ac:spMkLst>
        </pc:spChg>
        <pc:spChg chg="mod">
          <ac:chgData name="Vasquez,  Juan Jose (OS-)" userId="c4e85e20-e9a5-4645-9363-921cd6c61213" providerId="ADAL" clId="{E1F4E3E5-B2BD-7D47-A7DC-18666DCA33E9}" dt="2024-02-08T17:47:16.508" v="40" actId="1076"/>
          <ac:spMkLst>
            <pc:docMk/>
            <pc:sldMk cId="3468522344" sldId="295"/>
            <ac:spMk id="3" creationId="{A609C05B-1387-D375-77F9-4189A7D0A163}"/>
          </ac:spMkLst>
        </pc:spChg>
      </pc:sldChg>
      <pc:sldChg chg="modSp mod">
        <pc:chgData name="Vasquez,  Juan Jose (OS-)" userId="c4e85e20-e9a5-4645-9363-921cd6c61213" providerId="ADAL" clId="{E1F4E3E5-B2BD-7D47-A7DC-18666DCA33E9}" dt="2024-02-08T17:48:44.409" v="74" actId="27636"/>
        <pc:sldMkLst>
          <pc:docMk/>
          <pc:sldMk cId="1132849437" sldId="299"/>
        </pc:sldMkLst>
        <pc:spChg chg="mod">
          <ac:chgData name="Vasquez,  Juan Jose (OS-)" userId="c4e85e20-e9a5-4645-9363-921cd6c61213" providerId="ADAL" clId="{E1F4E3E5-B2BD-7D47-A7DC-18666DCA33E9}" dt="2024-02-08T17:48:34.992" v="67" actId="403"/>
          <ac:spMkLst>
            <pc:docMk/>
            <pc:sldMk cId="1132849437" sldId="299"/>
            <ac:spMk id="2" creationId="{1A8ABF1B-CBE6-0DB0-7FF7-ED0F1174751E}"/>
          </ac:spMkLst>
        </pc:spChg>
        <pc:spChg chg="mod">
          <ac:chgData name="Vasquez,  Juan Jose (OS-)" userId="c4e85e20-e9a5-4645-9363-921cd6c61213" providerId="ADAL" clId="{E1F4E3E5-B2BD-7D47-A7DC-18666DCA33E9}" dt="2024-02-08T17:48:44.409" v="74" actId="27636"/>
          <ac:spMkLst>
            <pc:docMk/>
            <pc:sldMk cId="1132849437" sldId="299"/>
            <ac:spMk id="3" creationId="{E31F0D0B-AC38-1D91-86EA-00DFC9DEDD54}"/>
          </ac:spMkLst>
        </pc:spChg>
      </pc:sldChg>
      <pc:sldChg chg="addSp delSp modSp mod">
        <pc:chgData name="Vasquez,  Juan Jose (OS-)" userId="c4e85e20-e9a5-4645-9363-921cd6c61213" providerId="ADAL" clId="{E1F4E3E5-B2BD-7D47-A7DC-18666DCA33E9}" dt="2024-02-08T17:48:19.284" v="64"/>
        <pc:sldMkLst>
          <pc:docMk/>
          <pc:sldMk cId="1080826481" sldId="300"/>
        </pc:sldMkLst>
        <pc:spChg chg="mod">
          <ac:chgData name="Vasquez,  Juan Jose (OS-)" userId="c4e85e20-e9a5-4645-9363-921cd6c61213" providerId="ADAL" clId="{E1F4E3E5-B2BD-7D47-A7DC-18666DCA33E9}" dt="2024-02-08T17:48:02.576" v="58" actId="403"/>
          <ac:spMkLst>
            <pc:docMk/>
            <pc:sldMk cId="1080826481" sldId="300"/>
            <ac:spMk id="2" creationId="{263EE36B-CE44-B38C-EB2D-64A6B7CC474A}"/>
          </ac:spMkLst>
        </pc:spChg>
        <pc:spChg chg="mod">
          <ac:chgData name="Vasquez,  Juan Jose (OS-)" userId="c4e85e20-e9a5-4645-9363-921cd6c61213" providerId="ADAL" clId="{E1F4E3E5-B2BD-7D47-A7DC-18666DCA33E9}" dt="2024-02-08T17:48:19.284" v="64"/>
          <ac:spMkLst>
            <pc:docMk/>
            <pc:sldMk cId="1080826481" sldId="300"/>
            <ac:spMk id="3" creationId="{84C81BA8-16B3-15A3-B6ED-166B3FE31EFC}"/>
          </ac:spMkLst>
        </pc:spChg>
        <pc:spChg chg="add mod">
          <ac:chgData name="Vasquez,  Juan Jose (OS-)" userId="c4e85e20-e9a5-4645-9363-921cd6c61213" providerId="ADAL" clId="{E1F4E3E5-B2BD-7D47-A7DC-18666DCA33E9}" dt="2024-02-08T17:47:55.401" v="53" actId="767"/>
          <ac:spMkLst>
            <pc:docMk/>
            <pc:sldMk cId="1080826481" sldId="300"/>
            <ac:spMk id="4" creationId="{4DC13DA7-3C02-A302-0D03-7381A3FE96E8}"/>
          </ac:spMkLst>
        </pc:spChg>
        <pc:spChg chg="add del mod">
          <ac:chgData name="Vasquez,  Juan Jose (OS-)" userId="c4e85e20-e9a5-4645-9363-921cd6c61213" providerId="ADAL" clId="{E1F4E3E5-B2BD-7D47-A7DC-18666DCA33E9}" dt="2024-02-08T17:47:59.962" v="56"/>
          <ac:spMkLst>
            <pc:docMk/>
            <pc:sldMk cId="1080826481" sldId="300"/>
            <ac:spMk id="5" creationId="{98EAF41A-3A41-C5FB-42B8-83153F10FA99}"/>
          </ac:spMkLst>
        </pc:spChg>
      </pc:sldChg>
      <pc:sldChg chg="modSp mod">
        <pc:chgData name="Vasquez,  Juan Jose (OS-)" userId="c4e85e20-e9a5-4645-9363-921cd6c61213" providerId="ADAL" clId="{E1F4E3E5-B2BD-7D47-A7DC-18666DCA33E9}" dt="2024-02-08T17:47:43.624" v="51" actId="1076"/>
        <pc:sldMkLst>
          <pc:docMk/>
          <pc:sldMk cId="2141019455" sldId="301"/>
        </pc:sldMkLst>
        <pc:spChg chg="mod">
          <ac:chgData name="Vasquez,  Juan Jose (OS-)" userId="c4e85e20-e9a5-4645-9363-921cd6c61213" providerId="ADAL" clId="{E1F4E3E5-B2BD-7D47-A7DC-18666DCA33E9}" dt="2024-02-08T17:47:43.624" v="51" actId="1076"/>
          <ac:spMkLst>
            <pc:docMk/>
            <pc:sldMk cId="2141019455" sldId="301"/>
            <ac:spMk id="2" creationId="{E826B978-0777-8627-C7E3-2BF6493E7096}"/>
          </ac:spMkLst>
        </pc:spChg>
        <pc:spChg chg="mod">
          <ac:chgData name="Vasquez,  Juan Jose (OS-)" userId="c4e85e20-e9a5-4645-9363-921cd6c61213" providerId="ADAL" clId="{E1F4E3E5-B2BD-7D47-A7DC-18666DCA33E9}" dt="2024-02-08T17:47:35.236" v="50" actId="1076"/>
          <ac:spMkLst>
            <pc:docMk/>
            <pc:sldMk cId="2141019455" sldId="301"/>
            <ac:spMk id="3" creationId="{A609C05B-1387-D375-77F9-4189A7D0A163}"/>
          </ac:spMkLst>
        </pc:spChg>
      </pc:sldChg>
    </pc:docChg>
  </pc:docChgLst>
  <pc:docChgLst>
    <pc:chgData name="Ghiselli, Dr. Margherita (WDC)" userId="153b8431-d800-4665-9c6b-c555f3b8579e" providerId="ADAL" clId="{BAA6D279-E112-4BEF-A086-F6A86D53691A}"/>
    <pc:docChg chg="undo custSel addSld delSld modSld sldOrd">
      <pc:chgData name="Ghiselli, Dr. Margherita (WDC)" userId="153b8431-d800-4665-9c6b-c555f3b8579e" providerId="ADAL" clId="{BAA6D279-E112-4BEF-A086-F6A86D53691A}" dt="2024-01-02T21:59:30.212" v="1906" actId="20577"/>
      <pc:docMkLst>
        <pc:docMk/>
      </pc:docMkLst>
      <pc:sldChg chg="modSp mod">
        <pc:chgData name="Ghiselli, Dr. Margherita (WDC)" userId="153b8431-d800-4665-9c6b-c555f3b8579e" providerId="ADAL" clId="{BAA6D279-E112-4BEF-A086-F6A86D53691A}" dt="2024-01-02T21:59:30.212" v="1906" actId="20577"/>
        <pc:sldMkLst>
          <pc:docMk/>
          <pc:sldMk cId="0" sldId="256"/>
        </pc:sldMkLst>
        <pc:spChg chg="mod">
          <ac:chgData name="Ghiselli, Dr. Margherita (WDC)" userId="153b8431-d800-4665-9c6b-c555f3b8579e" providerId="ADAL" clId="{BAA6D279-E112-4BEF-A086-F6A86D53691A}" dt="2024-01-02T21:59:30.212" v="1906" actId="20577"/>
          <ac:spMkLst>
            <pc:docMk/>
            <pc:sldMk cId="0" sldId="256"/>
            <ac:spMk id="3" creationId="{CD610040-3E1E-05CC-A5E2-630D0AE382CA}"/>
          </ac:spMkLst>
        </pc:spChg>
        <pc:spChg chg="mod">
          <ac:chgData name="Ghiselli, Dr. Margherita (WDC)" userId="153b8431-d800-4665-9c6b-c555f3b8579e" providerId="ADAL" clId="{BAA6D279-E112-4BEF-A086-F6A86D53691A}" dt="2024-01-02T21:13:39.671" v="37" actId="20577"/>
          <ac:spMkLst>
            <pc:docMk/>
            <pc:sldMk cId="0" sldId="256"/>
            <ac:spMk id="223" creationId="{00000000-0000-0000-0000-000000000000}"/>
          </ac:spMkLst>
        </pc:spChg>
      </pc:sldChg>
      <pc:sldChg chg="modSp mod">
        <pc:chgData name="Ghiselli, Dr. Margherita (WDC)" userId="153b8431-d800-4665-9c6b-c555f3b8579e" providerId="ADAL" clId="{BAA6D279-E112-4BEF-A086-F6A86D53691A}" dt="2024-01-02T21:30:18.644" v="834" actId="20577"/>
        <pc:sldMkLst>
          <pc:docMk/>
          <pc:sldMk cId="0" sldId="264"/>
        </pc:sldMkLst>
        <pc:spChg chg="mod">
          <ac:chgData name="Ghiselli, Dr. Margherita (WDC)" userId="153b8431-d800-4665-9c6b-c555f3b8579e" providerId="ADAL" clId="{BAA6D279-E112-4BEF-A086-F6A86D53691A}" dt="2024-01-02T21:27:13.099" v="733" actId="790"/>
          <ac:spMkLst>
            <pc:docMk/>
            <pc:sldMk cId="0" sldId="264"/>
            <ac:spMk id="2" creationId="{43B5F809-A3BD-29B5-D8D1-ED2C89EC57C4}"/>
          </ac:spMkLst>
        </pc:spChg>
        <pc:spChg chg="mod">
          <ac:chgData name="Ghiselli, Dr. Margherita (WDC)" userId="153b8431-d800-4665-9c6b-c555f3b8579e" providerId="ADAL" clId="{BAA6D279-E112-4BEF-A086-F6A86D53691A}" dt="2024-01-02T21:28:58.875" v="805" actId="1076"/>
          <ac:spMkLst>
            <pc:docMk/>
            <pc:sldMk cId="0" sldId="264"/>
            <ac:spMk id="3" creationId="{B114B90D-2520-684F-32FD-1A4DD3C3C70A}"/>
          </ac:spMkLst>
        </pc:spChg>
        <pc:spChg chg="mod">
          <ac:chgData name="Ghiselli, Dr. Margherita (WDC)" userId="153b8431-d800-4665-9c6b-c555f3b8579e" providerId="ADAL" clId="{BAA6D279-E112-4BEF-A086-F6A86D53691A}" dt="2024-01-02T21:27:13.099" v="733" actId="790"/>
          <ac:spMkLst>
            <pc:docMk/>
            <pc:sldMk cId="0" sldId="264"/>
            <ac:spMk id="4" creationId="{7026DD3B-05B9-C79D-6F3F-A58A1C04B375}"/>
          </ac:spMkLst>
        </pc:spChg>
        <pc:spChg chg="mod">
          <ac:chgData name="Ghiselli, Dr. Margherita (WDC)" userId="153b8431-d800-4665-9c6b-c555f3b8579e" providerId="ADAL" clId="{BAA6D279-E112-4BEF-A086-F6A86D53691A}" dt="2024-01-02T21:29:13.551" v="808" actId="1076"/>
          <ac:spMkLst>
            <pc:docMk/>
            <pc:sldMk cId="0" sldId="264"/>
            <ac:spMk id="5" creationId="{E1FBEE29-9E31-2104-1C12-5B0A6709783D}"/>
          </ac:spMkLst>
        </pc:spChg>
        <pc:spChg chg="mod">
          <ac:chgData name="Ghiselli, Dr. Margherita (WDC)" userId="153b8431-d800-4665-9c6b-c555f3b8579e" providerId="ADAL" clId="{BAA6D279-E112-4BEF-A086-F6A86D53691A}" dt="2024-01-02T21:27:13.099" v="733" actId="790"/>
          <ac:spMkLst>
            <pc:docMk/>
            <pc:sldMk cId="0" sldId="264"/>
            <ac:spMk id="6" creationId="{9FBD6ACC-E329-08CE-C822-E30C84F2169F}"/>
          </ac:spMkLst>
        </pc:spChg>
        <pc:spChg chg="mod">
          <ac:chgData name="Ghiselli, Dr. Margherita (WDC)" userId="153b8431-d800-4665-9c6b-c555f3b8579e" providerId="ADAL" clId="{BAA6D279-E112-4BEF-A086-F6A86D53691A}" dt="2024-01-02T21:29:25.022" v="810" actId="404"/>
          <ac:spMkLst>
            <pc:docMk/>
            <pc:sldMk cId="0" sldId="264"/>
            <ac:spMk id="7" creationId="{3351C22B-4870-DBE2-6DB7-BE5AF91E9D4F}"/>
          </ac:spMkLst>
        </pc:spChg>
        <pc:spChg chg="mod">
          <ac:chgData name="Ghiselli, Dr. Margherita (WDC)" userId="153b8431-d800-4665-9c6b-c555f3b8579e" providerId="ADAL" clId="{BAA6D279-E112-4BEF-A086-F6A86D53691A}" dt="2024-01-02T21:30:18.644" v="834" actId="20577"/>
          <ac:spMkLst>
            <pc:docMk/>
            <pc:sldMk cId="0" sldId="264"/>
            <ac:spMk id="8" creationId="{AD3A140D-C6B1-5E96-A823-03C618FF3D94}"/>
          </ac:spMkLst>
        </pc:spChg>
        <pc:spChg chg="mod">
          <ac:chgData name="Ghiselli, Dr. Margherita (WDC)" userId="153b8431-d800-4665-9c6b-c555f3b8579e" providerId="ADAL" clId="{BAA6D279-E112-4BEF-A086-F6A86D53691A}" dt="2024-01-02T21:29:40.481" v="812" actId="404"/>
          <ac:spMkLst>
            <pc:docMk/>
            <pc:sldMk cId="0" sldId="264"/>
            <ac:spMk id="9" creationId="{5B4F4351-A278-072B-EB99-CA95D2AC0F40}"/>
          </ac:spMkLst>
        </pc:spChg>
        <pc:spChg chg="mod">
          <ac:chgData name="Ghiselli, Dr. Margherita (WDC)" userId="153b8431-d800-4665-9c6b-c555f3b8579e" providerId="ADAL" clId="{BAA6D279-E112-4BEF-A086-F6A86D53691A}" dt="2024-01-02T21:27:13.099" v="733" actId="790"/>
          <ac:spMkLst>
            <pc:docMk/>
            <pc:sldMk cId="0" sldId="264"/>
            <ac:spMk id="10" creationId="{862CB85C-DF72-0F61-5F21-9EF0A505B27F}"/>
          </ac:spMkLst>
        </pc:spChg>
        <pc:spChg chg="mod">
          <ac:chgData name="Ghiselli, Dr. Margherita (WDC)" userId="153b8431-d800-4665-9c6b-c555f3b8579e" providerId="ADAL" clId="{BAA6D279-E112-4BEF-A086-F6A86D53691A}" dt="2024-01-02T21:29:53.560" v="820" actId="1076"/>
          <ac:spMkLst>
            <pc:docMk/>
            <pc:sldMk cId="0" sldId="264"/>
            <ac:spMk id="11" creationId="{00933549-21DB-CB74-2766-4D9531BFCE12}"/>
          </ac:spMkLst>
        </pc:spChg>
        <pc:spChg chg="mod">
          <ac:chgData name="Ghiselli, Dr. Margherita (WDC)" userId="153b8431-d800-4665-9c6b-c555f3b8579e" providerId="ADAL" clId="{BAA6D279-E112-4BEF-A086-F6A86D53691A}" dt="2024-01-02T21:27:13.099" v="733" actId="790"/>
          <ac:spMkLst>
            <pc:docMk/>
            <pc:sldMk cId="0" sldId="264"/>
            <ac:spMk id="12" creationId="{51914CD8-5DE0-6DA9-51FA-CE705059AE7A}"/>
          </ac:spMkLst>
        </pc:spChg>
        <pc:spChg chg="mod">
          <ac:chgData name="Ghiselli, Dr. Margherita (WDC)" userId="153b8431-d800-4665-9c6b-c555f3b8579e" providerId="ADAL" clId="{BAA6D279-E112-4BEF-A086-F6A86D53691A}" dt="2024-01-02T21:27:13.099" v="733" actId="790"/>
          <ac:spMkLst>
            <pc:docMk/>
            <pc:sldMk cId="0" sldId="264"/>
            <ac:spMk id="324" creationId="{00000000-0000-0000-0000-000000000000}"/>
          </ac:spMkLst>
        </pc:spChg>
        <pc:spChg chg="mod">
          <ac:chgData name="Ghiselli, Dr. Margherita (WDC)" userId="153b8431-d800-4665-9c6b-c555f3b8579e" providerId="ADAL" clId="{BAA6D279-E112-4BEF-A086-F6A86D53691A}" dt="2024-01-02T21:27:13.099" v="733" actId="790"/>
          <ac:spMkLst>
            <pc:docMk/>
            <pc:sldMk cId="0" sldId="264"/>
            <ac:spMk id="335" creationId="{00000000-0000-0000-0000-000000000000}"/>
          </ac:spMkLst>
        </pc:spChg>
        <pc:spChg chg="mod">
          <ac:chgData name="Ghiselli, Dr. Margherita (WDC)" userId="153b8431-d800-4665-9c6b-c555f3b8579e" providerId="ADAL" clId="{BAA6D279-E112-4BEF-A086-F6A86D53691A}" dt="2024-01-02T21:27:13.099" v="733" actId="790"/>
          <ac:spMkLst>
            <pc:docMk/>
            <pc:sldMk cId="0" sldId="264"/>
            <ac:spMk id="336" creationId="{00000000-0000-0000-0000-000000000000}"/>
          </ac:spMkLst>
        </pc:spChg>
        <pc:spChg chg="mod">
          <ac:chgData name="Ghiselli, Dr. Margherita (WDC)" userId="153b8431-d800-4665-9c6b-c555f3b8579e" providerId="ADAL" clId="{BAA6D279-E112-4BEF-A086-F6A86D53691A}" dt="2024-01-02T21:27:13.099" v="733" actId="790"/>
          <ac:spMkLst>
            <pc:docMk/>
            <pc:sldMk cId="0" sldId="264"/>
            <ac:spMk id="337" creationId="{00000000-0000-0000-0000-000000000000}"/>
          </ac:spMkLst>
        </pc:spChg>
        <pc:spChg chg="mod">
          <ac:chgData name="Ghiselli, Dr. Margherita (WDC)" userId="153b8431-d800-4665-9c6b-c555f3b8579e" providerId="ADAL" clId="{BAA6D279-E112-4BEF-A086-F6A86D53691A}" dt="2024-01-02T21:27:13.099" v="733" actId="790"/>
          <ac:spMkLst>
            <pc:docMk/>
            <pc:sldMk cId="0" sldId="264"/>
            <ac:spMk id="338" creationId="{00000000-0000-0000-0000-000000000000}"/>
          </ac:spMkLst>
        </pc:spChg>
        <pc:spChg chg="mod">
          <ac:chgData name="Ghiselli, Dr. Margherita (WDC)" userId="153b8431-d800-4665-9c6b-c555f3b8579e" providerId="ADAL" clId="{BAA6D279-E112-4BEF-A086-F6A86D53691A}" dt="2024-01-02T21:27:13.099" v="733" actId="790"/>
          <ac:spMkLst>
            <pc:docMk/>
            <pc:sldMk cId="0" sldId="264"/>
            <ac:spMk id="339" creationId="{00000000-0000-0000-0000-000000000000}"/>
          </ac:spMkLst>
        </pc:spChg>
        <pc:spChg chg="mod">
          <ac:chgData name="Ghiselli, Dr. Margherita (WDC)" userId="153b8431-d800-4665-9c6b-c555f3b8579e" providerId="ADAL" clId="{BAA6D279-E112-4BEF-A086-F6A86D53691A}" dt="2024-01-02T21:27:13.099" v="733" actId="790"/>
          <ac:spMkLst>
            <pc:docMk/>
            <pc:sldMk cId="0" sldId="264"/>
            <ac:spMk id="340" creationId="{00000000-0000-0000-0000-000000000000}"/>
          </ac:spMkLst>
        </pc:spChg>
        <pc:spChg chg="mod">
          <ac:chgData name="Ghiselli, Dr. Margherita (WDC)" userId="153b8431-d800-4665-9c6b-c555f3b8579e" providerId="ADAL" clId="{BAA6D279-E112-4BEF-A086-F6A86D53691A}" dt="2024-01-02T21:27:13.099" v="733" actId="790"/>
          <ac:spMkLst>
            <pc:docMk/>
            <pc:sldMk cId="0" sldId="264"/>
            <ac:spMk id="341" creationId="{00000000-0000-0000-0000-000000000000}"/>
          </ac:spMkLst>
        </pc:spChg>
        <pc:spChg chg="mod">
          <ac:chgData name="Ghiselli, Dr. Margherita (WDC)" userId="153b8431-d800-4665-9c6b-c555f3b8579e" providerId="ADAL" clId="{BAA6D279-E112-4BEF-A086-F6A86D53691A}" dt="2024-01-02T21:27:13.099" v="733" actId="790"/>
          <ac:spMkLst>
            <pc:docMk/>
            <pc:sldMk cId="0" sldId="264"/>
            <ac:spMk id="342" creationId="{00000000-0000-0000-0000-000000000000}"/>
          </ac:spMkLst>
        </pc:spChg>
        <pc:spChg chg="mod">
          <ac:chgData name="Ghiselli, Dr. Margherita (WDC)" userId="153b8431-d800-4665-9c6b-c555f3b8579e" providerId="ADAL" clId="{BAA6D279-E112-4BEF-A086-F6A86D53691A}" dt="2024-01-02T21:27:13.099" v="733" actId="790"/>
          <ac:spMkLst>
            <pc:docMk/>
            <pc:sldMk cId="0" sldId="264"/>
            <ac:spMk id="343" creationId="{00000000-0000-0000-0000-000000000000}"/>
          </ac:spMkLst>
        </pc:spChg>
        <pc:spChg chg="mod">
          <ac:chgData name="Ghiselli, Dr. Margherita (WDC)" userId="153b8431-d800-4665-9c6b-c555f3b8579e" providerId="ADAL" clId="{BAA6D279-E112-4BEF-A086-F6A86D53691A}" dt="2024-01-02T21:26:52.695" v="730" actId="6549"/>
          <ac:spMkLst>
            <pc:docMk/>
            <pc:sldMk cId="0" sldId="264"/>
            <ac:spMk id="344" creationId="{00000000-0000-0000-0000-000000000000}"/>
          </ac:spMkLst>
        </pc:spChg>
      </pc:sldChg>
      <pc:sldChg chg="modSp mod">
        <pc:chgData name="Ghiselli, Dr. Margherita (WDC)" userId="153b8431-d800-4665-9c6b-c555f3b8579e" providerId="ADAL" clId="{BAA6D279-E112-4BEF-A086-F6A86D53691A}" dt="2024-01-02T21:35:50.267" v="1282" actId="20577"/>
        <pc:sldMkLst>
          <pc:docMk/>
          <pc:sldMk cId="1774211427" sldId="279"/>
        </pc:sldMkLst>
        <pc:spChg chg="mod">
          <ac:chgData name="Ghiselli, Dr. Margherita (WDC)" userId="153b8431-d800-4665-9c6b-c555f3b8579e" providerId="ADAL" clId="{BAA6D279-E112-4BEF-A086-F6A86D53691A}" dt="2024-01-02T21:35:44.856" v="1280" actId="20577"/>
          <ac:spMkLst>
            <pc:docMk/>
            <pc:sldMk cId="1774211427" sldId="279"/>
            <ac:spMk id="3" creationId="{DF223723-F312-64A4-252D-FDE60A9B91B7}"/>
          </ac:spMkLst>
        </pc:spChg>
        <pc:spChg chg="mod">
          <ac:chgData name="Ghiselli, Dr. Margherita (WDC)" userId="153b8431-d800-4665-9c6b-c555f3b8579e" providerId="ADAL" clId="{BAA6D279-E112-4BEF-A086-F6A86D53691A}" dt="2024-01-02T21:35:50.267" v="1282" actId="20577"/>
          <ac:spMkLst>
            <pc:docMk/>
            <pc:sldMk cId="1774211427" sldId="279"/>
            <ac:spMk id="7" creationId="{C6D59284-36A3-64AD-35BC-61DBFCF6F2A9}"/>
          </ac:spMkLst>
        </pc:spChg>
      </pc:sldChg>
      <pc:sldChg chg="modSp mod">
        <pc:chgData name="Ghiselli, Dr. Margherita (WDC)" userId="153b8431-d800-4665-9c6b-c555f3b8579e" providerId="ADAL" clId="{BAA6D279-E112-4BEF-A086-F6A86D53691A}" dt="2024-01-02T21:39:34.463" v="1621" actId="20577"/>
        <pc:sldMkLst>
          <pc:docMk/>
          <pc:sldMk cId="3422078772" sldId="280"/>
        </pc:sldMkLst>
        <pc:spChg chg="mod">
          <ac:chgData name="Ghiselli, Dr. Margherita (WDC)" userId="153b8431-d800-4665-9c6b-c555f3b8579e" providerId="ADAL" clId="{BAA6D279-E112-4BEF-A086-F6A86D53691A}" dt="2024-01-02T21:39:34.463" v="1621" actId="20577"/>
          <ac:spMkLst>
            <pc:docMk/>
            <pc:sldMk cId="3422078772" sldId="280"/>
            <ac:spMk id="2" creationId="{82EEF74A-4028-78A3-1907-E4709112244F}"/>
          </ac:spMkLst>
        </pc:spChg>
        <pc:spChg chg="mod">
          <ac:chgData name="Ghiselli, Dr. Margherita (WDC)" userId="153b8431-d800-4665-9c6b-c555f3b8579e" providerId="ADAL" clId="{BAA6D279-E112-4BEF-A086-F6A86D53691A}" dt="2024-01-02T21:37:05.141" v="1395" actId="20577"/>
          <ac:spMkLst>
            <pc:docMk/>
            <pc:sldMk cId="3422078772" sldId="280"/>
            <ac:spMk id="3" creationId="{D377D604-1917-CC23-A06C-5451B2BA4097}"/>
          </ac:spMkLst>
        </pc:spChg>
        <pc:spChg chg="mod">
          <ac:chgData name="Ghiselli, Dr. Margherita (WDC)" userId="153b8431-d800-4665-9c6b-c555f3b8579e" providerId="ADAL" clId="{BAA6D279-E112-4BEF-A086-F6A86D53691A}" dt="2024-01-02T21:38:04.157" v="1508" actId="5793"/>
          <ac:spMkLst>
            <pc:docMk/>
            <pc:sldMk cId="3422078772" sldId="280"/>
            <ac:spMk id="4" creationId="{5440A43B-2479-94AA-E00C-AA32BCB74627}"/>
          </ac:spMkLst>
        </pc:spChg>
        <pc:spChg chg="mod">
          <ac:chgData name="Ghiselli, Dr. Margherita (WDC)" userId="153b8431-d800-4665-9c6b-c555f3b8579e" providerId="ADAL" clId="{BAA6D279-E112-4BEF-A086-F6A86D53691A}" dt="2024-01-02T21:39:17.412" v="1618" actId="20577"/>
          <ac:spMkLst>
            <pc:docMk/>
            <pc:sldMk cId="3422078772" sldId="280"/>
            <ac:spMk id="6" creationId="{5787B4D8-641A-9F85-F2C4-B3BFF626D985}"/>
          </ac:spMkLst>
        </pc:spChg>
        <pc:spChg chg="mod">
          <ac:chgData name="Ghiselli, Dr. Margherita (WDC)" userId="153b8431-d800-4665-9c6b-c555f3b8579e" providerId="ADAL" clId="{BAA6D279-E112-4BEF-A086-F6A86D53691A}" dt="2024-01-02T21:36:26.283" v="1309" actId="1076"/>
          <ac:spMkLst>
            <pc:docMk/>
            <pc:sldMk cId="3422078772" sldId="280"/>
            <ac:spMk id="7" creationId="{C7434CDE-6D70-4A69-BB09-2B13F148B9C3}"/>
          </ac:spMkLst>
        </pc:spChg>
      </pc:sldChg>
      <pc:sldChg chg="modSp mod">
        <pc:chgData name="Ghiselli, Dr. Margherita (WDC)" userId="153b8431-d800-4665-9c6b-c555f3b8579e" providerId="ADAL" clId="{BAA6D279-E112-4BEF-A086-F6A86D53691A}" dt="2024-01-02T21:42:09.433" v="1696" actId="207"/>
        <pc:sldMkLst>
          <pc:docMk/>
          <pc:sldMk cId="3632611101" sldId="283"/>
        </pc:sldMkLst>
        <pc:spChg chg="mod">
          <ac:chgData name="Ghiselli, Dr. Margherita (WDC)" userId="153b8431-d800-4665-9c6b-c555f3b8579e" providerId="ADAL" clId="{BAA6D279-E112-4BEF-A086-F6A86D53691A}" dt="2024-01-02T21:39:52.240" v="1633"/>
          <ac:spMkLst>
            <pc:docMk/>
            <pc:sldMk cId="3632611101" sldId="283"/>
            <ac:spMk id="2" creationId="{82EEF74A-4028-78A3-1907-E4709112244F}"/>
          </ac:spMkLst>
        </pc:spChg>
        <pc:spChg chg="mod">
          <ac:chgData name="Ghiselli, Dr. Margherita (WDC)" userId="153b8431-d800-4665-9c6b-c555f3b8579e" providerId="ADAL" clId="{BAA6D279-E112-4BEF-A086-F6A86D53691A}" dt="2024-01-02T21:40:07.990" v="1641" actId="20577"/>
          <ac:spMkLst>
            <pc:docMk/>
            <pc:sldMk cId="3632611101" sldId="283"/>
            <ac:spMk id="3" creationId="{D377D604-1917-CC23-A06C-5451B2BA4097}"/>
          </ac:spMkLst>
        </pc:spChg>
        <pc:spChg chg="mod">
          <ac:chgData name="Ghiselli, Dr. Margherita (WDC)" userId="153b8431-d800-4665-9c6b-c555f3b8579e" providerId="ADAL" clId="{BAA6D279-E112-4BEF-A086-F6A86D53691A}" dt="2024-01-02T21:41:22.554" v="1688" actId="20577"/>
          <ac:spMkLst>
            <pc:docMk/>
            <pc:sldMk cId="3632611101" sldId="283"/>
            <ac:spMk id="4" creationId="{5440A43B-2479-94AA-E00C-AA32BCB74627}"/>
          </ac:spMkLst>
        </pc:spChg>
        <pc:spChg chg="mod">
          <ac:chgData name="Ghiselli, Dr. Margherita (WDC)" userId="153b8431-d800-4665-9c6b-c555f3b8579e" providerId="ADAL" clId="{BAA6D279-E112-4BEF-A086-F6A86D53691A}" dt="2024-01-02T21:42:09.433" v="1696" actId="207"/>
          <ac:spMkLst>
            <pc:docMk/>
            <pc:sldMk cId="3632611101" sldId="283"/>
            <ac:spMk id="6" creationId="{5787B4D8-641A-9F85-F2C4-B3BFF626D985}"/>
          </ac:spMkLst>
        </pc:spChg>
      </pc:sldChg>
      <pc:sldChg chg="modSp del mod">
        <pc:chgData name="Ghiselli, Dr. Margherita (WDC)" userId="153b8431-d800-4665-9c6b-c555f3b8579e" providerId="ADAL" clId="{BAA6D279-E112-4BEF-A086-F6A86D53691A}" dt="2024-01-02T21:45:49.778" v="1742" actId="47"/>
        <pc:sldMkLst>
          <pc:docMk/>
          <pc:sldMk cId="1128890875" sldId="287"/>
        </pc:sldMkLst>
        <pc:graphicFrameChg chg="mod modGraphic">
          <ac:chgData name="Ghiselli, Dr. Margherita (WDC)" userId="153b8431-d800-4665-9c6b-c555f3b8579e" providerId="ADAL" clId="{BAA6D279-E112-4BEF-A086-F6A86D53691A}" dt="2024-01-02T21:45:00.761" v="1722" actId="122"/>
          <ac:graphicFrameMkLst>
            <pc:docMk/>
            <pc:sldMk cId="1128890875" sldId="287"/>
            <ac:graphicFrameMk id="7" creationId="{495C8FC3-4C23-0180-D1FD-4B8BBC67FCE2}"/>
          </ac:graphicFrameMkLst>
        </pc:graphicFrameChg>
      </pc:sldChg>
      <pc:sldChg chg="modSp del mod">
        <pc:chgData name="Ghiselli, Dr. Margherita (WDC)" userId="153b8431-d800-4665-9c6b-c555f3b8579e" providerId="ADAL" clId="{BAA6D279-E112-4BEF-A086-F6A86D53691A}" dt="2024-01-02T21:50:08.129" v="1787" actId="47"/>
        <pc:sldMkLst>
          <pc:docMk/>
          <pc:sldMk cId="363158568" sldId="288"/>
        </pc:sldMkLst>
        <pc:graphicFrameChg chg="mod modGraphic">
          <ac:chgData name="Ghiselli, Dr. Margherita (WDC)" userId="153b8431-d800-4665-9c6b-c555f3b8579e" providerId="ADAL" clId="{BAA6D279-E112-4BEF-A086-F6A86D53691A}" dt="2024-01-02T21:49:17.856" v="1771"/>
          <ac:graphicFrameMkLst>
            <pc:docMk/>
            <pc:sldMk cId="363158568" sldId="288"/>
            <ac:graphicFrameMk id="3" creationId="{18BBE71B-007D-24D7-34D7-2776917E045B}"/>
          </ac:graphicFrameMkLst>
        </pc:graphicFrameChg>
      </pc:sldChg>
      <pc:sldChg chg="delSp modSp del mod ord">
        <pc:chgData name="Ghiselli, Dr. Margherita (WDC)" userId="153b8431-d800-4665-9c6b-c555f3b8579e" providerId="ADAL" clId="{BAA6D279-E112-4BEF-A086-F6A86D53691A}" dt="2024-01-02T21:53:42.220" v="1842" actId="47"/>
        <pc:sldMkLst>
          <pc:docMk/>
          <pc:sldMk cId="3371959830" sldId="289"/>
        </pc:sldMkLst>
        <pc:graphicFrameChg chg="del mod modGraphic">
          <ac:chgData name="Ghiselli, Dr. Margherita (WDC)" userId="153b8431-d800-4665-9c6b-c555f3b8579e" providerId="ADAL" clId="{BAA6D279-E112-4BEF-A086-F6A86D53691A}" dt="2024-01-02T21:52:55.929" v="1824" actId="21"/>
          <ac:graphicFrameMkLst>
            <pc:docMk/>
            <pc:sldMk cId="3371959830" sldId="289"/>
            <ac:graphicFrameMk id="4" creationId="{86A59493-DEDB-DE00-851D-72D18FDE16FF}"/>
          </ac:graphicFrameMkLst>
        </pc:graphicFrameChg>
      </pc:sldChg>
      <pc:sldChg chg="del">
        <pc:chgData name="Ghiselli, Dr. Margherita (WDC)" userId="153b8431-d800-4665-9c6b-c555f3b8579e" providerId="ADAL" clId="{BAA6D279-E112-4BEF-A086-F6A86D53691A}" dt="2024-01-02T21:55:12.222" v="1876" actId="47"/>
        <pc:sldMkLst>
          <pc:docMk/>
          <pc:sldMk cId="3477377762" sldId="290"/>
        </pc:sldMkLst>
      </pc:sldChg>
      <pc:sldChg chg="del">
        <pc:chgData name="Ghiselli, Dr. Margherita (WDC)" userId="153b8431-d800-4665-9c6b-c555f3b8579e" providerId="ADAL" clId="{BAA6D279-E112-4BEF-A086-F6A86D53691A}" dt="2024-01-02T21:55:37.203" v="1892" actId="47"/>
        <pc:sldMkLst>
          <pc:docMk/>
          <pc:sldMk cId="293593719" sldId="291"/>
        </pc:sldMkLst>
      </pc:sldChg>
      <pc:sldChg chg="modSp mod">
        <pc:chgData name="Ghiselli, Dr. Margherita (WDC)" userId="153b8431-d800-4665-9c6b-c555f3b8579e" providerId="ADAL" clId="{BAA6D279-E112-4BEF-A086-F6A86D53691A}" dt="2024-01-02T21:14:31.313" v="92" actId="6549"/>
        <pc:sldMkLst>
          <pc:docMk/>
          <pc:sldMk cId="1478683913" sldId="292"/>
        </pc:sldMkLst>
        <pc:spChg chg="mod">
          <ac:chgData name="Ghiselli, Dr. Margherita (WDC)" userId="153b8431-d800-4665-9c6b-c555f3b8579e" providerId="ADAL" clId="{BAA6D279-E112-4BEF-A086-F6A86D53691A}" dt="2024-01-02T21:13:53.299" v="57" actId="20577"/>
          <ac:spMkLst>
            <pc:docMk/>
            <pc:sldMk cId="1478683913" sldId="292"/>
            <ac:spMk id="2" creationId="{CEAC3E65-510D-02B3-F16D-E241BC18770E}"/>
          </ac:spMkLst>
        </pc:spChg>
        <pc:spChg chg="mod">
          <ac:chgData name="Ghiselli, Dr. Margherita (WDC)" userId="153b8431-d800-4665-9c6b-c555f3b8579e" providerId="ADAL" clId="{BAA6D279-E112-4BEF-A086-F6A86D53691A}" dt="2024-01-02T21:14:31.313" v="92" actId="6549"/>
          <ac:spMkLst>
            <pc:docMk/>
            <pc:sldMk cId="1478683913" sldId="292"/>
            <ac:spMk id="4" creationId="{B46665FF-CBD4-2680-DD7D-ECFC664599AB}"/>
          </ac:spMkLst>
        </pc:spChg>
      </pc:sldChg>
      <pc:sldChg chg="modSp mod">
        <pc:chgData name="Ghiselli, Dr. Margherita (WDC)" userId="153b8431-d800-4665-9c6b-c555f3b8579e" providerId="ADAL" clId="{BAA6D279-E112-4BEF-A086-F6A86D53691A}" dt="2024-01-02T21:21:36.032" v="598"/>
        <pc:sldMkLst>
          <pc:docMk/>
          <pc:sldMk cId="2791323933" sldId="293"/>
        </pc:sldMkLst>
        <pc:spChg chg="mod">
          <ac:chgData name="Ghiselli, Dr. Margherita (WDC)" userId="153b8431-d800-4665-9c6b-c555f3b8579e" providerId="ADAL" clId="{BAA6D279-E112-4BEF-A086-F6A86D53691A}" dt="2024-01-02T21:21:36.032" v="598"/>
          <ac:spMkLst>
            <pc:docMk/>
            <pc:sldMk cId="2791323933" sldId="293"/>
            <ac:spMk id="2" creationId="{715F8DF0-01EB-AB7A-4838-5A3A914C29DA}"/>
          </ac:spMkLst>
        </pc:spChg>
        <pc:spChg chg="mod">
          <ac:chgData name="Ghiselli, Dr. Margherita (WDC)" userId="153b8431-d800-4665-9c6b-c555f3b8579e" providerId="ADAL" clId="{BAA6D279-E112-4BEF-A086-F6A86D53691A}" dt="2024-01-02T21:16:54.174" v="257" actId="948"/>
          <ac:spMkLst>
            <pc:docMk/>
            <pc:sldMk cId="2791323933" sldId="293"/>
            <ac:spMk id="3" creationId="{44BDFFEF-1C64-5421-97DA-09B135B956F4}"/>
          </ac:spMkLst>
        </pc:spChg>
      </pc:sldChg>
      <pc:sldChg chg="modSp mod">
        <pc:chgData name="Ghiselli, Dr. Margherita (WDC)" userId="153b8431-d800-4665-9c6b-c555f3b8579e" providerId="ADAL" clId="{BAA6D279-E112-4BEF-A086-F6A86D53691A}" dt="2024-01-02T21:36:03.686" v="1299" actId="20577"/>
        <pc:sldMkLst>
          <pc:docMk/>
          <pc:sldMk cId="3932526497" sldId="294"/>
        </pc:sldMkLst>
        <pc:spChg chg="mod">
          <ac:chgData name="Ghiselli, Dr. Margherita (WDC)" userId="153b8431-d800-4665-9c6b-c555f3b8579e" providerId="ADAL" clId="{BAA6D279-E112-4BEF-A086-F6A86D53691A}" dt="2024-01-02T21:17:01.708" v="260" actId="20577"/>
          <ac:spMkLst>
            <pc:docMk/>
            <pc:sldMk cId="3932526497" sldId="294"/>
            <ac:spMk id="2" creationId="{5E94EA4B-8B1E-7F5D-ED09-3B99D05835B6}"/>
          </ac:spMkLst>
        </pc:spChg>
        <pc:spChg chg="mod">
          <ac:chgData name="Ghiselli, Dr. Margherita (WDC)" userId="153b8431-d800-4665-9c6b-c555f3b8579e" providerId="ADAL" clId="{BAA6D279-E112-4BEF-A086-F6A86D53691A}" dt="2024-01-02T21:18:58.074" v="400" actId="6549"/>
          <ac:spMkLst>
            <pc:docMk/>
            <pc:sldMk cId="3932526497" sldId="294"/>
            <ac:spMk id="4" creationId="{2E517690-9397-6928-C8D6-0A63FA63D198}"/>
          </ac:spMkLst>
        </pc:spChg>
        <pc:spChg chg="mod">
          <ac:chgData name="Ghiselli, Dr. Margherita (WDC)" userId="153b8431-d800-4665-9c6b-c555f3b8579e" providerId="ADAL" clId="{BAA6D279-E112-4BEF-A086-F6A86D53691A}" dt="2024-01-02T21:21:00.709" v="561" actId="6549"/>
          <ac:spMkLst>
            <pc:docMk/>
            <pc:sldMk cId="3932526497" sldId="294"/>
            <ac:spMk id="5" creationId="{F0668955-74C7-545B-7BB6-F63A7FA2A5B5}"/>
          </ac:spMkLst>
        </pc:spChg>
        <pc:spChg chg="mod">
          <ac:chgData name="Ghiselli, Dr. Margherita (WDC)" userId="153b8431-d800-4665-9c6b-c555f3b8579e" providerId="ADAL" clId="{BAA6D279-E112-4BEF-A086-F6A86D53691A}" dt="2024-01-02T21:19:57.836" v="481" actId="12"/>
          <ac:spMkLst>
            <pc:docMk/>
            <pc:sldMk cId="3932526497" sldId="294"/>
            <ac:spMk id="6" creationId="{FD6DF774-CEC2-6361-80DA-5E31E8AB7EC4}"/>
          </ac:spMkLst>
        </pc:spChg>
        <pc:spChg chg="mod">
          <ac:chgData name="Ghiselli, Dr. Margherita (WDC)" userId="153b8431-d800-4665-9c6b-c555f3b8579e" providerId="ADAL" clId="{BAA6D279-E112-4BEF-A086-F6A86D53691A}" dt="2024-01-02T21:17:11.986" v="267"/>
          <ac:spMkLst>
            <pc:docMk/>
            <pc:sldMk cId="3932526497" sldId="294"/>
            <ac:spMk id="7" creationId="{0115BC49-AB43-9D3E-CB74-93585EA09CEE}"/>
          </ac:spMkLst>
        </pc:spChg>
        <pc:spChg chg="mod">
          <ac:chgData name="Ghiselli, Dr. Margherita (WDC)" userId="153b8431-d800-4665-9c6b-c555f3b8579e" providerId="ADAL" clId="{BAA6D279-E112-4BEF-A086-F6A86D53691A}" dt="2024-01-02T21:36:03.686" v="1299" actId="20577"/>
          <ac:spMkLst>
            <pc:docMk/>
            <pc:sldMk cId="3932526497" sldId="294"/>
            <ac:spMk id="8" creationId="{1C0AEAFF-8EC7-EC19-2C6D-26FA2FB7E70A}"/>
          </ac:spMkLst>
        </pc:spChg>
        <pc:spChg chg="mod">
          <ac:chgData name="Ghiselli, Dr. Margherita (WDC)" userId="153b8431-d800-4665-9c6b-c555f3b8579e" providerId="ADAL" clId="{BAA6D279-E112-4BEF-A086-F6A86D53691A}" dt="2024-01-02T21:17:27.712" v="285" actId="20577"/>
          <ac:spMkLst>
            <pc:docMk/>
            <pc:sldMk cId="3932526497" sldId="294"/>
            <ac:spMk id="9" creationId="{07F6DDCB-34B8-9CEB-BBBE-F5796890B1F1}"/>
          </ac:spMkLst>
        </pc:spChg>
      </pc:sldChg>
      <pc:sldChg chg="modSp mod ord">
        <pc:chgData name="Ghiselli, Dr. Margherita (WDC)" userId="153b8431-d800-4665-9c6b-c555f3b8579e" providerId="ADAL" clId="{BAA6D279-E112-4BEF-A086-F6A86D53691A}" dt="2024-01-02T21:22:25.109" v="623" actId="20577"/>
        <pc:sldMkLst>
          <pc:docMk/>
          <pc:sldMk cId="3468522344" sldId="295"/>
        </pc:sldMkLst>
        <pc:spChg chg="mod">
          <ac:chgData name="Ghiselli, Dr. Margherita (WDC)" userId="153b8431-d800-4665-9c6b-c555f3b8579e" providerId="ADAL" clId="{BAA6D279-E112-4BEF-A086-F6A86D53691A}" dt="2024-01-02T21:21:17.839" v="576" actId="20577"/>
          <ac:spMkLst>
            <pc:docMk/>
            <pc:sldMk cId="3468522344" sldId="295"/>
            <ac:spMk id="2" creationId="{E826B978-0777-8627-C7E3-2BF6493E7096}"/>
          </ac:spMkLst>
        </pc:spChg>
        <pc:spChg chg="mod">
          <ac:chgData name="Ghiselli, Dr. Margherita (WDC)" userId="153b8431-d800-4665-9c6b-c555f3b8579e" providerId="ADAL" clId="{BAA6D279-E112-4BEF-A086-F6A86D53691A}" dt="2024-01-02T21:22:25.109" v="623" actId="20577"/>
          <ac:spMkLst>
            <pc:docMk/>
            <pc:sldMk cId="3468522344" sldId="295"/>
            <ac:spMk id="3" creationId="{A609C05B-1387-D375-77F9-4189A7D0A163}"/>
          </ac:spMkLst>
        </pc:spChg>
      </pc:sldChg>
      <pc:sldChg chg="modSp mod">
        <pc:chgData name="Ghiselli, Dr. Margherita (WDC)" userId="153b8431-d800-4665-9c6b-c555f3b8579e" providerId="ADAL" clId="{BAA6D279-E112-4BEF-A086-F6A86D53691A}" dt="2024-01-02T21:23:32.359" v="664" actId="14100"/>
        <pc:sldMkLst>
          <pc:docMk/>
          <pc:sldMk cId="3194920475" sldId="296"/>
        </pc:sldMkLst>
        <pc:spChg chg="mod">
          <ac:chgData name="Ghiselli, Dr. Margherita (WDC)" userId="153b8431-d800-4665-9c6b-c555f3b8579e" providerId="ADAL" clId="{BAA6D279-E112-4BEF-A086-F6A86D53691A}" dt="2024-01-02T21:23:32.359" v="664" actId="14100"/>
          <ac:spMkLst>
            <pc:docMk/>
            <pc:sldMk cId="3194920475" sldId="296"/>
            <ac:spMk id="4" creationId="{307E078C-73B6-AB97-F146-F045AA14DFE5}"/>
          </ac:spMkLst>
        </pc:spChg>
      </pc:sldChg>
      <pc:sldChg chg="modSp mod">
        <pc:chgData name="Ghiselli, Dr. Margherita (WDC)" userId="153b8431-d800-4665-9c6b-c555f3b8579e" providerId="ADAL" clId="{BAA6D279-E112-4BEF-A086-F6A86D53691A}" dt="2024-01-02T21:26:27.652" v="716" actId="1076"/>
        <pc:sldMkLst>
          <pc:docMk/>
          <pc:sldMk cId="4006942512" sldId="297"/>
        </pc:sldMkLst>
        <pc:spChg chg="mod">
          <ac:chgData name="Ghiselli, Dr. Margherita (WDC)" userId="153b8431-d800-4665-9c6b-c555f3b8579e" providerId="ADAL" clId="{BAA6D279-E112-4BEF-A086-F6A86D53691A}" dt="2024-01-02T21:26:18.023" v="708" actId="20577"/>
          <ac:spMkLst>
            <pc:docMk/>
            <pc:sldMk cId="4006942512" sldId="297"/>
            <ac:spMk id="7" creationId="{0539BCC3-1A3D-F3D9-26C6-12BF7E54B5D5}"/>
          </ac:spMkLst>
        </pc:spChg>
        <pc:spChg chg="mod">
          <ac:chgData name="Ghiselli, Dr. Margherita (WDC)" userId="153b8431-d800-4665-9c6b-c555f3b8579e" providerId="ADAL" clId="{BAA6D279-E112-4BEF-A086-F6A86D53691A}" dt="2024-01-02T21:26:27.652" v="716" actId="1076"/>
          <ac:spMkLst>
            <pc:docMk/>
            <pc:sldMk cId="4006942512" sldId="297"/>
            <ac:spMk id="15" creationId="{D634301D-96D9-943C-1200-F7C43C7C8E76}"/>
          </ac:spMkLst>
        </pc:spChg>
      </pc:sldChg>
      <pc:sldChg chg="modSp mod">
        <pc:chgData name="Ghiselli, Dr. Margherita (WDC)" userId="153b8431-d800-4665-9c6b-c555f3b8579e" providerId="ADAL" clId="{BAA6D279-E112-4BEF-A086-F6A86D53691A}" dt="2024-01-02T21:26:10.739" v="703" actId="20577"/>
        <pc:sldMkLst>
          <pc:docMk/>
          <pc:sldMk cId="1239629235" sldId="298"/>
        </pc:sldMkLst>
        <pc:spChg chg="mod">
          <ac:chgData name="Ghiselli, Dr. Margherita (WDC)" userId="153b8431-d800-4665-9c6b-c555f3b8579e" providerId="ADAL" clId="{BAA6D279-E112-4BEF-A086-F6A86D53691A}" dt="2024-01-02T21:26:10.739" v="703" actId="20577"/>
          <ac:spMkLst>
            <pc:docMk/>
            <pc:sldMk cId="1239629235" sldId="298"/>
            <ac:spMk id="3" creationId="{05157406-BADF-E6E3-FFC4-53B9ECDB5204}"/>
          </ac:spMkLst>
        </pc:spChg>
      </pc:sldChg>
      <pc:sldChg chg="modSp mod">
        <pc:chgData name="Ghiselli, Dr. Margherita (WDC)" userId="153b8431-d800-4665-9c6b-c555f3b8579e" providerId="ADAL" clId="{BAA6D279-E112-4BEF-A086-F6A86D53691A}" dt="2024-01-02T21:32:21.161" v="1007" actId="113"/>
        <pc:sldMkLst>
          <pc:docMk/>
          <pc:sldMk cId="1299738290" sldId="299"/>
        </pc:sldMkLst>
        <pc:spChg chg="mod">
          <ac:chgData name="Ghiselli, Dr. Margherita (WDC)" userId="153b8431-d800-4665-9c6b-c555f3b8579e" providerId="ADAL" clId="{BAA6D279-E112-4BEF-A086-F6A86D53691A}" dt="2024-01-02T21:30:38.793" v="858" actId="20577"/>
          <ac:spMkLst>
            <pc:docMk/>
            <pc:sldMk cId="1299738290" sldId="299"/>
            <ac:spMk id="2" creationId="{ED043778-FA6E-32EC-3BB0-C1E790181B4E}"/>
          </ac:spMkLst>
        </pc:spChg>
        <pc:spChg chg="mod">
          <ac:chgData name="Ghiselli, Dr. Margherita (WDC)" userId="153b8431-d800-4665-9c6b-c555f3b8579e" providerId="ADAL" clId="{BAA6D279-E112-4BEF-A086-F6A86D53691A}" dt="2024-01-02T21:32:21.161" v="1007" actId="113"/>
          <ac:spMkLst>
            <pc:docMk/>
            <pc:sldMk cId="1299738290" sldId="299"/>
            <ac:spMk id="4" creationId="{1705F736-B6FF-4953-00C5-A581E1140087}"/>
          </ac:spMkLst>
        </pc:spChg>
      </pc:sldChg>
      <pc:sldChg chg="modSp mod">
        <pc:chgData name="Ghiselli, Dr. Margherita (WDC)" userId="153b8431-d800-4665-9c6b-c555f3b8579e" providerId="ADAL" clId="{BAA6D279-E112-4BEF-A086-F6A86D53691A}" dt="2024-01-02T21:35:17.389" v="1257" actId="20577"/>
        <pc:sldMkLst>
          <pc:docMk/>
          <pc:sldMk cId="3610165288" sldId="300"/>
        </pc:sldMkLst>
        <pc:spChg chg="mod">
          <ac:chgData name="Ghiselli, Dr. Margherita (WDC)" userId="153b8431-d800-4665-9c6b-c555f3b8579e" providerId="ADAL" clId="{BAA6D279-E112-4BEF-A086-F6A86D53691A}" dt="2024-01-02T21:35:17.389" v="1257" actId="20577"/>
          <ac:spMkLst>
            <pc:docMk/>
            <pc:sldMk cId="3610165288" sldId="300"/>
            <ac:spMk id="4" creationId="{072A21CC-AD44-632B-2DB4-6ED7E7444FF6}"/>
          </ac:spMkLst>
        </pc:spChg>
      </pc:sldChg>
      <pc:sldChg chg="addSp modSp new mod ord">
        <pc:chgData name="Ghiselli, Dr. Margherita (WDC)" userId="153b8431-d800-4665-9c6b-c555f3b8579e" providerId="ADAL" clId="{BAA6D279-E112-4BEF-A086-F6A86D53691A}" dt="2024-01-02T21:50:01.793" v="1786" actId="1076"/>
        <pc:sldMkLst>
          <pc:docMk/>
          <pc:sldMk cId="3498182062" sldId="301"/>
        </pc:sldMkLst>
        <pc:spChg chg="mod">
          <ac:chgData name="Ghiselli, Dr. Margherita (WDC)" userId="153b8431-d800-4665-9c6b-c555f3b8579e" providerId="ADAL" clId="{BAA6D279-E112-4BEF-A086-F6A86D53691A}" dt="2024-01-02T21:45:46.784" v="1741"/>
          <ac:spMkLst>
            <pc:docMk/>
            <pc:sldMk cId="3498182062" sldId="301"/>
            <ac:spMk id="2" creationId="{9D959310-7E7E-3FA8-07B3-529EBF28F4AE}"/>
          </ac:spMkLst>
        </pc:spChg>
        <pc:graphicFrameChg chg="add mod modGraphic">
          <ac:chgData name="Ghiselli, Dr. Margherita (WDC)" userId="153b8431-d800-4665-9c6b-c555f3b8579e" providerId="ADAL" clId="{BAA6D279-E112-4BEF-A086-F6A86D53691A}" dt="2024-01-02T21:50:01.793" v="1786" actId="1076"/>
          <ac:graphicFrameMkLst>
            <pc:docMk/>
            <pc:sldMk cId="3498182062" sldId="301"/>
            <ac:graphicFrameMk id="3" creationId="{CDD0F807-1683-9B9C-4BEB-A735D90AB089}"/>
          </ac:graphicFrameMkLst>
        </pc:graphicFrameChg>
      </pc:sldChg>
      <pc:sldChg chg="addSp modSp new mod">
        <pc:chgData name="Ghiselli, Dr. Margherita (WDC)" userId="153b8431-d800-4665-9c6b-c555f3b8579e" providerId="ADAL" clId="{BAA6D279-E112-4BEF-A086-F6A86D53691A}" dt="2024-01-02T21:49:51.867" v="1781" actId="1076"/>
        <pc:sldMkLst>
          <pc:docMk/>
          <pc:sldMk cId="3902084779" sldId="302"/>
        </pc:sldMkLst>
        <pc:spChg chg="mod">
          <ac:chgData name="Ghiselli, Dr. Margherita (WDC)" userId="153b8431-d800-4665-9c6b-c555f3b8579e" providerId="ADAL" clId="{BAA6D279-E112-4BEF-A086-F6A86D53691A}" dt="2024-01-02T21:46:40.975" v="1748" actId="108"/>
          <ac:spMkLst>
            <pc:docMk/>
            <pc:sldMk cId="3902084779" sldId="302"/>
            <ac:spMk id="2" creationId="{3FFCE741-6A9E-4AD3-1086-2D8E1A4AFB4F}"/>
          </ac:spMkLst>
        </pc:spChg>
        <pc:graphicFrameChg chg="add mod modGraphic">
          <ac:chgData name="Ghiselli, Dr. Margherita (WDC)" userId="153b8431-d800-4665-9c6b-c555f3b8579e" providerId="ADAL" clId="{BAA6D279-E112-4BEF-A086-F6A86D53691A}" dt="2024-01-02T21:49:51.867" v="1781" actId="1076"/>
          <ac:graphicFrameMkLst>
            <pc:docMk/>
            <pc:sldMk cId="3902084779" sldId="302"/>
            <ac:graphicFrameMk id="3" creationId="{4AA56384-0584-C16C-22A0-E8DA7BC665EA}"/>
          </ac:graphicFrameMkLst>
        </pc:graphicFrameChg>
      </pc:sldChg>
      <pc:sldChg chg="addSp modSp new mod">
        <pc:chgData name="Ghiselli, Dr. Margherita (WDC)" userId="153b8431-d800-4665-9c6b-c555f3b8579e" providerId="ADAL" clId="{BAA6D279-E112-4BEF-A086-F6A86D53691A}" dt="2024-01-02T21:53:38.696" v="1841" actId="5793"/>
        <pc:sldMkLst>
          <pc:docMk/>
          <pc:sldMk cId="2378275758" sldId="303"/>
        </pc:sldMkLst>
        <pc:spChg chg="mod">
          <ac:chgData name="Ghiselli, Dr. Margherita (WDC)" userId="153b8431-d800-4665-9c6b-c555f3b8579e" providerId="ADAL" clId="{BAA6D279-E112-4BEF-A086-F6A86D53691A}" dt="2024-01-02T21:50:26.519" v="1790" actId="108"/>
          <ac:spMkLst>
            <pc:docMk/>
            <pc:sldMk cId="2378275758" sldId="303"/>
            <ac:spMk id="2" creationId="{D8B36748-064E-15E5-0DED-CBABACE84B81}"/>
          </ac:spMkLst>
        </pc:spChg>
        <pc:graphicFrameChg chg="add mod modGraphic">
          <ac:chgData name="Ghiselli, Dr. Margherita (WDC)" userId="153b8431-d800-4665-9c6b-c555f3b8579e" providerId="ADAL" clId="{BAA6D279-E112-4BEF-A086-F6A86D53691A}" dt="2024-01-02T21:53:38.696" v="1841" actId="5793"/>
          <ac:graphicFrameMkLst>
            <pc:docMk/>
            <pc:sldMk cId="2378275758" sldId="303"/>
            <ac:graphicFrameMk id="3" creationId="{EDD61853-7C57-F6FB-FDC7-D1E759D562DD}"/>
          </ac:graphicFrameMkLst>
        </pc:graphicFrameChg>
      </pc:sldChg>
      <pc:sldChg chg="modSp add mod">
        <pc:chgData name="Ghiselli, Dr. Margherita (WDC)" userId="153b8431-d800-4665-9c6b-c555f3b8579e" providerId="ADAL" clId="{BAA6D279-E112-4BEF-A086-F6A86D53691A}" dt="2024-01-02T21:55:25.661" v="1884" actId="1076"/>
        <pc:sldMkLst>
          <pc:docMk/>
          <pc:sldMk cId="668568586" sldId="304"/>
        </pc:sldMkLst>
        <pc:graphicFrameChg chg="mod modGraphic">
          <ac:chgData name="Ghiselli, Dr. Margherita (WDC)" userId="153b8431-d800-4665-9c6b-c555f3b8579e" providerId="ADAL" clId="{BAA6D279-E112-4BEF-A086-F6A86D53691A}" dt="2024-01-02T21:55:25.661" v="1884" actId="1076"/>
          <ac:graphicFrameMkLst>
            <pc:docMk/>
            <pc:sldMk cId="668568586" sldId="304"/>
            <ac:graphicFrameMk id="3" creationId="{EDD61853-7C57-F6FB-FDC7-D1E759D562DD}"/>
          </ac:graphicFrameMkLst>
        </pc:graphicFrameChg>
      </pc:sldChg>
      <pc:sldChg chg="add del">
        <pc:chgData name="Ghiselli, Dr. Margherita (WDC)" userId="153b8431-d800-4665-9c6b-c555f3b8579e" providerId="ADAL" clId="{BAA6D279-E112-4BEF-A086-F6A86D53691A}" dt="2024-01-02T21:53:46.253" v="1843" actId="47"/>
        <pc:sldMkLst>
          <pc:docMk/>
          <pc:sldMk cId="2396440801" sldId="304"/>
        </pc:sldMkLst>
      </pc:sldChg>
      <pc:sldChg chg="modSp add mod">
        <pc:chgData name="Ghiselli, Dr. Margherita (WDC)" userId="153b8431-d800-4665-9c6b-c555f3b8579e" providerId="ADAL" clId="{BAA6D279-E112-4BEF-A086-F6A86D53691A}" dt="2024-01-02T21:56:30.368" v="1899" actId="255"/>
        <pc:sldMkLst>
          <pc:docMk/>
          <pc:sldMk cId="926041892" sldId="305"/>
        </pc:sldMkLst>
        <pc:spChg chg="mod">
          <ac:chgData name="Ghiselli, Dr. Margherita (WDC)" userId="153b8431-d800-4665-9c6b-c555f3b8579e" providerId="ADAL" clId="{BAA6D279-E112-4BEF-A086-F6A86D53691A}" dt="2024-01-02T21:55:20.582" v="1883" actId="20577"/>
          <ac:spMkLst>
            <pc:docMk/>
            <pc:sldMk cId="926041892" sldId="305"/>
            <ac:spMk id="2" creationId="{D8B36748-064E-15E5-0DED-CBABACE84B81}"/>
          </ac:spMkLst>
        </pc:spChg>
        <pc:graphicFrameChg chg="mod modGraphic">
          <ac:chgData name="Ghiselli, Dr. Margherita (WDC)" userId="153b8431-d800-4665-9c6b-c555f3b8579e" providerId="ADAL" clId="{BAA6D279-E112-4BEF-A086-F6A86D53691A}" dt="2024-01-02T21:56:30.368" v="1899" actId="255"/>
          <ac:graphicFrameMkLst>
            <pc:docMk/>
            <pc:sldMk cId="926041892" sldId="305"/>
            <ac:graphicFrameMk id="3" creationId="{EDD61853-7C57-F6FB-FDC7-D1E759D562D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1F51E-9326-474E-AA55-E3878E78E4FA}" type="datetimeFigureOut">
              <a:rPr lang="es-MX" smtClean="0"/>
              <a:t>22/02/24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50F00-79A4-D643-B463-758BEC25F0F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8755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97db20ce4d_0_34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g297db20ce4d_0_3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578069" y="1344785"/>
            <a:ext cx="705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Poppins Black"/>
              <a:buNone/>
              <a:defRPr sz="6000" b="1" i="0">
                <a:latin typeface="Poppins Black"/>
                <a:ea typeface="Poppins Black"/>
                <a:cs typeface="Poppins Black"/>
                <a:sym typeface="Poppins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578071" y="3824460"/>
            <a:ext cx="6080000" cy="16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/>
            </a:lvl3pPr>
            <a:lvl4pPr lvl="3" algn="ctr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46496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>
            <a:spLocks noGrp="1"/>
          </p:cNvSpPr>
          <p:nvPr>
            <p:ph type="title"/>
          </p:nvPr>
        </p:nvSpPr>
        <p:spPr>
          <a:xfrm>
            <a:off x="838199" y="365125"/>
            <a:ext cx="10982000" cy="13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Poppins"/>
              <a:buNone/>
              <a:defRPr b="1" i="0"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10982000" cy="40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609585" lvl="0" indent="-482588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>
                <a:latin typeface="Poppins"/>
                <a:ea typeface="Poppins"/>
                <a:cs typeface="Poppins"/>
                <a:sym typeface="Poppins"/>
              </a:defRPr>
            </a:lvl1pPr>
            <a:lvl2pPr marL="1219170" lvl="1" indent="-457189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Poppins"/>
                <a:ea typeface="Poppins"/>
                <a:cs typeface="Poppins"/>
                <a:sym typeface="Poppins"/>
              </a:defRPr>
            </a:lvl2pPr>
            <a:lvl3pPr marL="1828754" lvl="2" indent="-431789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>
                <a:latin typeface="Poppins"/>
                <a:ea typeface="Poppins"/>
                <a:cs typeface="Poppins"/>
                <a:sym typeface="Poppins"/>
              </a:defRPr>
            </a:lvl3pPr>
            <a:lvl4pPr marL="2438339" lvl="3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>
                <a:latin typeface="Poppins"/>
                <a:ea typeface="Poppins"/>
                <a:cs typeface="Poppins"/>
                <a:sym typeface="Poppins"/>
              </a:defRPr>
            </a:lvl4pPr>
            <a:lvl5pPr marL="3047924" lvl="4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>
                <a:latin typeface="Poppins"/>
                <a:ea typeface="Poppins"/>
                <a:cs typeface="Poppins"/>
                <a:sym typeface="Poppins"/>
              </a:defRPr>
            </a:lvl5pPr>
            <a:lvl6pPr marL="3657509" lvl="5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04114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982000" cy="13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Poppins"/>
              <a:buNone/>
              <a:defRPr b="1" i="0"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75321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lose Slide">
  <p:cSld name="Clos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7"/>
          <p:cNvSpPr txBox="1">
            <a:spLocks noGrp="1"/>
          </p:cNvSpPr>
          <p:nvPr>
            <p:ph type="ctrTitle"/>
          </p:nvPr>
        </p:nvSpPr>
        <p:spPr>
          <a:xfrm>
            <a:off x="864972" y="2210809"/>
            <a:ext cx="4473200" cy="24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 Black"/>
              <a:buNone/>
              <a:defRPr sz="4800" b="1" i="0">
                <a:latin typeface="Poppins Black"/>
                <a:ea typeface="Poppins Black"/>
                <a:cs typeface="Poppins Black"/>
                <a:sym typeface="Poppins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06690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Green">
  <p:cSld name="Title Green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ctrTitle"/>
          </p:nvPr>
        </p:nvSpPr>
        <p:spPr>
          <a:xfrm>
            <a:off x="864967" y="368936"/>
            <a:ext cx="8934000" cy="1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Poppins Black"/>
              <a:buNone/>
              <a:defRPr sz="6000" b="1" i="0">
                <a:latin typeface="Poppins Black"/>
                <a:ea typeface="Poppins Black"/>
                <a:cs typeface="Poppins Black"/>
                <a:sym typeface="Poppins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5310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Pink">
  <p:cSld name="Title Pi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2"/>
          <p:cNvSpPr txBox="1">
            <a:spLocks noGrp="1"/>
          </p:cNvSpPr>
          <p:nvPr>
            <p:ph type="ctrTitle"/>
          </p:nvPr>
        </p:nvSpPr>
        <p:spPr>
          <a:xfrm>
            <a:off x="864967" y="368936"/>
            <a:ext cx="8934000" cy="1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Poppins Black"/>
              <a:buNone/>
              <a:defRPr sz="6000" b="1" i="0">
                <a:latin typeface="Poppins Black"/>
                <a:ea typeface="Poppins Black"/>
                <a:cs typeface="Poppins Black"/>
                <a:sym typeface="Poppins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89056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927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66131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3" r:id="rId5"/>
    <p:sldLayoutId id="2147483674" r:id="rId6"/>
    <p:sldLayoutId id="2147483675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oogle Shape;83;p24"/>
          <p:cNvGrpSpPr/>
          <p:nvPr/>
        </p:nvGrpSpPr>
        <p:grpSpPr>
          <a:xfrm>
            <a:off x="591671" y="5956910"/>
            <a:ext cx="4660232" cy="459747"/>
            <a:chOff x="2933700" y="2011363"/>
            <a:chExt cx="4006848" cy="395288"/>
          </a:xfrm>
        </p:grpSpPr>
        <p:sp>
          <p:nvSpPr>
            <p:cNvPr id="84" name="Google Shape;84;p24"/>
            <p:cNvSpPr/>
            <p:nvPr/>
          </p:nvSpPr>
          <p:spPr>
            <a:xfrm>
              <a:off x="6327775" y="2336800"/>
              <a:ext cx="53975" cy="66675"/>
            </a:xfrm>
            <a:custGeom>
              <a:avLst/>
              <a:gdLst/>
              <a:ahLst/>
              <a:cxnLst/>
              <a:rect l="l" t="t" r="r" b="b"/>
              <a:pathLst>
                <a:path w="149" h="187" extrusionOk="0">
                  <a:moveTo>
                    <a:pt x="98" y="143"/>
                  </a:moveTo>
                  <a:lnTo>
                    <a:pt x="47" y="143"/>
                  </a:lnTo>
                  <a:lnTo>
                    <a:pt x="37" y="186"/>
                  </a:lnTo>
                  <a:lnTo>
                    <a:pt x="0" y="186"/>
                  </a:lnTo>
                  <a:lnTo>
                    <a:pt x="53" y="0"/>
                  </a:lnTo>
                  <a:lnTo>
                    <a:pt x="95" y="0"/>
                  </a:lnTo>
                  <a:lnTo>
                    <a:pt x="148" y="186"/>
                  </a:lnTo>
                  <a:lnTo>
                    <a:pt x="108" y="186"/>
                  </a:lnTo>
                  <a:lnTo>
                    <a:pt x="98" y="143"/>
                  </a:lnTo>
                  <a:close/>
                  <a:moveTo>
                    <a:pt x="74" y="35"/>
                  </a:moveTo>
                  <a:lnTo>
                    <a:pt x="74" y="35"/>
                  </a:lnTo>
                  <a:lnTo>
                    <a:pt x="55" y="112"/>
                  </a:lnTo>
                  <a:lnTo>
                    <a:pt x="93" y="112"/>
                  </a:lnTo>
                  <a:lnTo>
                    <a:pt x="74" y="3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85" name="Google Shape;85;p24"/>
            <p:cNvSpPr/>
            <p:nvPr/>
          </p:nvSpPr>
          <p:spPr>
            <a:xfrm>
              <a:off x="6384925" y="2351088"/>
              <a:ext cx="60325" cy="50800"/>
            </a:xfrm>
            <a:custGeom>
              <a:avLst/>
              <a:gdLst/>
              <a:ahLst/>
              <a:cxnLst/>
              <a:rect l="l" t="t" r="r" b="b"/>
              <a:pathLst>
                <a:path w="168" h="141" extrusionOk="0">
                  <a:moveTo>
                    <a:pt x="132" y="55"/>
                  </a:moveTo>
                  <a:cubicBezTo>
                    <a:pt x="132" y="40"/>
                    <a:pt x="127" y="34"/>
                    <a:pt x="119" y="34"/>
                  </a:cubicBezTo>
                  <a:cubicBezTo>
                    <a:pt x="108" y="34"/>
                    <a:pt x="103" y="42"/>
                    <a:pt x="103" y="53"/>
                  </a:cubicBezTo>
                  <a:lnTo>
                    <a:pt x="103" y="140"/>
                  </a:lnTo>
                  <a:lnTo>
                    <a:pt x="66" y="140"/>
                  </a:lnTo>
                  <a:lnTo>
                    <a:pt x="66" y="55"/>
                  </a:lnTo>
                  <a:cubicBezTo>
                    <a:pt x="66" y="37"/>
                    <a:pt x="58" y="34"/>
                    <a:pt x="53" y="34"/>
                  </a:cubicBezTo>
                  <a:cubicBezTo>
                    <a:pt x="39" y="34"/>
                    <a:pt x="37" y="47"/>
                    <a:pt x="37" y="63"/>
                  </a:cubicBezTo>
                  <a:lnTo>
                    <a:pt x="37" y="140"/>
                  </a:lnTo>
                  <a:lnTo>
                    <a:pt x="0" y="140"/>
                  </a:lnTo>
                  <a:lnTo>
                    <a:pt x="0" y="32"/>
                  </a:lnTo>
                  <a:cubicBezTo>
                    <a:pt x="0" y="18"/>
                    <a:pt x="0" y="10"/>
                    <a:pt x="0" y="2"/>
                  </a:cubicBezTo>
                  <a:lnTo>
                    <a:pt x="34" y="2"/>
                  </a:lnTo>
                  <a:cubicBezTo>
                    <a:pt x="34" y="8"/>
                    <a:pt x="34" y="16"/>
                    <a:pt x="34" y="26"/>
                  </a:cubicBezTo>
                  <a:lnTo>
                    <a:pt x="34" y="26"/>
                  </a:lnTo>
                  <a:cubicBezTo>
                    <a:pt x="39" y="10"/>
                    <a:pt x="51" y="0"/>
                    <a:pt x="69" y="0"/>
                  </a:cubicBezTo>
                  <a:cubicBezTo>
                    <a:pt x="88" y="0"/>
                    <a:pt x="95" y="10"/>
                    <a:pt x="100" y="24"/>
                  </a:cubicBezTo>
                  <a:cubicBezTo>
                    <a:pt x="106" y="10"/>
                    <a:pt x="114" y="0"/>
                    <a:pt x="132" y="0"/>
                  </a:cubicBezTo>
                  <a:cubicBezTo>
                    <a:pt x="159" y="0"/>
                    <a:pt x="167" y="21"/>
                    <a:pt x="167" y="50"/>
                  </a:cubicBezTo>
                  <a:lnTo>
                    <a:pt x="167" y="140"/>
                  </a:lnTo>
                  <a:lnTo>
                    <a:pt x="132" y="140"/>
                  </a:lnTo>
                  <a:lnTo>
                    <a:pt x="132" y="5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86" name="Google Shape;86;p24"/>
            <p:cNvSpPr/>
            <p:nvPr/>
          </p:nvSpPr>
          <p:spPr>
            <a:xfrm>
              <a:off x="6454775" y="2351088"/>
              <a:ext cx="38100" cy="52387"/>
            </a:xfrm>
            <a:custGeom>
              <a:avLst/>
              <a:gdLst/>
              <a:ahLst/>
              <a:cxnLst/>
              <a:rect l="l" t="t" r="r" b="b"/>
              <a:pathLst>
                <a:path w="107" h="144" extrusionOk="0">
                  <a:moveTo>
                    <a:pt x="106" y="82"/>
                  </a:moveTo>
                  <a:lnTo>
                    <a:pt x="35" y="82"/>
                  </a:lnTo>
                  <a:cubicBezTo>
                    <a:pt x="35" y="98"/>
                    <a:pt x="43" y="114"/>
                    <a:pt x="64" y="114"/>
                  </a:cubicBezTo>
                  <a:cubicBezTo>
                    <a:pt x="77" y="114"/>
                    <a:pt x="88" y="108"/>
                    <a:pt x="98" y="103"/>
                  </a:cubicBezTo>
                  <a:lnTo>
                    <a:pt x="98" y="135"/>
                  </a:lnTo>
                  <a:cubicBezTo>
                    <a:pt x="88" y="140"/>
                    <a:pt x="72" y="143"/>
                    <a:pt x="61" y="143"/>
                  </a:cubicBezTo>
                  <a:cubicBezTo>
                    <a:pt x="19" y="143"/>
                    <a:pt x="0" y="114"/>
                    <a:pt x="0" y="71"/>
                  </a:cubicBezTo>
                  <a:cubicBezTo>
                    <a:pt x="0" y="34"/>
                    <a:pt x="19" y="0"/>
                    <a:pt x="53" y="0"/>
                  </a:cubicBezTo>
                  <a:cubicBezTo>
                    <a:pt x="64" y="0"/>
                    <a:pt x="106" y="0"/>
                    <a:pt x="106" y="71"/>
                  </a:cubicBezTo>
                  <a:lnTo>
                    <a:pt x="106" y="82"/>
                  </a:lnTo>
                  <a:close/>
                  <a:moveTo>
                    <a:pt x="75" y="61"/>
                  </a:moveTo>
                  <a:cubicBezTo>
                    <a:pt x="75" y="42"/>
                    <a:pt x="72" y="26"/>
                    <a:pt x="56" y="26"/>
                  </a:cubicBezTo>
                  <a:cubicBezTo>
                    <a:pt x="37" y="26"/>
                    <a:pt x="37" y="53"/>
                    <a:pt x="37" y="61"/>
                  </a:cubicBezTo>
                  <a:lnTo>
                    <a:pt x="75" y="6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87" name="Google Shape;87;p24"/>
            <p:cNvSpPr/>
            <p:nvPr/>
          </p:nvSpPr>
          <p:spPr>
            <a:xfrm>
              <a:off x="6499225" y="2351088"/>
              <a:ext cx="26988" cy="50800"/>
            </a:xfrm>
            <a:custGeom>
              <a:avLst/>
              <a:gdLst/>
              <a:ahLst/>
              <a:cxnLst/>
              <a:rect l="l" t="t" r="r" b="b"/>
              <a:pathLst>
                <a:path w="76" h="141" extrusionOk="0">
                  <a:moveTo>
                    <a:pt x="0" y="32"/>
                  </a:moveTo>
                  <a:cubicBezTo>
                    <a:pt x="0" y="18"/>
                    <a:pt x="0" y="10"/>
                    <a:pt x="0" y="2"/>
                  </a:cubicBezTo>
                  <a:lnTo>
                    <a:pt x="35" y="2"/>
                  </a:lnTo>
                  <a:cubicBezTo>
                    <a:pt x="35" y="10"/>
                    <a:pt x="35" y="18"/>
                    <a:pt x="35" y="26"/>
                  </a:cubicBezTo>
                  <a:lnTo>
                    <a:pt x="35" y="26"/>
                  </a:lnTo>
                  <a:cubicBezTo>
                    <a:pt x="43" y="10"/>
                    <a:pt x="48" y="0"/>
                    <a:pt x="69" y="0"/>
                  </a:cubicBezTo>
                  <a:lnTo>
                    <a:pt x="75" y="0"/>
                  </a:lnTo>
                  <a:lnTo>
                    <a:pt x="75" y="40"/>
                  </a:lnTo>
                  <a:cubicBezTo>
                    <a:pt x="72" y="40"/>
                    <a:pt x="67" y="37"/>
                    <a:pt x="61" y="37"/>
                  </a:cubicBezTo>
                  <a:cubicBezTo>
                    <a:pt x="40" y="37"/>
                    <a:pt x="38" y="58"/>
                    <a:pt x="38" y="79"/>
                  </a:cubicBezTo>
                  <a:lnTo>
                    <a:pt x="38" y="140"/>
                  </a:lnTo>
                  <a:lnTo>
                    <a:pt x="0" y="140"/>
                  </a:lnTo>
                  <a:lnTo>
                    <a:pt x="0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88" name="Google Shape;88;p24"/>
            <p:cNvSpPr/>
            <p:nvPr/>
          </p:nvSpPr>
          <p:spPr>
            <a:xfrm>
              <a:off x="6532563" y="2330450"/>
              <a:ext cx="14287" cy="71438"/>
            </a:xfrm>
            <a:custGeom>
              <a:avLst/>
              <a:gdLst/>
              <a:ahLst/>
              <a:cxnLst/>
              <a:rect l="l" t="t" r="r" b="b"/>
              <a:pathLst>
                <a:path w="38" h="199" extrusionOk="0">
                  <a:moveTo>
                    <a:pt x="0" y="0"/>
                  </a:moveTo>
                  <a:lnTo>
                    <a:pt x="37" y="0"/>
                  </a:lnTo>
                  <a:lnTo>
                    <a:pt x="37" y="37"/>
                  </a:lnTo>
                  <a:lnTo>
                    <a:pt x="0" y="37"/>
                  </a:lnTo>
                  <a:lnTo>
                    <a:pt x="0" y="0"/>
                  </a:lnTo>
                  <a:close/>
                  <a:moveTo>
                    <a:pt x="0" y="60"/>
                  </a:moveTo>
                  <a:lnTo>
                    <a:pt x="37" y="60"/>
                  </a:lnTo>
                  <a:lnTo>
                    <a:pt x="37" y="198"/>
                  </a:lnTo>
                  <a:lnTo>
                    <a:pt x="0" y="198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89" name="Google Shape;89;p24"/>
            <p:cNvSpPr/>
            <p:nvPr/>
          </p:nvSpPr>
          <p:spPr>
            <a:xfrm>
              <a:off x="6554788" y="2351088"/>
              <a:ext cx="31750" cy="52387"/>
            </a:xfrm>
            <a:custGeom>
              <a:avLst/>
              <a:gdLst/>
              <a:ahLst/>
              <a:cxnLst/>
              <a:rect l="l" t="t" r="r" b="b"/>
              <a:pathLst>
                <a:path w="89" h="144" extrusionOk="0">
                  <a:moveTo>
                    <a:pt x="88" y="137"/>
                  </a:moveTo>
                  <a:cubicBezTo>
                    <a:pt x="77" y="140"/>
                    <a:pt x="67" y="143"/>
                    <a:pt x="56" y="143"/>
                  </a:cubicBezTo>
                  <a:cubicBezTo>
                    <a:pt x="8" y="143"/>
                    <a:pt x="0" y="98"/>
                    <a:pt x="0" y="74"/>
                  </a:cubicBezTo>
                  <a:cubicBezTo>
                    <a:pt x="0" y="32"/>
                    <a:pt x="22" y="0"/>
                    <a:pt x="59" y="0"/>
                  </a:cubicBezTo>
                  <a:cubicBezTo>
                    <a:pt x="72" y="0"/>
                    <a:pt x="77" y="2"/>
                    <a:pt x="88" y="8"/>
                  </a:cubicBezTo>
                  <a:lnTo>
                    <a:pt x="85" y="40"/>
                  </a:lnTo>
                  <a:cubicBezTo>
                    <a:pt x="77" y="37"/>
                    <a:pt x="72" y="34"/>
                    <a:pt x="64" y="34"/>
                  </a:cubicBezTo>
                  <a:cubicBezTo>
                    <a:pt x="37" y="34"/>
                    <a:pt x="37" y="69"/>
                    <a:pt x="37" y="74"/>
                  </a:cubicBezTo>
                  <a:cubicBezTo>
                    <a:pt x="37" y="103"/>
                    <a:pt x="53" y="114"/>
                    <a:pt x="67" y="114"/>
                  </a:cubicBezTo>
                  <a:cubicBezTo>
                    <a:pt x="75" y="114"/>
                    <a:pt x="80" y="111"/>
                    <a:pt x="88" y="108"/>
                  </a:cubicBezTo>
                  <a:lnTo>
                    <a:pt x="88" y="137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0" name="Google Shape;90;p24"/>
            <p:cNvSpPr/>
            <p:nvPr/>
          </p:nvSpPr>
          <p:spPr>
            <a:xfrm>
              <a:off x="6591300" y="2352675"/>
              <a:ext cx="38100" cy="52388"/>
            </a:xfrm>
            <a:custGeom>
              <a:avLst/>
              <a:gdLst/>
              <a:ahLst/>
              <a:cxnLst/>
              <a:rect l="l" t="t" r="r" b="b"/>
              <a:pathLst>
                <a:path w="104" h="144" extrusionOk="0">
                  <a:moveTo>
                    <a:pt x="10" y="8"/>
                  </a:moveTo>
                  <a:cubicBezTo>
                    <a:pt x="21" y="6"/>
                    <a:pt x="37" y="0"/>
                    <a:pt x="50" y="0"/>
                  </a:cubicBezTo>
                  <a:cubicBezTo>
                    <a:pt x="92" y="0"/>
                    <a:pt x="103" y="22"/>
                    <a:pt x="103" y="51"/>
                  </a:cubicBezTo>
                  <a:lnTo>
                    <a:pt x="103" y="101"/>
                  </a:lnTo>
                  <a:lnTo>
                    <a:pt x="103" y="141"/>
                  </a:lnTo>
                  <a:lnTo>
                    <a:pt x="69" y="141"/>
                  </a:lnTo>
                  <a:lnTo>
                    <a:pt x="69" y="122"/>
                  </a:lnTo>
                  <a:cubicBezTo>
                    <a:pt x="66" y="130"/>
                    <a:pt x="53" y="143"/>
                    <a:pt x="37" y="143"/>
                  </a:cubicBezTo>
                  <a:cubicBezTo>
                    <a:pt x="16" y="143"/>
                    <a:pt x="0" y="128"/>
                    <a:pt x="0" y="101"/>
                  </a:cubicBezTo>
                  <a:cubicBezTo>
                    <a:pt x="0" y="56"/>
                    <a:pt x="47" y="53"/>
                    <a:pt x="58" y="53"/>
                  </a:cubicBezTo>
                  <a:lnTo>
                    <a:pt x="69" y="53"/>
                  </a:lnTo>
                  <a:cubicBezTo>
                    <a:pt x="69" y="27"/>
                    <a:pt x="53" y="27"/>
                    <a:pt x="47" y="27"/>
                  </a:cubicBezTo>
                  <a:cubicBezTo>
                    <a:pt x="39" y="27"/>
                    <a:pt x="29" y="30"/>
                    <a:pt x="13" y="40"/>
                  </a:cubicBezTo>
                  <a:lnTo>
                    <a:pt x="10" y="8"/>
                  </a:lnTo>
                  <a:close/>
                  <a:moveTo>
                    <a:pt x="31" y="96"/>
                  </a:moveTo>
                  <a:cubicBezTo>
                    <a:pt x="31" y="114"/>
                    <a:pt x="45" y="114"/>
                    <a:pt x="47" y="114"/>
                  </a:cubicBezTo>
                  <a:cubicBezTo>
                    <a:pt x="50" y="114"/>
                    <a:pt x="69" y="114"/>
                    <a:pt x="69" y="80"/>
                  </a:cubicBezTo>
                  <a:lnTo>
                    <a:pt x="69" y="72"/>
                  </a:lnTo>
                  <a:cubicBezTo>
                    <a:pt x="55" y="72"/>
                    <a:pt x="31" y="72"/>
                    <a:pt x="31" y="9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1" name="Google Shape;91;p24"/>
            <p:cNvSpPr/>
            <p:nvPr/>
          </p:nvSpPr>
          <p:spPr>
            <a:xfrm>
              <a:off x="6634163" y="2351088"/>
              <a:ext cx="31750" cy="52387"/>
            </a:xfrm>
            <a:custGeom>
              <a:avLst/>
              <a:gdLst/>
              <a:ahLst/>
              <a:cxnLst/>
              <a:rect l="l" t="t" r="r" b="b"/>
              <a:pathLst>
                <a:path w="86" h="144" extrusionOk="0">
                  <a:moveTo>
                    <a:pt x="79" y="37"/>
                  </a:moveTo>
                  <a:cubicBezTo>
                    <a:pt x="69" y="32"/>
                    <a:pt x="61" y="29"/>
                    <a:pt x="50" y="29"/>
                  </a:cubicBezTo>
                  <a:cubicBezTo>
                    <a:pt x="40" y="29"/>
                    <a:pt x="37" y="34"/>
                    <a:pt x="37" y="40"/>
                  </a:cubicBezTo>
                  <a:cubicBezTo>
                    <a:pt x="37" y="47"/>
                    <a:pt x="42" y="50"/>
                    <a:pt x="61" y="61"/>
                  </a:cubicBezTo>
                  <a:cubicBezTo>
                    <a:pt x="74" y="66"/>
                    <a:pt x="85" y="74"/>
                    <a:pt x="85" y="100"/>
                  </a:cubicBezTo>
                  <a:cubicBezTo>
                    <a:pt x="85" y="132"/>
                    <a:pt x="63" y="143"/>
                    <a:pt x="40" y="143"/>
                  </a:cubicBezTo>
                  <a:cubicBezTo>
                    <a:pt x="29" y="143"/>
                    <a:pt x="13" y="140"/>
                    <a:pt x="0" y="135"/>
                  </a:cubicBezTo>
                  <a:lnTo>
                    <a:pt x="0" y="103"/>
                  </a:lnTo>
                  <a:cubicBezTo>
                    <a:pt x="8" y="108"/>
                    <a:pt x="18" y="114"/>
                    <a:pt x="29" y="114"/>
                  </a:cubicBezTo>
                  <a:cubicBezTo>
                    <a:pt x="45" y="114"/>
                    <a:pt x="47" y="105"/>
                    <a:pt x="47" y="100"/>
                  </a:cubicBezTo>
                  <a:cubicBezTo>
                    <a:pt x="47" y="94"/>
                    <a:pt x="37" y="92"/>
                    <a:pt x="24" y="85"/>
                  </a:cubicBezTo>
                  <a:cubicBezTo>
                    <a:pt x="10" y="79"/>
                    <a:pt x="0" y="66"/>
                    <a:pt x="0" y="42"/>
                  </a:cubicBezTo>
                  <a:cubicBezTo>
                    <a:pt x="0" y="26"/>
                    <a:pt x="8" y="0"/>
                    <a:pt x="45" y="0"/>
                  </a:cubicBezTo>
                  <a:cubicBezTo>
                    <a:pt x="61" y="0"/>
                    <a:pt x="71" y="2"/>
                    <a:pt x="79" y="5"/>
                  </a:cubicBezTo>
                  <a:lnTo>
                    <a:pt x="79" y="37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2" name="Google Shape;92;p24"/>
            <p:cNvSpPr/>
            <p:nvPr/>
          </p:nvSpPr>
          <p:spPr>
            <a:xfrm>
              <a:off x="6327775" y="2298700"/>
              <a:ext cx="612773" cy="7938"/>
            </a:xfrm>
            <a:custGeom>
              <a:avLst/>
              <a:gdLst/>
              <a:ahLst/>
              <a:cxnLst/>
              <a:rect l="l" t="t" r="r" b="b"/>
              <a:pathLst>
                <a:path w="1703" h="20" extrusionOk="0">
                  <a:moveTo>
                    <a:pt x="851" y="19"/>
                  </a:moveTo>
                  <a:lnTo>
                    <a:pt x="0" y="19"/>
                  </a:lnTo>
                  <a:lnTo>
                    <a:pt x="0" y="0"/>
                  </a:lnTo>
                  <a:lnTo>
                    <a:pt x="1702" y="0"/>
                  </a:lnTo>
                  <a:lnTo>
                    <a:pt x="1702" y="19"/>
                  </a:lnTo>
                  <a:lnTo>
                    <a:pt x="851" y="19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3" name="Google Shape;93;p24"/>
            <p:cNvSpPr/>
            <p:nvPr/>
          </p:nvSpPr>
          <p:spPr>
            <a:xfrm>
              <a:off x="5957888" y="2371725"/>
              <a:ext cx="17462" cy="31750"/>
            </a:xfrm>
            <a:custGeom>
              <a:avLst/>
              <a:gdLst/>
              <a:ahLst/>
              <a:cxnLst/>
              <a:rect l="l" t="t" r="r" b="b"/>
              <a:pathLst>
                <a:path w="49" h="89" extrusionOk="0">
                  <a:moveTo>
                    <a:pt x="3" y="0"/>
                  </a:moveTo>
                  <a:lnTo>
                    <a:pt x="24" y="0"/>
                  </a:lnTo>
                  <a:cubicBezTo>
                    <a:pt x="37" y="0"/>
                    <a:pt x="45" y="8"/>
                    <a:pt x="45" y="22"/>
                  </a:cubicBezTo>
                  <a:cubicBezTo>
                    <a:pt x="45" y="32"/>
                    <a:pt x="40" y="40"/>
                    <a:pt x="32" y="43"/>
                  </a:cubicBezTo>
                  <a:lnTo>
                    <a:pt x="32" y="43"/>
                  </a:lnTo>
                  <a:cubicBezTo>
                    <a:pt x="35" y="43"/>
                    <a:pt x="37" y="45"/>
                    <a:pt x="40" y="53"/>
                  </a:cubicBezTo>
                  <a:lnTo>
                    <a:pt x="48" y="85"/>
                  </a:lnTo>
                  <a:lnTo>
                    <a:pt x="35" y="85"/>
                  </a:lnTo>
                  <a:lnTo>
                    <a:pt x="27" y="59"/>
                  </a:lnTo>
                  <a:cubicBezTo>
                    <a:pt x="24" y="51"/>
                    <a:pt x="22" y="51"/>
                    <a:pt x="16" y="51"/>
                  </a:cubicBezTo>
                  <a:lnTo>
                    <a:pt x="14" y="51"/>
                  </a:lnTo>
                  <a:lnTo>
                    <a:pt x="14" y="88"/>
                  </a:lnTo>
                  <a:lnTo>
                    <a:pt x="0" y="88"/>
                  </a:lnTo>
                  <a:lnTo>
                    <a:pt x="3" y="0"/>
                  </a:lnTo>
                  <a:close/>
                  <a:moveTo>
                    <a:pt x="22" y="37"/>
                  </a:moveTo>
                  <a:cubicBezTo>
                    <a:pt x="30" y="37"/>
                    <a:pt x="32" y="32"/>
                    <a:pt x="32" y="24"/>
                  </a:cubicBezTo>
                  <a:cubicBezTo>
                    <a:pt x="32" y="14"/>
                    <a:pt x="27" y="11"/>
                    <a:pt x="22" y="11"/>
                  </a:cubicBezTo>
                  <a:lnTo>
                    <a:pt x="16" y="11"/>
                  </a:lnTo>
                  <a:lnTo>
                    <a:pt x="16" y="35"/>
                  </a:lnTo>
                  <a:lnTo>
                    <a:pt x="22" y="35"/>
                  </a:lnTo>
                  <a:lnTo>
                    <a:pt x="22" y="37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4" name="Google Shape;94;p24"/>
            <p:cNvSpPr/>
            <p:nvPr/>
          </p:nvSpPr>
          <p:spPr>
            <a:xfrm>
              <a:off x="5976938" y="2371725"/>
              <a:ext cx="14287" cy="31750"/>
            </a:xfrm>
            <a:custGeom>
              <a:avLst/>
              <a:gdLst/>
              <a:ahLst/>
              <a:cxnLst/>
              <a:rect l="l" t="t" r="r" b="b"/>
              <a:pathLst>
                <a:path w="38" h="86" extrusionOk="0">
                  <a:moveTo>
                    <a:pt x="0" y="0"/>
                  </a:moveTo>
                  <a:lnTo>
                    <a:pt x="35" y="0"/>
                  </a:lnTo>
                  <a:lnTo>
                    <a:pt x="35" y="14"/>
                  </a:lnTo>
                  <a:lnTo>
                    <a:pt x="14" y="14"/>
                  </a:lnTo>
                  <a:lnTo>
                    <a:pt x="14" y="35"/>
                  </a:lnTo>
                  <a:lnTo>
                    <a:pt x="35" y="35"/>
                  </a:lnTo>
                  <a:lnTo>
                    <a:pt x="35" y="48"/>
                  </a:lnTo>
                  <a:lnTo>
                    <a:pt x="14" y="48"/>
                  </a:lnTo>
                  <a:lnTo>
                    <a:pt x="14" y="72"/>
                  </a:lnTo>
                  <a:lnTo>
                    <a:pt x="37" y="72"/>
                  </a:lnTo>
                  <a:lnTo>
                    <a:pt x="37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5" name="Google Shape;95;p24"/>
            <p:cNvSpPr/>
            <p:nvPr/>
          </p:nvSpPr>
          <p:spPr>
            <a:xfrm>
              <a:off x="5991225" y="2373313"/>
              <a:ext cx="19050" cy="31750"/>
            </a:xfrm>
            <a:custGeom>
              <a:avLst/>
              <a:gdLst/>
              <a:ahLst/>
              <a:cxnLst/>
              <a:rect l="l" t="t" r="r" b="b"/>
              <a:pathLst>
                <a:path w="54" h="86" extrusionOk="0">
                  <a:moveTo>
                    <a:pt x="32" y="34"/>
                  </a:moveTo>
                  <a:lnTo>
                    <a:pt x="53" y="34"/>
                  </a:lnTo>
                  <a:lnTo>
                    <a:pt x="53" y="79"/>
                  </a:lnTo>
                  <a:cubicBezTo>
                    <a:pt x="50" y="82"/>
                    <a:pt x="42" y="85"/>
                    <a:pt x="35" y="85"/>
                  </a:cubicBezTo>
                  <a:cubicBezTo>
                    <a:pt x="13" y="85"/>
                    <a:pt x="0" y="66"/>
                    <a:pt x="0" y="42"/>
                  </a:cubicBezTo>
                  <a:cubicBezTo>
                    <a:pt x="0" y="16"/>
                    <a:pt x="11" y="0"/>
                    <a:pt x="35" y="0"/>
                  </a:cubicBezTo>
                  <a:cubicBezTo>
                    <a:pt x="42" y="0"/>
                    <a:pt x="48" y="3"/>
                    <a:pt x="50" y="3"/>
                  </a:cubicBezTo>
                  <a:lnTo>
                    <a:pt x="50" y="16"/>
                  </a:lnTo>
                  <a:cubicBezTo>
                    <a:pt x="45" y="13"/>
                    <a:pt x="40" y="11"/>
                    <a:pt x="35" y="11"/>
                  </a:cubicBezTo>
                  <a:cubicBezTo>
                    <a:pt x="21" y="11"/>
                    <a:pt x="13" y="23"/>
                    <a:pt x="13" y="42"/>
                  </a:cubicBezTo>
                  <a:cubicBezTo>
                    <a:pt x="13" y="60"/>
                    <a:pt x="21" y="74"/>
                    <a:pt x="32" y="74"/>
                  </a:cubicBezTo>
                  <a:cubicBezTo>
                    <a:pt x="35" y="74"/>
                    <a:pt x="37" y="74"/>
                    <a:pt x="40" y="72"/>
                  </a:cubicBezTo>
                  <a:lnTo>
                    <a:pt x="40" y="48"/>
                  </a:lnTo>
                  <a:lnTo>
                    <a:pt x="29" y="48"/>
                  </a:lnTo>
                  <a:lnTo>
                    <a:pt x="32" y="34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6" name="Google Shape;96;p24"/>
            <p:cNvSpPr/>
            <p:nvPr/>
          </p:nvSpPr>
          <p:spPr>
            <a:xfrm>
              <a:off x="6015038" y="2371725"/>
              <a:ext cx="4762" cy="31750"/>
            </a:xfrm>
            <a:custGeom>
              <a:avLst/>
              <a:gdLst/>
              <a:ahLst/>
              <a:cxnLst/>
              <a:rect l="l" t="t" r="r" b="b"/>
              <a:pathLst>
                <a:path w="14" h="86" extrusionOk="0">
                  <a:moveTo>
                    <a:pt x="6" y="85"/>
                  </a:moveTo>
                  <a:lnTo>
                    <a:pt x="0" y="85"/>
                  </a:lnTo>
                  <a:lnTo>
                    <a:pt x="0" y="0"/>
                  </a:lnTo>
                  <a:lnTo>
                    <a:pt x="13" y="0"/>
                  </a:lnTo>
                  <a:lnTo>
                    <a:pt x="13" y="85"/>
                  </a:lnTo>
                  <a:lnTo>
                    <a:pt x="6" y="8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7" name="Google Shape;97;p24"/>
            <p:cNvSpPr/>
            <p:nvPr/>
          </p:nvSpPr>
          <p:spPr>
            <a:xfrm>
              <a:off x="6021388" y="2371725"/>
              <a:ext cx="19050" cy="31750"/>
            </a:xfrm>
            <a:custGeom>
              <a:avLst/>
              <a:gdLst/>
              <a:ahLst/>
              <a:cxnLst/>
              <a:rect l="l" t="t" r="r" b="b"/>
              <a:pathLst>
                <a:path w="54" h="86" extrusionOk="0">
                  <a:moveTo>
                    <a:pt x="53" y="43"/>
                  </a:moveTo>
                  <a:cubicBezTo>
                    <a:pt x="53" y="75"/>
                    <a:pt x="41" y="85"/>
                    <a:pt x="27" y="85"/>
                  </a:cubicBezTo>
                  <a:cubicBezTo>
                    <a:pt x="14" y="85"/>
                    <a:pt x="0" y="72"/>
                    <a:pt x="0" y="43"/>
                  </a:cubicBezTo>
                  <a:cubicBezTo>
                    <a:pt x="0" y="14"/>
                    <a:pt x="14" y="0"/>
                    <a:pt x="27" y="0"/>
                  </a:cubicBezTo>
                  <a:cubicBezTo>
                    <a:pt x="41" y="0"/>
                    <a:pt x="53" y="14"/>
                    <a:pt x="53" y="43"/>
                  </a:cubicBezTo>
                  <a:close/>
                  <a:moveTo>
                    <a:pt x="40" y="43"/>
                  </a:moveTo>
                  <a:cubicBezTo>
                    <a:pt x="40" y="19"/>
                    <a:pt x="35" y="11"/>
                    <a:pt x="27" y="11"/>
                  </a:cubicBezTo>
                  <a:cubicBezTo>
                    <a:pt x="19" y="11"/>
                    <a:pt x="13" y="19"/>
                    <a:pt x="13" y="43"/>
                  </a:cubicBezTo>
                  <a:cubicBezTo>
                    <a:pt x="13" y="67"/>
                    <a:pt x="19" y="75"/>
                    <a:pt x="27" y="75"/>
                  </a:cubicBezTo>
                  <a:cubicBezTo>
                    <a:pt x="35" y="75"/>
                    <a:pt x="40" y="67"/>
                    <a:pt x="40" y="4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8" name="Google Shape;98;p24"/>
            <p:cNvSpPr/>
            <p:nvPr/>
          </p:nvSpPr>
          <p:spPr>
            <a:xfrm>
              <a:off x="6043613" y="2371725"/>
              <a:ext cx="19050" cy="31750"/>
            </a:xfrm>
            <a:custGeom>
              <a:avLst/>
              <a:gdLst/>
              <a:ahLst/>
              <a:cxnLst/>
              <a:rect l="l" t="t" r="r" b="b"/>
              <a:pathLst>
                <a:path w="51" h="86" extrusionOk="0">
                  <a:moveTo>
                    <a:pt x="0" y="0"/>
                  </a:moveTo>
                  <a:lnTo>
                    <a:pt x="16" y="0"/>
                  </a:lnTo>
                  <a:lnTo>
                    <a:pt x="37" y="67"/>
                  </a:lnTo>
                  <a:lnTo>
                    <a:pt x="37" y="67"/>
                  </a:lnTo>
                  <a:lnTo>
                    <a:pt x="37" y="0"/>
                  </a:lnTo>
                  <a:lnTo>
                    <a:pt x="50" y="0"/>
                  </a:lnTo>
                  <a:lnTo>
                    <a:pt x="50" y="85"/>
                  </a:lnTo>
                  <a:lnTo>
                    <a:pt x="35" y="85"/>
                  </a:lnTo>
                  <a:lnTo>
                    <a:pt x="13" y="19"/>
                  </a:lnTo>
                  <a:lnTo>
                    <a:pt x="11" y="19"/>
                  </a:lnTo>
                  <a:lnTo>
                    <a:pt x="11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9" name="Google Shape;99;p24"/>
            <p:cNvSpPr/>
            <p:nvPr/>
          </p:nvSpPr>
          <p:spPr>
            <a:xfrm>
              <a:off x="6061075" y="2371725"/>
              <a:ext cx="22225" cy="31750"/>
            </a:xfrm>
            <a:custGeom>
              <a:avLst/>
              <a:gdLst/>
              <a:ahLst/>
              <a:cxnLst/>
              <a:rect l="l" t="t" r="r" b="b"/>
              <a:pathLst>
                <a:path w="60" h="86" extrusionOk="0">
                  <a:moveTo>
                    <a:pt x="43" y="64"/>
                  </a:moveTo>
                  <a:lnTo>
                    <a:pt x="19" y="64"/>
                  </a:lnTo>
                  <a:lnTo>
                    <a:pt x="14" y="85"/>
                  </a:lnTo>
                  <a:lnTo>
                    <a:pt x="0" y="85"/>
                  </a:lnTo>
                  <a:lnTo>
                    <a:pt x="24" y="0"/>
                  </a:lnTo>
                  <a:lnTo>
                    <a:pt x="37" y="0"/>
                  </a:lnTo>
                  <a:lnTo>
                    <a:pt x="59" y="85"/>
                  </a:lnTo>
                  <a:lnTo>
                    <a:pt x="45" y="85"/>
                  </a:lnTo>
                  <a:lnTo>
                    <a:pt x="43" y="64"/>
                  </a:lnTo>
                  <a:close/>
                  <a:moveTo>
                    <a:pt x="40" y="53"/>
                  </a:moveTo>
                  <a:lnTo>
                    <a:pt x="32" y="14"/>
                  </a:lnTo>
                  <a:lnTo>
                    <a:pt x="32" y="14"/>
                  </a:lnTo>
                  <a:lnTo>
                    <a:pt x="22" y="53"/>
                  </a:lnTo>
                  <a:lnTo>
                    <a:pt x="40" y="5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0" name="Google Shape;100;p24"/>
            <p:cNvSpPr/>
            <p:nvPr/>
          </p:nvSpPr>
          <p:spPr>
            <a:xfrm>
              <a:off x="6084888" y="2371725"/>
              <a:ext cx="12700" cy="31750"/>
            </a:xfrm>
            <a:custGeom>
              <a:avLst/>
              <a:gdLst/>
              <a:ahLst/>
              <a:cxnLst/>
              <a:rect l="l" t="t" r="r" b="b"/>
              <a:pathLst>
                <a:path w="35" h="86" extrusionOk="0">
                  <a:moveTo>
                    <a:pt x="0" y="0"/>
                  </a:moveTo>
                  <a:lnTo>
                    <a:pt x="13" y="0"/>
                  </a:lnTo>
                  <a:lnTo>
                    <a:pt x="13" y="72"/>
                  </a:lnTo>
                  <a:lnTo>
                    <a:pt x="34" y="72"/>
                  </a:lnTo>
                  <a:lnTo>
                    <a:pt x="34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1" name="Google Shape;101;p24"/>
            <p:cNvSpPr/>
            <p:nvPr/>
          </p:nvSpPr>
          <p:spPr>
            <a:xfrm>
              <a:off x="6103938" y="2371725"/>
              <a:ext cx="20637" cy="31750"/>
            </a:xfrm>
            <a:custGeom>
              <a:avLst/>
              <a:gdLst/>
              <a:ahLst/>
              <a:cxnLst/>
              <a:rect l="l" t="t" r="r" b="b"/>
              <a:pathLst>
                <a:path w="56" h="86" extrusionOk="0">
                  <a:moveTo>
                    <a:pt x="55" y="43"/>
                  </a:moveTo>
                  <a:cubicBezTo>
                    <a:pt x="55" y="75"/>
                    <a:pt x="43" y="85"/>
                    <a:pt x="29" y="85"/>
                  </a:cubicBezTo>
                  <a:cubicBezTo>
                    <a:pt x="16" y="85"/>
                    <a:pt x="2" y="72"/>
                    <a:pt x="2" y="43"/>
                  </a:cubicBezTo>
                  <a:cubicBezTo>
                    <a:pt x="0" y="14"/>
                    <a:pt x="13" y="0"/>
                    <a:pt x="29" y="0"/>
                  </a:cubicBezTo>
                  <a:cubicBezTo>
                    <a:pt x="42" y="0"/>
                    <a:pt x="55" y="14"/>
                    <a:pt x="55" y="43"/>
                  </a:cubicBezTo>
                  <a:close/>
                  <a:moveTo>
                    <a:pt x="42" y="43"/>
                  </a:moveTo>
                  <a:cubicBezTo>
                    <a:pt x="42" y="19"/>
                    <a:pt x="37" y="11"/>
                    <a:pt x="29" y="11"/>
                  </a:cubicBezTo>
                  <a:cubicBezTo>
                    <a:pt x="21" y="11"/>
                    <a:pt x="15" y="19"/>
                    <a:pt x="15" y="43"/>
                  </a:cubicBezTo>
                  <a:cubicBezTo>
                    <a:pt x="13" y="67"/>
                    <a:pt x="21" y="75"/>
                    <a:pt x="29" y="75"/>
                  </a:cubicBezTo>
                  <a:cubicBezTo>
                    <a:pt x="37" y="75"/>
                    <a:pt x="42" y="67"/>
                    <a:pt x="42" y="4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2" name="Google Shape;102;p24"/>
            <p:cNvSpPr/>
            <p:nvPr/>
          </p:nvSpPr>
          <p:spPr>
            <a:xfrm>
              <a:off x="6126163" y="2371725"/>
              <a:ext cx="14287" cy="31750"/>
            </a:xfrm>
            <a:custGeom>
              <a:avLst/>
              <a:gdLst/>
              <a:ahLst/>
              <a:cxnLst/>
              <a:rect l="l" t="t" r="r" b="b"/>
              <a:pathLst>
                <a:path w="39" h="86" extrusionOk="0">
                  <a:moveTo>
                    <a:pt x="0" y="0"/>
                  </a:moveTo>
                  <a:lnTo>
                    <a:pt x="38" y="0"/>
                  </a:lnTo>
                  <a:lnTo>
                    <a:pt x="38" y="14"/>
                  </a:lnTo>
                  <a:lnTo>
                    <a:pt x="14" y="14"/>
                  </a:lnTo>
                  <a:lnTo>
                    <a:pt x="14" y="37"/>
                  </a:lnTo>
                  <a:lnTo>
                    <a:pt x="35" y="37"/>
                  </a:lnTo>
                  <a:lnTo>
                    <a:pt x="35" y="48"/>
                  </a:lnTo>
                  <a:lnTo>
                    <a:pt x="14" y="48"/>
                  </a:lnTo>
                  <a:lnTo>
                    <a:pt x="14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3" name="Google Shape;103;p24"/>
            <p:cNvSpPr/>
            <p:nvPr/>
          </p:nvSpPr>
          <p:spPr>
            <a:xfrm>
              <a:off x="6142038" y="2371725"/>
              <a:ext cx="12700" cy="31750"/>
            </a:xfrm>
            <a:custGeom>
              <a:avLst/>
              <a:gdLst/>
              <a:ahLst/>
              <a:cxnLst/>
              <a:rect l="l" t="t" r="r" b="b"/>
              <a:pathLst>
                <a:path w="35" h="86" extrusionOk="0">
                  <a:moveTo>
                    <a:pt x="0" y="0"/>
                  </a:moveTo>
                  <a:lnTo>
                    <a:pt x="34" y="0"/>
                  </a:lnTo>
                  <a:lnTo>
                    <a:pt x="34" y="14"/>
                  </a:lnTo>
                  <a:lnTo>
                    <a:pt x="13" y="14"/>
                  </a:lnTo>
                  <a:lnTo>
                    <a:pt x="13" y="37"/>
                  </a:lnTo>
                  <a:lnTo>
                    <a:pt x="32" y="37"/>
                  </a:lnTo>
                  <a:lnTo>
                    <a:pt x="32" y="48"/>
                  </a:lnTo>
                  <a:lnTo>
                    <a:pt x="13" y="48"/>
                  </a:lnTo>
                  <a:lnTo>
                    <a:pt x="13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4" name="Google Shape;104;p24"/>
            <p:cNvSpPr/>
            <p:nvPr/>
          </p:nvSpPr>
          <p:spPr>
            <a:xfrm>
              <a:off x="6156325" y="2371725"/>
              <a:ext cx="4763" cy="31750"/>
            </a:xfrm>
            <a:custGeom>
              <a:avLst/>
              <a:gdLst/>
              <a:ahLst/>
              <a:cxnLst/>
              <a:rect l="l" t="t" r="r" b="b"/>
              <a:pathLst>
                <a:path w="14" h="86" extrusionOk="0">
                  <a:moveTo>
                    <a:pt x="6" y="85"/>
                  </a:moveTo>
                  <a:lnTo>
                    <a:pt x="0" y="85"/>
                  </a:lnTo>
                  <a:lnTo>
                    <a:pt x="0" y="0"/>
                  </a:lnTo>
                  <a:lnTo>
                    <a:pt x="13" y="0"/>
                  </a:lnTo>
                  <a:lnTo>
                    <a:pt x="13" y="85"/>
                  </a:lnTo>
                  <a:lnTo>
                    <a:pt x="6" y="8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5" name="Google Shape;105;p24"/>
            <p:cNvSpPr/>
            <p:nvPr/>
          </p:nvSpPr>
          <p:spPr>
            <a:xfrm>
              <a:off x="6162675" y="2371725"/>
              <a:ext cx="17463" cy="31750"/>
            </a:xfrm>
            <a:custGeom>
              <a:avLst/>
              <a:gdLst/>
              <a:ahLst/>
              <a:cxnLst/>
              <a:rect l="l" t="t" r="r" b="b"/>
              <a:pathLst>
                <a:path w="49" h="86" extrusionOk="0">
                  <a:moveTo>
                    <a:pt x="48" y="82"/>
                  </a:moveTo>
                  <a:cubicBezTo>
                    <a:pt x="45" y="85"/>
                    <a:pt x="40" y="85"/>
                    <a:pt x="32" y="85"/>
                  </a:cubicBezTo>
                  <a:cubicBezTo>
                    <a:pt x="11" y="85"/>
                    <a:pt x="0" y="67"/>
                    <a:pt x="0" y="43"/>
                  </a:cubicBezTo>
                  <a:cubicBezTo>
                    <a:pt x="0" y="19"/>
                    <a:pt x="11" y="0"/>
                    <a:pt x="32" y="0"/>
                  </a:cubicBezTo>
                  <a:cubicBezTo>
                    <a:pt x="40" y="0"/>
                    <a:pt x="45" y="3"/>
                    <a:pt x="48" y="3"/>
                  </a:cubicBezTo>
                  <a:lnTo>
                    <a:pt x="48" y="16"/>
                  </a:lnTo>
                  <a:cubicBezTo>
                    <a:pt x="45" y="14"/>
                    <a:pt x="42" y="11"/>
                    <a:pt x="35" y="11"/>
                  </a:cubicBezTo>
                  <a:cubicBezTo>
                    <a:pt x="24" y="11"/>
                    <a:pt x="16" y="19"/>
                    <a:pt x="16" y="43"/>
                  </a:cubicBezTo>
                  <a:cubicBezTo>
                    <a:pt x="16" y="64"/>
                    <a:pt x="24" y="75"/>
                    <a:pt x="35" y="75"/>
                  </a:cubicBezTo>
                  <a:cubicBezTo>
                    <a:pt x="40" y="75"/>
                    <a:pt x="45" y="72"/>
                    <a:pt x="48" y="69"/>
                  </a:cubicBezTo>
                  <a:lnTo>
                    <a:pt x="48" y="8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6" name="Google Shape;106;p24"/>
            <p:cNvSpPr/>
            <p:nvPr/>
          </p:nvSpPr>
          <p:spPr>
            <a:xfrm>
              <a:off x="6181725" y="2371725"/>
              <a:ext cx="14288" cy="31750"/>
            </a:xfrm>
            <a:custGeom>
              <a:avLst/>
              <a:gdLst/>
              <a:ahLst/>
              <a:cxnLst/>
              <a:rect l="l" t="t" r="r" b="b"/>
              <a:pathLst>
                <a:path w="38" h="86" extrusionOk="0">
                  <a:moveTo>
                    <a:pt x="0" y="0"/>
                  </a:moveTo>
                  <a:lnTo>
                    <a:pt x="37" y="0"/>
                  </a:lnTo>
                  <a:lnTo>
                    <a:pt x="37" y="14"/>
                  </a:lnTo>
                  <a:lnTo>
                    <a:pt x="13" y="14"/>
                  </a:lnTo>
                  <a:lnTo>
                    <a:pt x="13" y="35"/>
                  </a:lnTo>
                  <a:lnTo>
                    <a:pt x="34" y="35"/>
                  </a:lnTo>
                  <a:lnTo>
                    <a:pt x="34" y="48"/>
                  </a:lnTo>
                  <a:lnTo>
                    <a:pt x="13" y="48"/>
                  </a:lnTo>
                  <a:lnTo>
                    <a:pt x="13" y="72"/>
                  </a:lnTo>
                  <a:lnTo>
                    <a:pt x="37" y="72"/>
                  </a:lnTo>
                  <a:lnTo>
                    <a:pt x="37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7" name="Google Shape;107;p24"/>
            <p:cNvSpPr/>
            <p:nvPr/>
          </p:nvSpPr>
          <p:spPr>
            <a:xfrm>
              <a:off x="6205538" y="2371725"/>
              <a:ext cx="12700" cy="31750"/>
            </a:xfrm>
            <a:custGeom>
              <a:avLst/>
              <a:gdLst/>
              <a:ahLst/>
              <a:cxnLst/>
              <a:rect l="l" t="t" r="r" b="b"/>
              <a:pathLst>
                <a:path w="36" h="86" extrusionOk="0">
                  <a:moveTo>
                    <a:pt x="0" y="0"/>
                  </a:moveTo>
                  <a:lnTo>
                    <a:pt x="35" y="0"/>
                  </a:lnTo>
                  <a:lnTo>
                    <a:pt x="35" y="14"/>
                  </a:lnTo>
                  <a:lnTo>
                    <a:pt x="11" y="14"/>
                  </a:lnTo>
                  <a:lnTo>
                    <a:pt x="11" y="37"/>
                  </a:lnTo>
                  <a:lnTo>
                    <a:pt x="32" y="37"/>
                  </a:lnTo>
                  <a:lnTo>
                    <a:pt x="32" y="48"/>
                  </a:lnTo>
                  <a:lnTo>
                    <a:pt x="11" y="48"/>
                  </a:lnTo>
                  <a:lnTo>
                    <a:pt x="11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8" name="Google Shape;108;p24"/>
            <p:cNvSpPr/>
            <p:nvPr/>
          </p:nvSpPr>
          <p:spPr>
            <a:xfrm>
              <a:off x="6218238" y="2371725"/>
              <a:ext cx="19050" cy="31750"/>
            </a:xfrm>
            <a:custGeom>
              <a:avLst/>
              <a:gdLst/>
              <a:ahLst/>
              <a:cxnLst/>
              <a:rect l="l" t="t" r="r" b="b"/>
              <a:pathLst>
                <a:path w="54" h="86" extrusionOk="0">
                  <a:moveTo>
                    <a:pt x="53" y="43"/>
                  </a:moveTo>
                  <a:cubicBezTo>
                    <a:pt x="53" y="75"/>
                    <a:pt x="40" y="85"/>
                    <a:pt x="27" y="85"/>
                  </a:cubicBezTo>
                  <a:cubicBezTo>
                    <a:pt x="14" y="85"/>
                    <a:pt x="0" y="72"/>
                    <a:pt x="0" y="43"/>
                  </a:cubicBezTo>
                  <a:cubicBezTo>
                    <a:pt x="0" y="14"/>
                    <a:pt x="14" y="0"/>
                    <a:pt x="27" y="0"/>
                  </a:cubicBezTo>
                  <a:cubicBezTo>
                    <a:pt x="40" y="0"/>
                    <a:pt x="53" y="14"/>
                    <a:pt x="53" y="43"/>
                  </a:cubicBezTo>
                  <a:close/>
                  <a:moveTo>
                    <a:pt x="40" y="43"/>
                  </a:moveTo>
                  <a:cubicBezTo>
                    <a:pt x="40" y="19"/>
                    <a:pt x="35" y="11"/>
                    <a:pt x="27" y="11"/>
                  </a:cubicBezTo>
                  <a:cubicBezTo>
                    <a:pt x="19" y="11"/>
                    <a:pt x="14" y="19"/>
                    <a:pt x="14" y="43"/>
                  </a:cubicBezTo>
                  <a:cubicBezTo>
                    <a:pt x="14" y="67"/>
                    <a:pt x="19" y="75"/>
                    <a:pt x="27" y="75"/>
                  </a:cubicBezTo>
                  <a:cubicBezTo>
                    <a:pt x="35" y="75"/>
                    <a:pt x="40" y="67"/>
                    <a:pt x="40" y="4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9" name="Google Shape;109;p24"/>
            <p:cNvSpPr/>
            <p:nvPr/>
          </p:nvSpPr>
          <p:spPr>
            <a:xfrm>
              <a:off x="6240463" y="2371725"/>
              <a:ext cx="17462" cy="31750"/>
            </a:xfrm>
            <a:custGeom>
              <a:avLst/>
              <a:gdLst/>
              <a:ahLst/>
              <a:cxnLst/>
              <a:rect l="l" t="t" r="r" b="b"/>
              <a:pathLst>
                <a:path w="48" h="89" extrusionOk="0">
                  <a:moveTo>
                    <a:pt x="2" y="0"/>
                  </a:moveTo>
                  <a:lnTo>
                    <a:pt x="23" y="0"/>
                  </a:lnTo>
                  <a:cubicBezTo>
                    <a:pt x="37" y="0"/>
                    <a:pt x="45" y="8"/>
                    <a:pt x="45" y="22"/>
                  </a:cubicBezTo>
                  <a:cubicBezTo>
                    <a:pt x="45" y="32"/>
                    <a:pt x="39" y="40"/>
                    <a:pt x="31" y="43"/>
                  </a:cubicBezTo>
                  <a:lnTo>
                    <a:pt x="31" y="43"/>
                  </a:lnTo>
                  <a:cubicBezTo>
                    <a:pt x="34" y="43"/>
                    <a:pt x="37" y="45"/>
                    <a:pt x="39" y="53"/>
                  </a:cubicBezTo>
                  <a:lnTo>
                    <a:pt x="47" y="85"/>
                  </a:lnTo>
                  <a:lnTo>
                    <a:pt x="34" y="85"/>
                  </a:lnTo>
                  <a:lnTo>
                    <a:pt x="26" y="59"/>
                  </a:lnTo>
                  <a:cubicBezTo>
                    <a:pt x="23" y="51"/>
                    <a:pt x="21" y="51"/>
                    <a:pt x="15" y="51"/>
                  </a:cubicBezTo>
                  <a:lnTo>
                    <a:pt x="13" y="51"/>
                  </a:lnTo>
                  <a:lnTo>
                    <a:pt x="13" y="88"/>
                  </a:lnTo>
                  <a:lnTo>
                    <a:pt x="0" y="88"/>
                  </a:lnTo>
                  <a:lnTo>
                    <a:pt x="2" y="0"/>
                  </a:lnTo>
                  <a:close/>
                  <a:moveTo>
                    <a:pt x="18" y="37"/>
                  </a:moveTo>
                  <a:cubicBezTo>
                    <a:pt x="26" y="37"/>
                    <a:pt x="29" y="32"/>
                    <a:pt x="29" y="24"/>
                  </a:cubicBezTo>
                  <a:cubicBezTo>
                    <a:pt x="29" y="14"/>
                    <a:pt x="23" y="11"/>
                    <a:pt x="18" y="11"/>
                  </a:cubicBezTo>
                  <a:lnTo>
                    <a:pt x="13" y="11"/>
                  </a:lnTo>
                  <a:lnTo>
                    <a:pt x="13" y="35"/>
                  </a:lnTo>
                  <a:lnTo>
                    <a:pt x="18" y="35"/>
                  </a:lnTo>
                  <a:lnTo>
                    <a:pt x="18" y="37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0" name="Google Shape;110;p24"/>
            <p:cNvSpPr/>
            <p:nvPr/>
          </p:nvSpPr>
          <p:spPr>
            <a:xfrm>
              <a:off x="6261100" y="2371725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46" h="86" extrusionOk="0">
                  <a:moveTo>
                    <a:pt x="16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14"/>
                  </a:lnTo>
                  <a:lnTo>
                    <a:pt x="30" y="14"/>
                  </a:lnTo>
                  <a:lnTo>
                    <a:pt x="30" y="85"/>
                  </a:lnTo>
                  <a:lnTo>
                    <a:pt x="16" y="85"/>
                  </a:lnTo>
                  <a:lnTo>
                    <a:pt x="16" y="14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1" name="Google Shape;111;p24"/>
            <p:cNvSpPr/>
            <p:nvPr/>
          </p:nvSpPr>
          <p:spPr>
            <a:xfrm>
              <a:off x="6278563" y="2371725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46" h="86" extrusionOk="0">
                  <a:moveTo>
                    <a:pt x="0" y="0"/>
                  </a:moveTo>
                  <a:lnTo>
                    <a:pt x="13" y="0"/>
                  </a:lnTo>
                  <a:lnTo>
                    <a:pt x="13" y="35"/>
                  </a:lnTo>
                  <a:lnTo>
                    <a:pt x="35" y="35"/>
                  </a:lnTo>
                  <a:lnTo>
                    <a:pt x="35" y="0"/>
                  </a:lnTo>
                  <a:lnTo>
                    <a:pt x="45" y="0"/>
                  </a:lnTo>
                  <a:lnTo>
                    <a:pt x="45" y="85"/>
                  </a:lnTo>
                  <a:lnTo>
                    <a:pt x="35" y="85"/>
                  </a:lnTo>
                  <a:lnTo>
                    <a:pt x="35" y="48"/>
                  </a:lnTo>
                  <a:lnTo>
                    <a:pt x="13" y="48"/>
                  </a:lnTo>
                  <a:lnTo>
                    <a:pt x="13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2" name="Google Shape;112;p24"/>
            <p:cNvSpPr/>
            <p:nvPr/>
          </p:nvSpPr>
          <p:spPr>
            <a:xfrm>
              <a:off x="6299200" y="2371725"/>
              <a:ext cx="14288" cy="31750"/>
            </a:xfrm>
            <a:custGeom>
              <a:avLst/>
              <a:gdLst/>
              <a:ahLst/>
              <a:cxnLst/>
              <a:rect l="l" t="t" r="r" b="b"/>
              <a:pathLst>
                <a:path w="38" h="86" extrusionOk="0">
                  <a:moveTo>
                    <a:pt x="0" y="0"/>
                  </a:moveTo>
                  <a:lnTo>
                    <a:pt x="37" y="0"/>
                  </a:lnTo>
                  <a:lnTo>
                    <a:pt x="37" y="14"/>
                  </a:lnTo>
                  <a:lnTo>
                    <a:pt x="13" y="14"/>
                  </a:lnTo>
                  <a:lnTo>
                    <a:pt x="13" y="35"/>
                  </a:lnTo>
                  <a:lnTo>
                    <a:pt x="34" y="35"/>
                  </a:lnTo>
                  <a:lnTo>
                    <a:pt x="34" y="48"/>
                  </a:lnTo>
                  <a:lnTo>
                    <a:pt x="13" y="48"/>
                  </a:lnTo>
                  <a:lnTo>
                    <a:pt x="13" y="72"/>
                  </a:lnTo>
                  <a:lnTo>
                    <a:pt x="37" y="72"/>
                  </a:lnTo>
                  <a:lnTo>
                    <a:pt x="37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3" name="Google Shape;113;p24"/>
            <p:cNvSpPr/>
            <p:nvPr/>
          </p:nvSpPr>
          <p:spPr>
            <a:xfrm>
              <a:off x="5953125" y="2038350"/>
              <a:ext cx="355601" cy="273051"/>
            </a:xfrm>
            <a:custGeom>
              <a:avLst/>
              <a:gdLst/>
              <a:ahLst/>
              <a:cxnLst/>
              <a:rect l="l" t="t" r="r" b="b"/>
              <a:pathLst>
                <a:path w="986" h="758" extrusionOk="0">
                  <a:moveTo>
                    <a:pt x="855" y="140"/>
                  </a:moveTo>
                  <a:cubicBezTo>
                    <a:pt x="842" y="76"/>
                    <a:pt x="791" y="26"/>
                    <a:pt x="733" y="13"/>
                  </a:cubicBezTo>
                  <a:cubicBezTo>
                    <a:pt x="762" y="34"/>
                    <a:pt x="767" y="62"/>
                    <a:pt x="786" y="84"/>
                  </a:cubicBezTo>
                  <a:cubicBezTo>
                    <a:pt x="805" y="105"/>
                    <a:pt x="836" y="119"/>
                    <a:pt x="855" y="140"/>
                  </a:cubicBezTo>
                  <a:close/>
                  <a:moveTo>
                    <a:pt x="209" y="95"/>
                  </a:moveTo>
                  <a:cubicBezTo>
                    <a:pt x="195" y="121"/>
                    <a:pt x="129" y="132"/>
                    <a:pt x="98" y="196"/>
                  </a:cubicBezTo>
                  <a:cubicBezTo>
                    <a:pt x="113" y="156"/>
                    <a:pt x="105" y="98"/>
                    <a:pt x="132" y="66"/>
                  </a:cubicBezTo>
                  <a:cubicBezTo>
                    <a:pt x="55" y="124"/>
                    <a:pt x="90" y="217"/>
                    <a:pt x="84" y="246"/>
                  </a:cubicBezTo>
                  <a:cubicBezTo>
                    <a:pt x="124" y="158"/>
                    <a:pt x="185" y="177"/>
                    <a:pt x="209" y="95"/>
                  </a:cubicBezTo>
                  <a:close/>
                  <a:moveTo>
                    <a:pt x="177" y="582"/>
                  </a:moveTo>
                  <a:cubicBezTo>
                    <a:pt x="143" y="542"/>
                    <a:pt x="68" y="534"/>
                    <a:pt x="39" y="476"/>
                  </a:cubicBezTo>
                  <a:cubicBezTo>
                    <a:pt x="76" y="619"/>
                    <a:pt x="174" y="590"/>
                    <a:pt x="219" y="622"/>
                  </a:cubicBezTo>
                  <a:cubicBezTo>
                    <a:pt x="182" y="566"/>
                    <a:pt x="211" y="532"/>
                    <a:pt x="158" y="452"/>
                  </a:cubicBezTo>
                  <a:cubicBezTo>
                    <a:pt x="166" y="487"/>
                    <a:pt x="145" y="534"/>
                    <a:pt x="177" y="582"/>
                  </a:cubicBezTo>
                  <a:close/>
                  <a:moveTo>
                    <a:pt x="135" y="357"/>
                  </a:moveTo>
                  <a:cubicBezTo>
                    <a:pt x="132" y="399"/>
                    <a:pt x="103" y="421"/>
                    <a:pt x="121" y="500"/>
                  </a:cubicBezTo>
                  <a:cubicBezTo>
                    <a:pt x="87" y="434"/>
                    <a:pt x="34" y="407"/>
                    <a:pt x="18" y="362"/>
                  </a:cubicBezTo>
                  <a:cubicBezTo>
                    <a:pt x="18" y="489"/>
                    <a:pt x="121" y="508"/>
                    <a:pt x="148" y="542"/>
                  </a:cubicBezTo>
                  <a:cubicBezTo>
                    <a:pt x="127" y="463"/>
                    <a:pt x="164" y="434"/>
                    <a:pt x="135" y="357"/>
                  </a:cubicBezTo>
                  <a:close/>
                  <a:moveTo>
                    <a:pt x="209" y="537"/>
                  </a:moveTo>
                  <a:cubicBezTo>
                    <a:pt x="227" y="564"/>
                    <a:pt x="209" y="598"/>
                    <a:pt x="264" y="651"/>
                  </a:cubicBezTo>
                  <a:cubicBezTo>
                    <a:pt x="209" y="619"/>
                    <a:pt x="132" y="632"/>
                    <a:pt x="95" y="590"/>
                  </a:cubicBezTo>
                  <a:cubicBezTo>
                    <a:pt x="161" y="712"/>
                    <a:pt x="272" y="662"/>
                    <a:pt x="304" y="677"/>
                  </a:cubicBezTo>
                  <a:cubicBezTo>
                    <a:pt x="275" y="635"/>
                    <a:pt x="293" y="614"/>
                    <a:pt x="209" y="537"/>
                  </a:cubicBezTo>
                  <a:close/>
                  <a:moveTo>
                    <a:pt x="770" y="540"/>
                  </a:moveTo>
                  <a:cubicBezTo>
                    <a:pt x="685" y="614"/>
                    <a:pt x="707" y="638"/>
                    <a:pt x="675" y="680"/>
                  </a:cubicBezTo>
                  <a:cubicBezTo>
                    <a:pt x="707" y="664"/>
                    <a:pt x="818" y="715"/>
                    <a:pt x="881" y="593"/>
                  </a:cubicBezTo>
                  <a:cubicBezTo>
                    <a:pt x="847" y="635"/>
                    <a:pt x="770" y="619"/>
                    <a:pt x="714" y="654"/>
                  </a:cubicBezTo>
                  <a:cubicBezTo>
                    <a:pt x="773" y="601"/>
                    <a:pt x="754" y="566"/>
                    <a:pt x="770" y="540"/>
                  </a:cubicBezTo>
                  <a:close/>
                  <a:moveTo>
                    <a:pt x="820" y="452"/>
                  </a:moveTo>
                  <a:cubicBezTo>
                    <a:pt x="767" y="532"/>
                    <a:pt x="797" y="566"/>
                    <a:pt x="759" y="619"/>
                  </a:cubicBezTo>
                  <a:cubicBezTo>
                    <a:pt x="805" y="587"/>
                    <a:pt x="902" y="617"/>
                    <a:pt x="940" y="474"/>
                  </a:cubicBezTo>
                  <a:cubicBezTo>
                    <a:pt x="910" y="532"/>
                    <a:pt x="836" y="542"/>
                    <a:pt x="802" y="582"/>
                  </a:cubicBezTo>
                  <a:cubicBezTo>
                    <a:pt x="836" y="534"/>
                    <a:pt x="815" y="487"/>
                    <a:pt x="820" y="452"/>
                  </a:cubicBezTo>
                  <a:close/>
                  <a:moveTo>
                    <a:pt x="574" y="670"/>
                  </a:moveTo>
                  <a:cubicBezTo>
                    <a:pt x="542" y="670"/>
                    <a:pt x="513" y="675"/>
                    <a:pt x="489" y="683"/>
                  </a:cubicBezTo>
                  <a:cubicBezTo>
                    <a:pt x="466" y="675"/>
                    <a:pt x="436" y="667"/>
                    <a:pt x="405" y="670"/>
                  </a:cubicBezTo>
                  <a:cubicBezTo>
                    <a:pt x="378" y="670"/>
                    <a:pt x="346" y="675"/>
                    <a:pt x="312" y="683"/>
                  </a:cubicBezTo>
                  <a:cubicBezTo>
                    <a:pt x="262" y="696"/>
                    <a:pt x="217" y="707"/>
                    <a:pt x="180" y="688"/>
                  </a:cubicBezTo>
                  <a:cubicBezTo>
                    <a:pt x="217" y="720"/>
                    <a:pt x="259" y="733"/>
                    <a:pt x="320" y="725"/>
                  </a:cubicBezTo>
                  <a:cubicBezTo>
                    <a:pt x="370" y="720"/>
                    <a:pt x="413" y="693"/>
                    <a:pt x="463" y="693"/>
                  </a:cubicBezTo>
                  <a:lnTo>
                    <a:pt x="466" y="693"/>
                  </a:lnTo>
                  <a:cubicBezTo>
                    <a:pt x="415" y="720"/>
                    <a:pt x="386" y="754"/>
                    <a:pt x="386" y="754"/>
                  </a:cubicBezTo>
                  <a:lnTo>
                    <a:pt x="410" y="757"/>
                  </a:lnTo>
                  <a:cubicBezTo>
                    <a:pt x="410" y="757"/>
                    <a:pt x="434" y="707"/>
                    <a:pt x="492" y="696"/>
                  </a:cubicBezTo>
                  <a:cubicBezTo>
                    <a:pt x="548" y="709"/>
                    <a:pt x="574" y="757"/>
                    <a:pt x="574" y="757"/>
                  </a:cubicBezTo>
                  <a:lnTo>
                    <a:pt x="598" y="754"/>
                  </a:lnTo>
                  <a:cubicBezTo>
                    <a:pt x="598" y="754"/>
                    <a:pt x="569" y="717"/>
                    <a:pt x="519" y="693"/>
                  </a:cubicBezTo>
                  <a:lnTo>
                    <a:pt x="521" y="693"/>
                  </a:lnTo>
                  <a:cubicBezTo>
                    <a:pt x="569" y="693"/>
                    <a:pt x="611" y="720"/>
                    <a:pt x="664" y="725"/>
                  </a:cubicBezTo>
                  <a:cubicBezTo>
                    <a:pt x="725" y="730"/>
                    <a:pt x="770" y="720"/>
                    <a:pt x="805" y="688"/>
                  </a:cubicBezTo>
                  <a:cubicBezTo>
                    <a:pt x="762" y="707"/>
                    <a:pt x="717" y="696"/>
                    <a:pt x="667" y="683"/>
                  </a:cubicBezTo>
                  <a:cubicBezTo>
                    <a:pt x="632" y="675"/>
                    <a:pt x="601" y="670"/>
                    <a:pt x="574" y="670"/>
                  </a:cubicBezTo>
                  <a:close/>
                  <a:moveTo>
                    <a:pt x="87" y="402"/>
                  </a:moveTo>
                  <a:cubicBezTo>
                    <a:pt x="68" y="328"/>
                    <a:pt x="26" y="301"/>
                    <a:pt x="29" y="256"/>
                  </a:cubicBezTo>
                  <a:cubicBezTo>
                    <a:pt x="0" y="378"/>
                    <a:pt x="76" y="391"/>
                    <a:pt x="98" y="444"/>
                  </a:cubicBezTo>
                  <a:cubicBezTo>
                    <a:pt x="95" y="370"/>
                    <a:pt x="143" y="354"/>
                    <a:pt x="137" y="270"/>
                  </a:cubicBezTo>
                  <a:cubicBezTo>
                    <a:pt x="116" y="309"/>
                    <a:pt x="84" y="317"/>
                    <a:pt x="87" y="402"/>
                  </a:cubicBezTo>
                  <a:close/>
                  <a:moveTo>
                    <a:pt x="135" y="206"/>
                  </a:moveTo>
                  <a:cubicBezTo>
                    <a:pt x="108" y="227"/>
                    <a:pt x="87" y="256"/>
                    <a:pt x="79" y="299"/>
                  </a:cubicBezTo>
                  <a:cubicBezTo>
                    <a:pt x="82" y="254"/>
                    <a:pt x="52" y="190"/>
                    <a:pt x="71" y="143"/>
                  </a:cubicBezTo>
                  <a:cubicBezTo>
                    <a:pt x="0" y="243"/>
                    <a:pt x="76" y="304"/>
                    <a:pt x="79" y="339"/>
                  </a:cubicBezTo>
                  <a:cubicBezTo>
                    <a:pt x="98" y="270"/>
                    <a:pt x="140" y="270"/>
                    <a:pt x="166" y="177"/>
                  </a:cubicBezTo>
                  <a:cubicBezTo>
                    <a:pt x="158" y="188"/>
                    <a:pt x="153" y="190"/>
                    <a:pt x="135" y="206"/>
                  </a:cubicBezTo>
                  <a:close/>
                  <a:moveTo>
                    <a:pt x="847" y="206"/>
                  </a:moveTo>
                  <a:cubicBezTo>
                    <a:pt x="828" y="190"/>
                    <a:pt x="823" y="185"/>
                    <a:pt x="815" y="177"/>
                  </a:cubicBezTo>
                  <a:cubicBezTo>
                    <a:pt x="844" y="270"/>
                    <a:pt x="887" y="270"/>
                    <a:pt x="905" y="341"/>
                  </a:cubicBezTo>
                  <a:cubicBezTo>
                    <a:pt x="908" y="304"/>
                    <a:pt x="985" y="246"/>
                    <a:pt x="913" y="145"/>
                  </a:cubicBezTo>
                  <a:cubicBezTo>
                    <a:pt x="926" y="190"/>
                    <a:pt x="900" y="254"/>
                    <a:pt x="902" y="299"/>
                  </a:cubicBezTo>
                  <a:cubicBezTo>
                    <a:pt x="895" y="256"/>
                    <a:pt x="873" y="230"/>
                    <a:pt x="847" y="206"/>
                  </a:cubicBezTo>
                  <a:close/>
                  <a:moveTo>
                    <a:pt x="860" y="500"/>
                  </a:moveTo>
                  <a:cubicBezTo>
                    <a:pt x="879" y="421"/>
                    <a:pt x="850" y="399"/>
                    <a:pt x="847" y="357"/>
                  </a:cubicBezTo>
                  <a:cubicBezTo>
                    <a:pt x="818" y="434"/>
                    <a:pt x="855" y="463"/>
                    <a:pt x="834" y="542"/>
                  </a:cubicBezTo>
                  <a:cubicBezTo>
                    <a:pt x="860" y="508"/>
                    <a:pt x="961" y="489"/>
                    <a:pt x="963" y="362"/>
                  </a:cubicBezTo>
                  <a:cubicBezTo>
                    <a:pt x="948" y="407"/>
                    <a:pt x="895" y="434"/>
                    <a:pt x="860" y="500"/>
                  </a:cubicBezTo>
                  <a:close/>
                  <a:moveTo>
                    <a:pt x="881" y="442"/>
                  </a:moveTo>
                  <a:cubicBezTo>
                    <a:pt x="902" y="391"/>
                    <a:pt x="979" y="376"/>
                    <a:pt x="950" y="254"/>
                  </a:cubicBezTo>
                  <a:cubicBezTo>
                    <a:pt x="950" y="301"/>
                    <a:pt x="908" y="328"/>
                    <a:pt x="892" y="399"/>
                  </a:cubicBezTo>
                  <a:cubicBezTo>
                    <a:pt x="895" y="320"/>
                    <a:pt x="863" y="309"/>
                    <a:pt x="842" y="270"/>
                  </a:cubicBezTo>
                  <a:cubicBezTo>
                    <a:pt x="836" y="354"/>
                    <a:pt x="884" y="368"/>
                    <a:pt x="881" y="442"/>
                  </a:cubicBezTo>
                  <a:close/>
                  <a:moveTo>
                    <a:pt x="246" y="13"/>
                  </a:moveTo>
                  <a:cubicBezTo>
                    <a:pt x="188" y="26"/>
                    <a:pt x="137" y="76"/>
                    <a:pt x="124" y="140"/>
                  </a:cubicBezTo>
                  <a:cubicBezTo>
                    <a:pt x="145" y="119"/>
                    <a:pt x="177" y="106"/>
                    <a:pt x="193" y="84"/>
                  </a:cubicBezTo>
                  <a:cubicBezTo>
                    <a:pt x="211" y="63"/>
                    <a:pt x="217" y="34"/>
                    <a:pt x="246" y="13"/>
                  </a:cubicBezTo>
                  <a:close/>
                  <a:moveTo>
                    <a:pt x="895" y="246"/>
                  </a:moveTo>
                  <a:cubicBezTo>
                    <a:pt x="889" y="217"/>
                    <a:pt x="924" y="124"/>
                    <a:pt x="844" y="66"/>
                  </a:cubicBezTo>
                  <a:cubicBezTo>
                    <a:pt x="871" y="98"/>
                    <a:pt x="863" y="156"/>
                    <a:pt x="879" y="196"/>
                  </a:cubicBezTo>
                  <a:cubicBezTo>
                    <a:pt x="850" y="132"/>
                    <a:pt x="783" y="121"/>
                    <a:pt x="770" y="95"/>
                  </a:cubicBezTo>
                  <a:cubicBezTo>
                    <a:pt x="797" y="177"/>
                    <a:pt x="855" y="158"/>
                    <a:pt x="895" y="246"/>
                  </a:cubicBezTo>
                  <a:close/>
                  <a:moveTo>
                    <a:pt x="519" y="129"/>
                  </a:moveTo>
                  <a:lnTo>
                    <a:pt x="519" y="140"/>
                  </a:lnTo>
                  <a:cubicBezTo>
                    <a:pt x="534" y="143"/>
                    <a:pt x="548" y="145"/>
                    <a:pt x="564" y="153"/>
                  </a:cubicBezTo>
                  <a:cubicBezTo>
                    <a:pt x="564" y="148"/>
                    <a:pt x="566" y="145"/>
                    <a:pt x="566" y="143"/>
                  </a:cubicBezTo>
                  <a:cubicBezTo>
                    <a:pt x="550" y="137"/>
                    <a:pt x="534" y="132"/>
                    <a:pt x="519" y="129"/>
                  </a:cubicBezTo>
                  <a:close/>
                  <a:moveTo>
                    <a:pt x="553" y="39"/>
                  </a:moveTo>
                  <a:lnTo>
                    <a:pt x="556" y="37"/>
                  </a:lnTo>
                  <a:lnTo>
                    <a:pt x="550" y="34"/>
                  </a:lnTo>
                  <a:lnTo>
                    <a:pt x="534" y="34"/>
                  </a:lnTo>
                  <a:lnTo>
                    <a:pt x="529" y="37"/>
                  </a:lnTo>
                  <a:lnTo>
                    <a:pt x="519" y="37"/>
                  </a:lnTo>
                  <a:lnTo>
                    <a:pt x="519" y="39"/>
                  </a:lnTo>
                  <a:cubicBezTo>
                    <a:pt x="524" y="39"/>
                    <a:pt x="529" y="39"/>
                    <a:pt x="534" y="42"/>
                  </a:cubicBezTo>
                  <a:lnTo>
                    <a:pt x="542" y="42"/>
                  </a:lnTo>
                  <a:lnTo>
                    <a:pt x="553" y="39"/>
                  </a:lnTo>
                  <a:close/>
                  <a:moveTo>
                    <a:pt x="516" y="373"/>
                  </a:moveTo>
                  <a:lnTo>
                    <a:pt x="516" y="391"/>
                  </a:lnTo>
                  <a:cubicBezTo>
                    <a:pt x="519" y="389"/>
                    <a:pt x="524" y="386"/>
                    <a:pt x="524" y="381"/>
                  </a:cubicBezTo>
                  <a:cubicBezTo>
                    <a:pt x="524" y="378"/>
                    <a:pt x="521" y="376"/>
                    <a:pt x="516" y="373"/>
                  </a:cubicBezTo>
                  <a:close/>
                  <a:moveTo>
                    <a:pt x="336" y="180"/>
                  </a:moveTo>
                  <a:cubicBezTo>
                    <a:pt x="336" y="177"/>
                    <a:pt x="336" y="177"/>
                    <a:pt x="338" y="174"/>
                  </a:cubicBezTo>
                  <a:lnTo>
                    <a:pt x="333" y="174"/>
                  </a:lnTo>
                  <a:lnTo>
                    <a:pt x="336" y="180"/>
                  </a:lnTo>
                  <a:close/>
                  <a:moveTo>
                    <a:pt x="815" y="323"/>
                  </a:moveTo>
                  <a:cubicBezTo>
                    <a:pt x="815" y="156"/>
                    <a:pt x="685" y="18"/>
                    <a:pt x="521" y="2"/>
                  </a:cubicBezTo>
                  <a:lnTo>
                    <a:pt x="521" y="5"/>
                  </a:lnTo>
                  <a:cubicBezTo>
                    <a:pt x="521" y="8"/>
                    <a:pt x="521" y="10"/>
                    <a:pt x="519" y="13"/>
                  </a:cubicBezTo>
                  <a:cubicBezTo>
                    <a:pt x="593" y="21"/>
                    <a:pt x="659" y="53"/>
                    <a:pt x="709" y="100"/>
                  </a:cubicBezTo>
                  <a:lnTo>
                    <a:pt x="672" y="135"/>
                  </a:lnTo>
                  <a:lnTo>
                    <a:pt x="675" y="129"/>
                  </a:lnTo>
                  <a:lnTo>
                    <a:pt x="669" y="127"/>
                  </a:lnTo>
                  <a:lnTo>
                    <a:pt x="664" y="127"/>
                  </a:lnTo>
                  <a:lnTo>
                    <a:pt x="667" y="121"/>
                  </a:lnTo>
                  <a:lnTo>
                    <a:pt x="662" y="106"/>
                  </a:lnTo>
                  <a:lnTo>
                    <a:pt x="654" y="95"/>
                  </a:lnTo>
                  <a:lnTo>
                    <a:pt x="624" y="79"/>
                  </a:lnTo>
                  <a:lnTo>
                    <a:pt x="622" y="82"/>
                  </a:lnTo>
                  <a:lnTo>
                    <a:pt x="617" y="84"/>
                  </a:lnTo>
                  <a:cubicBezTo>
                    <a:pt x="627" y="98"/>
                    <a:pt x="632" y="113"/>
                    <a:pt x="632" y="132"/>
                  </a:cubicBezTo>
                  <a:lnTo>
                    <a:pt x="632" y="137"/>
                  </a:lnTo>
                  <a:lnTo>
                    <a:pt x="646" y="156"/>
                  </a:lnTo>
                  <a:lnTo>
                    <a:pt x="640" y="158"/>
                  </a:lnTo>
                  <a:lnTo>
                    <a:pt x="646" y="164"/>
                  </a:lnTo>
                  <a:lnTo>
                    <a:pt x="632" y="177"/>
                  </a:lnTo>
                  <a:lnTo>
                    <a:pt x="627" y="166"/>
                  </a:lnTo>
                  <a:cubicBezTo>
                    <a:pt x="624" y="172"/>
                    <a:pt x="622" y="180"/>
                    <a:pt x="617" y="185"/>
                  </a:cubicBezTo>
                  <a:lnTo>
                    <a:pt x="619" y="188"/>
                  </a:lnTo>
                  <a:lnTo>
                    <a:pt x="582" y="225"/>
                  </a:lnTo>
                  <a:cubicBezTo>
                    <a:pt x="579" y="222"/>
                    <a:pt x="577" y="219"/>
                    <a:pt x="574" y="219"/>
                  </a:cubicBezTo>
                  <a:cubicBezTo>
                    <a:pt x="571" y="222"/>
                    <a:pt x="566" y="222"/>
                    <a:pt x="564" y="225"/>
                  </a:cubicBezTo>
                  <a:lnTo>
                    <a:pt x="566" y="227"/>
                  </a:lnTo>
                  <a:lnTo>
                    <a:pt x="569" y="230"/>
                  </a:lnTo>
                  <a:lnTo>
                    <a:pt x="553" y="246"/>
                  </a:lnTo>
                  <a:lnTo>
                    <a:pt x="553" y="243"/>
                  </a:lnTo>
                  <a:lnTo>
                    <a:pt x="537" y="246"/>
                  </a:lnTo>
                  <a:lnTo>
                    <a:pt x="534" y="248"/>
                  </a:lnTo>
                  <a:lnTo>
                    <a:pt x="533" y="248"/>
                  </a:lnTo>
                  <a:lnTo>
                    <a:pt x="532" y="251"/>
                  </a:lnTo>
                  <a:lnTo>
                    <a:pt x="534" y="251"/>
                  </a:lnTo>
                  <a:lnTo>
                    <a:pt x="534" y="256"/>
                  </a:lnTo>
                  <a:lnTo>
                    <a:pt x="537" y="256"/>
                  </a:lnTo>
                  <a:lnTo>
                    <a:pt x="537" y="262"/>
                  </a:lnTo>
                  <a:lnTo>
                    <a:pt x="532" y="262"/>
                  </a:lnTo>
                  <a:lnTo>
                    <a:pt x="526" y="262"/>
                  </a:lnTo>
                  <a:lnTo>
                    <a:pt x="513" y="254"/>
                  </a:lnTo>
                  <a:lnTo>
                    <a:pt x="513" y="309"/>
                  </a:lnTo>
                  <a:cubicBezTo>
                    <a:pt x="545" y="320"/>
                    <a:pt x="579" y="336"/>
                    <a:pt x="579" y="378"/>
                  </a:cubicBezTo>
                  <a:cubicBezTo>
                    <a:pt x="579" y="397"/>
                    <a:pt x="571" y="410"/>
                    <a:pt x="556" y="421"/>
                  </a:cubicBezTo>
                  <a:cubicBezTo>
                    <a:pt x="542" y="429"/>
                    <a:pt x="526" y="434"/>
                    <a:pt x="511" y="439"/>
                  </a:cubicBezTo>
                  <a:lnTo>
                    <a:pt x="511" y="468"/>
                  </a:lnTo>
                  <a:cubicBezTo>
                    <a:pt x="534" y="479"/>
                    <a:pt x="564" y="497"/>
                    <a:pt x="561" y="545"/>
                  </a:cubicBezTo>
                  <a:cubicBezTo>
                    <a:pt x="561" y="556"/>
                    <a:pt x="556" y="561"/>
                    <a:pt x="553" y="561"/>
                  </a:cubicBezTo>
                  <a:cubicBezTo>
                    <a:pt x="540" y="564"/>
                    <a:pt x="526" y="566"/>
                    <a:pt x="511" y="566"/>
                  </a:cubicBezTo>
                  <a:lnTo>
                    <a:pt x="511" y="577"/>
                  </a:lnTo>
                  <a:cubicBezTo>
                    <a:pt x="574" y="572"/>
                    <a:pt x="630" y="545"/>
                    <a:pt x="675" y="505"/>
                  </a:cubicBezTo>
                  <a:lnTo>
                    <a:pt x="712" y="542"/>
                  </a:lnTo>
                  <a:cubicBezTo>
                    <a:pt x="656" y="595"/>
                    <a:pt x="577" y="630"/>
                    <a:pt x="492" y="630"/>
                  </a:cubicBezTo>
                  <a:cubicBezTo>
                    <a:pt x="407" y="630"/>
                    <a:pt x="331" y="598"/>
                    <a:pt x="275" y="542"/>
                  </a:cubicBezTo>
                  <a:lnTo>
                    <a:pt x="312" y="505"/>
                  </a:lnTo>
                  <a:cubicBezTo>
                    <a:pt x="354" y="545"/>
                    <a:pt x="410" y="572"/>
                    <a:pt x="474" y="577"/>
                  </a:cubicBezTo>
                  <a:lnTo>
                    <a:pt x="474" y="566"/>
                  </a:lnTo>
                  <a:cubicBezTo>
                    <a:pt x="415" y="561"/>
                    <a:pt x="362" y="537"/>
                    <a:pt x="320" y="500"/>
                  </a:cubicBezTo>
                  <a:lnTo>
                    <a:pt x="331" y="489"/>
                  </a:lnTo>
                  <a:lnTo>
                    <a:pt x="344" y="492"/>
                  </a:lnTo>
                  <a:lnTo>
                    <a:pt x="352" y="484"/>
                  </a:lnTo>
                  <a:lnTo>
                    <a:pt x="370" y="484"/>
                  </a:lnTo>
                  <a:lnTo>
                    <a:pt x="373" y="476"/>
                  </a:lnTo>
                  <a:lnTo>
                    <a:pt x="373" y="474"/>
                  </a:lnTo>
                  <a:cubicBezTo>
                    <a:pt x="402" y="495"/>
                    <a:pt x="434" y="508"/>
                    <a:pt x="471" y="513"/>
                  </a:cubicBezTo>
                  <a:lnTo>
                    <a:pt x="471" y="503"/>
                  </a:lnTo>
                  <a:cubicBezTo>
                    <a:pt x="431" y="497"/>
                    <a:pt x="394" y="482"/>
                    <a:pt x="365" y="455"/>
                  </a:cubicBezTo>
                  <a:lnTo>
                    <a:pt x="402" y="418"/>
                  </a:lnTo>
                  <a:cubicBezTo>
                    <a:pt x="410" y="426"/>
                    <a:pt x="421" y="434"/>
                    <a:pt x="434" y="439"/>
                  </a:cubicBezTo>
                  <a:cubicBezTo>
                    <a:pt x="434" y="437"/>
                    <a:pt x="436" y="431"/>
                    <a:pt x="436" y="429"/>
                  </a:cubicBezTo>
                  <a:cubicBezTo>
                    <a:pt x="426" y="423"/>
                    <a:pt x="418" y="418"/>
                    <a:pt x="410" y="410"/>
                  </a:cubicBezTo>
                  <a:lnTo>
                    <a:pt x="447" y="373"/>
                  </a:lnTo>
                  <a:cubicBezTo>
                    <a:pt x="452" y="378"/>
                    <a:pt x="460" y="381"/>
                    <a:pt x="468" y="384"/>
                  </a:cubicBezTo>
                  <a:lnTo>
                    <a:pt x="468" y="373"/>
                  </a:lnTo>
                  <a:cubicBezTo>
                    <a:pt x="463" y="370"/>
                    <a:pt x="460" y="368"/>
                    <a:pt x="455" y="365"/>
                  </a:cubicBezTo>
                  <a:lnTo>
                    <a:pt x="466" y="354"/>
                  </a:lnTo>
                  <a:cubicBezTo>
                    <a:pt x="463" y="354"/>
                    <a:pt x="458" y="352"/>
                    <a:pt x="455" y="352"/>
                  </a:cubicBezTo>
                  <a:lnTo>
                    <a:pt x="447" y="360"/>
                  </a:lnTo>
                  <a:cubicBezTo>
                    <a:pt x="444" y="354"/>
                    <a:pt x="439" y="352"/>
                    <a:pt x="439" y="346"/>
                  </a:cubicBezTo>
                  <a:cubicBezTo>
                    <a:pt x="434" y="344"/>
                    <a:pt x="426" y="341"/>
                    <a:pt x="421" y="336"/>
                  </a:cubicBezTo>
                  <a:cubicBezTo>
                    <a:pt x="397" y="320"/>
                    <a:pt x="386" y="299"/>
                    <a:pt x="386" y="272"/>
                  </a:cubicBezTo>
                  <a:cubicBezTo>
                    <a:pt x="386" y="251"/>
                    <a:pt x="391" y="235"/>
                    <a:pt x="402" y="225"/>
                  </a:cubicBezTo>
                  <a:lnTo>
                    <a:pt x="365" y="188"/>
                  </a:lnTo>
                  <a:cubicBezTo>
                    <a:pt x="391" y="161"/>
                    <a:pt x="429" y="145"/>
                    <a:pt x="466" y="137"/>
                  </a:cubicBezTo>
                  <a:lnTo>
                    <a:pt x="466" y="127"/>
                  </a:lnTo>
                  <a:cubicBezTo>
                    <a:pt x="423" y="132"/>
                    <a:pt x="386" y="151"/>
                    <a:pt x="357" y="180"/>
                  </a:cubicBezTo>
                  <a:lnTo>
                    <a:pt x="352" y="174"/>
                  </a:lnTo>
                  <a:cubicBezTo>
                    <a:pt x="349" y="177"/>
                    <a:pt x="349" y="180"/>
                    <a:pt x="346" y="185"/>
                  </a:cubicBezTo>
                  <a:lnTo>
                    <a:pt x="352" y="190"/>
                  </a:lnTo>
                  <a:cubicBezTo>
                    <a:pt x="320" y="225"/>
                    <a:pt x="299" y="270"/>
                    <a:pt x="299" y="320"/>
                  </a:cubicBezTo>
                  <a:lnTo>
                    <a:pt x="246" y="320"/>
                  </a:lnTo>
                  <a:cubicBezTo>
                    <a:pt x="246" y="254"/>
                    <a:pt x="272" y="196"/>
                    <a:pt x="315" y="151"/>
                  </a:cubicBezTo>
                  <a:lnTo>
                    <a:pt x="331" y="166"/>
                  </a:lnTo>
                  <a:lnTo>
                    <a:pt x="333" y="166"/>
                  </a:lnTo>
                  <a:cubicBezTo>
                    <a:pt x="336" y="166"/>
                    <a:pt x="338" y="166"/>
                    <a:pt x="344" y="164"/>
                  </a:cubicBezTo>
                  <a:lnTo>
                    <a:pt x="323" y="143"/>
                  </a:lnTo>
                  <a:cubicBezTo>
                    <a:pt x="333" y="132"/>
                    <a:pt x="346" y="121"/>
                    <a:pt x="360" y="113"/>
                  </a:cubicBezTo>
                  <a:cubicBezTo>
                    <a:pt x="360" y="111"/>
                    <a:pt x="362" y="106"/>
                    <a:pt x="362" y="106"/>
                  </a:cubicBezTo>
                  <a:cubicBezTo>
                    <a:pt x="362" y="106"/>
                    <a:pt x="368" y="100"/>
                    <a:pt x="370" y="95"/>
                  </a:cubicBezTo>
                  <a:cubicBezTo>
                    <a:pt x="349" y="106"/>
                    <a:pt x="331" y="119"/>
                    <a:pt x="315" y="135"/>
                  </a:cubicBezTo>
                  <a:lnTo>
                    <a:pt x="278" y="98"/>
                  </a:lnTo>
                  <a:cubicBezTo>
                    <a:pt x="328" y="50"/>
                    <a:pt x="394" y="18"/>
                    <a:pt x="466" y="10"/>
                  </a:cubicBezTo>
                  <a:lnTo>
                    <a:pt x="466" y="8"/>
                  </a:lnTo>
                  <a:cubicBezTo>
                    <a:pt x="466" y="5"/>
                    <a:pt x="466" y="2"/>
                    <a:pt x="463" y="0"/>
                  </a:cubicBezTo>
                  <a:cubicBezTo>
                    <a:pt x="299" y="15"/>
                    <a:pt x="169" y="153"/>
                    <a:pt x="169" y="320"/>
                  </a:cubicBezTo>
                  <a:cubicBezTo>
                    <a:pt x="164" y="500"/>
                    <a:pt x="309" y="646"/>
                    <a:pt x="489" y="646"/>
                  </a:cubicBezTo>
                  <a:cubicBezTo>
                    <a:pt x="669" y="646"/>
                    <a:pt x="815" y="500"/>
                    <a:pt x="815" y="323"/>
                  </a:cubicBezTo>
                  <a:close/>
                  <a:moveTo>
                    <a:pt x="564" y="230"/>
                  </a:moveTo>
                  <a:lnTo>
                    <a:pt x="558" y="233"/>
                  </a:lnTo>
                  <a:lnTo>
                    <a:pt x="556" y="238"/>
                  </a:lnTo>
                  <a:lnTo>
                    <a:pt x="556" y="235"/>
                  </a:lnTo>
                  <a:lnTo>
                    <a:pt x="558" y="233"/>
                  </a:lnTo>
                  <a:lnTo>
                    <a:pt x="558" y="230"/>
                  </a:lnTo>
                  <a:lnTo>
                    <a:pt x="564" y="227"/>
                  </a:lnTo>
                  <a:lnTo>
                    <a:pt x="566" y="227"/>
                  </a:lnTo>
                  <a:lnTo>
                    <a:pt x="564" y="230"/>
                  </a:lnTo>
                  <a:close/>
                  <a:moveTo>
                    <a:pt x="553" y="235"/>
                  </a:moveTo>
                  <a:lnTo>
                    <a:pt x="545" y="238"/>
                  </a:lnTo>
                  <a:lnTo>
                    <a:pt x="548" y="241"/>
                  </a:lnTo>
                  <a:lnTo>
                    <a:pt x="553" y="238"/>
                  </a:lnTo>
                  <a:lnTo>
                    <a:pt x="556" y="238"/>
                  </a:lnTo>
                  <a:lnTo>
                    <a:pt x="553" y="235"/>
                  </a:lnTo>
                  <a:close/>
                  <a:moveTo>
                    <a:pt x="532" y="248"/>
                  </a:moveTo>
                  <a:lnTo>
                    <a:pt x="535" y="246"/>
                  </a:lnTo>
                  <a:lnTo>
                    <a:pt x="533" y="248"/>
                  </a:lnTo>
                  <a:lnTo>
                    <a:pt x="532" y="248"/>
                  </a:lnTo>
                  <a:close/>
                  <a:moveTo>
                    <a:pt x="542" y="241"/>
                  </a:moveTo>
                  <a:lnTo>
                    <a:pt x="540" y="238"/>
                  </a:lnTo>
                  <a:lnTo>
                    <a:pt x="535" y="246"/>
                  </a:lnTo>
                  <a:lnTo>
                    <a:pt x="542" y="241"/>
                  </a:lnTo>
                  <a:close/>
                  <a:moveTo>
                    <a:pt x="720" y="108"/>
                  </a:moveTo>
                  <a:cubicBezTo>
                    <a:pt x="773" y="164"/>
                    <a:pt x="807" y="238"/>
                    <a:pt x="807" y="320"/>
                  </a:cubicBezTo>
                  <a:lnTo>
                    <a:pt x="754" y="320"/>
                  </a:lnTo>
                  <a:cubicBezTo>
                    <a:pt x="754" y="280"/>
                    <a:pt x="744" y="241"/>
                    <a:pt x="725" y="206"/>
                  </a:cubicBezTo>
                  <a:lnTo>
                    <a:pt x="728" y="209"/>
                  </a:lnTo>
                  <a:lnTo>
                    <a:pt x="728" y="206"/>
                  </a:lnTo>
                  <a:lnTo>
                    <a:pt x="717" y="190"/>
                  </a:lnTo>
                  <a:lnTo>
                    <a:pt x="707" y="174"/>
                  </a:lnTo>
                  <a:lnTo>
                    <a:pt x="693" y="164"/>
                  </a:lnTo>
                  <a:cubicBezTo>
                    <a:pt x="688" y="158"/>
                    <a:pt x="683" y="153"/>
                    <a:pt x="680" y="148"/>
                  </a:cubicBezTo>
                  <a:lnTo>
                    <a:pt x="720" y="108"/>
                  </a:lnTo>
                  <a:close/>
                  <a:moveTo>
                    <a:pt x="651" y="174"/>
                  </a:moveTo>
                  <a:lnTo>
                    <a:pt x="664" y="174"/>
                  </a:lnTo>
                  <a:lnTo>
                    <a:pt x="667" y="177"/>
                  </a:lnTo>
                  <a:lnTo>
                    <a:pt x="664" y="182"/>
                  </a:lnTo>
                  <a:lnTo>
                    <a:pt x="683" y="193"/>
                  </a:lnTo>
                  <a:lnTo>
                    <a:pt x="685" y="193"/>
                  </a:lnTo>
                  <a:lnTo>
                    <a:pt x="709" y="219"/>
                  </a:lnTo>
                  <a:lnTo>
                    <a:pt x="720" y="217"/>
                  </a:lnTo>
                  <a:cubicBezTo>
                    <a:pt x="733" y="248"/>
                    <a:pt x="744" y="283"/>
                    <a:pt x="744" y="317"/>
                  </a:cubicBezTo>
                  <a:lnTo>
                    <a:pt x="691" y="317"/>
                  </a:lnTo>
                  <a:cubicBezTo>
                    <a:pt x="691" y="304"/>
                    <a:pt x="688" y="291"/>
                    <a:pt x="685" y="278"/>
                  </a:cubicBezTo>
                  <a:lnTo>
                    <a:pt x="688" y="275"/>
                  </a:lnTo>
                  <a:lnTo>
                    <a:pt x="690" y="262"/>
                  </a:lnTo>
                  <a:lnTo>
                    <a:pt x="685" y="262"/>
                  </a:lnTo>
                  <a:cubicBezTo>
                    <a:pt x="685" y="262"/>
                    <a:pt x="680" y="251"/>
                    <a:pt x="677" y="248"/>
                  </a:cubicBezTo>
                  <a:lnTo>
                    <a:pt x="680" y="246"/>
                  </a:lnTo>
                  <a:lnTo>
                    <a:pt x="675" y="241"/>
                  </a:lnTo>
                  <a:lnTo>
                    <a:pt x="675" y="235"/>
                  </a:lnTo>
                  <a:lnTo>
                    <a:pt x="672" y="230"/>
                  </a:lnTo>
                  <a:lnTo>
                    <a:pt x="667" y="230"/>
                  </a:lnTo>
                  <a:cubicBezTo>
                    <a:pt x="664" y="227"/>
                    <a:pt x="664" y="225"/>
                    <a:pt x="662" y="222"/>
                  </a:cubicBezTo>
                  <a:lnTo>
                    <a:pt x="664" y="219"/>
                  </a:lnTo>
                  <a:lnTo>
                    <a:pt x="662" y="217"/>
                  </a:lnTo>
                  <a:lnTo>
                    <a:pt x="656" y="219"/>
                  </a:lnTo>
                  <a:lnTo>
                    <a:pt x="659" y="211"/>
                  </a:lnTo>
                  <a:lnTo>
                    <a:pt x="656" y="209"/>
                  </a:lnTo>
                  <a:lnTo>
                    <a:pt x="654" y="214"/>
                  </a:lnTo>
                  <a:cubicBezTo>
                    <a:pt x="648" y="206"/>
                    <a:pt x="640" y="198"/>
                    <a:pt x="635" y="190"/>
                  </a:cubicBezTo>
                  <a:lnTo>
                    <a:pt x="651" y="174"/>
                  </a:lnTo>
                  <a:close/>
                  <a:moveTo>
                    <a:pt x="690" y="260"/>
                  </a:moveTo>
                  <a:lnTo>
                    <a:pt x="691" y="262"/>
                  </a:lnTo>
                  <a:lnTo>
                    <a:pt x="690" y="262"/>
                  </a:lnTo>
                  <a:lnTo>
                    <a:pt x="690" y="260"/>
                  </a:lnTo>
                  <a:close/>
                  <a:moveTo>
                    <a:pt x="691" y="259"/>
                  </a:moveTo>
                  <a:lnTo>
                    <a:pt x="688" y="241"/>
                  </a:lnTo>
                  <a:lnTo>
                    <a:pt x="683" y="219"/>
                  </a:lnTo>
                  <a:lnTo>
                    <a:pt x="667" y="198"/>
                  </a:lnTo>
                  <a:lnTo>
                    <a:pt x="669" y="201"/>
                  </a:lnTo>
                  <a:lnTo>
                    <a:pt x="672" y="198"/>
                  </a:lnTo>
                  <a:lnTo>
                    <a:pt x="659" y="190"/>
                  </a:lnTo>
                  <a:lnTo>
                    <a:pt x="659" y="193"/>
                  </a:lnTo>
                  <a:lnTo>
                    <a:pt x="672" y="209"/>
                  </a:lnTo>
                  <a:lnTo>
                    <a:pt x="680" y="222"/>
                  </a:lnTo>
                  <a:lnTo>
                    <a:pt x="685" y="235"/>
                  </a:lnTo>
                  <a:lnTo>
                    <a:pt x="688" y="246"/>
                  </a:lnTo>
                  <a:lnTo>
                    <a:pt x="690" y="260"/>
                  </a:lnTo>
                  <a:lnTo>
                    <a:pt x="691" y="259"/>
                  </a:lnTo>
                  <a:close/>
                  <a:moveTo>
                    <a:pt x="640" y="299"/>
                  </a:moveTo>
                  <a:lnTo>
                    <a:pt x="651" y="294"/>
                  </a:lnTo>
                  <a:lnTo>
                    <a:pt x="662" y="291"/>
                  </a:lnTo>
                  <a:lnTo>
                    <a:pt x="664" y="286"/>
                  </a:lnTo>
                  <a:lnTo>
                    <a:pt x="669" y="283"/>
                  </a:lnTo>
                  <a:lnTo>
                    <a:pt x="672" y="278"/>
                  </a:lnTo>
                  <a:lnTo>
                    <a:pt x="675" y="270"/>
                  </a:lnTo>
                  <a:cubicBezTo>
                    <a:pt x="675" y="272"/>
                    <a:pt x="677" y="275"/>
                    <a:pt x="677" y="278"/>
                  </a:cubicBezTo>
                  <a:lnTo>
                    <a:pt x="672" y="294"/>
                  </a:lnTo>
                  <a:lnTo>
                    <a:pt x="672" y="299"/>
                  </a:lnTo>
                  <a:lnTo>
                    <a:pt x="680" y="288"/>
                  </a:lnTo>
                  <a:cubicBezTo>
                    <a:pt x="683" y="296"/>
                    <a:pt x="683" y="307"/>
                    <a:pt x="683" y="317"/>
                  </a:cubicBezTo>
                  <a:lnTo>
                    <a:pt x="635" y="317"/>
                  </a:lnTo>
                  <a:lnTo>
                    <a:pt x="635" y="312"/>
                  </a:lnTo>
                  <a:lnTo>
                    <a:pt x="640" y="307"/>
                  </a:lnTo>
                  <a:lnTo>
                    <a:pt x="640" y="304"/>
                  </a:lnTo>
                  <a:lnTo>
                    <a:pt x="643" y="301"/>
                  </a:lnTo>
                  <a:lnTo>
                    <a:pt x="648" y="301"/>
                  </a:lnTo>
                  <a:lnTo>
                    <a:pt x="648" y="299"/>
                  </a:lnTo>
                  <a:lnTo>
                    <a:pt x="640" y="299"/>
                  </a:lnTo>
                  <a:close/>
                  <a:moveTo>
                    <a:pt x="577" y="264"/>
                  </a:moveTo>
                  <a:lnTo>
                    <a:pt x="582" y="264"/>
                  </a:lnTo>
                  <a:lnTo>
                    <a:pt x="577" y="262"/>
                  </a:lnTo>
                  <a:lnTo>
                    <a:pt x="579" y="251"/>
                  </a:lnTo>
                  <a:lnTo>
                    <a:pt x="585" y="246"/>
                  </a:lnTo>
                  <a:cubicBezTo>
                    <a:pt x="587" y="251"/>
                    <a:pt x="593" y="254"/>
                    <a:pt x="595" y="259"/>
                  </a:cubicBezTo>
                  <a:lnTo>
                    <a:pt x="593" y="264"/>
                  </a:lnTo>
                  <a:lnTo>
                    <a:pt x="587" y="262"/>
                  </a:lnTo>
                  <a:lnTo>
                    <a:pt x="582" y="262"/>
                  </a:lnTo>
                  <a:lnTo>
                    <a:pt x="585" y="264"/>
                  </a:lnTo>
                  <a:lnTo>
                    <a:pt x="587" y="264"/>
                  </a:lnTo>
                  <a:lnTo>
                    <a:pt x="585" y="270"/>
                  </a:lnTo>
                  <a:lnTo>
                    <a:pt x="582" y="267"/>
                  </a:lnTo>
                  <a:lnTo>
                    <a:pt x="577" y="264"/>
                  </a:lnTo>
                  <a:close/>
                  <a:moveTo>
                    <a:pt x="595" y="439"/>
                  </a:moveTo>
                  <a:lnTo>
                    <a:pt x="585" y="437"/>
                  </a:lnTo>
                  <a:lnTo>
                    <a:pt x="582" y="437"/>
                  </a:lnTo>
                  <a:lnTo>
                    <a:pt x="577" y="431"/>
                  </a:lnTo>
                  <a:lnTo>
                    <a:pt x="571" y="429"/>
                  </a:lnTo>
                  <a:lnTo>
                    <a:pt x="579" y="421"/>
                  </a:lnTo>
                  <a:lnTo>
                    <a:pt x="590" y="429"/>
                  </a:lnTo>
                  <a:lnTo>
                    <a:pt x="598" y="431"/>
                  </a:lnTo>
                  <a:lnTo>
                    <a:pt x="595" y="439"/>
                  </a:lnTo>
                  <a:close/>
                  <a:moveTo>
                    <a:pt x="627" y="198"/>
                  </a:moveTo>
                  <a:lnTo>
                    <a:pt x="651" y="230"/>
                  </a:lnTo>
                  <a:lnTo>
                    <a:pt x="646" y="230"/>
                  </a:lnTo>
                  <a:lnTo>
                    <a:pt x="646" y="238"/>
                  </a:lnTo>
                  <a:lnTo>
                    <a:pt x="659" y="246"/>
                  </a:lnTo>
                  <a:lnTo>
                    <a:pt x="667" y="270"/>
                  </a:lnTo>
                  <a:lnTo>
                    <a:pt x="664" y="272"/>
                  </a:lnTo>
                  <a:lnTo>
                    <a:pt x="659" y="275"/>
                  </a:lnTo>
                  <a:lnTo>
                    <a:pt x="659" y="283"/>
                  </a:lnTo>
                  <a:lnTo>
                    <a:pt x="656" y="286"/>
                  </a:lnTo>
                  <a:lnTo>
                    <a:pt x="654" y="288"/>
                  </a:lnTo>
                  <a:lnTo>
                    <a:pt x="651" y="288"/>
                  </a:lnTo>
                  <a:lnTo>
                    <a:pt x="646" y="288"/>
                  </a:lnTo>
                  <a:lnTo>
                    <a:pt x="648" y="283"/>
                  </a:lnTo>
                  <a:lnTo>
                    <a:pt x="651" y="272"/>
                  </a:lnTo>
                  <a:lnTo>
                    <a:pt x="654" y="270"/>
                  </a:lnTo>
                  <a:lnTo>
                    <a:pt x="643" y="259"/>
                  </a:lnTo>
                  <a:lnTo>
                    <a:pt x="635" y="262"/>
                  </a:lnTo>
                  <a:lnTo>
                    <a:pt x="632" y="270"/>
                  </a:lnTo>
                  <a:lnTo>
                    <a:pt x="627" y="275"/>
                  </a:lnTo>
                  <a:lnTo>
                    <a:pt x="622" y="270"/>
                  </a:lnTo>
                  <a:lnTo>
                    <a:pt x="619" y="264"/>
                  </a:lnTo>
                  <a:lnTo>
                    <a:pt x="622" y="262"/>
                  </a:lnTo>
                  <a:lnTo>
                    <a:pt x="624" y="264"/>
                  </a:lnTo>
                  <a:lnTo>
                    <a:pt x="627" y="264"/>
                  </a:lnTo>
                  <a:lnTo>
                    <a:pt x="627" y="259"/>
                  </a:lnTo>
                  <a:lnTo>
                    <a:pt x="624" y="259"/>
                  </a:lnTo>
                  <a:lnTo>
                    <a:pt x="624" y="262"/>
                  </a:lnTo>
                  <a:lnTo>
                    <a:pt x="622" y="262"/>
                  </a:lnTo>
                  <a:lnTo>
                    <a:pt x="611" y="248"/>
                  </a:lnTo>
                  <a:lnTo>
                    <a:pt x="606" y="246"/>
                  </a:lnTo>
                  <a:lnTo>
                    <a:pt x="609" y="243"/>
                  </a:lnTo>
                  <a:lnTo>
                    <a:pt x="603" y="243"/>
                  </a:lnTo>
                  <a:lnTo>
                    <a:pt x="606" y="246"/>
                  </a:lnTo>
                  <a:lnTo>
                    <a:pt x="601" y="246"/>
                  </a:lnTo>
                  <a:cubicBezTo>
                    <a:pt x="598" y="246"/>
                    <a:pt x="595" y="241"/>
                    <a:pt x="590" y="235"/>
                  </a:cubicBezTo>
                  <a:lnTo>
                    <a:pt x="627" y="198"/>
                  </a:lnTo>
                  <a:close/>
                  <a:moveTo>
                    <a:pt x="609" y="434"/>
                  </a:moveTo>
                  <a:lnTo>
                    <a:pt x="603" y="429"/>
                  </a:lnTo>
                  <a:lnTo>
                    <a:pt x="606" y="423"/>
                  </a:lnTo>
                  <a:lnTo>
                    <a:pt x="611" y="413"/>
                  </a:lnTo>
                  <a:lnTo>
                    <a:pt x="609" y="410"/>
                  </a:lnTo>
                  <a:lnTo>
                    <a:pt x="611" y="402"/>
                  </a:lnTo>
                  <a:lnTo>
                    <a:pt x="611" y="394"/>
                  </a:lnTo>
                  <a:lnTo>
                    <a:pt x="609" y="386"/>
                  </a:lnTo>
                  <a:lnTo>
                    <a:pt x="603" y="384"/>
                  </a:lnTo>
                  <a:lnTo>
                    <a:pt x="601" y="386"/>
                  </a:lnTo>
                  <a:lnTo>
                    <a:pt x="598" y="386"/>
                  </a:lnTo>
                  <a:cubicBezTo>
                    <a:pt x="603" y="381"/>
                    <a:pt x="606" y="373"/>
                    <a:pt x="609" y="368"/>
                  </a:cubicBezTo>
                  <a:lnTo>
                    <a:pt x="614" y="365"/>
                  </a:lnTo>
                  <a:lnTo>
                    <a:pt x="617" y="362"/>
                  </a:lnTo>
                  <a:lnTo>
                    <a:pt x="617" y="365"/>
                  </a:lnTo>
                  <a:lnTo>
                    <a:pt x="619" y="362"/>
                  </a:lnTo>
                  <a:lnTo>
                    <a:pt x="617" y="360"/>
                  </a:lnTo>
                  <a:lnTo>
                    <a:pt x="619" y="360"/>
                  </a:lnTo>
                  <a:lnTo>
                    <a:pt x="624" y="362"/>
                  </a:lnTo>
                  <a:lnTo>
                    <a:pt x="632" y="362"/>
                  </a:lnTo>
                  <a:lnTo>
                    <a:pt x="638" y="360"/>
                  </a:lnTo>
                  <a:lnTo>
                    <a:pt x="651" y="357"/>
                  </a:lnTo>
                  <a:lnTo>
                    <a:pt x="648" y="352"/>
                  </a:lnTo>
                  <a:lnTo>
                    <a:pt x="648" y="346"/>
                  </a:lnTo>
                  <a:lnTo>
                    <a:pt x="656" y="349"/>
                  </a:lnTo>
                  <a:lnTo>
                    <a:pt x="659" y="346"/>
                  </a:lnTo>
                  <a:lnTo>
                    <a:pt x="659" y="341"/>
                  </a:lnTo>
                  <a:lnTo>
                    <a:pt x="651" y="344"/>
                  </a:lnTo>
                  <a:lnTo>
                    <a:pt x="640" y="341"/>
                  </a:lnTo>
                  <a:lnTo>
                    <a:pt x="632" y="325"/>
                  </a:lnTo>
                  <a:lnTo>
                    <a:pt x="675" y="325"/>
                  </a:lnTo>
                  <a:cubicBezTo>
                    <a:pt x="672" y="373"/>
                    <a:pt x="654" y="415"/>
                    <a:pt x="622" y="447"/>
                  </a:cubicBezTo>
                  <a:lnTo>
                    <a:pt x="617" y="442"/>
                  </a:lnTo>
                  <a:lnTo>
                    <a:pt x="619" y="434"/>
                  </a:lnTo>
                  <a:lnTo>
                    <a:pt x="614" y="418"/>
                  </a:lnTo>
                  <a:lnTo>
                    <a:pt x="609" y="434"/>
                  </a:lnTo>
                  <a:close/>
                  <a:moveTo>
                    <a:pt x="622" y="527"/>
                  </a:moveTo>
                  <a:lnTo>
                    <a:pt x="619" y="521"/>
                  </a:lnTo>
                  <a:lnTo>
                    <a:pt x="627" y="516"/>
                  </a:lnTo>
                  <a:lnTo>
                    <a:pt x="627" y="513"/>
                  </a:lnTo>
                  <a:lnTo>
                    <a:pt x="622" y="511"/>
                  </a:lnTo>
                  <a:lnTo>
                    <a:pt x="627" y="500"/>
                  </a:lnTo>
                  <a:lnTo>
                    <a:pt x="635" y="489"/>
                  </a:lnTo>
                  <a:lnTo>
                    <a:pt x="627" y="482"/>
                  </a:lnTo>
                  <a:lnTo>
                    <a:pt x="619" y="482"/>
                  </a:lnTo>
                  <a:lnTo>
                    <a:pt x="617" y="476"/>
                  </a:lnTo>
                  <a:cubicBezTo>
                    <a:pt x="619" y="474"/>
                    <a:pt x="622" y="471"/>
                    <a:pt x="627" y="468"/>
                  </a:cubicBezTo>
                  <a:lnTo>
                    <a:pt x="664" y="505"/>
                  </a:lnTo>
                  <a:cubicBezTo>
                    <a:pt x="651" y="516"/>
                    <a:pt x="635" y="529"/>
                    <a:pt x="617" y="537"/>
                  </a:cubicBezTo>
                  <a:lnTo>
                    <a:pt x="622" y="527"/>
                  </a:lnTo>
                  <a:close/>
                  <a:moveTo>
                    <a:pt x="664" y="489"/>
                  </a:moveTo>
                  <a:lnTo>
                    <a:pt x="669" y="484"/>
                  </a:lnTo>
                  <a:lnTo>
                    <a:pt x="667" y="463"/>
                  </a:lnTo>
                  <a:lnTo>
                    <a:pt x="664" y="463"/>
                  </a:lnTo>
                  <a:lnTo>
                    <a:pt x="667" y="460"/>
                  </a:lnTo>
                  <a:lnTo>
                    <a:pt x="659" y="458"/>
                  </a:lnTo>
                  <a:lnTo>
                    <a:pt x="656" y="466"/>
                  </a:lnTo>
                  <a:lnTo>
                    <a:pt x="656" y="476"/>
                  </a:lnTo>
                  <a:lnTo>
                    <a:pt x="654" y="479"/>
                  </a:lnTo>
                  <a:lnTo>
                    <a:pt x="638" y="463"/>
                  </a:lnTo>
                  <a:cubicBezTo>
                    <a:pt x="669" y="429"/>
                    <a:pt x="691" y="384"/>
                    <a:pt x="693" y="336"/>
                  </a:cubicBezTo>
                  <a:lnTo>
                    <a:pt x="746" y="336"/>
                  </a:lnTo>
                  <a:cubicBezTo>
                    <a:pt x="744" y="399"/>
                    <a:pt x="717" y="458"/>
                    <a:pt x="675" y="503"/>
                  </a:cubicBezTo>
                  <a:lnTo>
                    <a:pt x="664" y="489"/>
                  </a:lnTo>
                  <a:close/>
                  <a:moveTo>
                    <a:pt x="680" y="503"/>
                  </a:moveTo>
                  <a:cubicBezTo>
                    <a:pt x="725" y="458"/>
                    <a:pt x="752" y="397"/>
                    <a:pt x="754" y="331"/>
                  </a:cubicBezTo>
                  <a:lnTo>
                    <a:pt x="807" y="331"/>
                  </a:lnTo>
                  <a:cubicBezTo>
                    <a:pt x="805" y="413"/>
                    <a:pt x="773" y="487"/>
                    <a:pt x="717" y="542"/>
                  </a:cubicBezTo>
                  <a:lnTo>
                    <a:pt x="680" y="503"/>
                  </a:lnTo>
                  <a:close/>
                  <a:moveTo>
                    <a:pt x="357" y="452"/>
                  </a:moveTo>
                  <a:cubicBezTo>
                    <a:pt x="354" y="447"/>
                    <a:pt x="349" y="444"/>
                    <a:pt x="346" y="439"/>
                  </a:cubicBezTo>
                  <a:lnTo>
                    <a:pt x="349" y="426"/>
                  </a:lnTo>
                  <a:lnTo>
                    <a:pt x="344" y="413"/>
                  </a:lnTo>
                  <a:lnTo>
                    <a:pt x="344" y="391"/>
                  </a:lnTo>
                  <a:lnTo>
                    <a:pt x="338" y="378"/>
                  </a:lnTo>
                  <a:lnTo>
                    <a:pt x="341" y="370"/>
                  </a:lnTo>
                  <a:lnTo>
                    <a:pt x="333" y="357"/>
                  </a:lnTo>
                  <a:lnTo>
                    <a:pt x="325" y="354"/>
                  </a:lnTo>
                  <a:lnTo>
                    <a:pt x="328" y="346"/>
                  </a:lnTo>
                  <a:lnTo>
                    <a:pt x="325" y="341"/>
                  </a:lnTo>
                  <a:lnTo>
                    <a:pt x="328" y="333"/>
                  </a:lnTo>
                  <a:lnTo>
                    <a:pt x="336" y="333"/>
                  </a:lnTo>
                  <a:lnTo>
                    <a:pt x="338" y="328"/>
                  </a:lnTo>
                  <a:lnTo>
                    <a:pt x="352" y="328"/>
                  </a:lnTo>
                  <a:lnTo>
                    <a:pt x="354" y="331"/>
                  </a:lnTo>
                  <a:lnTo>
                    <a:pt x="352" y="344"/>
                  </a:lnTo>
                  <a:lnTo>
                    <a:pt x="349" y="346"/>
                  </a:lnTo>
                  <a:lnTo>
                    <a:pt x="354" y="357"/>
                  </a:lnTo>
                  <a:lnTo>
                    <a:pt x="352" y="360"/>
                  </a:lnTo>
                  <a:lnTo>
                    <a:pt x="349" y="357"/>
                  </a:lnTo>
                  <a:lnTo>
                    <a:pt x="352" y="362"/>
                  </a:lnTo>
                  <a:lnTo>
                    <a:pt x="354" y="370"/>
                  </a:lnTo>
                  <a:lnTo>
                    <a:pt x="357" y="370"/>
                  </a:lnTo>
                  <a:lnTo>
                    <a:pt x="357" y="365"/>
                  </a:lnTo>
                  <a:lnTo>
                    <a:pt x="354" y="362"/>
                  </a:lnTo>
                  <a:lnTo>
                    <a:pt x="354" y="357"/>
                  </a:lnTo>
                  <a:lnTo>
                    <a:pt x="354" y="349"/>
                  </a:lnTo>
                  <a:lnTo>
                    <a:pt x="357" y="333"/>
                  </a:lnTo>
                  <a:lnTo>
                    <a:pt x="354" y="328"/>
                  </a:lnTo>
                  <a:lnTo>
                    <a:pt x="362" y="328"/>
                  </a:lnTo>
                  <a:cubicBezTo>
                    <a:pt x="365" y="360"/>
                    <a:pt x="378" y="389"/>
                    <a:pt x="399" y="413"/>
                  </a:cubicBezTo>
                  <a:lnTo>
                    <a:pt x="357" y="452"/>
                  </a:lnTo>
                  <a:close/>
                  <a:moveTo>
                    <a:pt x="320" y="349"/>
                  </a:moveTo>
                  <a:lnTo>
                    <a:pt x="315" y="357"/>
                  </a:lnTo>
                  <a:lnTo>
                    <a:pt x="307" y="357"/>
                  </a:lnTo>
                  <a:cubicBezTo>
                    <a:pt x="304" y="349"/>
                    <a:pt x="304" y="341"/>
                    <a:pt x="304" y="331"/>
                  </a:cubicBezTo>
                  <a:lnTo>
                    <a:pt x="320" y="331"/>
                  </a:lnTo>
                  <a:lnTo>
                    <a:pt x="317" y="344"/>
                  </a:lnTo>
                  <a:lnTo>
                    <a:pt x="320" y="349"/>
                  </a:lnTo>
                  <a:close/>
                  <a:moveTo>
                    <a:pt x="338" y="312"/>
                  </a:moveTo>
                  <a:lnTo>
                    <a:pt x="338" y="301"/>
                  </a:lnTo>
                  <a:lnTo>
                    <a:pt x="344" y="299"/>
                  </a:lnTo>
                  <a:lnTo>
                    <a:pt x="354" y="301"/>
                  </a:lnTo>
                  <a:lnTo>
                    <a:pt x="357" y="304"/>
                  </a:lnTo>
                  <a:cubicBezTo>
                    <a:pt x="357" y="309"/>
                    <a:pt x="354" y="317"/>
                    <a:pt x="354" y="323"/>
                  </a:cubicBezTo>
                  <a:lnTo>
                    <a:pt x="341" y="323"/>
                  </a:lnTo>
                  <a:lnTo>
                    <a:pt x="338" y="312"/>
                  </a:lnTo>
                  <a:close/>
                  <a:moveTo>
                    <a:pt x="391" y="352"/>
                  </a:moveTo>
                  <a:lnTo>
                    <a:pt x="394" y="352"/>
                  </a:lnTo>
                  <a:lnTo>
                    <a:pt x="402" y="357"/>
                  </a:lnTo>
                  <a:lnTo>
                    <a:pt x="399" y="360"/>
                  </a:lnTo>
                  <a:lnTo>
                    <a:pt x="407" y="365"/>
                  </a:lnTo>
                  <a:lnTo>
                    <a:pt x="407" y="360"/>
                  </a:lnTo>
                  <a:lnTo>
                    <a:pt x="413" y="352"/>
                  </a:lnTo>
                  <a:lnTo>
                    <a:pt x="418" y="357"/>
                  </a:lnTo>
                  <a:lnTo>
                    <a:pt x="423" y="362"/>
                  </a:lnTo>
                  <a:lnTo>
                    <a:pt x="415" y="365"/>
                  </a:lnTo>
                  <a:lnTo>
                    <a:pt x="418" y="373"/>
                  </a:lnTo>
                  <a:lnTo>
                    <a:pt x="423" y="370"/>
                  </a:lnTo>
                  <a:lnTo>
                    <a:pt x="423" y="368"/>
                  </a:lnTo>
                  <a:lnTo>
                    <a:pt x="429" y="365"/>
                  </a:lnTo>
                  <a:lnTo>
                    <a:pt x="431" y="354"/>
                  </a:lnTo>
                  <a:cubicBezTo>
                    <a:pt x="434" y="362"/>
                    <a:pt x="439" y="368"/>
                    <a:pt x="444" y="373"/>
                  </a:cubicBezTo>
                  <a:lnTo>
                    <a:pt x="407" y="410"/>
                  </a:lnTo>
                  <a:cubicBezTo>
                    <a:pt x="389" y="391"/>
                    <a:pt x="378" y="368"/>
                    <a:pt x="373" y="339"/>
                  </a:cubicBezTo>
                  <a:lnTo>
                    <a:pt x="381" y="346"/>
                  </a:lnTo>
                  <a:lnTo>
                    <a:pt x="389" y="346"/>
                  </a:lnTo>
                  <a:lnTo>
                    <a:pt x="391" y="352"/>
                  </a:lnTo>
                  <a:close/>
                  <a:moveTo>
                    <a:pt x="391" y="233"/>
                  </a:moveTo>
                  <a:cubicBezTo>
                    <a:pt x="383" y="241"/>
                    <a:pt x="376" y="251"/>
                    <a:pt x="370" y="262"/>
                  </a:cubicBezTo>
                  <a:lnTo>
                    <a:pt x="368" y="262"/>
                  </a:lnTo>
                  <a:lnTo>
                    <a:pt x="362" y="264"/>
                  </a:lnTo>
                  <a:lnTo>
                    <a:pt x="360" y="264"/>
                  </a:lnTo>
                  <a:lnTo>
                    <a:pt x="354" y="270"/>
                  </a:lnTo>
                  <a:lnTo>
                    <a:pt x="362" y="270"/>
                  </a:lnTo>
                  <a:lnTo>
                    <a:pt x="368" y="267"/>
                  </a:lnTo>
                  <a:lnTo>
                    <a:pt x="368" y="270"/>
                  </a:lnTo>
                  <a:lnTo>
                    <a:pt x="362" y="272"/>
                  </a:lnTo>
                  <a:lnTo>
                    <a:pt x="360" y="272"/>
                  </a:lnTo>
                  <a:lnTo>
                    <a:pt x="352" y="278"/>
                  </a:lnTo>
                  <a:lnTo>
                    <a:pt x="344" y="278"/>
                  </a:lnTo>
                  <a:lnTo>
                    <a:pt x="333" y="299"/>
                  </a:lnTo>
                  <a:lnTo>
                    <a:pt x="336" y="304"/>
                  </a:lnTo>
                  <a:lnTo>
                    <a:pt x="331" y="312"/>
                  </a:lnTo>
                  <a:lnTo>
                    <a:pt x="331" y="320"/>
                  </a:lnTo>
                  <a:lnTo>
                    <a:pt x="307" y="320"/>
                  </a:lnTo>
                  <a:cubicBezTo>
                    <a:pt x="304" y="272"/>
                    <a:pt x="323" y="230"/>
                    <a:pt x="354" y="196"/>
                  </a:cubicBezTo>
                  <a:lnTo>
                    <a:pt x="391" y="233"/>
                  </a:lnTo>
                  <a:close/>
                  <a:moveTo>
                    <a:pt x="304" y="479"/>
                  </a:moveTo>
                  <a:lnTo>
                    <a:pt x="317" y="487"/>
                  </a:lnTo>
                  <a:lnTo>
                    <a:pt x="320" y="489"/>
                  </a:lnTo>
                  <a:lnTo>
                    <a:pt x="312" y="497"/>
                  </a:lnTo>
                  <a:cubicBezTo>
                    <a:pt x="307" y="492"/>
                    <a:pt x="304" y="489"/>
                    <a:pt x="301" y="484"/>
                  </a:cubicBezTo>
                  <a:lnTo>
                    <a:pt x="304" y="479"/>
                  </a:lnTo>
                  <a:close/>
                  <a:moveTo>
                    <a:pt x="293" y="346"/>
                  </a:moveTo>
                  <a:lnTo>
                    <a:pt x="288" y="349"/>
                  </a:lnTo>
                  <a:lnTo>
                    <a:pt x="286" y="354"/>
                  </a:lnTo>
                  <a:lnTo>
                    <a:pt x="272" y="370"/>
                  </a:lnTo>
                  <a:lnTo>
                    <a:pt x="272" y="394"/>
                  </a:lnTo>
                  <a:lnTo>
                    <a:pt x="259" y="399"/>
                  </a:lnTo>
                  <a:lnTo>
                    <a:pt x="251" y="399"/>
                  </a:lnTo>
                  <a:cubicBezTo>
                    <a:pt x="243" y="378"/>
                    <a:pt x="240" y="354"/>
                    <a:pt x="238" y="331"/>
                  </a:cubicBezTo>
                  <a:lnTo>
                    <a:pt x="293" y="331"/>
                  </a:lnTo>
                  <a:lnTo>
                    <a:pt x="293" y="346"/>
                  </a:lnTo>
                  <a:close/>
                  <a:moveTo>
                    <a:pt x="238" y="399"/>
                  </a:moveTo>
                  <a:lnTo>
                    <a:pt x="235" y="397"/>
                  </a:lnTo>
                  <a:lnTo>
                    <a:pt x="219" y="397"/>
                  </a:lnTo>
                  <a:lnTo>
                    <a:pt x="225" y="402"/>
                  </a:lnTo>
                  <a:lnTo>
                    <a:pt x="211" y="399"/>
                  </a:lnTo>
                  <a:lnTo>
                    <a:pt x="214" y="397"/>
                  </a:lnTo>
                  <a:lnTo>
                    <a:pt x="211" y="394"/>
                  </a:lnTo>
                  <a:lnTo>
                    <a:pt x="201" y="399"/>
                  </a:lnTo>
                  <a:lnTo>
                    <a:pt x="198" y="407"/>
                  </a:lnTo>
                  <a:lnTo>
                    <a:pt x="201" y="423"/>
                  </a:lnTo>
                  <a:lnTo>
                    <a:pt x="211" y="450"/>
                  </a:lnTo>
                  <a:lnTo>
                    <a:pt x="217" y="458"/>
                  </a:lnTo>
                  <a:lnTo>
                    <a:pt x="219" y="458"/>
                  </a:lnTo>
                  <a:lnTo>
                    <a:pt x="211" y="442"/>
                  </a:lnTo>
                  <a:lnTo>
                    <a:pt x="209" y="434"/>
                  </a:lnTo>
                  <a:lnTo>
                    <a:pt x="211" y="431"/>
                  </a:lnTo>
                  <a:lnTo>
                    <a:pt x="211" y="426"/>
                  </a:lnTo>
                  <a:lnTo>
                    <a:pt x="217" y="426"/>
                  </a:lnTo>
                  <a:lnTo>
                    <a:pt x="225" y="439"/>
                  </a:lnTo>
                  <a:lnTo>
                    <a:pt x="227" y="439"/>
                  </a:lnTo>
                  <a:lnTo>
                    <a:pt x="227" y="431"/>
                  </a:lnTo>
                  <a:lnTo>
                    <a:pt x="230" y="434"/>
                  </a:lnTo>
                  <a:lnTo>
                    <a:pt x="230" y="439"/>
                  </a:lnTo>
                  <a:lnTo>
                    <a:pt x="238" y="442"/>
                  </a:lnTo>
                  <a:lnTo>
                    <a:pt x="240" y="439"/>
                  </a:lnTo>
                  <a:lnTo>
                    <a:pt x="240" y="444"/>
                  </a:lnTo>
                  <a:lnTo>
                    <a:pt x="243" y="450"/>
                  </a:lnTo>
                  <a:lnTo>
                    <a:pt x="248" y="450"/>
                  </a:lnTo>
                  <a:lnTo>
                    <a:pt x="259" y="466"/>
                  </a:lnTo>
                  <a:lnTo>
                    <a:pt x="264" y="468"/>
                  </a:lnTo>
                  <a:lnTo>
                    <a:pt x="267" y="460"/>
                  </a:lnTo>
                  <a:cubicBezTo>
                    <a:pt x="278" y="476"/>
                    <a:pt x="291" y="492"/>
                    <a:pt x="304" y="508"/>
                  </a:cubicBezTo>
                  <a:lnTo>
                    <a:pt x="267" y="545"/>
                  </a:lnTo>
                  <a:cubicBezTo>
                    <a:pt x="211" y="489"/>
                    <a:pt x="180" y="415"/>
                    <a:pt x="177" y="333"/>
                  </a:cubicBezTo>
                  <a:lnTo>
                    <a:pt x="230" y="333"/>
                  </a:lnTo>
                  <a:cubicBezTo>
                    <a:pt x="230" y="354"/>
                    <a:pt x="233" y="378"/>
                    <a:pt x="240" y="399"/>
                  </a:cubicBezTo>
                  <a:lnTo>
                    <a:pt x="238" y="399"/>
                  </a:lnTo>
                  <a:close/>
                  <a:moveTo>
                    <a:pt x="299" y="143"/>
                  </a:moveTo>
                  <a:cubicBezTo>
                    <a:pt x="254" y="188"/>
                    <a:pt x="227" y="251"/>
                    <a:pt x="227" y="317"/>
                  </a:cubicBezTo>
                  <a:lnTo>
                    <a:pt x="174" y="317"/>
                  </a:lnTo>
                  <a:cubicBezTo>
                    <a:pt x="174" y="238"/>
                    <a:pt x="209" y="161"/>
                    <a:pt x="262" y="106"/>
                  </a:cubicBezTo>
                  <a:lnTo>
                    <a:pt x="299" y="143"/>
                  </a:lnTo>
                  <a:close/>
                  <a:moveTo>
                    <a:pt x="651" y="87"/>
                  </a:moveTo>
                  <a:lnTo>
                    <a:pt x="648" y="82"/>
                  </a:lnTo>
                  <a:lnTo>
                    <a:pt x="640" y="79"/>
                  </a:lnTo>
                  <a:lnTo>
                    <a:pt x="635" y="84"/>
                  </a:lnTo>
                  <a:lnTo>
                    <a:pt x="643" y="87"/>
                  </a:lnTo>
                  <a:lnTo>
                    <a:pt x="651" y="92"/>
                  </a:lnTo>
                  <a:lnTo>
                    <a:pt x="651" y="87"/>
                  </a:lnTo>
                  <a:close/>
                  <a:moveTo>
                    <a:pt x="619" y="238"/>
                  </a:moveTo>
                  <a:lnTo>
                    <a:pt x="619" y="243"/>
                  </a:lnTo>
                  <a:lnTo>
                    <a:pt x="630" y="241"/>
                  </a:lnTo>
                  <a:lnTo>
                    <a:pt x="632" y="235"/>
                  </a:lnTo>
                  <a:lnTo>
                    <a:pt x="627" y="227"/>
                  </a:lnTo>
                  <a:lnTo>
                    <a:pt x="630" y="222"/>
                  </a:lnTo>
                  <a:lnTo>
                    <a:pt x="638" y="227"/>
                  </a:lnTo>
                  <a:lnTo>
                    <a:pt x="635" y="225"/>
                  </a:lnTo>
                  <a:lnTo>
                    <a:pt x="638" y="222"/>
                  </a:lnTo>
                  <a:lnTo>
                    <a:pt x="635" y="217"/>
                  </a:lnTo>
                  <a:lnTo>
                    <a:pt x="627" y="222"/>
                  </a:lnTo>
                  <a:lnTo>
                    <a:pt x="624" y="227"/>
                  </a:lnTo>
                  <a:lnTo>
                    <a:pt x="622" y="233"/>
                  </a:lnTo>
                  <a:lnTo>
                    <a:pt x="624" y="238"/>
                  </a:lnTo>
                  <a:lnTo>
                    <a:pt x="624" y="241"/>
                  </a:lnTo>
                  <a:lnTo>
                    <a:pt x="619" y="238"/>
                  </a:lnTo>
                  <a:close/>
                  <a:moveTo>
                    <a:pt x="230" y="476"/>
                  </a:moveTo>
                  <a:lnTo>
                    <a:pt x="225" y="463"/>
                  </a:lnTo>
                  <a:lnTo>
                    <a:pt x="219" y="460"/>
                  </a:lnTo>
                  <a:lnTo>
                    <a:pt x="230" y="476"/>
                  </a:lnTo>
                  <a:close/>
                  <a:moveTo>
                    <a:pt x="466" y="296"/>
                  </a:moveTo>
                  <a:lnTo>
                    <a:pt x="466" y="294"/>
                  </a:lnTo>
                  <a:lnTo>
                    <a:pt x="460" y="288"/>
                  </a:lnTo>
                  <a:lnTo>
                    <a:pt x="463" y="283"/>
                  </a:lnTo>
                  <a:lnTo>
                    <a:pt x="466" y="283"/>
                  </a:lnTo>
                  <a:lnTo>
                    <a:pt x="466" y="259"/>
                  </a:lnTo>
                  <a:cubicBezTo>
                    <a:pt x="455" y="262"/>
                    <a:pt x="450" y="267"/>
                    <a:pt x="450" y="275"/>
                  </a:cubicBezTo>
                  <a:cubicBezTo>
                    <a:pt x="450" y="283"/>
                    <a:pt x="455" y="291"/>
                    <a:pt x="466" y="29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4" name="Google Shape;114;p24"/>
            <p:cNvSpPr/>
            <p:nvPr/>
          </p:nvSpPr>
          <p:spPr>
            <a:xfrm>
              <a:off x="6137275" y="2212975"/>
              <a:ext cx="15875" cy="23813"/>
            </a:xfrm>
            <a:custGeom>
              <a:avLst/>
              <a:gdLst/>
              <a:ahLst/>
              <a:cxnLst/>
              <a:rect l="l" t="t" r="r" b="b"/>
              <a:pathLst>
                <a:path w="43" h="65" extrusionOk="0">
                  <a:moveTo>
                    <a:pt x="39" y="64"/>
                  </a:moveTo>
                  <a:cubicBezTo>
                    <a:pt x="42" y="27"/>
                    <a:pt x="21" y="11"/>
                    <a:pt x="0" y="0"/>
                  </a:cubicBezTo>
                  <a:lnTo>
                    <a:pt x="0" y="21"/>
                  </a:lnTo>
                  <a:cubicBezTo>
                    <a:pt x="15" y="29"/>
                    <a:pt x="31" y="43"/>
                    <a:pt x="39" y="64"/>
                  </a:cubicBez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5" name="Google Shape;115;p24"/>
            <p:cNvSpPr/>
            <p:nvPr/>
          </p:nvSpPr>
          <p:spPr>
            <a:xfrm>
              <a:off x="6094413" y="2055813"/>
              <a:ext cx="82550" cy="106362"/>
            </a:xfrm>
            <a:custGeom>
              <a:avLst/>
              <a:gdLst/>
              <a:ahLst/>
              <a:cxnLst/>
              <a:rect l="l" t="t" r="r" b="b"/>
              <a:pathLst>
                <a:path w="229" h="297" extrusionOk="0">
                  <a:moveTo>
                    <a:pt x="143" y="3"/>
                  </a:moveTo>
                  <a:cubicBezTo>
                    <a:pt x="138" y="3"/>
                    <a:pt x="132" y="0"/>
                    <a:pt x="125" y="0"/>
                  </a:cubicBezTo>
                  <a:lnTo>
                    <a:pt x="125" y="16"/>
                  </a:lnTo>
                  <a:lnTo>
                    <a:pt x="125" y="34"/>
                  </a:lnTo>
                  <a:cubicBezTo>
                    <a:pt x="130" y="34"/>
                    <a:pt x="135" y="34"/>
                    <a:pt x="135" y="37"/>
                  </a:cubicBezTo>
                  <a:cubicBezTo>
                    <a:pt x="170" y="45"/>
                    <a:pt x="183" y="66"/>
                    <a:pt x="183" y="85"/>
                  </a:cubicBezTo>
                  <a:cubicBezTo>
                    <a:pt x="183" y="116"/>
                    <a:pt x="156" y="127"/>
                    <a:pt x="122" y="138"/>
                  </a:cubicBezTo>
                  <a:cubicBezTo>
                    <a:pt x="119" y="138"/>
                    <a:pt x="114" y="140"/>
                    <a:pt x="111" y="140"/>
                  </a:cubicBezTo>
                  <a:lnTo>
                    <a:pt x="80" y="148"/>
                  </a:lnTo>
                  <a:cubicBezTo>
                    <a:pt x="77" y="148"/>
                    <a:pt x="72" y="151"/>
                    <a:pt x="69" y="151"/>
                  </a:cubicBezTo>
                  <a:cubicBezTo>
                    <a:pt x="32" y="161"/>
                    <a:pt x="0" y="180"/>
                    <a:pt x="0" y="225"/>
                  </a:cubicBezTo>
                  <a:cubicBezTo>
                    <a:pt x="0" y="270"/>
                    <a:pt x="37" y="286"/>
                    <a:pt x="72" y="296"/>
                  </a:cubicBezTo>
                  <a:lnTo>
                    <a:pt x="72" y="257"/>
                  </a:lnTo>
                  <a:cubicBezTo>
                    <a:pt x="56" y="249"/>
                    <a:pt x="45" y="241"/>
                    <a:pt x="45" y="225"/>
                  </a:cubicBezTo>
                  <a:cubicBezTo>
                    <a:pt x="45" y="209"/>
                    <a:pt x="56" y="198"/>
                    <a:pt x="72" y="193"/>
                  </a:cubicBezTo>
                  <a:cubicBezTo>
                    <a:pt x="74" y="191"/>
                    <a:pt x="80" y="191"/>
                    <a:pt x="82" y="188"/>
                  </a:cubicBezTo>
                  <a:cubicBezTo>
                    <a:pt x="90" y="185"/>
                    <a:pt x="101" y="183"/>
                    <a:pt x="111" y="180"/>
                  </a:cubicBezTo>
                  <a:cubicBezTo>
                    <a:pt x="114" y="180"/>
                    <a:pt x="119" y="177"/>
                    <a:pt x="122" y="177"/>
                  </a:cubicBezTo>
                  <a:cubicBezTo>
                    <a:pt x="172" y="167"/>
                    <a:pt x="228" y="151"/>
                    <a:pt x="228" y="85"/>
                  </a:cubicBezTo>
                  <a:cubicBezTo>
                    <a:pt x="228" y="50"/>
                    <a:pt x="204" y="16"/>
                    <a:pt x="143" y="3"/>
                  </a:cubicBez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6" name="Google Shape;116;p24"/>
            <p:cNvSpPr/>
            <p:nvPr/>
          </p:nvSpPr>
          <p:spPr>
            <a:xfrm>
              <a:off x="6111875" y="2155825"/>
              <a:ext cx="46038" cy="57150"/>
            </a:xfrm>
            <a:custGeom>
              <a:avLst/>
              <a:gdLst/>
              <a:ahLst/>
              <a:cxnLst/>
              <a:rect l="l" t="t" r="r" b="b"/>
              <a:pathLst>
                <a:path w="128" h="160" extrusionOk="0">
                  <a:moveTo>
                    <a:pt x="26" y="159"/>
                  </a:moveTo>
                  <a:lnTo>
                    <a:pt x="26" y="127"/>
                  </a:lnTo>
                  <a:cubicBezTo>
                    <a:pt x="26" y="122"/>
                    <a:pt x="32" y="118"/>
                    <a:pt x="37" y="116"/>
                  </a:cubicBezTo>
                  <a:cubicBezTo>
                    <a:pt x="42" y="113"/>
                    <a:pt x="50" y="111"/>
                    <a:pt x="58" y="109"/>
                  </a:cubicBezTo>
                  <a:cubicBezTo>
                    <a:pt x="63" y="106"/>
                    <a:pt x="66" y="106"/>
                    <a:pt x="69" y="106"/>
                  </a:cubicBezTo>
                  <a:cubicBezTo>
                    <a:pt x="95" y="98"/>
                    <a:pt x="127" y="87"/>
                    <a:pt x="127" y="56"/>
                  </a:cubicBezTo>
                  <a:cubicBezTo>
                    <a:pt x="127" y="24"/>
                    <a:pt x="100" y="11"/>
                    <a:pt x="71" y="0"/>
                  </a:cubicBezTo>
                  <a:lnTo>
                    <a:pt x="71" y="37"/>
                  </a:lnTo>
                  <a:cubicBezTo>
                    <a:pt x="84" y="42"/>
                    <a:pt x="92" y="47"/>
                    <a:pt x="92" y="58"/>
                  </a:cubicBezTo>
                  <a:cubicBezTo>
                    <a:pt x="92" y="68"/>
                    <a:pt x="79" y="77"/>
                    <a:pt x="71" y="79"/>
                  </a:cubicBezTo>
                  <a:cubicBezTo>
                    <a:pt x="69" y="82"/>
                    <a:pt x="61" y="82"/>
                    <a:pt x="61" y="82"/>
                  </a:cubicBezTo>
                  <a:cubicBezTo>
                    <a:pt x="53" y="85"/>
                    <a:pt x="45" y="87"/>
                    <a:pt x="39" y="90"/>
                  </a:cubicBezTo>
                  <a:cubicBezTo>
                    <a:pt x="37" y="93"/>
                    <a:pt x="32" y="93"/>
                    <a:pt x="29" y="95"/>
                  </a:cubicBezTo>
                  <a:cubicBezTo>
                    <a:pt x="13" y="98"/>
                    <a:pt x="0" y="105"/>
                    <a:pt x="0" y="124"/>
                  </a:cubicBezTo>
                  <a:cubicBezTo>
                    <a:pt x="0" y="142"/>
                    <a:pt x="13" y="154"/>
                    <a:pt x="26" y="159"/>
                  </a:cubicBez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7" name="Google Shape;117;p24"/>
            <p:cNvSpPr/>
            <p:nvPr/>
          </p:nvSpPr>
          <p:spPr>
            <a:xfrm>
              <a:off x="6072188" y="2057400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133" h="131" extrusionOk="0">
                  <a:moveTo>
                    <a:pt x="98" y="13"/>
                  </a:moveTo>
                  <a:cubicBezTo>
                    <a:pt x="87" y="16"/>
                    <a:pt x="68" y="19"/>
                    <a:pt x="52" y="37"/>
                  </a:cubicBezTo>
                  <a:cubicBezTo>
                    <a:pt x="50" y="40"/>
                    <a:pt x="42" y="51"/>
                    <a:pt x="37" y="58"/>
                  </a:cubicBezTo>
                  <a:cubicBezTo>
                    <a:pt x="31" y="66"/>
                    <a:pt x="31" y="77"/>
                    <a:pt x="29" y="85"/>
                  </a:cubicBezTo>
                  <a:cubicBezTo>
                    <a:pt x="23" y="93"/>
                    <a:pt x="23" y="98"/>
                    <a:pt x="23" y="98"/>
                  </a:cubicBezTo>
                  <a:cubicBezTo>
                    <a:pt x="23" y="98"/>
                    <a:pt x="23" y="103"/>
                    <a:pt x="18" y="109"/>
                  </a:cubicBezTo>
                  <a:cubicBezTo>
                    <a:pt x="13" y="113"/>
                    <a:pt x="7" y="118"/>
                    <a:pt x="0" y="117"/>
                  </a:cubicBezTo>
                  <a:cubicBezTo>
                    <a:pt x="7" y="118"/>
                    <a:pt x="15" y="114"/>
                    <a:pt x="15" y="114"/>
                  </a:cubicBezTo>
                  <a:cubicBezTo>
                    <a:pt x="15" y="114"/>
                    <a:pt x="13" y="119"/>
                    <a:pt x="10" y="130"/>
                  </a:cubicBezTo>
                  <a:cubicBezTo>
                    <a:pt x="18" y="111"/>
                    <a:pt x="26" y="103"/>
                    <a:pt x="29" y="101"/>
                  </a:cubicBezTo>
                  <a:cubicBezTo>
                    <a:pt x="31" y="101"/>
                    <a:pt x="39" y="101"/>
                    <a:pt x="55" y="93"/>
                  </a:cubicBezTo>
                  <a:cubicBezTo>
                    <a:pt x="71" y="82"/>
                    <a:pt x="95" y="68"/>
                    <a:pt x="103" y="58"/>
                  </a:cubicBezTo>
                  <a:cubicBezTo>
                    <a:pt x="111" y="47"/>
                    <a:pt x="121" y="43"/>
                    <a:pt x="132" y="37"/>
                  </a:cubicBezTo>
                  <a:cubicBezTo>
                    <a:pt x="129" y="24"/>
                    <a:pt x="129" y="11"/>
                    <a:pt x="129" y="0"/>
                  </a:cubicBezTo>
                  <a:cubicBezTo>
                    <a:pt x="111" y="5"/>
                    <a:pt x="100" y="11"/>
                    <a:pt x="98" y="13"/>
                  </a:cubicBezTo>
                  <a:close/>
                  <a:moveTo>
                    <a:pt x="58" y="64"/>
                  </a:moveTo>
                  <a:lnTo>
                    <a:pt x="50" y="66"/>
                  </a:lnTo>
                  <a:lnTo>
                    <a:pt x="63" y="48"/>
                  </a:lnTo>
                  <a:lnTo>
                    <a:pt x="74" y="48"/>
                  </a:lnTo>
                  <a:lnTo>
                    <a:pt x="58" y="6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8" name="Google Shape;118;p24"/>
            <p:cNvSpPr/>
            <p:nvPr/>
          </p:nvSpPr>
          <p:spPr>
            <a:xfrm>
              <a:off x="6126163" y="2198688"/>
              <a:ext cx="7937" cy="66675"/>
            </a:xfrm>
            <a:custGeom>
              <a:avLst/>
              <a:gdLst/>
              <a:ahLst/>
              <a:cxnLst/>
              <a:rect l="l" t="t" r="r" b="b"/>
              <a:pathLst>
                <a:path w="23" h="184" extrusionOk="0">
                  <a:moveTo>
                    <a:pt x="6" y="8"/>
                  </a:moveTo>
                  <a:cubicBezTo>
                    <a:pt x="4" y="8"/>
                    <a:pt x="0" y="11"/>
                    <a:pt x="0" y="11"/>
                  </a:cubicBezTo>
                  <a:cubicBezTo>
                    <a:pt x="0" y="11"/>
                    <a:pt x="3" y="151"/>
                    <a:pt x="3" y="154"/>
                  </a:cubicBezTo>
                  <a:cubicBezTo>
                    <a:pt x="3" y="183"/>
                    <a:pt x="19" y="183"/>
                    <a:pt x="19" y="154"/>
                  </a:cubicBezTo>
                  <a:cubicBezTo>
                    <a:pt x="19" y="151"/>
                    <a:pt x="22" y="0"/>
                    <a:pt x="22" y="0"/>
                  </a:cubicBezTo>
                  <a:cubicBezTo>
                    <a:pt x="22" y="0"/>
                    <a:pt x="16" y="6"/>
                    <a:pt x="14" y="6"/>
                  </a:cubicBezTo>
                  <a:cubicBezTo>
                    <a:pt x="11" y="6"/>
                    <a:pt x="9" y="8"/>
                    <a:pt x="6" y="8"/>
                  </a:cubicBez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9" name="Google Shape;119;p24"/>
            <p:cNvSpPr/>
            <p:nvPr/>
          </p:nvSpPr>
          <p:spPr>
            <a:xfrm>
              <a:off x="6122988" y="2125663"/>
              <a:ext cx="11112" cy="58737"/>
            </a:xfrm>
            <a:custGeom>
              <a:avLst/>
              <a:gdLst/>
              <a:ahLst/>
              <a:cxnLst/>
              <a:rect l="l" t="t" r="r" b="b"/>
              <a:pathLst>
                <a:path w="30" h="162" extrusionOk="0">
                  <a:moveTo>
                    <a:pt x="18" y="156"/>
                  </a:moveTo>
                  <a:cubicBezTo>
                    <a:pt x="21" y="156"/>
                    <a:pt x="23" y="153"/>
                    <a:pt x="26" y="153"/>
                  </a:cubicBezTo>
                  <a:cubicBezTo>
                    <a:pt x="26" y="145"/>
                    <a:pt x="29" y="21"/>
                    <a:pt x="29" y="0"/>
                  </a:cubicBezTo>
                  <a:cubicBezTo>
                    <a:pt x="18" y="2"/>
                    <a:pt x="7" y="5"/>
                    <a:pt x="0" y="7"/>
                  </a:cubicBezTo>
                  <a:cubicBezTo>
                    <a:pt x="2" y="26"/>
                    <a:pt x="5" y="148"/>
                    <a:pt x="5" y="161"/>
                  </a:cubicBezTo>
                  <a:cubicBezTo>
                    <a:pt x="10" y="158"/>
                    <a:pt x="13" y="158"/>
                    <a:pt x="18" y="156"/>
                  </a:cubicBez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0" name="Google Shape;120;p24"/>
            <p:cNvSpPr/>
            <p:nvPr/>
          </p:nvSpPr>
          <p:spPr>
            <a:xfrm>
              <a:off x="6115050" y="2014538"/>
              <a:ext cx="30163" cy="90487"/>
            </a:xfrm>
            <a:custGeom>
              <a:avLst/>
              <a:gdLst/>
              <a:ahLst/>
              <a:cxnLst/>
              <a:rect l="l" t="t" r="r" b="b"/>
              <a:pathLst>
                <a:path w="85" h="253" extrusionOk="0">
                  <a:moveTo>
                    <a:pt x="21" y="82"/>
                  </a:moveTo>
                  <a:cubicBezTo>
                    <a:pt x="21" y="82"/>
                    <a:pt x="24" y="220"/>
                    <a:pt x="26" y="252"/>
                  </a:cubicBezTo>
                  <a:cubicBezTo>
                    <a:pt x="31" y="249"/>
                    <a:pt x="39" y="249"/>
                    <a:pt x="45" y="247"/>
                  </a:cubicBezTo>
                  <a:cubicBezTo>
                    <a:pt x="50" y="247"/>
                    <a:pt x="53" y="244"/>
                    <a:pt x="58" y="244"/>
                  </a:cubicBezTo>
                  <a:cubicBezTo>
                    <a:pt x="58" y="215"/>
                    <a:pt x="61" y="82"/>
                    <a:pt x="61" y="82"/>
                  </a:cubicBezTo>
                  <a:cubicBezTo>
                    <a:pt x="63" y="61"/>
                    <a:pt x="84" y="0"/>
                    <a:pt x="42" y="0"/>
                  </a:cubicBezTo>
                  <a:cubicBezTo>
                    <a:pt x="0" y="0"/>
                    <a:pt x="18" y="61"/>
                    <a:pt x="21" y="82"/>
                  </a:cubicBez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1" name="Google Shape;121;p24"/>
            <p:cNvSpPr/>
            <p:nvPr/>
          </p:nvSpPr>
          <p:spPr>
            <a:xfrm>
              <a:off x="6329363" y="2070100"/>
              <a:ext cx="93662" cy="85725"/>
            </a:xfrm>
            <a:custGeom>
              <a:avLst/>
              <a:gdLst/>
              <a:ahLst/>
              <a:cxnLst/>
              <a:rect l="l" t="t" r="r" b="b"/>
              <a:pathLst>
                <a:path w="261" h="237" extrusionOk="0">
                  <a:moveTo>
                    <a:pt x="130" y="42"/>
                  </a:moveTo>
                  <a:lnTo>
                    <a:pt x="130" y="42"/>
                  </a:lnTo>
                  <a:lnTo>
                    <a:pt x="96" y="236"/>
                  </a:lnTo>
                  <a:lnTo>
                    <a:pt x="45" y="236"/>
                  </a:lnTo>
                  <a:lnTo>
                    <a:pt x="0" y="0"/>
                  </a:lnTo>
                  <a:lnTo>
                    <a:pt x="40" y="0"/>
                  </a:lnTo>
                  <a:lnTo>
                    <a:pt x="72" y="180"/>
                  </a:lnTo>
                  <a:lnTo>
                    <a:pt x="72" y="180"/>
                  </a:lnTo>
                  <a:lnTo>
                    <a:pt x="106" y="0"/>
                  </a:lnTo>
                  <a:lnTo>
                    <a:pt x="157" y="0"/>
                  </a:lnTo>
                  <a:lnTo>
                    <a:pt x="188" y="180"/>
                  </a:lnTo>
                  <a:lnTo>
                    <a:pt x="188" y="180"/>
                  </a:lnTo>
                  <a:lnTo>
                    <a:pt x="223" y="0"/>
                  </a:lnTo>
                  <a:lnTo>
                    <a:pt x="260" y="0"/>
                  </a:lnTo>
                  <a:lnTo>
                    <a:pt x="212" y="236"/>
                  </a:lnTo>
                  <a:lnTo>
                    <a:pt x="165" y="236"/>
                  </a:lnTo>
                  <a:lnTo>
                    <a:pt x="130" y="4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2" name="Google Shape;122;p24"/>
            <p:cNvSpPr/>
            <p:nvPr/>
          </p:nvSpPr>
          <p:spPr>
            <a:xfrm>
              <a:off x="6421438" y="2092325"/>
              <a:ext cx="53975" cy="65088"/>
            </a:xfrm>
            <a:custGeom>
              <a:avLst/>
              <a:gdLst/>
              <a:ahLst/>
              <a:cxnLst/>
              <a:rect l="l" t="t" r="r" b="b"/>
              <a:pathLst>
                <a:path w="149" h="181" extrusionOk="0">
                  <a:moveTo>
                    <a:pt x="148" y="90"/>
                  </a:moveTo>
                  <a:cubicBezTo>
                    <a:pt x="148" y="161"/>
                    <a:pt x="109" y="180"/>
                    <a:pt x="74" y="180"/>
                  </a:cubicBezTo>
                  <a:cubicBezTo>
                    <a:pt x="40" y="180"/>
                    <a:pt x="0" y="164"/>
                    <a:pt x="0" y="90"/>
                  </a:cubicBezTo>
                  <a:cubicBezTo>
                    <a:pt x="0" y="16"/>
                    <a:pt x="40" y="0"/>
                    <a:pt x="74" y="0"/>
                  </a:cubicBezTo>
                  <a:cubicBezTo>
                    <a:pt x="109" y="0"/>
                    <a:pt x="148" y="18"/>
                    <a:pt x="148" y="90"/>
                  </a:cubicBezTo>
                  <a:close/>
                  <a:moveTo>
                    <a:pt x="106" y="87"/>
                  </a:moveTo>
                  <a:cubicBezTo>
                    <a:pt x="106" y="58"/>
                    <a:pt x="101" y="29"/>
                    <a:pt x="74" y="29"/>
                  </a:cubicBezTo>
                  <a:cubicBezTo>
                    <a:pt x="48" y="29"/>
                    <a:pt x="42" y="58"/>
                    <a:pt x="42" y="87"/>
                  </a:cubicBezTo>
                  <a:cubicBezTo>
                    <a:pt x="42" y="116"/>
                    <a:pt x="48" y="148"/>
                    <a:pt x="74" y="148"/>
                  </a:cubicBezTo>
                  <a:cubicBezTo>
                    <a:pt x="101" y="148"/>
                    <a:pt x="106" y="116"/>
                    <a:pt x="106" y="8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3" name="Google Shape;123;p24"/>
            <p:cNvSpPr/>
            <p:nvPr/>
          </p:nvSpPr>
          <p:spPr>
            <a:xfrm>
              <a:off x="6483350" y="2090738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88" h="176" extrusionOk="0">
                  <a:moveTo>
                    <a:pt x="0" y="32"/>
                  </a:moveTo>
                  <a:cubicBezTo>
                    <a:pt x="0" y="21"/>
                    <a:pt x="0" y="11"/>
                    <a:pt x="0" y="3"/>
                  </a:cubicBezTo>
                  <a:lnTo>
                    <a:pt x="37" y="3"/>
                  </a:lnTo>
                  <a:cubicBezTo>
                    <a:pt x="37" y="13"/>
                    <a:pt x="37" y="24"/>
                    <a:pt x="37" y="35"/>
                  </a:cubicBezTo>
                  <a:lnTo>
                    <a:pt x="37" y="35"/>
                  </a:lnTo>
                  <a:cubicBezTo>
                    <a:pt x="42" y="21"/>
                    <a:pt x="55" y="0"/>
                    <a:pt x="79" y="0"/>
                  </a:cubicBezTo>
                  <a:cubicBezTo>
                    <a:pt x="82" y="0"/>
                    <a:pt x="85" y="0"/>
                    <a:pt x="87" y="0"/>
                  </a:cubicBezTo>
                  <a:lnTo>
                    <a:pt x="87" y="40"/>
                  </a:lnTo>
                  <a:cubicBezTo>
                    <a:pt x="85" y="40"/>
                    <a:pt x="79" y="37"/>
                    <a:pt x="77" y="37"/>
                  </a:cubicBezTo>
                  <a:cubicBezTo>
                    <a:pt x="61" y="37"/>
                    <a:pt x="42" y="48"/>
                    <a:pt x="42" y="80"/>
                  </a:cubicBezTo>
                  <a:lnTo>
                    <a:pt x="42" y="175"/>
                  </a:lnTo>
                  <a:lnTo>
                    <a:pt x="2" y="175"/>
                  </a:lnTo>
                  <a:lnTo>
                    <a:pt x="0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4" name="Google Shape;124;p24"/>
            <p:cNvSpPr/>
            <p:nvPr/>
          </p:nvSpPr>
          <p:spPr>
            <a:xfrm>
              <a:off x="6523038" y="2063750"/>
              <a:ext cx="14287" cy="90488"/>
            </a:xfrm>
            <a:custGeom>
              <a:avLst/>
              <a:gdLst/>
              <a:ahLst/>
              <a:cxnLst/>
              <a:rect l="l" t="t" r="r" b="b"/>
              <a:pathLst>
                <a:path w="41" h="253" extrusionOk="0">
                  <a:moveTo>
                    <a:pt x="20" y="252"/>
                  </a:moveTo>
                  <a:lnTo>
                    <a:pt x="0" y="252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252"/>
                  </a:lnTo>
                  <a:lnTo>
                    <a:pt x="20" y="25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5" name="Google Shape;125;p24"/>
            <p:cNvSpPr/>
            <p:nvPr/>
          </p:nvSpPr>
          <p:spPr>
            <a:xfrm>
              <a:off x="6546850" y="2063750"/>
              <a:ext cx="50800" cy="92075"/>
            </a:xfrm>
            <a:custGeom>
              <a:avLst/>
              <a:gdLst/>
              <a:ahLst/>
              <a:cxnLst/>
              <a:rect l="l" t="t" r="r" b="b"/>
              <a:pathLst>
                <a:path w="142" h="255" extrusionOk="0">
                  <a:moveTo>
                    <a:pt x="141" y="0"/>
                  </a:moveTo>
                  <a:lnTo>
                    <a:pt x="141" y="223"/>
                  </a:lnTo>
                  <a:lnTo>
                    <a:pt x="141" y="252"/>
                  </a:lnTo>
                  <a:lnTo>
                    <a:pt x="103" y="252"/>
                  </a:lnTo>
                  <a:lnTo>
                    <a:pt x="103" y="225"/>
                  </a:lnTo>
                  <a:cubicBezTo>
                    <a:pt x="98" y="241"/>
                    <a:pt x="85" y="254"/>
                    <a:pt x="58" y="254"/>
                  </a:cubicBezTo>
                  <a:cubicBezTo>
                    <a:pt x="16" y="254"/>
                    <a:pt x="0" y="215"/>
                    <a:pt x="0" y="167"/>
                  </a:cubicBezTo>
                  <a:cubicBezTo>
                    <a:pt x="0" y="111"/>
                    <a:pt x="21" y="77"/>
                    <a:pt x="58" y="77"/>
                  </a:cubicBezTo>
                  <a:cubicBezTo>
                    <a:pt x="82" y="77"/>
                    <a:pt x="96" y="90"/>
                    <a:pt x="101" y="103"/>
                  </a:cubicBezTo>
                  <a:lnTo>
                    <a:pt x="101" y="0"/>
                  </a:lnTo>
                  <a:lnTo>
                    <a:pt x="141" y="0"/>
                  </a:lnTo>
                  <a:close/>
                  <a:moveTo>
                    <a:pt x="101" y="164"/>
                  </a:moveTo>
                  <a:cubicBezTo>
                    <a:pt x="101" y="130"/>
                    <a:pt x="93" y="106"/>
                    <a:pt x="69" y="106"/>
                  </a:cubicBezTo>
                  <a:cubicBezTo>
                    <a:pt x="48" y="106"/>
                    <a:pt x="40" y="127"/>
                    <a:pt x="40" y="164"/>
                  </a:cubicBezTo>
                  <a:cubicBezTo>
                    <a:pt x="40" y="204"/>
                    <a:pt x="45" y="223"/>
                    <a:pt x="69" y="223"/>
                  </a:cubicBezTo>
                  <a:cubicBezTo>
                    <a:pt x="93" y="223"/>
                    <a:pt x="101" y="196"/>
                    <a:pt x="101" y="16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6" name="Google Shape;126;p24"/>
            <p:cNvSpPr/>
            <p:nvPr/>
          </p:nvSpPr>
          <p:spPr>
            <a:xfrm>
              <a:off x="6645275" y="2070100"/>
              <a:ext cx="53975" cy="85725"/>
            </a:xfrm>
            <a:custGeom>
              <a:avLst/>
              <a:gdLst/>
              <a:ahLst/>
              <a:cxnLst/>
              <a:rect l="l" t="t" r="r" b="b"/>
              <a:pathLst>
                <a:path w="149" h="237" extrusionOk="0">
                  <a:moveTo>
                    <a:pt x="0" y="0"/>
                  </a:moveTo>
                  <a:lnTo>
                    <a:pt x="40" y="0"/>
                  </a:lnTo>
                  <a:lnTo>
                    <a:pt x="40" y="95"/>
                  </a:lnTo>
                  <a:lnTo>
                    <a:pt x="109" y="95"/>
                  </a:lnTo>
                  <a:lnTo>
                    <a:pt x="109" y="0"/>
                  </a:lnTo>
                  <a:lnTo>
                    <a:pt x="148" y="0"/>
                  </a:lnTo>
                  <a:lnTo>
                    <a:pt x="148" y="236"/>
                  </a:lnTo>
                  <a:lnTo>
                    <a:pt x="109" y="236"/>
                  </a:lnTo>
                  <a:lnTo>
                    <a:pt x="109" y="132"/>
                  </a:lnTo>
                  <a:lnTo>
                    <a:pt x="40" y="132"/>
                  </a:lnTo>
                  <a:lnTo>
                    <a:pt x="40" y="236"/>
                  </a:lnTo>
                  <a:lnTo>
                    <a:pt x="0" y="236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7" name="Google Shape;127;p24"/>
            <p:cNvSpPr/>
            <p:nvPr/>
          </p:nvSpPr>
          <p:spPr>
            <a:xfrm>
              <a:off x="6707188" y="2090738"/>
              <a:ext cx="49212" cy="65087"/>
            </a:xfrm>
            <a:custGeom>
              <a:avLst/>
              <a:gdLst/>
              <a:ahLst/>
              <a:cxnLst/>
              <a:rect l="l" t="t" r="r" b="b"/>
              <a:pathLst>
                <a:path w="136" h="181" extrusionOk="0">
                  <a:moveTo>
                    <a:pt x="127" y="170"/>
                  </a:moveTo>
                  <a:cubicBezTo>
                    <a:pt x="119" y="172"/>
                    <a:pt x="100" y="180"/>
                    <a:pt x="77" y="180"/>
                  </a:cubicBezTo>
                  <a:cubicBezTo>
                    <a:pt x="24" y="180"/>
                    <a:pt x="0" y="141"/>
                    <a:pt x="0" y="93"/>
                  </a:cubicBezTo>
                  <a:cubicBezTo>
                    <a:pt x="0" y="43"/>
                    <a:pt x="26" y="0"/>
                    <a:pt x="69" y="0"/>
                  </a:cubicBezTo>
                  <a:cubicBezTo>
                    <a:pt x="106" y="0"/>
                    <a:pt x="135" y="21"/>
                    <a:pt x="135" y="93"/>
                  </a:cubicBezTo>
                  <a:lnTo>
                    <a:pt x="135" y="101"/>
                  </a:lnTo>
                  <a:lnTo>
                    <a:pt x="39" y="101"/>
                  </a:lnTo>
                  <a:cubicBezTo>
                    <a:pt x="39" y="130"/>
                    <a:pt x="50" y="149"/>
                    <a:pt x="82" y="149"/>
                  </a:cubicBezTo>
                  <a:cubicBezTo>
                    <a:pt x="106" y="149"/>
                    <a:pt x="119" y="141"/>
                    <a:pt x="124" y="135"/>
                  </a:cubicBezTo>
                  <a:lnTo>
                    <a:pt x="127" y="170"/>
                  </a:lnTo>
                  <a:close/>
                  <a:moveTo>
                    <a:pt x="98" y="74"/>
                  </a:moveTo>
                  <a:cubicBezTo>
                    <a:pt x="98" y="43"/>
                    <a:pt x="87" y="29"/>
                    <a:pt x="71" y="29"/>
                  </a:cubicBezTo>
                  <a:cubicBezTo>
                    <a:pt x="50" y="29"/>
                    <a:pt x="42" y="53"/>
                    <a:pt x="42" y="74"/>
                  </a:cubicBezTo>
                  <a:lnTo>
                    <a:pt x="98" y="7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8" name="Google Shape;128;p24"/>
            <p:cNvSpPr/>
            <p:nvPr/>
          </p:nvSpPr>
          <p:spPr>
            <a:xfrm>
              <a:off x="6762750" y="2090738"/>
              <a:ext cx="50800" cy="65087"/>
            </a:xfrm>
            <a:custGeom>
              <a:avLst/>
              <a:gdLst/>
              <a:ahLst/>
              <a:cxnLst/>
              <a:rect l="l" t="t" r="r" b="b"/>
              <a:pathLst>
                <a:path w="139" h="179" extrusionOk="0">
                  <a:moveTo>
                    <a:pt x="19" y="13"/>
                  </a:moveTo>
                  <a:cubicBezTo>
                    <a:pt x="29" y="8"/>
                    <a:pt x="45" y="0"/>
                    <a:pt x="72" y="0"/>
                  </a:cubicBezTo>
                  <a:cubicBezTo>
                    <a:pt x="122" y="0"/>
                    <a:pt x="135" y="27"/>
                    <a:pt x="135" y="69"/>
                  </a:cubicBezTo>
                  <a:lnTo>
                    <a:pt x="135" y="143"/>
                  </a:lnTo>
                  <a:cubicBezTo>
                    <a:pt x="135" y="156"/>
                    <a:pt x="135" y="167"/>
                    <a:pt x="138" y="175"/>
                  </a:cubicBezTo>
                  <a:lnTo>
                    <a:pt x="101" y="175"/>
                  </a:lnTo>
                  <a:cubicBezTo>
                    <a:pt x="98" y="167"/>
                    <a:pt x="98" y="159"/>
                    <a:pt x="98" y="151"/>
                  </a:cubicBezTo>
                  <a:cubicBezTo>
                    <a:pt x="88" y="164"/>
                    <a:pt x="74" y="178"/>
                    <a:pt x="51" y="178"/>
                  </a:cubicBezTo>
                  <a:cubicBezTo>
                    <a:pt x="24" y="178"/>
                    <a:pt x="0" y="159"/>
                    <a:pt x="0" y="127"/>
                  </a:cubicBezTo>
                  <a:cubicBezTo>
                    <a:pt x="0" y="80"/>
                    <a:pt x="37" y="69"/>
                    <a:pt x="88" y="69"/>
                  </a:cubicBezTo>
                  <a:lnTo>
                    <a:pt x="96" y="69"/>
                  </a:lnTo>
                  <a:lnTo>
                    <a:pt x="96" y="64"/>
                  </a:lnTo>
                  <a:cubicBezTo>
                    <a:pt x="96" y="48"/>
                    <a:pt x="88" y="32"/>
                    <a:pt x="64" y="32"/>
                  </a:cubicBezTo>
                  <a:cubicBezTo>
                    <a:pt x="43" y="32"/>
                    <a:pt x="27" y="43"/>
                    <a:pt x="19" y="48"/>
                  </a:cubicBezTo>
                  <a:lnTo>
                    <a:pt x="19" y="13"/>
                  </a:lnTo>
                  <a:close/>
                  <a:moveTo>
                    <a:pt x="93" y="93"/>
                  </a:moveTo>
                  <a:cubicBezTo>
                    <a:pt x="59" y="93"/>
                    <a:pt x="37" y="101"/>
                    <a:pt x="37" y="125"/>
                  </a:cubicBezTo>
                  <a:cubicBezTo>
                    <a:pt x="37" y="141"/>
                    <a:pt x="48" y="151"/>
                    <a:pt x="64" y="151"/>
                  </a:cubicBezTo>
                  <a:cubicBezTo>
                    <a:pt x="88" y="151"/>
                    <a:pt x="96" y="133"/>
                    <a:pt x="96" y="101"/>
                  </a:cubicBezTo>
                  <a:lnTo>
                    <a:pt x="96" y="93"/>
                  </a:lnTo>
                  <a:lnTo>
                    <a:pt x="93" y="9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9" name="Google Shape;129;p24"/>
            <p:cNvSpPr/>
            <p:nvPr/>
          </p:nvSpPr>
          <p:spPr>
            <a:xfrm>
              <a:off x="6824663" y="2063750"/>
              <a:ext cx="14287" cy="90488"/>
            </a:xfrm>
            <a:custGeom>
              <a:avLst/>
              <a:gdLst/>
              <a:ahLst/>
              <a:cxnLst/>
              <a:rect l="l" t="t" r="r" b="b"/>
              <a:pathLst>
                <a:path w="41" h="253" extrusionOk="0">
                  <a:moveTo>
                    <a:pt x="20" y="252"/>
                  </a:moveTo>
                  <a:lnTo>
                    <a:pt x="0" y="252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252"/>
                  </a:lnTo>
                  <a:lnTo>
                    <a:pt x="20" y="25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0" name="Google Shape;130;p24"/>
            <p:cNvSpPr/>
            <p:nvPr/>
          </p:nvSpPr>
          <p:spPr>
            <a:xfrm>
              <a:off x="6848475" y="2074863"/>
              <a:ext cx="36513" cy="80962"/>
            </a:xfrm>
            <a:custGeom>
              <a:avLst/>
              <a:gdLst/>
              <a:ahLst/>
              <a:cxnLst/>
              <a:rect l="l" t="t" r="r" b="b"/>
              <a:pathLst>
                <a:path w="102" h="226" extrusionOk="0">
                  <a:moveTo>
                    <a:pt x="26" y="13"/>
                  </a:moveTo>
                  <a:lnTo>
                    <a:pt x="66" y="0"/>
                  </a:lnTo>
                  <a:lnTo>
                    <a:pt x="66" y="48"/>
                  </a:lnTo>
                  <a:lnTo>
                    <a:pt x="101" y="48"/>
                  </a:lnTo>
                  <a:lnTo>
                    <a:pt x="101" y="80"/>
                  </a:lnTo>
                  <a:lnTo>
                    <a:pt x="66" y="80"/>
                  </a:lnTo>
                  <a:lnTo>
                    <a:pt x="66" y="170"/>
                  </a:lnTo>
                  <a:cubicBezTo>
                    <a:pt x="66" y="188"/>
                    <a:pt x="71" y="194"/>
                    <a:pt x="85" y="194"/>
                  </a:cubicBezTo>
                  <a:cubicBezTo>
                    <a:pt x="93" y="194"/>
                    <a:pt x="98" y="191"/>
                    <a:pt x="101" y="191"/>
                  </a:cubicBezTo>
                  <a:lnTo>
                    <a:pt x="101" y="220"/>
                  </a:lnTo>
                  <a:cubicBezTo>
                    <a:pt x="95" y="223"/>
                    <a:pt x="85" y="225"/>
                    <a:pt x="74" y="225"/>
                  </a:cubicBezTo>
                  <a:cubicBezTo>
                    <a:pt x="45" y="225"/>
                    <a:pt x="26" y="212"/>
                    <a:pt x="26" y="175"/>
                  </a:cubicBezTo>
                  <a:lnTo>
                    <a:pt x="26" y="80"/>
                  </a:lnTo>
                  <a:lnTo>
                    <a:pt x="0" y="80"/>
                  </a:lnTo>
                  <a:lnTo>
                    <a:pt x="0" y="48"/>
                  </a:lnTo>
                  <a:lnTo>
                    <a:pt x="26" y="48"/>
                  </a:lnTo>
                  <a:lnTo>
                    <a:pt x="26" y="13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1" name="Google Shape;131;p24"/>
            <p:cNvSpPr/>
            <p:nvPr/>
          </p:nvSpPr>
          <p:spPr>
            <a:xfrm>
              <a:off x="6891338" y="2063750"/>
              <a:ext cx="47625" cy="90488"/>
            </a:xfrm>
            <a:custGeom>
              <a:avLst/>
              <a:gdLst/>
              <a:ahLst/>
              <a:cxnLst/>
              <a:rect l="l" t="t" r="r" b="b"/>
              <a:pathLst>
                <a:path w="133" h="253" extrusionOk="0">
                  <a:moveTo>
                    <a:pt x="0" y="0"/>
                  </a:moveTo>
                  <a:lnTo>
                    <a:pt x="39" y="0"/>
                  </a:lnTo>
                  <a:lnTo>
                    <a:pt x="39" y="101"/>
                  </a:lnTo>
                  <a:lnTo>
                    <a:pt x="39" y="101"/>
                  </a:lnTo>
                  <a:cubicBezTo>
                    <a:pt x="47" y="90"/>
                    <a:pt x="55" y="77"/>
                    <a:pt x="82" y="77"/>
                  </a:cubicBezTo>
                  <a:cubicBezTo>
                    <a:pt x="119" y="77"/>
                    <a:pt x="132" y="106"/>
                    <a:pt x="132" y="140"/>
                  </a:cubicBezTo>
                  <a:lnTo>
                    <a:pt x="132" y="252"/>
                  </a:lnTo>
                  <a:lnTo>
                    <a:pt x="92" y="252"/>
                  </a:lnTo>
                  <a:lnTo>
                    <a:pt x="92" y="148"/>
                  </a:lnTo>
                  <a:cubicBezTo>
                    <a:pt x="92" y="122"/>
                    <a:pt x="87" y="111"/>
                    <a:pt x="69" y="111"/>
                  </a:cubicBezTo>
                  <a:cubicBezTo>
                    <a:pt x="47" y="111"/>
                    <a:pt x="39" y="130"/>
                    <a:pt x="39" y="151"/>
                  </a:cubicBezTo>
                  <a:lnTo>
                    <a:pt x="39" y="252"/>
                  </a:lnTo>
                  <a:lnTo>
                    <a:pt x="0" y="252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2" name="Google Shape;132;p24"/>
            <p:cNvSpPr/>
            <p:nvPr/>
          </p:nvSpPr>
          <p:spPr>
            <a:xfrm>
              <a:off x="6327775" y="2176463"/>
              <a:ext cx="65088" cy="85725"/>
            </a:xfrm>
            <a:custGeom>
              <a:avLst/>
              <a:gdLst/>
              <a:ahLst/>
              <a:cxnLst/>
              <a:rect l="l" t="t" r="r" b="b"/>
              <a:pathLst>
                <a:path w="181" h="239" extrusionOk="0">
                  <a:moveTo>
                    <a:pt x="180" y="119"/>
                  </a:moveTo>
                  <a:cubicBezTo>
                    <a:pt x="180" y="203"/>
                    <a:pt x="138" y="238"/>
                    <a:pt x="90" y="238"/>
                  </a:cubicBezTo>
                  <a:cubicBezTo>
                    <a:pt x="42" y="238"/>
                    <a:pt x="0" y="201"/>
                    <a:pt x="0" y="119"/>
                  </a:cubicBezTo>
                  <a:cubicBezTo>
                    <a:pt x="0" y="37"/>
                    <a:pt x="45" y="0"/>
                    <a:pt x="90" y="0"/>
                  </a:cubicBezTo>
                  <a:cubicBezTo>
                    <a:pt x="138" y="0"/>
                    <a:pt x="180" y="37"/>
                    <a:pt x="180" y="119"/>
                  </a:cubicBezTo>
                  <a:close/>
                  <a:moveTo>
                    <a:pt x="138" y="121"/>
                  </a:moveTo>
                  <a:cubicBezTo>
                    <a:pt x="138" y="57"/>
                    <a:pt x="117" y="34"/>
                    <a:pt x="90" y="34"/>
                  </a:cubicBezTo>
                  <a:cubicBezTo>
                    <a:pt x="64" y="34"/>
                    <a:pt x="42" y="58"/>
                    <a:pt x="42" y="121"/>
                  </a:cubicBezTo>
                  <a:cubicBezTo>
                    <a:pt x="42" y="185"/>
                    <a:pt x="64" y="209"/>
                    <a:pt x="90" y="209"/>
                  </a:cubicBezTo>
                  <a:cubicBezTo>
                    <a:pt x="117" y="209"/>
                    <a:pt x="138" y="184"/>
                    <a:pt x="138" y="12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3" name="Google Shape;133;p24"/>
            <p:cNvSpPr/>
            <p:nvPr/>
          </p:nvSpPr>
          <p:spPr>
            <a:xfrm>
              <a:off x="6402388" y="2198688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89" h="176" extrusionOk="0">
                  <a:moveTo>
                    <a:pt x="0" y="32"/>
                  </a:moveTo>
                  <a:cubicBezTo>
                    <a:pt x="0" y="22"/>
                    <a:pt x="0" y="11"/>
                    <a:pt x="0" y="3"/>
                  </a:cubicBezTo>
                  <a:lnTo>
                    <a:pt x="37" y="3"/>
                  </a:lnTo>
                  <a:cubicBezTo>
                    <a:pt x="37" y="14"/>
                    <a:pt x="37" y="24"/>
                    <a:pt x="37" y="35"/>
                  </a:cubicBezTo>
                  <a:lnTo>
                    <a:pt x="37" y="35"/>
                  </a:lnTo>
                  <a:cubicBezTo>
                    <a:pt x="43" y="22"/>
                    <a:pt x="56" y="0"/>
                    <a:pt x="80" y="0"/>
                  </a:cubicBezTo>
                  <a:cubicBezTo>
                    <a:pt x="82" y="0"/>
                    <a:pt x="85" y="0"/>
                    <a:pt x="88" y="0"/>
                  </a:cubicBezTo>
                  <a:lnTo>
                    <a:pt x="88" y="40"/>
                  </a:lnTo>
                  <a:cubicBezTo>
                    <a:pt x="85" y="40"/>
                    <a:pt x="80" y="38"/>
                    <a:pt x="77" y="38"/>
                  </a:cubicBezTo>
                  <a:cubicBezTo>
                    <a:pt x="61" y="38"/>
                    <a:pt x="43" y="48"/>
                    <a:pt x="43" y="80"/>
                  </a:cubicBezTo>
                  <a:lnTo>
                    <a:pt x="43" y="175"/>
                  </a:lnTo>
                  <a:lnTo>
                    <a:pt x="3" y="175"/>
                  </a:lnTo>
                  <a:lnTo>
                    <a:pt x="0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4" name="Google Shape;134;p24"/>
            <p:cNvSpPr/>
            <p:nvPr/>
          </p:nvSpPr>
          <p:spPr>
            <a:xfrm>
              <a:off x="6440488" y="2198688"/>
              <a:ext cx="52387" cy="90487"/>
            </a:xfrm>
            <a:custGeom>
              <a:avLst/>
              <a:gdLst/>
              <a:ahLst/>
              <a:cxnLst/>
              <a:rect l="l" t="t" r="r" b="b"/>
              <a:pathLst>
                <a:path w="144" h="250" extrusionOk="0">
                  <a:moveTo>
                    <a:pt x="8" y="201"/>
                  </a:moveTo>
                  <a:cubicBezTo>
                    <a:pt x="18" y="207"/>
                    <a:pt x="37" y="217"/>
                    <a:pt x="58" y="217"/>
                  </a:cubicBezTo>
                  <a:cubicBezTo>
                    <a:pt x="95" y="217"/>
                    <a:pt x="103" y="191"/>
                    <a:pt x="103" y="164"/>
                  </a:cubicBezTo>
                  <a:lnTo>
                    <a:pt x="103" y="146"/>
                  </a:lnTo>
                  <a:cubicBezTo>
                    <a:pt x="98" y="159"/>
                    <a:pt x="84" y="175"/>
                    <a:pt x="58" y="175"/>
                  </a:cubicBezTo>
                  <a:cubicBezTo>
                    <a:pt x="34" y="175"/>
                    <a:pt x="0" y="159"/>
                    <a:pt x="0" y="90"/>
                  </a:cubicBezTo>
                  <a:cubicBezTo>
                    <a:pt x="0" y="42"/>
                    <a:pt x="16" y="0"/>
                    <a:pt x="61" y="0"/>
                  </a:cubicBezTo>
                  <a:cubicBezTo>
                    <a:pt x="84" y="0"/>
                    <a:pt x="95" y="13"/>
                    <a:pt x="106" y="29"/>
                  </a:cubicBezTo>
                  <a:lnTo>
                    <a:pt x="106" y="3"/>
                  </a:lnTo>
                  <a:lnTo>
                    <a:pt x="143" y="3"/>
                  </a:lnTo>
                  <a:lnTo>
                    <a:pt x="143" y="29"/>
                  </a:lnTo>
                  <a:lnTo>
                    <a:pt x="143" y="156"/>
                  </a:lnTo>
                  <a:cubicBezTo>
                    <a:pt x="143" y="209"/>
                    <a:pt x="127" y="249"/>
                    <a:pt x="66" y="249"/>
                  </a:cubicBezTo>
                  <a:cubicBezTo>
                    <a:pt x="39" y="249"/>
                    <a:pt x="18" y="241"/>
                    <a:pt x="8" y="238"/>
                  </a:cubicBezTo>
                  <a:lnTo>
                    <a:pt x="8" y="201"/>
                  </a:lnTo>
                  <a:close/>
                  <a:moveTo>
                    <a:pt x="106" y="85"/>
                  </a:moveTo>
                  <a:cubicBezTo>
                    <a:pt x="106" y="48"/>
                    <a:pt x="92" y="29"/>
                    <a:pt x="74" y="29"/>
                  </a:cubicBezTo>
                  <a:cubicBezTo>
                    <a:pt x="53" y="29"/>
                    <a:pt x="45" y="50"/>
                    <a:pt x="45" y="85"/>
                  </a:cubicBezTo>
                  <a:cubicBezTo>
                    <a:pt x="45" y="127"/>
                    <a:pt x="55" y="143"/>
                    <a:pt x="71" y="143"/>
                  </a:cubicBezTo>
                  <a:cubicBezTo>
                    <a:pt x="98" y="143"/>
                    <a:pt x="106" y="125"/>
                    <a:pt x="106" y="8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5" name="Google Shape;135;p24"/>
            <p:cNvSpPr/>
            <p:nvPr/>
          </p:nvSpPr>
          <p:spPr>
            <a:xfrm>
              <a:off x="6499225" y="2198688"/>
              <a:ext cx="50800" cy="65087"/>
            </a:xfrm>
            <a:custGeom>
              <a:avLst/>
              <a:gdLst/>
              <a:ahLst/>
              <a:cxnLst/>
              <a:rect l="l" t="t" r="r" b="b"/>
              <a:pathLst>
                <a:path w="139" h="179" extrusionOk="0">
                  <a:moveTo>
                    <a:pt x="18" y="14"/>
                  </a:moveTo>
                  <a:cubicBezTo>
                    <a:pt x="29" y="8"/>
                    <a:pt x="45" y="0"/>
                    <a:pt x="71" y="0"/>
                  </a:cubicBezTo>
                  <a:cubicBezTo>
                    <a:pt x="124" y="0"/>
                    <a:pt x="135" y="27"/>
                    <a:pt x="135" y="69"/>
                  </a:cubicBezTo>
                  <a:lnTo>
                    <a:pt x="135" y="143"/>
                  </a:lnTo>
                  <a:cubicBezTo>
                    <a:pt x="135" y="157"/>
                    <a:pt x="135" y="167"/>
                    <a:pt x="138" y="175"/>
                  </a:cubicBezTo>
                  <a:lnTo>
                    <a:pt x="100" y="175"/>
                  </a:lnTo>
                  <a:cubicBezTo>
                    <a:pt x="98" y="167"/>
                    <a:pt x="98" y="159"/>
                    <a:pt x="98" y="151"/>
                  </a:cubicBezTo>
                  <a:cubicBezTo>
                    <a:pt x="87" y="165"/>
                    <a:pt x="74" y="178"/>
                    <a:pt x="50" y="178"/>
                  </a:cubicBezTo>
                  <a:cubicBezTo>
                    <a:pt x="24" y="178"/>
                    <a:pt x="0" y="159"/>
                    <a:pt x="0" y="128"/>
                  </a:cubicBezTo>
                  <a:cubicBezTo>
                    <a:pt x="0" y="80"/>
                    <a:pt x="37" y="69"/>
                    <a:pt x="87" y="69"/>
                  </a:cubicBezTo>
                  <a:lnTo>
                    <a:pt x="95" y="69"/>
                  </a:lnTo>
                  <a:lnTo>
                    <a:pt x="95" y="64"/>
                  </a:lnTo>
                  <a:cubicBezTo>
                    <a:pt x="95" y="48"/>
                    <a:pt x="87" y="32"/>
                    <a:pt x="63" y="32"/>
                  </a:cubicBezTo>
                  <a:cubicBezTo>
                    <a:pt x="42" y="32"/>
                    <a:pt x="26" y="43"/>
                    <a:pt x="18" y="48"/>
                  </a:cubicBezTo>
                  <a:lnTo>
                    <a:pt x="18" y="14"/>
                  </a:lnTo>
                  <a:close/>
                  <a:moveTo>
                    <a:pt x="95" y="93"/>
                  </a:moveTo>
                  <a:cubicBezTo>
                    <a:pt x="61" y="93"/>
                    <a:pt x="40" y="101"/>
                    <a:pt x="40" y="125"/>
                  </a:cubicBezTo>
                  <a:cubicBezTo>
                    <a:pt x="40" y="141"/>
                    <a:pt x="50" y="151"/>
                    <a:pt x="66" y="151"/>
                  </a:cubicBezTo>
                  <a:cubicBezTo>
                    <a:pt x="90" y="151"/>
                    <a:pt x="98" y="133"/>
                    <a:pt x="98" y="101"/>
                  </a:cubicBezTo>
                  <a:lnTo>
                    <a:pt x="98" y="93"/>
                  </a:lnTo>
                  <a:lnTo>
                    <a:pt x="95" y="9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6" name="Google Shape;136;p24"/>
            <p:cNvSpPr/>
            <p:nvPr/>
          </p:nvSpPr>
          <p:spPr>
            <a:xfrm>
              <a:off x="6562725" y="2198688"/>
              <a:ext cx="47625" cy="63500"/>
            </a:xfrm>
            <a:custGeom>
              <a:avLst/>
              <a:gdLst/>
              <a:ahLst/>
              <a:cxnLst/>
              <a:rect l="l" t="t" r="r" b="b"/>
              <a:pathLst>
                <a:path w="133" h="176" extrusionOk="0">
                  <a:moveTo>
                    <a:pt x="0" y="32"/>
                  </a:moveTo>
                  <a:cubicBezTo>
                    <a:pt x="0" y="22"/>
                    <a:pt x="0" y="11"/>
                    <a:pt x="0" y="3"/>
                  </a:cubicBezTo>
                  <a:lnTo>
                    <a:pt x="37" y="3"/>
                  </a:lnTo>
                  <a:cubicBezTo>
                    <a:pt x="37" y="11"/>
                    <a:pt x="37" y="22"/>
                    <a:pt x="37" y="30"/>
                  </a:cubicBezTo>
                  <a:lnTo>
                    <a:pt x="37" y="30"/>
                  </a:lnTo>
                  <a:lnTo>
                    <a:pt x="37" y="30"/>
                  </a:lnTo>
                  <a:cubicBezTo>
                    <a:pt x="42" y="19"/>
                    <a:pt x="53" y="0"/>
                    <a:pt x="82" y="0"/>
                  </a:cubicBezTo>
                  <a:cubicBezTo>
                    <a:pt x="119" y="0"/>
                    <a:pt x="132" y="30"/>
                    <a:pt x="132" y="64"/>
                  </a:cubicBezTo>
                  <a:lnTo>
                    <a:pt x="132" y="175"/>
                  </a:lnTo>
                  <a:lnTo>
                    <a:pt x="92" y="175"/>
                  </a:lnTo>
                  <a:lnTo>
                    <a:pt x="92" y="72"/>
                  </a:lnTo>
                  <a:cubicBezTo>
                    <a:pt x="92" y="45"/>
                    <a:pt x="87" y="35"/>
                    <a:pt x="68" y="35"/>
                  </a:cubicBezTo>
                  <a:cubicBezTo>
                    <a:pt x="47" y="35"/>
                    <a:pt x="39" y="53"/>
                    <a:pt x="39" y="75"/>
                  </a:cubicBezTo>
                  <a:lnTo>
                    <a:pt x="39" y="175"/>
                  </a:lnTo>
                  <a:lnTo>
                    <a:pt x="0" y="175"/>
                  </a:lnTo>
                  <a:lnTo>
                    <a:pt x="0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7" name="Google Shape;137;p24"/>
            <p:cNvSpPr/>
            <p:nvPr/>
          </p:nvSpPr>
          <p:spPr>
            <a:xfrm>
              <a:off x="6621463" y="2173288"/>
              <a:ext cx="15875" cy="88900"/>
            </a:xfrm>
            <a:custGeom>
              <a:avLst/>
              <a:gdLst/>
              <a:ahLst/>
              <a:cxnLst/>
              <a:rect l="l" t="t" r="r" b="b"/>
              <a:pathLst>
                <a:path w="44" h="247" extrusionOk="0">
                  <a:moveTo>
                    <a:pt x="0" y="0"/>
                  </a:moveTo>
                  <a:lnTo>
                    <a:pt x="43" y="0"/>
                  </a:lnTo>
                  <a:lnTo>
                    <a:pt x="43" y="39"/>
                  </a:lnTo>
                  <a:lnTo>
                    <a:pt x="0" y="39"/>
                  </a:lnTo>
                  <a:lnTo>
                    <a:pt x="0" y="0"/>
                  </a:lnTo>
                  <a:close/>
                  <a:moveTo>
                    <a:pt x="3" y="74"/>
                  </a:moveTo>
                  <a:lnTo>
                    <a:pt x="43" y="74"/>
                  </a:lnTo>
                  <a:lnTo>
                    <a:pt x="43" y="246"/>
                  </a:lnTo>
                  <a:lnTo>
                    <a:pt x="3" y="246"/>
                  </a:lnTo>
                  <a:lnTo>
                    <a:pt x="3" y="7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8" name="Google Shape;138;p24"/>
            <p:cNvSpPr/>
            <p:nvPr/>
          </p:nvSpPr>
          <p:spPr>
            <a:xfrm>
              <a:off x="6650038" y="2200275"/>
              <a:ext cx="41275" cy="61913"/>
            </a:xfrm>
            <a:custGeom>
              <a:avLst/>
              <a:gdLst/>
              <a:ahLst/>
              <a:cxnLst/>
              <a:rect l="l" t="t" r="r" b="b"/>
              <a:pathLst>
                <a:path w="115" h="173" extrusionOk="0">
                  <a:moveTo>
                    <a:pt x="0" y="135"/>
                  </a:moveTo>
                  <a:lnTo>
                    <a:pt x="71" y="29"/>
                  </a:lnTo>
                  <a:lnTo>
                    <a:pt x="2" y="29"/>
                  </a:lnTo>
                  <a:lnTo>
                    <a:pt x="2" y="0"/>
                  </a:lnTo>
                  <a:lnTo>
                    <a:pt x="111" y="0"/>
                  </a:lnTo>
                  <a:lnTo>
                    <a:pt x="111" y="34"/>
                  </a:lnTo>
                  <a:lnTo>
                    <a:pt x="40" y="140"/>
                  </a:lnTo>
                  <a:lnTo>
                    <a:pt x="114" y="140"/>
                  </a:lnTo>
                  <a:lnTo>
                    <a:pt x="114" y="172"/>
                  </a:lnTo>
                  <a:lnTo>
                    <a:pt x="0" y="172"/>
                  </a:lnTo>
                  <a:lnTo>
                    <a:pt x="0" y="13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9" name="Google Shape;139;p24"/>
            <p:cNvSpPr/>
            <p:nvPr/>
          </p:nvSpPr>
          <p:spPr>
            <a:xfrm>
              <a:off x="6697663" y="2198688"/>
              <a:ext cx="50800" cy="65087"/>
            </a:xfrm>
            <a:custGeom>
              <a:avLst/>
              <a:gdLst/>
              <a:ahLst/>
              <a:cxnLst/>
              <a:rect l="l" t="t" r="r" b="b"/>
              <a:pathLst>
                <a:path w="139" h="179" extrusionOk="0">
                  <a:moveTo>
                    <a:pt x="19" y="14"/>
                  </a:moveTo>
                  <a:cubicBezTo>
                    <a:pt x="29" y="8"/>
                    <a:pt x="45" y="0"/>
                    <a:pt x="72" y="0"/>
                  </a:cubicBezTo>
                  <a:cubicBezTo>
                    <a:pt x="122" y="0"/>
                    <a:pt x="135" y="27"/>
                    <a:pt x="135" y="69"/>
                  </a:cubicBezTo>
                  <a:lnTo>
                    <a:pt x="135" y="143"/>
                  </a:lnTo>
                  <a:cubicBezTo>
                    <a:pt x="135" y="157"/>
                    <a:pt x="135" y="167"/>
                    <a:pt x="138" y="175"/>
                  </a:cubicBezTo>
                  <a:lnTo>
                    <a:pt x="101" y="175"/>
                  </a:lnTo>
                  <a:cubicBezTo>
                    <a:pt x="98" y="167"/>
                    <a:pt x="98" y="159"/>
                    <a:pt x="98" y="151"/>
                  </a:cubicBezTo>
                  <a:cubicBezTo>
                    <a:pt x="88" y="165"/>
                    <a:pt x="74" y="178"/>
                    <a:pt x="51" y="178"/>
                  </a:cubicBezTo>
                  <a:cubicBezTo>
                    <a:pt x="24" y="178"/>
                    <a:pt x="0" y="159"/>
                    <a:pt x="0" y="128"/>
                  </a:cubicBezTo>
                  <a:cubicBezTo>
                    <a:pt x="0" y="80"/>
                    <a:pt x="37" y="69"/>
                    <a:pt x="88" y="69"/>
                  </a:cubicBezTo>
                  <a:lnTo>
                    <a:pt x="96" y="69"/>
                  </a:lnTo>
                  <a:lnTo>
                    <a:pt x="96" y="64"/>
                  </a:lnTo>
                  <a:cubicBezTo>
                    <a:pt x="96" y="48"/>
                    <a:pt x="88" y="32"/>
                    <a:pt x="64" y="32"/>
                  </a:cubicBezTo>
                  <a:cubicBezTo>
                    <a:pt x="43" y="32"/>
                    <a:pt x="27" y="43"/>
                    <a:pt x="19" y="48"/>
                  </a:cubicBezTo>
                  <a:lnTo>
                    <a:pt x="19" y="14"/>
                  </a:lnTo>
                  <a:close/>
                  <a:moveTo>
                    <a:pt x="96" y="93"/>
                  </a:moveTo>
                  <a:cubicBezTo>
                    <a:pt x="61" y="93"/>
                    <a:pt x="40" y="101"/>
                    <a:pt x="40" y="125"/>
                  </a:cubicBezTo>
                  <a:cubicBezTo>
                    <a:pt x="40" y="141"/>
                    <a:pt x="51" y="151"/>
                    <a:pt x="66" y="151"/>
                  </a:cubicBezTo>
                  <a:cubicBezTo>
                    <a:pt x="90" y="151"/>
                    <a:pt x="98" y="133"/>
                    <a:pt x="98" y="101"/>
                  </a:cubicBezTo>
                  <a:lnTo>
                    <a:pt x="98" y="93"/>
                  </a:lnTo>
                  <a:lnTo>
                    <a:pt x="96" y="9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0" name="Google Shape;140;p24"/>
            <p:cNvSpPr/>
            <p:nvPr/>
          </p:nvSpPr>
          <p:spPr>
            <a:xfrm>
              <a:off x="6753225" y="2181225"/>
              <a:ext cx="36513" cy="80963"/>
            </a:xfrm>
            <a:custGeom>
              <a:avLst/>
              <a:gdLst/>
              <a:ahLst/>
              <a:cxnLst/>
              <a:rect l="l" t="t" r="r" b="b"/>
              <a:pathLst>
                <a:path w="101" h="224" extrusionOk="0">
                  <a:moveTo>
                    <a:pt x="26" y="14"/>
                  </a:moveTo>
                  <a:lnTo>
                    <a:pt x="66" y="0"/>
                  </a:lnTo>
                  <a:lnTo>
                    <a:pt x="66" y="48"/>
                  </a:lnTo>
                  <a:lnTo>
                    <a:pt x="100" y="48"/>
                  </a:lnTo>
                  <a:lnTo>
                    <a:pt x="100" y="77"/>
                  </a:lnTo>
                  <a:lnTo>
                    <a:pt x="66" y="77"/>
                  </a:lnTo>
                  <a:lnTo>
                    <a:pt x="66" y="167"/>
                  </a:lnTo>
                  <a:cubicBezTo>
                    <a:pt x="66" y="186"/>
                    <a:pt x="71" y="191"/>
                    <a:pt x="85" y="191"/>
                  </a:cubicBezTo>
                  <a:cubicBezTo>
                    <a:pt x="92" y="191"/>
                    <a:pt x="98" y="188"/>
                    <a:pt x="100" y="188"/>
                  </a:cubicBezTo>
                  <a:lnTo>
                    <a:pt x="100" y="218"/>
                  </a:lnTo>
                  <a:cubicBezTo>
                    <a:pt x="95" y="220"/>
                    <a:pt x="85" y="223"/>
                    <a:pt x="74" y="223"/>
                  </a:cubicBezTo>
                  <a:cubicBezTo>
                    <a:pt x="45" y="223"/>
                    <a:pt x="26" y="210"/>
                    <a:pt x="26" y="173"/>
                  </a:cubicBezTo>
                  <a:lnTo>
                    <a:pt x="26" y="77"/>
                  </a:lnTo>
                  <a:lnTo>
                    <a:pt x="0" y="77"/>
                  </a:lnTo>
                  <a:lnTo>
                    <a:pt x="0" y="48"/>
                  </a:lnTo>
                  <a:lnTo>
                    <a:pt x="26" y="48"/>
                  </a:lnTo>
                  <a:lnTo>
                    <a:pt x="26" y="14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1" name="Google Shape;141;p24"/>
            <p:cNvSpPr/>
            <p:nvPr/>
          </p:nvSpPr>
          <p:spPr>
            <a:xfrm>
              <a:off x="6799263" y="2173288"/>
              <a:ext cx="15875" cy="88900"/>
            </a:xfrm>
            <a:custGeom>
              <a:avLst/>
              <a:gdLst/>
              <a:ahLst/>
              <a:cxnLst/>
              <a:rect l="l" t="t" r="r" b="b"/>
              <a:pathLst>
                <a:path w="46" h="247" extrusionOk="0">
                  <a:moveTo>
                    <a:pt x="0" y="0"/>
                  </a:moveTo>
                  <a:lnTo>
                    <a:pt x="42" y="0"/>
                  </a:lnTo>
                  <a:lnTo>
                    <a:pt x="42" y="39"/>
                  </a:lnTo>
                  <a:lnTo>
                    <a:pt x="0" y="39"/>
                  </a:lnTo>
                  <a:lnTo>
                    <a:pt x="0" y="0"/>
                  </a:lnTo>
                  <a:close/>
                  <a:moveTo>
                    <a:pt x="5" y="74"/>
                  </a:moveTo>
                  <a:lnTo>
                    <a:pt x="45" y="74"/>
                  </a:lnTo>
                  <a:lnTo>
                    <a:pt x="45" y="246"/>
                  </a:lnTo>
                  <a:lnTo>
                    <a:pt x="5" y="246"/>
                  </a:lnTo>
                  <a:lnTo>
                    <a:pt x="5" y="7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2" name="Google Shape;142;p24"/>
            <p:cNvSpPr/>
            <p:nvPr/>
          </p:nvSpPr>
          <p:spPr>
            <a:xfrm>
              <a:off x="6826250" y="2198688"/>
              <a:ext cx="53975" cy="65087"/>
            </a:xfrm>
            <a:custGeom>
              <a:avLst/>
              <a:gdLst/>
              <a:ahLst/>
              <a:cxnLst/>
              <a:rect l="l" t="t" r="r" b="b"/>
              <a:pathLst>
                <a:path w="149" h="181" extrusionOk="0">
                  <a:moveTo>
                    <a:pt x="148" y="90"/>
                  </a:moveTo>
                  <a:cubicBezTo>
                    <a:pt x="148" y="162"/>
                    <a:pt x="109" y="180"/>
                    <a:pt x="74" y="180"/>
                  </a:cubicBezTo>
                  <a:cubicBezTo>
                    <a:pt x="40" y="180"/>
                    <a:pt x="0" y="164"/>
                    <a:pt x="0" y="90"/>
                  </a:cubicBezTo>
                  <a:cubicBezTo>
                    <a:pt x="3" y="19"/>
                    <a:pt x="42" y="0"/>
                    <a:pt x="74" y="0"/>
                  </a:cubicBezTo>
                  <a:cubicBezTo>
                    <a:pt x="109" y="0"/>
                    <a:pt x="148" y="19"/>
                    <a:pt x="148" y="90"/>
                  </a:cubicBezTo>
                  <a:close/>
                  <a:moveTo>
                    <a:pt x="106" y="87"/>
                  </a:moveTo>
                  <a:cubicBezTo>
                    <a:pt x="106" y="58"/>
                    <a:pt x="101" y="29"/>
                    <a:pt x="74" y="29"/>
                  </a:cubicBezTo>
                  <a:cubicBezTo>
                    <a:pt x="48" y="29"/>
                    <a:pt x="42" y="61"/>
                    <a:pt x="42" y="87"/>
                  </a:cubicBezTo>
                  <a:cubicBezTo>
                    <a:pt x="42" y="117"/>
                    <a:pt x="50" y="148"/>
                    <a:pt x="74" y="148"/>
                  </a:cubicBezTo>
                  <a:cubicBezTo>
                    <a:pt x="101" y="148"/>
                    <a:pt x="106" y="117"/>
                    <a:pt x="106" y="8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3" name="Google Shape;143;p24"/>
            <p:cNvSpPr/>
            <p:nvPr/>
          </p:nvSpPr>
          <p:spPr>
            <a:xfrm>
              <a:off x="6891338" y="2198688"/>
              <a:ext cx="47625" cy="63500"/>
            </a:xfrm>
            <a:custGeom>
              <a:avLst/>
              <a:gdLst/>
              <a:ahLst/>
              <a:cxnLst/>
              <a:rect l="l" t="t" r="r" b="b"/>
              <a:pathLst>
                <a:path w="133" h="176" extrusionOk="0">
                  <a:moveTo>
                    <a:pt x="0" y="32"/>
                  </a:moveTo>
                  <a:cubicBezTo>
                    <a:pt x="0" y="22"/>
                    <a:pt x="0" y="11"/>
                    <a:pt x="0" y="3"/>
                  </a:cubicBezTo>
                  <a:lnTo>
                    <a:pt x="37" y="3"/>
                  </a:lnTo>
                  <a:cubicBezTo>
                    <a:pt x="37" y="11"/>
                    <a:pt x="37" y="22"/>
                    <a:pt x="37" y="30"/>
                  </a:cubicBezTo>
                  <a:lnTo>
                    <a:pt x="37" y="30"/>
                  </a:lnTo>
                  <a:lnTo>
                    <a:pt x="37" y="30"/>
                  </a:lnTo>
                  <a:cubicBezTo>
                    <a:pt x="42" y="19"/>
                    <a:pt x="53" y="0"/>
                    <a:pt x="82" y="0"/>
                  </a:cubicBezTo>
                  <a:cubicBezTo>
                    <a:pt x="119" y="0"/>
                    <a:pt x="132" y="30"/>
                    <a:pt x="132" y="64"/>
                  </a:cubicBezTo>
                  <a:lnTo>
                    <a:pt x="132" y="175"/>
                  </a:lnTo>
                  <a:lnTo>
                    <a:pt x="92" y="175"/>
                  </a:lnTo>
                  <a:lnTo>
                    <a:pt x="92" y="72"/>
                  </a:lnTo>
                  <a:cubicBezTo>
                    <a:pt x="92" y="45"/>
                    <a:pt x="87" y="35"/>
                    <a:pt x="69" y="35"/>
                  </a:cubicBezTo>
                  <a:cubicBezTo>
                    <a:pt x="47" y="35"/>
                    <a:pt x="39" y="53"/>
                    <a:pt x="39" y="75"/>
                  </a:cubicBezTo>
                  <a:lnTo>
                    <a:pt x="39" y="175"/>
                  </a:lnTo>
                  <a:lnTo>
                    <a:pt x="0" y="175"/>
                  </a:lnTo>
                  <a:lnTo>
                    <a:pt x="0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4" name="Google Shape;144;p24"/>
            <p:cNvSpPr/>
            <p:nvPr/>
          </p:nvSpPr>
          <p:spPr>
            <a:xfrm>
              <a:off x="5264150" y="2032000"/>
              <a:ext cx="47625" cy="84138"/>
            </a:xfrm>
            <a:custGeom>
              <a:avLst/>
              <a:gdLst/>
              <a:ahLst/>
              <a:cxnLst/>
              <a:rect l="l" t="t" r="r" b="b"/>
              <a:pathLst>
                <a:path w="133" h="234" extrusionOk="0">
                  <a:moveTo>
                    <a:pt x="0" y="0"/>
                  </a:moveTo>
                  <a:lnTo>
                    <a:pt x="64" y="0"/>
                  </a:lnTo>
                  <a:cubicBezTo>
                    <a:pt x="109" y="0"/>
                    <a:pt x="132" y="27"/>
                    <a:pt x="132" y="72"/>
                  </a:cubicBezTo>
                  <a:cubicBezTo>
                    <a:pt x="132" y="117"/>
                    <a:pt x="109" y="143"/>
                    <a:pt x="64" y="143"/>
                  </a:cubicBezTo>
                  <a:lnTo>
                    <a:pt x="42" y="143"/>
                  </a:lnTo>
                  <a:lnTo>
                    <a:pt x="42" y="233"/>
                  </a:lnTo>
                  <a:lnTo>
                    <a:pt x="3" y="233"/>
                  </a:lnTo>
                  <a:lnTo>
                    <a:pt x="0" y="0"/>
                  </a:lnTo>
                  <a:close/>
                  <a:moveTo>
                    <a:pt x="56" y="111"/>
                  </a:moveTo>
                  <a:cubicBezTo>
                    <a:pt x="79" y="111"/>
                    <a:pt x="93" y="98"/>
                    <a:pt x="93" y="72"/>
                  </a:cubicBezTo>
                  <a:cubicBezTo>
                    <a:pt x="93" y="45"/>
                    <a:pt x="82" y="34"/>
                    <a:pt x="56" y="34"/>
                  </a:cubicBezTo>
                  <a:lnTo>
                    <a:pt x="40" y="34"/>
                  </a:lnTo>
                  <a:lnTo>
                    <a:pt x="40" y="111"/>
                  </a:lnTo>
                  <a:lnTo>
                    <a:pt x="56" y="11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5" name="Google Shape;145;p24"/>
            <p:cNvSpPr/>
            <p:nvPr/>
          </p:nvSpPr>
          <p:spPr>
            <a:xfrm>
              <a:off x="5313363" y="2052638"/>
              <a:ext cx="47625" cy="63500"/>
            </a:xfrm>
            <a:custGeom>
              <a:avLst/>
              <a:gdLst/>
              <a:ahLst/>
              <a:cxnLst/>
              <a:rect l="l" t="t" r="r" b="b"/>
              <a:pathLst>
                <a:path w="131" h="176" extrusionOk="0">
                  <a:moveTo>
                    <a:pt x="16" y="14"/>
                  </a:moveTo>
                  <a:cubicBezTo>
                    <a:pt x="26" y="8"/>
                    <a:pt x="42" y="0"/>
                    <a:pt x="66" y="0"/>
                  </a:cubicBezTo>
                  <a:cubicBezTo>
                    <a:pt x="116" y="0"/>
                    <a:pt x="127" y="27"/>
                    <a:pt x="127" y="69"/>
                  </a:cubicBezTo>
                  <a:lnTo>
                    <a:pt x="127" y="143"/>
                  </a:lnTo>
                  <a:cubicBezTo>
                    <a:pt x="127" y="157"/>
                    <a:pt x="127" y="167"/>
                    <a:pt x="130" y="172"/>
                  </a:cubicBezTo>
                  <a:lnTo>
                    <a:pt x="95" y="172"/>
                  </a:lnTo>
                  <a:cubicBezTo>
                    <a:pt x="92" y="164"/>
                    <a:pt x="92" y="157"/>
                    <a:pt x="92" y="149"/>
                  </a:cubicBezTo>
                  <a:cubicBezTo>
                    <a:pt x="82" y="162"/>
                    <a:pt x="71" y="175"/>
                    <a:pt x="47" y="175"/>
                  </a:cubicBezTo>
                  <a:cubicBezTo>
                    <a:pt x="24" y="175"/>
                    <a:pt x="0" y="157"/>
                    <a:pt x="0" y="125"/>
                  </a:cubicBezTo>
                  <a:cubicBezTo>
                    <a:pt x="0" y="77"/>
                    <a:pt x="34" y="67"/>
                    <a:pt x="84" y="67"/>
                  </a:cubicBezTo>
                  <a:lnTo>
                    <a:pt x="92" y="67"/>
                  </a:lnTo>
                  <a:lnTo>
                    <a:pt x="92" y="61"/>
                  </a:lnTo>
                  <a:cubicBezTo>
                    <a:pt x="92" y="45"/>
                    <a:pt x="84" y="29"/>
                    <a:pt x="63" y="29"/>
                  </a:cubicBezTo>
                  <a:cubicBezTo>
                    <a:pt x="45" y="29"/>
                    <a:pt x="26" y="40"/>
                    <a:pt x="18" y="45"/>
                  </a:cubicBezTo>
                  <a:lnTo>
                    <a:pt x="16" y="14"/>
                  </a:lnTo>
                  <a:close/>
                  <a:moveTo>
                    <a:pt x="87" y="93"/>
                  </a:moveTo>
                  <a:cubicBezTo>
                    <a:pt x="55" y="93"/>
                    <a:pt x="34" y="101"/>
                    <a:pt x="34" y="125"/>
                  </a:cubicBezTo>
                  <a:cubicBezTo>
                    <a:pt x="34" y="141"/>
                    <a:pt x="45" y="151"/>
                    <a:pt x="58" y="151"/>
                  </a:cubicBezTo>
                  <a:cubicBezTo>
                    <a:pt x="82" y="151"/>
                    <a:pt x="90" y="133"/>
                    <a:pt x="90" y="101"/>
                  </a:cubicBezTo>
                  <a:lnTo>
                    <a:pt x="90" y="93"/>
                  </a:lnTo>
                  <a:lnTo>
                    <a:pt x="87" y="9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6" name="Google Shape;146;p24"/>
            <p:cNvSpPr/>
            <p:nvPr/>
          </p:nvSpPr>
          <p:spPr>
            <a:xfrm>
              <a:off x="5373688" y="2052638"/>
              <a:ext cx="46037" cy="63500"/>
            </a:xfrm>
            <a:custGeom>
              <a:avLst/>
              <a:gdLst/>
              <a:ahLst/>
              <a:cxnLst/>
              <a:rect l="l" t="t" r="r" b="b"/>
              <a:pathLst>
                <a:path w="128" h="176" extrusionOk="0">
                  <a:moveTo>
                    <a:pt x="0" y="32"/>
                  </a:moveTo>
                  <a:cubicBezTo>
                    <a:pt x="0" y="21"/>
                    <a:pt x="0" y="11"/>
                    <a:pt x="0" y="3"/>
                  </a:cubicBezTo>
                  <a:lnTo>
                    <a:pt x="37" y="3"/>
                  </a:lnTo>
                  <a:cubicBezTo>
                    <a:pt x="37" y="11"/>
                    <a:pt x="37" y="21"/>
                    <a:pt x="37" y="29"/>
                  </a:cubicBezTo>
                  <a:lnTo>
                    <a:pt x="37" y="29"/>
                  </a:lnTo>
                  <a:lnTo>
                    <a:pt x="37" y="29"/>
                  </a:lnTo>
                  <a:cubicBezTo>
                    <a:pt x="42" y="19"/>
                    <a:pt x="53" y="0"/>
                    <a:pt x="79" y="0"/>
                  </a:cubicBezTo>
                  <a:cubicBezTo>
                    <a:pt x="116" y="0"/>
                    <a:pt x="127" y="29"/>
                    <a:pt x="127" y="64"/>
                  </a:cubicBezTo>
                  <a:lnTo>
                    <a:pt x="127" y="175"/>
                  </a:lnTo>
                  <a:lnTo>
                    <a:pt x="87" y="175"/>
                  </a:lnTo>
                  <a:lnTo>
                    <a:pt x="87" y="72"/>
                  </a:lnTo>
                  <a:cubicBezTo>
                    <a:pt x="87" y="45"/>
                    <a:pt x="82" y="35"/>
                    <a:pt x="66" y="35"/>
                  </a:cubicBezTo>
                  <a:cubicBezTo>
                    <a:pt x="45" y="35"/>
                    <a:pt x="39" y="53"/>
                    <a:pt x="39" y="74"/>
                  </a:cubicBezTo>
                  <a:lnTo>
                    <a:pt x="39" y="175"/>
                  </a:lnTo>
                  <a:lnTo>
                    <a:pt x="0" y="175"/>
                  </a:lnTo>
                  <a:lnTo>
                    <a:pt x="0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7" name="Google Shape;147;p24"/>
            <p:cNvSpPr/>
            <p:nvPr/>
          </p:nvSpPr>
          <p:spPr>
            <a:xfrm>
              <a:off x="5449888" y="2032000"/>
              <a:ext cx="66675" cy="84138"/>
            </a:xfrm>
            <a:custGeom>
              <a:avLst/>
              <a:gdLst/>
              <a:ahLst/>
              <a:cxnLst/>
              <a:rect l="l" t="t" r="r" b="b"/>
              <a:pathLst>
                <a:path w="186" h="234" extrusionOk="0">
                  <a:moveTo>
                    <a:pt x="132" y="177"/>
                  </a:moveTo>
                  <a:lnTo>
                    <a:pt x="56" y="177"/>
                  </a:lnTo>
                  <a:lnTo>
                    <a:pt x="40" y="233"/>
                  </a:lnTo>
                  <a:lnTo>
                    <a:pt x="0" y="233"/>
                  </a:lnTo>
                  <a:lnTo>
                    <a:pt x="74" y="0"/>
                  </a:lnTo>
                  <a:lnTo>
                    <a:pt x="117" y="0"/>
                  </a:lnTo>
                  <a:lnTo>
                    <a:pt x="185" y="233"/>
                  </a:lnTo>
                  <a:lnTo>
                    <a:pt x="143" y="233"/>
                  </a:lnTo>
                  <a:lnTo>
                    <a:pt x="132" y="177"/>
                  </a:lnTo>
                  <a:close/>
                  <a:moveTo>
                    <a:pt x="125" y="146"/>
                  </a:moveTo>
                  <a:lnTo>
                    <a:pt x="98" y="37"/>
                  </a:lnTo>
                  <a:lnTo>
                    <a:pt x="98" y="37"/>
                  </a:lnTo>
                  <a:lnTo>
                    <a:pt x="69" y="146"/>
                  </a:lnTo>
                  <a:lnTo>
                    <a:pt x="125" y="14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8" name="Google Shape;148;p24"/>
            <p:cNvSpPr/>
            <p:nvPr/>
          </p:nvSpPr>
          <p:spPr>
            <a:xfrm>
              <a:off x="5524500" y="2052638"/>
              <a:ext cx="76200" cy="63500"/>
            </a:xfrm>
            <a:custGeom>
              <a:avLst/>
              <a:gdLst/>
              <a:ahLst/>
              <a:cxnLst/>
              <a:rect l="l" t="t" r="r" b="b"/>
              <a:pathLst>
                <a:path w="210" h="176" extrusionOk="0">
                  <a:moveTo>
                    <a:pt x="2" y="32"/>
                  </a:moveTo>
                  <a:cubicBezTo>
                    <a:pt x="2" y="19"/>
                    <a:pt x="2" y="11"/>
                    <a:pt x="2" y="3"/>
                  </a:cubicBezTo>
                  <a:lnTo>
                    <a:pt x="42" y="3"/>
                  </a:lnTo>
                  <a:cubicBezTo>
                    <a:pt x="42" y="11"/>
                    <a:pt x="42" y="21"/>
                    <a:pt x="42" y="29"/>
                  </a:cubicBezTo>
                  <a:lnTo>
                    <a:pt x="42" y="29"/>
                  </a:lnTo>
                  <a:cubicBezTo>
                    <a:pt x="47" y="16"/>
                    <a:pt x="61" y="0"/>
                    <a:pt x="82" y="0"/>
                  </a:cubicBezTo>
                  <a:cubicBezTo>
                    <a:pt x="108" y="0"/>
                    <a:pt x="119" y="19"/>
                    <a:pt x="121" y="27"/>
                  </a:cubicBezTo>
                  <a:cubicBezTo>
                    <a:pt x="129" y="14"/>
                    <a:pt x="140" y="0"/>
                    <a:pt x="164" y="0"/>
                  </a:cubicBezTo>
                  <a:cubicBezTo>
                    <a:pt x="198" y="0"/>
                    <a:pt x="209" y="27"/>
                    <a:pt x="209" y="69"/>
                  </a:cubicBezTo>
                  <a:lnTo>
                    <a:pt x="209" y="175"/>
                  </a:lnTo>
                  <a:lnTo>
                    <a:pt x="169" y="175"/>
                  </a:lnTo>
                  <a:lnTo>
                    <a:pt x="169" y="67"/>
                  </a:lnTo>
                  <a:cubicBezTo>
                    <a:pt x="169" y="45"/>
                    <a:pt x="164" y="35"/>
                    <a:pt x="148" y="35"/>
                  </a:cubicBezTo>
                  <a:cubicBezTo>
                    <a:pt x="132" y="35"/>
                    <a:pt x="121" y="53"/>
                    <a:pt x="121" y="72"/>
                  </a:cubicBezTo>
                  <a:lnTo>
                    <a:pt x="121" y="175"/>
                  </a:lnTo>
                  <a:lnTo>
                    <a:pt x="87" y="175"/>
                  </a:lnTo>
                  <a:lnTo>
                    <a:pt x="87" y="67"/>
                  </a:lnTo>
                  <a:cubicBezTo>
                    <a:pt x="87" y="45"/>
                    <a:pt x="82" y="35"/>
                    <a:pt x="66" y="35"/>
                  </a:cubicBezTo>
                  <a:cubicBezTo>
                    <a:pt x="50" y="35"/>
                    <a:pt x="39" y="53"/>
                    <a:pt x="39" y="72"/>
                  </a:cubicBezTo>
                  <a:lnTo>
                    <a:pt x="39" y="175"/>
                  </a:lnTo>
                  <a:lnTo>
                    <a:pt x="0" y="175"/>
                  </a:lnTo>
                  <a:lnTo>
                    <a:pt x="2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9" name="Google Shape;149;p24"/>
            <p:cNvSpPr/>
            <p:nvPr/>
          </p:nvSpPr>
          <p:spPr>
            <a:xfrm>
              <a:off x="5613400" y="2052638"/>
              <a:ext cx="47625" cy="65087"/>
            </a:xfrm>
            <a:custGeom>
              <a:avLst/>
              <a:gdLst/>
              <a:ahLst/>
              <a:cxnLst/>
              <a:rect l="l" t="t" r="r" b="b"/>
              <a:pathLst>
                <a:path w="131" h="179" extrusionOk="0">
                  <a:moveTo>
                    <a:pt x="122" y="167"/>
                  </a:moveTo>
                  <a:cubicBezTo>
                    <a:pt x="114" y="170"/>
                    <a:pt x="98" y="178"/>
                    <a:pt x="74" y="178"/>
                  </a:cubicBezTo>
                  <a:cubicBezTo>
                    <a:pt x="21" y="178"/>
                    <a:pt x="0" y="138"/>
                    <a:pt x="0" y="90"/>
                  </a:cubicBezTo>
                  <a:cubicBezTo>
                    <a:pt x="0" y="40"/>
                    <a:pt x="26" y="0"/>
                    <a:pt x="66" y="0"/>
                  </a:cubicBezTo>
                  <a:cubicBezTo>
                    <a:pt x="100" y="0"/>
                    <a:pt x="130" y="21"/>
                    <a:pt x="130" y="93"/>
                  </a:cubicBezTo>
                  <a:lnTo>
                    <a:pt x="130" y="101"/>
                  </a:lnTo>
                  <a:lnTo>
                    <a:pt x="37" y="101"/>
                  </a:lnTo>
                  <a:cubicBezTo>
                    <a:pt x="37" y="130"/>
                    <a:pt x="48" y="149"/>
                    <a:pt x="77" y="149"/>
                  </a:cubicBezTo>
                  <a:cubicBezTo>
                    <a:pt x="100" y="149"/>
                    <a:pt x="111" y="141"/>
                    <a:pt x="119" y="135"/>
                  </a:cubicBezTo>
                  <a:lnTo>
                    <a:pt x="122" y="167"/>
                  </a:lnTo>
                  <a:close/>
                  <a:moveTo>
                    <a:pt x="93" y="74"/>
                  </a:moveTo>
                  <a:cubicBezTo>
                    <a:pt x="93" y="45"/>
                    <a:pt x="82" y="29"/>
                    <a:pt x="66" y="29"/>
                  </a:cubicBezTo>
                  <a:cubicBezTo>
                    <a:pt x="45" y="29"/>
                    <a:pt x="37" y="53"/>
                    <a:pt x="37" y="74"/>
                  </a:cubicBezTo>
                  <a:lnTo>
                    <a:pt x="93" y="7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0" name="Google Shape;150;p24"/>
            <p:cNvSpPr/>
            <p:nvPr/>
          </p:nvSpPr>
          <p:spPr>
            <a:xfrm>
              <a:off x="5670550" y="2052638"/>
              <a:ext cx="30163" cy="63500"/>
            </a:xfrm>
            <a:custGeom>
              <a:avLst/>
              <a:gdLst/>
              <a:ahLst/>
              <a:cxnLst/>
              <a:rect l="l" t="t" r="r" b="b"/>
              <a:pathLst>
                <a:path w="85" h="176" extrusionOk="0">
                  <a:moveTo>
                    <a:pt x="5" y="32"/>
                  </a:moveTo>
                  <a:cubicBezTo>
                    <a:pt x="5" y="21"/>
                    <a:pt x="5" y="11"/>
                    <a:pt x="5" y="3"/>
                  </a:cubicBezTo>
                  <a:lnTo>
                    <a:pt x="39" y="3"/>
                  </a:lnTo>
                  <a:cubicBezTo>
                    <a:pt x="39" y="14"/>
                    <a:pt x="39" y="24"/>
                    <a:pt x="39" y="35"/>
                  </a:cubicBezTo>
                  <a:lnTo>
                    <a:pt x="39" y="35"/>
                  </a:lnTo>
                  <a:cubicBezTo>
                    <a:pt x="45" y="21"/>
                    <a:pt x="55" y="0"/>
                    <a:pt x="79" y="0"/>
                  </a:cubicBezTo>
                  <a:cubicBezTo>
                    <a:pt x="82" y="0"/>
                    <a:pt x="84" y="0"/>
                    <a:pt x="84" y="0"/>
                  </a:cubicBezTo>
                  <a:lnTo>
                    <a:pt x="84" y="40"/>
                  </a:lnTo>
                  <a:cubicBezTo>
                    <a:pt x="82" y="40"/>
                    <a:pt x="77" y="37"/>
                    <a:pt x="74" y="37"/>
                  </a:cubicBezTo>
                  <a:cubicBezTo>
                    <a:pt x="58" y="37"/>
                    <a:pt x="39" y="48"/>
                    <a:pt x="39" y="80"/>
                  </a:cubicBezTo>
                  <a:lnTo>
                    <a:pt x="39" y="175"/>
                  </a:lnTo>
                  <a:lnTo>
                    <a:pt x="0" y="175"/>
                  </a:lnTo>
                  <a:lnTo>
                    <a:pt x="5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1" name="Google Shape;151;p24"/>
            <p:cNvSpPr/>
            <p:nvPr/>
          </p:nvSpPr>
          <p:spPr>
            <a:xfrm>
              <a:off x="5713413" y="2027238"/>
              <a:ext cx="14287" cy="88900"/>
            </a:xfrm>
            <a:custGeom>
              <a:avLst/>
              <a:gdLst/>
              <a:ahLst/>
              <a:cxnLst/>
              <a:rect l="l" t="t" r="r" b="b"/>
              <a:pathLst>
                <a:path w="41" h="245" extrusionOk="0">
                  <a:moveTo>
                    <a:pt x="0" y="0"/>
                  </a:moveTo>
                  <a:lnTo>
                    <a:pt x="40" y="0"/>
                  </a:lnTo>
                  <a:lnTo>
                    <a:pt x="40" y="40"/>
                  </a:lnTo>
                  <a:lnTo>
                    <a:pt x="0" y="40"/>
                  </a:lnTo>
                  <a:lnTo>
                    <a:pt x="0" y="0"/>
                  </a:lnTo>
                  <a:close/>
                  <a:moveTo>
                    <a:pt x="0" y="72"/>
                  </a:moveTo>
                  <a:lnTo>
                    <a:pt x="40" y="72"/>
                  </a:lnTo>
                  <a:lnTo>
                    <a:pt x="40" y="244"/>
                  </a:lnTo>
                  <a:lnTo>
                    <a:pt x="0" y="244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2" name="Google Shape;152;p24"/>
            <p:cNvSpPr/>
            <p:nvPr/>
          </p:nvSpPr>
          <p:spPr>
            <a:xfrm>
              <a:off x="5741988" y="2054225"/>
              <a:ext cx="41275" cy="63500"/>
            </a:xfrm>
            <a:custGeom>
              <a:avLst/>
              <a:gdLst/>
              <a:ahLst/>
              <a:cxnLst/>
              <a:rect l="l" t="t" r="r" b="b"/>
              <a:pathLst>
                <a:path w="113" h="178" extrusionOk="0">
                  <a:moveTo>
                    <a:pt x="112" y="169"/>
                  </a:moveTo>
                  <a:cubicBezTo>
                    <a:pt x="104" y="172"/>
                    <a:pt x="90" y="177"/>
                    <a:pt x="74" y="177"/>
                  </a:cubicBezTo>
                  <a:cubicBezTo>
                    <a:pt x="22" y="177"/>
                    <a:pt x="0" y="138"/>
                    <a:pt x="0" y="90"/>
                  </a:cubicBezTo>
                  <a:cubicBezTo>
                    <a:pt x="0" y="40"/>
                    <a:pt x="24" y="0"/>
                    <a:pt x="77" y="0"/>
                  </a:cubicBezTo>
                  <a:cubicBezTo>
                    <a:pt x="90" y="0"/>
                    <a:pt x="104" y="5"/>
                    <a:pt x="112" y="8"/>
                  </a:cubicBezTo>
                  <a:lnTo>
                    <a:pt x="109" y="40"/>
                  </a:lnTo>
                  <a:cubicBezTo>
                    <a:pt x="101" y="37"/>
                    <a:pt x="93" y="32"/>
                    <a:pt x="82" y="32"/>
                  </a:cubicBezTo>
                  <a:cubicBezTo>
                    <a:pt x="53" y="32"/>
                    <a:pt x="40" y="53"/>
                    <a:pt x="40" y="90"/>
                  </a:cubicBezTo>
                  <a:cubicBezTo>
                    <a:pt x="40" y="122"/>
                    <a:pt x="53" y="146"/>
                    <a:pt x="85" y="146"/>
                  </a:cubicBezTo>
                  <a:cubicBezTo>
                    <a:pt x="96" y="146"/>
                    <a:pt x="106" y="140"/>
                    <a:pt x="112" y="138"/>
                  </a:cubicBezTo>
                  <a:lnTo>
                    <a:pt x="112" y="169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3" name="Google Shape;153;p24"/>
            <p:cNvSpPr/>
            <p:nvPr/>
          </p:nvSpPr>
          <p:spPr>
            <a:xfrm>
              <a:off x="5788025" y="2052638"/>
              <a:ext cx="47625" cy="63500"/>
            </a:xfrm>
            <a:custGeom>
              <a:avLst/>
              <a:gdLst/>
              <a:ahLst/>
              <a:cxnLst/>
              <a:rect l="l" t="t" r="r" b="b"/>
              <a:pathLst>
                <a:path w="131" h="176" extrusionOk="0">
                  <a:moveTo>
                    <a:pt x="16" y="14"/>
                  </a:moveTo>
                  <a:cubicBezTo>
                    <a:pt x="27" y="8"/>
                    <a:pt x="42" y="0"/>
                    <a:pt x="66" y="0"/>
                  </a:cubicBezTo>
                  <a:cubicBezTo>
                    <a:pt x="117" y="0"/>
                    <a:pt x="127" y="27"/>
                    <a:pt x="127" y="69"/>
                  </a:cubicBezTo>
                  <a:lnTo>
                    <a:pt x="127" y="143"/>
                  </a:lnTo>
                  <a:cubicBezTo>
                    <a:pt x="127" y="157"/>
                    <a:pt x="127" y="167"/>
                    <a:pt x="130" y="172"/>
                  </a:cubicBezTo>
                  <a:lnTo>
                    <a:pt x="95" y="172"/>
                  </a:lnTo>
                  <a:cubicBezTo>
                    <a:pt x="93" y="164"/>
                    <a:pt x="93" y="157"/>
                    <a:pt x="93" y="149"/>
                  </a:cubicBezTo>
                  <a:cubicBezTo>
                    <a:pt x="82" y="162"/>
                    <a:pt x="72" y="175"/>
                    <a:pt x="48" y="175"/>
                  </a:cubicBezTo>
                  <a:cubicBezTo>
                    <a:pt x="24" y="175"/>
                    <a:pt x="0" y="157"/>
                    <a:pt x="0" y="125"/>
                  </a:cubicBezTo>
                  <a:cubicBezTo>
                    <a:pt x="0" y="77"/>
                    <a:pt x="35" y="67"/>
                    <a:pt x="85" y="67"/>
                  </a:cubicBezTo>
                  <a:lnTo>
                    <a:pt x="93" y="67"/>
                  </a:lnTo>
                  <a:lnTo>
                    <a:pt x="93" y="61"/>
                  </a:lnTo>
                  <a:cubicBezTo>
                    <a:pt x="93" y="45"/>
                    <a:pt x="85" y="29"/>
                    <a:pt x="64" y="29"/>
                  </a:cubicBezTo>
                  <a:cubicBezTo>
                    <a:pt x="45" y="29"/>
                    <a:pt x="27" y="40"/>
                    <a:pt x="19" y="45"/>
                  </a:cubicBezTo>
                  <a:lnTo>
                    <a:pt x="16" y="14"/>
                  </a:lnTo>
                  <a:close/>
                  <a:moveTo>
                    <a:pt x="90" y="93"/>
                  </a:moveTo>
                  <a:cubicBezTo>
                    <a:pt x="58" y="93"/>
                    <a:pt x="37" y="101"/>
                    <a:pt x="37" y="125"/>
                  </a:cubicBezTo>
                  <a:cubicBezTo>
                    <a:pt x="37" y="141"/>
                    <a:pt x="48" y="151"/>
                    <a:pt x="61" y="151"/>
                  </a:cubicBezTo>
                  <a:cubicBezTo>
                    <a:pt x="85" y="151"/>
                    <a:pt x="93" y="133"/>
                    <a:pt x="93" y="101"/>
                  </a:cubicBezTo>
                  <a:lnTo>
                    <a:pt x="93" y="93"/>
                  </a:lnTo>
                  <a:lnTo>
                    <a:pt x="90" y="9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4" name="Google Shape;154;p24"/>
            <p:cNvSpPr/>
            <p:nvPr/>
          </p:nvSpPr>
          <p:spPr>
            <a:xfrm>
              <a:off x="5848350" y="2052638"/>
              <a:ext cx="46038" cy="63500"/>
            </a:xfrm>
            <a:custGeom>
              <a:avLst/>
              <a:gdLst/>
              <a:ahLst/>
              <a:cxnLst/>
              <a:rect l="l" t="t" r="r" b="b"/>
              <a:pathLst>
                <a:path w="128" h="176" extrusionOk="0">
                  <a:moveTo>
                    <a:pt x="0" y="32"/>
                  </a:moveTo>
                  <a:cubicBezTo>
                    <a:pt x="0" y="21"/>
                    <a:pt x="0" y="11"/>
                    <a:pt x="0" y="3"/>
                  </a:cubicBezTo>
                  <a:lnTo>
                    <a:pt x="37" y="3"/>
                  </a:lnTo>
                  <a:cubicBezTo>
                    <a:pt x="37" y="11"/>
                    <a:pt x="37" y="21"/>
                    <a:pt x="37" y="29"/>
                  </a:cubicBezTo>
                  <a:lnTo>
                    <a:pt x="37" y="29"/>
                  </a:lnTo>
                  <a:lnTo>
                    <a:pt x="37" y="29"/>
                  </a:lnTo>
                  <a:cubicBezTo>
                    <a:pt x="42" y="19"/>
                    <a:pt x="53" y="0"/>
                    <a:pt x="79" y="0"/>
                  </a:cubicBezTo>
                  <a:cubicBezTo>
                    <a:pt x="116" y="0"/>
                    <a:pt x="127" y="29"/>
                    <a:pt x="127" y="64"/>
                  </a:cubicBezTo>
                  <a:lnTo>
                    <a:pt x="127" y="175"/>
                  </a:lnTo>
                  <a:lnTo>
                    <a:pt x="87" y="175"/>
                  </a:lnTo>
                  <a:lnTo>
                    <a:pt x="87" y="72"/>
                  </a:lnTo>
                  <a:cubicBezTo>
                    <a:pt x="87" y="45"/>
                    <a:pt x="82" y="35"/>
                    <a:pt x="66" y="35"/>
                  </a:cubicBezTo>
                  <a:cubicBezTo>
                    <a:pt x="45" y="35"/>
                    <a:pt x="40" y="53"/>
                    <a:pt x="40" y="74"/>
                  </a:cubicBezTo>
                  <a:lnTo>
                    <a:pt x="40" y="175"/>
                  </a:lnTo>
                  <a:lnTo>
                    <a:pt x="0" y="175"/>
                  </a:lnTo>
                  <a:lnTo>
                    <a:pt x="0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5" name="Google Shape;155;p24"/>
            <p:cNvSpPr/>
            <p:nvPr/>
          </p:nvSpPr>
          <p:spPr>
            <a:xfrm>
              <a:off x="5264150" y="2136775"/>
              <a:ext cx="52388" cy="84138"/>
            </a:xfrm>
            <a:custGeom>
              <a:avLst/>
              <a:gdLst/>
              <a:ahLst/>
              <a:cxnLst/>
              <a:rect l="l" t="t" r="r" b="b"/>
              <a:pathLst>
                <a:path w="146" h="234" extrusionOk="0">
                  <a:moveTo>
                    <a:pt x="0" y="0"/>
                  </a:moveTo>
                  <a:lnTo>
                    <a:pt x="39" y="0"/>
                  </a:lnTo>
                  <a:lnTo>
                    <a:pt x="39" y="95"/>
                  </a:lnTo>
                  <a:lnTo>
                    <a:pt x="103" y="95"/>
                  </a:lnTo>
                  <a:lnTo>
                    <a:pt x="103" y="0"/>
                  </a:lnTo>
                  <a:lnTo>
                    <a:pt x="145" y="0"/>
                  </a:lnTo>
                  <a:lnTo>
                    <a:pt x="145" y="233"/>
                  </a:lnTo>
                  <a:lnTo>
                    <a:pt x="103" y="233"/>
                  </a:lnTo>
                  <a:lnTo>
                    <a:pt x="103" y="130"/>
                  </a:lnTo>
                  <a:lnTo>
                    <a:pt x="39" y="130"/>
                  </a:lnTo>
                  <a:lnTo>
                    <a:pt x="39" y="233"/>
                  </a:lnTo>
                  <a:lnTo>
                    <a:pt x="0" y="233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6" name="Google Shape;156;p24"/>
            <p:cNvSpPr/>
            <p:nvPr/>
          </p:nvSpPr>
          <p:spPr>
            <a:xfrm>
              <a:off x="5330825" y="2157413"/>
              <a:ext cx="47625" cy="65087"/>
            </a:xfrm>
            <a:custGeom>
              <a:avLst/>
              <a:gdLst/>
              <a:ahLst/>
              <a:cxnLst/>
              <a:rect l="l" t="t" r="r" b="b"/>
              <a:pathLst>
                <a:path w="131" h="179" extrusionOk="0">
                  <a:moveTo>
                    <a:pt x="122" y="167"/>
                  </a:moveTo>
                  <a:cubicBezTo>
                    <a:pt x="114" y="170"/>
                    <a:pt x="98" y="178"/>
                    <a:pt x="74" y="178"/>
                  </a:cubicBezTo>
                  <a:cubicBezTo>
                    <a:pt x="21" y="178"/>
                    <a:pt x="0" y="138"/>
                    <a:pt x="0" y="90"/>
                  </a:cubicBezTo>
                  <a:cubicBezTo>
                    <a:pt x="0" y="40"/>
                    <a:pt x="27" y="0"/>
                    <a:pt x="66" y="0"/>
                  </a:cubicBezTo>
                  <a:cubicBezTo>
                    <a:pt x="101" y="0"/>
                    <a:pt x="130" y="21"/>
                    <a:pt x="130" y="93"/>
                  </a:cubicBezTo>
                  <a:lnTo>
                    <a:pt x="130" y="101"/>
                  </a:lnTo>
                  <a:lnTo>
                    <a:pt x="37" y="101"/>
                  </a:lnTo>
                  <a:cubicBezTo>
                    <a:pt x="37" y="130"/>
                    <a:pt x="48" y="149"/>
                    <a:pt x="77" y="149"/>
                  </a:cubicBezTo>
                  <a:cubicBezTo>
                    <a:pt x="101" y="149"/>
                    <a:pt x="111" y="141"/>
                    <a:pt x="119" y="135"/>
                  </a:cubicBezTo>
                  <a:lnTo>
                    <a:pt x="122" y="167"/>
                  </a:lnTo>
                  <a:close/>
                  <a:moveTo>
                    <a:pt x="90" y="74"/>
                  </a:moveTo>
                  <a:cubicBezTo>
                    <a:pt x="90" y="45"/>
                    <a:pt x="80" y="29"/>
                    <a:pt x="64" y="29"/>
                  </a:cubicBezTo>
                  <a:cubicBezTo>
                    <a:pt x="42" y="29"/>
                    <a:pt x="34" y="53"/>
                    <a:pt x="34" y="74"/>
                  </a:cubicBezTo>
                  <a:lnTo>
                    <a:pt x="90" y="7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7" name="Google Shape;157;p24"/>
            <p:cNvSpPr/>
            <p:nvPr/>
          </p:nvSpPr>
          <p:spPr>
            <a:xfrm>
              <a:off x="5386388" y="2157413"/>
              <a:ext cx="46037" cy="63500"/>
            </a:xfrm>
            <a:custGeom>
              <a:avLst/>
              <a:gdLst/>
              <a:ahLst/>
              <a:cxnLst/>
              <a:rect l="l" t="t" r="r" b="b"/>
              <a:pathLst>
                <a:path w="130" h="176" extrusionOk="0">
                  <a:moveTo>
                    <a:pt x="16" y="13"/>
                  </a:moveTo>
                  <a:cubicBezTo>
                    <a:pt x="26" y="8"/>
                    <a:pt x="42" y="0"/>
                    <a:pt x="66" y="0"/>
                  </a:cubicBezTo>
                  <a:cubicBezTo>
                    <a:pt x="116" y="0"/>
                    <a:pt x="127" y="27"/>
                    <a:pt x="127" y="69"/>
                  </a:cubicBezTo>
                  <a:lnTo>
                    <a:pt x="127" y="143"/>
                  </a:lnTo>
                  <a:cubicBezTo>
                    <a:pt x="127" y="156"/>
                    <a:pt x="127" y="167"/>
                    <a:pt x="129" y="172"/>
                  </a:cubicBezTo>
                  <a:lnTo>
                    <a:pt x="95" y="172"/>
                  </a:lnTo>
                  <a:cubicBezTo>
                    <a:pt x="92" y="164"/>
                    <a:pt x="92" y="156"/>
                    <a:pt x="92" y="149"/>
                  </a:cubicBezTo>
                  <a:cubicBezTo>
                    <a:pt x="82" y="162"/>
                    <a:pt x="71" y="175"/>
                    <a:pt x="47" y="175"/>
                  </a:cubicBezTo>
                  <a:cubicBezTo>
                    <a:pt x="23" y="175"/>
                    <a:pt x="0" y="156"/>
                    <a:pt x="0" y="125"/>
                  </a:cubicBezTo>
                  <a:cubicBezTo>
                    <a:pt x="0" y="77"/>
                    <a:pt x="34" y="66"/>
                    <a:pt x="84" y="66"/>
                  </a:cubicBezTo>
                  <a:lnTo>
                    <a:pt x="92" y="66"/>
                  </a:lnTo>
                  <a:lnTo>
                    <a:pt x="92" y="61"/>
                  </a:lnTo>
                  <a:cubicBezTo>
                    <a:pt x="92" y="45"/>
                    <a:pt x="84" y="29"/>
                    <a:pt x="63" y="29"/>
                  </a:cubicBezTo>
                  <a:cubicBezTo>
                    <a:pt x="45" y="29"/>
                    <a:pt x="26" y="40"/>
                    <a:pt x="18" y="45"/>
                  </a:cubicBezTo>
                  <a:lnTo>
                    <a:pt x="16" y="13"/>
                  </a:lnTo>
                  <a:close/>
                  <a:moveTo>
                    <a:pt x="90" y="90"/>
                  </a:moveTo>
                  <a:cubicBezTo>
                    <a:pt x="58" y="90"/>
                    <a:pt x="37" y="98"/>
                    <a:pt x="37" y="122"/>
                  </a:cubicBezTo>
                  <a:cubicBezTo>
                    <a:pt x="37" y="138"/>
                    <a:pt x="47" y="149"/>
                    <a:pt x="61" y="149"/>
                  </a:cubicBezTo>
                  <a:cubicBezTo>
                    <a:pt x="84" y="149"/>
                    <a:pt x="92" y="130"/>
                    <a:pt x="92" y="98"/>
                  </a:cubicBezTo>
                  <a:lnTo>
                    <a:pt x="92" y="90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8" name="Google Shape;158;p24"/>
            <p:cNvSpPr/>
            <p:nvPr/>
          </p:nvSpPr>
          <p:spPr>
            <a:xfrm>
              <a:off x="5448300" y="2130425"/>
              <a:ext cx="14288" cy="90488"/>
            </a:xfrm>
            <a:custGeom>
              <a:avLst/>
              <a:gdLst/>
              <a:ahLst/>
              <a:cxnLst/>
              <a:rect l="l" t="t" r="r" b="b"/>
              <a:pathLst>
                <a:path w="40" h="253" extrusionOk="0">
                  <a:moveTo>
                    <a:pt x="20" y="252"/>
                  </a:moveTo>
                  <a:lnTo>
                    <a:pt x="0" y="252"/>
                  </a:lnTo>
                  <a:lnTo>
                    <a:pt x="0" y="0"/>
                  </a:lnTo>
                  <a:lnTo>
                    <a:pt x="39" y="0"/>
                  </a:lnTo>
                  <a:lnTo>
                    <a:pt x="39" y="252"/>
                  </a:lnTo>
                  <a:lnTo>
                    <a:pt x="20" y="25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9" name="Google Shape;159;p24"/>
            <p:cNvSpPr/>
            <p:nvPr/>
          </p:nvSpPr>
          <p:spPr>
            <a:xfrm>
              <a:off x="5473700" y="2141538"/>
              <a:ext cx="34925" cy="80962"/>
            </a:xfrm>
            <a:custGeom>
              <a:avLst/>
              <a:gdLst/>
              <a:ahLst/>
              <a:cxnLst/>
              <a:rect l="l" t="t" r="r" b="b"/>
              <a:pathLst>
                <a:path w="99" h="224" extrusionOk="0">
                  <a:moveTo>
                    <a:pt x="23" y="13"/>
                  </a:moveTo>
                  <a:lnTo>
                    <a:pt x="63" y="0"/>
                  </a:lnTo>
                  <a:lnTo>
                    <a:pt x="63" y="48"/>
                  </a:lnTo>
                  <a:lnTo>
                    <a:pt x="95" y="48"/>
                  </a:lnTo>
                  <a:lnTo>
                    <a:pt x="95" y="77"/>
                  </a:lnTo>
                  <a:lnTo>
                    <a:pt x="63" y="77"/>
                  </a:lnTo>
                  <a:lnTo>
                    <a:pt x="63" y="167"/>
                  </a:lnTo>
                  <a:cubicBezTo>
                    <a:pt x="63" y="186"/>
                    <a:pt x="68" y="191"/>
                    <a:pt x="82" y="191"/>
                  </a:cubicBezTo>
                  <a:cubicBezTo>
                    <a:pt x="90" y="191"/>
                    <a:pt x="92" y="188"/>
                    <a:pt x="98" y="188"/>
                  </a:cubicBezTo>
                  <a:lnTo>
                    <a:pt x="98" y="217"/>
                  </a:lnTo>
                  <a:cubicBezTo>
                    <a:pt x="92" y="220"/>
                    <a:pt x="84" y="223"/>
                    <a:pt x="71" y="223"/>
                  </a:cubicBezTo>
                  <a:cubicBezTo>
                    <a:pt x="42" y="223"/>
                    <a:pt x="26" y="209"/>
                    <a:pt x="26" y="172"/>
                  </a:cubicBezTo>
                  <a:lnTo>
                    <a:pt x="26" y="77"/>
                  </a:lnTo>
                  <a:lnTo>
                    <a:pt x="0" y="77"/>
                  </a:lnTo>
                  <a:lnTo>
                    <a:pt x="0" y="48"/>
                  </a:lnTo>
                  <a:lnTo>
                    <a:pt x="26" y="48"/>
                  </a:lnTo>
                  <a:lnTo>
                    <a:pt x="23" y="13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0" name="Google Shape;160;p24"/>
            <p:cNvSpPr/>
            <p:nvPr/>
          </p:nvSpPr>
          <p:spPr>
            <a:xfrm>
              <a:off x="5518150" y="2130425"/>
              <a:ext cx="46038" cy="90488"/>
            </a:xfrm>
            <a:custGeom>
              <a:avLst/>
              <a:gdLst/>
              <a:ahLst/>
              <a:cxnLst/>
              <a:rect l="l" t="t" r="r" b="b"/>
              <a:pathLst>
                <a:path w="128" h="253" extrusionOk="0">
                  <a:moveTo>
                    <a:pt x="0" y="0"/>
                  </a:moveTo>
                  <a:lnTo>
                    <a:pt x="40" y="0"/>
                  </a:lnTo>
                  <a:lnTo>
                    <a:pt x="40" y="101"/>
                  </a:lnTo>
                  <a:lnTo>
                    <a:pt x="40" y="101"/>
                  </a:lnTo>
                  <a:cubicBezTo>
                    <a:pt x="48" y="90"/>
                    <a:pt x="56" y="77"/>
                    <a:pt x="80" y="77"/>
                  </a:cubicBezTo>
                  <a:cubicBezTo>
                    <a:pt x="117" y="77"/>
                    <a:pt x="127" y="106"/>
                    <a:pt x="127" y="141"/>
                  </a:cubicBezTo>
                  <a:lnTo>
                    <a:pt x="127" y="252"/>
                  </a:lnTo>
                  <a:lnTo>
                    <a:pt x="87" y="252"/>
                  </a:lnTo>
                  <a:lnTo>
                    <a:pt x="87" y="149"/>
                  </a:lnTo>
                  <a:cubicBezTo>
                    <a:pt x="87" y="122"/>
                    <a:pt x="82" y="112"/>
                    <a:pt x="66" y="112"/>
                  </a:cubicBezTo>
                  <a:cubicBezTo>
                    <a:pt x="45" y="112"/>
                    <a:pt x="40" y="130"/>
                    <a:pt x="40" y="151"/>
                  </a:cubicBezTo>
                  <a:lnTo>
                    <a:pt x="40" y="252"/>
                  </a:lnTo>
                  <a:lnTo>
                    <a:pt x="0" y="252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1" name="Google Shape;161;p24"/>
            <p:cNvSpPr/>
            <p:nvPr/>
          </p:nvSpPr>
          <p:spPr>
            <a:xfrm>
              <a:off x="5260975" y="2241550"/>
              <a:ext cx="63500" cy="85725"/>
            </a:xfrm>
            <a:custGeom>
              <a:avLst/>
              <a:gdLst/>
              <a:ahLst/>
              <a:cxnLst/>
              <a:rect l="l" t="t" r="r" b="b"/>
              <a:pathLst>
                <a:path w="176" h="239" extrusionOk="0">
                  <a:moveTo>
                    <a:pt x="175" y="119"/>
                  </a:moveTo>
                  <a:cubicBezTo>
                    <a:pt x="175" y="204"/>
                    <a:pt x="133" y="238"/>
                    <a:pt x="87" y="238"/>
                  </a:cubicBezTo>
                  <a:cubicBezTo>
                    <a:pt x="42" y="238"/>
                    <a:pt x="0" y="201"/>
                    <a:pt x="0" y="119"/>
                  </a:cubicBezTo>
                  <a:cubicBezTo>
                    <a:pt x="3" y="37"/>
                    <a:pt x="42" y="0"/>
                    <a:pt x="87" y="0"/>
                  </a:cubicBezTo>
                  <a:cubicBezTo>
                    <a:pt x="133" y="0"/>
                    <a:pt x="175" y="37"/>
                    <a:pt x="175" y="119"/>
                  </a:cubicBezTo>
                  <a:close/>
                  <a:moveTo>
                    <a:pt x="133" y="119"/>
                  </a:moveTo>
                  <a:cubicBezTo>
                    <a:pt x="133" y="55"/>
                    <a:pt x="111" y="31"/>
                    <a:pt x="87" y="31"/>
                  </a:cubicBezTo>
                  <a:cubicBezTo>
                    <a:pt x="61" y="31"/>
                    <a:pt x="42" y="55"/>
                    <a:pt x="42" y="119"/>
                  </a:cubicBezTo>
                  <a:cubicBezTo>
                    <a:pt x="42" y="185"/>
                    <a:pt x="64" y="206"/>
                    <a:pt x="87" y="206"/>
                  </a:cubicBezTo>
                  <a:cubicBezTo>
                    <a:pt x="114" y="206"/>
                    <a:pt x="133" y="182"/>
                    <a:pt x="133" y="11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2" name="Google Shape;162;p24"/>
            <p:cNvSpPr/>
            <p:nvPr/>
          </p:nvSpPr>
          <p:spPr>
            <a:xfrm>
              <a:off x="5337175" y="2263775"/>
              <a:ext cx="28575" cy="63500"/>
            </a:xfrm>
            <a:custGeom>
              <a:avLst/>
              <a:gdLst/>
              <a:ahLst/>
              <a:cxnLst/>
              <a:rect l="l" t="t" r="r" b="b"/>
              <a:pathLst>
                <a:path w="80" h="175" extrusionOk="0">
                  <a:moveTo>
                    <a:pt x="0" y="31"/>
                  </a:moveTo>
                  <a:cubicBezTo>
                    <a:pt x="0" y="21"/>
                    <a:pt x="0" y="10"/>
                    <a:pt x="0" y="2"/>
                  </a:cubicBezTo>
                  <a:lnTo>
                    <a:pt x="34" y="2"/>
                  </a:lnTo>
                  <a:cubicBezTo>
                    <a:pt x="34" y="13"/>
                    <a:pt x="34" y="23"/>
                    <a:pt x="34" y="34"/>
                  </a:cubicBezTo>
                  <a:lnTo>
                    <a:pt x="34" y="34"/>
                  </a:lnTo>
                  <a:cubicBezTo>
                    <a:pt x="40" y="21"/>
                    <a:pt x="50" y="0"/>
                    <a:pt x="74" y="0"/>
                  </a:cubicBezTo>
                  <a:cubicBezTo>
                    <a:pt x="77" y="0"/>
                    <a:pt x="79" y="0"/>
                    <a:pt x="79" y="0"/>
                  </a:cubicBezTo>
                  <a:lnTo>
                    <a:pt x="79" y="39"/>
                  </a:lnTo>
                  <a:cubicBezTo>
                    <a:pt x="77" y="39"/>
                    <a:pt x="71" y="37"/>
                    <a:pt x="69" y="37"/>
                  </a:cubicBezTo>
                  <a:cubicBezTo>
                    <a:pt x="53" y="37"/>
                    <a:pt x="34" y="47"/>
                    <a:pt x="34" y="79"/>
                  </a:cubicBezTo>
                  <a:lnTo>
                    <a:pt x="34" y="174"/>
                  </a:lnTo>
                  <a:lnTo>
                    <a:pt x="0" y="174"/>
                  </a:lnTo>
                  <a:lnTo>
                    <a:pt x="0" y="31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3" name="Google Shape;163;p24"/>
            <p:cNvSpPr/>
            <p:nvPr/>
          </p:nvSpPr>
          <p:spPr>
            <a:xfrm>
              <a:off x="5375275" y="2265363"/>
              <a:ext cx="49213" cy="90487"/>
            </a:xfrm>
            <a:custGeom>
              <a:avLst/>
              <a:gdLst/>
              <a:ahLst/>
              <a:cxnLst/>
              <a:rect l="l" t="t" r="r" b="b"/>
              <a:pathLst>
                <a:path w="136" h="250" extrusionOk="0">
                  <a:moveTo>
                    <a:pt x="8" y="198"/>
                  </a:moveTo>
                  <a:cubicBezTo>
                    <a:pt x="16" y="204"/>
                    <a:pt x="34" y="214"/>
                    <a:pt x="55" y="214"/>
                  </a:cubicBezTo>
                  <a:cubicBezTo>
                    <a:pt x="93" y="214"/>
                    <a:pt x="98" y="188"/>
                    <a:pt x="98" y="161"/>
                  </a:cubicBezTo>
                  <a:lnTo>
                    <a:pt x="98" y="145"/>
                  </a:lnTo>
                  <a:cubicBezTo>
                    <a:pt x="93" y="159"/>
                    <a:pt x="82" y="175"/>
                    <a:pt x="55" y="175"/>
                  </a:cubicBezTo>
                  <a:cubicBezTo>
                    <a:pt x="34" y="175"/>
                    <a:pt x="0" y="159"/>
                    <a:pt x="0" y="90"/>
                  </a:cubicBezTo>
                  <a:cubicBezTo>
                    <a:pt x="0" y="42"/>
                    <a:pt x="16" y="0"/>
                    <a:pt x="58" y="0"/>
                  </a:cubicBezTo>
                  <a:cubicBezTo>
                    <a:pt x="82" y="0"/>
                    <a:pt x="93" y="13"/>
                    <a:pt x="100" y="29"/>
                  </a:cubicBezTo>
                  <a:lnTo>
                    <a:pt x="100" y="2"/>
                  </a:lnTo>
                  <a:lnTo>
                    <a:pt x="135" y="2"/>
                  </a:lnTo>
                  <a:lnTo>
                    <a:pt x="135" y="29"/>
                  </a:lnTo>
                  <a:lnTo>
                    <a:pt x="135" y="156"/>
                  </a:lnTo>
                  <a:cubicBezTo>
                    <a:pt x="135" y="209"/>
                    <a:pt x="119" y="249"/>
                    <a:pt x="61" y="249"/>
                  </a:cubicBezTo>
                  <a:cubicBezTo>
                    <a:pt x="34" y="249"/>
                    <a:pt x="16" y="241"/>
                    <a:pt x="5" y="238"/>
                  </a:cubicBezTo>
                  <a:lnTo>
                    <a:pt x="8" y="198"/>
                  </a:lnTo>
                  <a:close/>
                  <a:moveTo>
                    <a:pt x="98" y="82"/>
                  </a:moveTo>
                  <a:cubicBezTo>
                    <a:pt x="98" y="45"/>
                    <a:pt x="85" y="26"/>
                    <a:pt x="66" y="26"/>
                  </a:cubicBezTo>
                  <a:cubicBezTo>
                    <a:pt x="45" y="26"/>
                    <a:pt x="37" y="47"/>
                    <a:pt x="37" y="82"/>
                  </a:cubicBezTo>
                  <a:cubicBezTo>
                    <a:pt x="37" y="124"/>
                    <a:pt x="50" y="140"/>
                    <a:pt x="63" y="140"/>
                  </a:cubicBezTo>
                  <a:cubicBezTo>
                    <a:pt x="87" y="140"/>
                    <a:pt x="98" y="122"/>
                    <a:pt x="98" y="8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4" name="Google Shape;164;p24"/>
            <p:cNvSpPr/>
            <p:nvPr/>
          </p:nvSpPr>
          <p:spPr>
            <a:xfrm>
              <a:off x="5434013" y="2263775"/>
              <a:ext cx="47625" cy="63500"/>
            </a:xfrm>
            <a:custGeom>
              <a:avLst/>
              <a:gdLst/>
              <a:ahLst/>
              <a:cxnLst/>
              <a:rect l="l" t="t" r="r" b="b"/>
              <a:pathLst>
                <a:path w="131" h="175" extrusionOk="0">
                  <a:moveTo>
                    <a:pt x="16" y="13"/>
                  </a:moveTo>
                  <a:cubicBezTo>
                    <a:pt x="27" y="7"/>
                    <a:pt x="42" y="0"/>
                    <a:pt x="66" y="0"/>
                  </a:cubicBezTo>
                  <a:cubicBezTo>
                    <a:pt x="117" y="0"/>
                    <a:pt x="127" y="26"/>
                    <a:pt x="127" y="68"/>
                  </a:cubicBezTo>
                  <a:lnTo>
                    <a:pt x="127" y="143"/>
                  </a:lnTo>
                  <a:cubicBezTo>
                    <a:pt x="127" y="156"/>
                    <a:pt x="127" y="166"/>
                    <a:pt x="130" y="172"/>
                  </a:cubicBezTo>
                  <a:lnTo>
                    <a:pt x="95" y="172"/>
                  </a:lnTo>
                  <a:cubicBezTo>
                    <a:pt x="93" y="164"/>
                    <a:pt x="93" y="156"/>
                    <a:pt x="93" y="148"/>
                  </a:cubicBezTo>
                  <a:cubicBezTo>
                    <a:pt x="82" y="161"/>
                    <a:pt x="72" y="174"/>
                    <a:pt x="48" y="174"/>
                  </a:cubicBezTo>
                  <a:cubicBezTo>
                    <a:pt x="24" y="174"/>
                    <a:pt x="0" y="156"/>
                    <a:pt x="0" y="124"/>
                  </a:cubicBezTo>
                  <a:cubicBezTo>
                    <a:pt x="0" y="76"/>
                    <a:pt x="34" y="66"/>
                    <a:pt x="85" y="66"/>
                  </a:cubicBezTo>
                  <a:lnTo>
                    <a:pt x="93" y="66"/>
                  </a:lnTo>
                  <a:lnTo>
                    <a:pt x="93" y="60"/>
                  </a:lnTo>
                  <a:cubicBezTo>
                    <a:pt x="93" y="45"/>
                    <a:pt x="85" y="29"/>
                    <a:pt x="64" y="29"/>
                  </a:cubicBezTo>
                  <a:cubicBezTo>
                    <a:pt x="45" y="29"/>
                    <a:pt x="27" y="39"/>
                    <a:pt x="19" y="45"/>
                  </a:cubicBezTo>
                  <a:lnTo>
                    <a:pt x="16" y="13"/>
                  </a:lnTo>
                  <a:close/>
                  <a:moveTo>
                    <a:pt x="90" y="92"/>
                  </a:moveTo>
                  <a:cubicBezTo>
                    <a:pt x="58" y="92"/>
                    <a:pt x="37" y="100"/>
                    <a:pt x="37" y="124"/>
                  </a:cubicBezTo>
                  <a:cubicBezTo>
                    <a:pt x="37" y="140"/>
                    <a:pt x="48" y="150"/>
                    <a:pt x="61" y="150"/>
                  </a:cubicBezTo>
                  <a:cubicBezTo>
                    <a:pt x="85" y="150"/>
                    <a:pt x="93" y="132"/>
                    <a:pt x="93" y="100"/>
                  </a:cubicBezTo>
                  <a:lnTo>
                    <a:pt x="93" y="92"/>
                  </a:lnTo>
                  <a:lnTo>
                    <a:pt x="90" y="9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5" name="Google Shape;165;p24"/>
            <p:cNvSpPr/>
            <p:nvPr/>
          </p:nvSpPr>
          <p:spPr>
            <a:xfrm>
              <a:off x="5494338" y="2263775"/>
              <a:ext cx="46037" cy="63500"/>
            </a:xfrm>
            <a:custGeom>
              <a:avLst/>
              <a:gdLst/>
              <a:ahLst/>
              <a:cxnLst/>
              <a:rect l="l" t="t" r="r" b="b"/>
              <a:pathLst>
                <a:path w="128" h="178" extrusionOk="0">
                  <a:moveTo>
                    <a:pt x="0" y="31"/>
                  </a:moveTo>
                  <a:cubicBezTo>
                    <a:pt x="0" y="21"/>
                    <a:pt x="0" y="10"/>
                    <a:pt x="0" y="2"/>
                  </a:cubicBezTo>
                  <a:lnTo>
                    <a:pt x="37" y="2"/>
                  </a:lnTo>
                  <a:cubicBezTo>
                    <a:pt x="37" y="10"/>
                    <a:pt x="37" y="21"/>
                    <a:pt x="37" y="29"/>
                  </a:cubicBezTo>
                  <a:lnTo>
                    <a:pt x="37" y="29"/>
                  </a:lnTo>
                  <a:lnTo>
                    <a:pt x="37" y="29"/>
                  </a:lnTo>
                  <a:cubicBezTo>
                    <a:pt x="42" y="18"/>
                    <a:pt x="53" y="0"/>
                    <a:pt x="79" y="0"/>
                  </a:cubicBezTo>
                  <a:cubicBezTo>
                    <a:pt x="116" y="0"/>
                    <a:pt x="127" y="29"/>
                    <a:pt x="127" y="63"/>
                  </a:cubicBezTo>
                  <a:lnTo>
                    <a:pt x="127" y="174"/>
                  </a:lnTo>
                  <a:lnTo>
                    <a:pt x="87" y="174"/>
                  </a:lnTo>
                  <a:lnTo>
                    <a:pt x="87" y="74"/>
                  </a:lnTo>
                  <a:cubicBezTo>
                    <a:pt x="87" y="47"/>
                    <a:pt x="82" y="37"/>
                    <a:pt x="66" y="37"/>
                  </a:cubicBezTo>
                  <a:cubicBezTo>
                    <a:pt x="45" y="37"/>
                    <a:pt x="40" y="55"/>
                    <a:pt x="40" y="76"/>
                  </a:cubicBezTo>
                  <a:lnTo>
                    <a:pt x="40" y="177"/>
                  </a:lnTo>
                  <a:lnTo>
                    <a:pt x="0" y="177"/>
                  </a:lnTo>
                  <a:lnTo>
                    <a:pt x="0" y="31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6" name="Google Shape;166;p24"/>
            <p:cNvSpPr/>
            <p:nvPr/>
          </p:nvSpPr>
          <p:spPr>
            <a:xfrm>
              <a:off x="5554663" y="2238375"/>
              <a:ext cx="14287" cy="88900"/>
            </a:xfrm>
            <a:custGeom>
              <a:avLst/>
              <a:gdLst/>
              <a:ahLst/>
              <a:cxnLst/>
              <a:rect l="l" t="t" r="r" b="b"/>
              <a:pathLst>
                <a:path w="41" h="247" extrusionOk="0">
                  <a:moveTo>
                    <a:pt x="0" y="0"/>
                  </a:moveTo>
                  <a:lnTo>
                    <a:pt x="40" y="0"/>
                  </a:lnTo>
                  <a:lnTo>
                    <a:pt x="40" y="39"/>
                  </a:lnTo>
                  <a:lnTo>
                    <a:pt x="0" y="39"/>
                  </a:lnTo>
                  <a:lnTo>
                    <a:pt x="0" y="0"/>
                  </a:lnTo>
                  <a:close/>
                  <a:moveTo>
                    <a:pt x="0" y="74"/>
                  </a:moveTo>
                  <a:lnTo>
                    <a:pt x="40" y="74"/>
                  </a:lnTo>
                  <a:lnTo>
                    <a:pt x="40" y="246"/>
                  </a:lnTo>
                  <a:lnTo>
                    <a:pt x="0" y="246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7" name="Google Shape;167;p24"/>
            <p:cNvSpPr/>
            <p:nvPr/>
          </p:nvSpPr>
          <p:spPr>
            <a:xfrm>
              <a:off x="5581650" y="2265363"/>
              <a:ext cx="39688" cy="61912"/>
            </a:xfrm>
            <a:custGeom>
              <a:avLst/>
              <a:gdLst/>
              <a:ahLst/>
              <a:cxnLst/>
              <a:rect l="l" t="t" r="r" b="b"/>
              <a:pathLst>
                <a:path w="109" h="173" extrusionOk="0">
                  <a:moveTo>
                    <a:pt x="0" y="135"/>
                  </a:moveTo>
                  <a:lnTo>
                    <a:pt x="69" y="29"/>
                  </a:lnTo>
                  <a:lnTo>
                    <a:pt x="2" y="29"/>
                  </a:lnTo>
                  <a:lnTo>
                    <a:pt x="2" y="0"/>
                  </a:lnTo>
                  <a:lnTo>
                    <a:pt x="108" y="0"/>
                  </a:lnTo>
                  <a:lnTo>
                    <a:pt x="108" y="34"/>
                  </a:lnTo>
                  <a:lnTo>
                    <a:pt x="40" y="140"/>
                  </a:lnTo>
                  <a:lnTo>
                    <a:pt x="108" y="140"/>
                  </a:lnTo>
                  <a:lnTo>
                    <a:pt x="108" y="172"/>
                  </a:lnTo>
                  <a:lnTo>
                    <a:pt x="0" y="172"/>
                  </a:lnTo>
                  <a:lnTo>
                    <a:pt x="0" y="13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8" name="Google Shape;168;p24"/>
            <p:cNvSpPr/>
            <p:nvPr/>
          </p:nvSpPr>
          <p:spPr>
            <a:xfrm>
              <a:off x="5627688" y="2263775"/>
              <a:ext cx="46037" cy="63500"/>
            </a:xfrm>
            <a:custGeom>
              <a:avLst/>
              <a:gdLst/>
              <a:ahLst/>
              <a:cxnLst/>
              <a:rect l="l" t="t" r="r" b="b"/>
              <a:pathLst>
                <a:path w="130" h="175" extrusionOk="0">
                  <a:moveTo>
                    <a:pt x="15" y="13"/>
                  </a:moveTo>
                  <a:cubicBezTo>
                    <a:pt x="26" y="7"/>
                    <a:pt x="42" y="0"/>
                    <a:pt x="66" y="0"/>
                  </a:cubicBezTo>
                  <a:cubicBezTo>
                    <a:pt x="116" y="0"/>
                    <a:pt x="127" y="26"/>
                    <a:pt x="127" y="68"/>
                  </a:cubicBezTo>
                  <a:lnTo>
                    <a:pt x="127" y="143"/>
                  </a:lnTo>
                  <a:cubicBezTo>
                    <a:pt x="127" y="156"/>
                    <a:pt x="127" y="166"/>
                    <a:pt x="129" y="172"/>
                  </a:cubicBezTo>
                  <a:lnTo>
                    <a:pt x="95" y="172"/>
                  </a:lnTo>
                  <a:cubicBezTo>
                    <a:pt x="92" y="164"/>
                    <a:pt x="92" y="156"/>
                    <a:pt x="92" y="148"/>
                  </a:cubicBezTo>
                  <a:cubicBezTo>
                    <a:pt x="82" y="161"/>
                    <a:pt x="71" y="174"/>
                    <a:pt x="47" y="174"/>
                  </a:cubicBezTo>
                  <a:cubicBezTo>
                    <a:pt x="23" y="174"/>
                    <a:pt x="0" y="156"/>
                    <a:pt x="0" y="124"/>
                  </a:cubicBezTo>
                  <a:cubicBezTo>
                    <a:pt x="0" y="76"/>
                    <a:pt x="34" y="66"/>
                    <a:pt x="84" y="66"/>
                  </a:cubicBezTo>
                  <a:lnTo>
                    <a:pt x="92" y="66"/>
                  </a:lnTo>
                  <a:lnTo>
                    <a:pt x="92" y="60"/>
                  </a:lnTo>
                  <a:cubicBezTo>
                    <a:pt x="92" y="45"/>
                    <a:pt x="84" y="29"/>
                    <a:pt x="63" y="29"/>
                  </a:cubicBezTo>
                  <a:cubicBezTo>
                    <a:pt x="45" y="29"/>
                    <a:pt x="26" y="39"/>
                    <a:pt x="18" y="45"/>
                  </a:cubicBezTo>
                  <a:lnTo>
                    <a:pt x="15" y="13"/>
                  </a:lnTo>
                  <a:close/>
                  <a:moveTo>
                    <a:pt x="90" y="92"/>
                  </a:moveTo>
                  <a:cubicBezTo>
                    <a:pt x="58" y="92"/>
                    <a:pt x="37" y="100"/>
                    <a:pt x="37" y="124"/>
                  </a:cubicBezTo>
                  <a:cubicBezTo>
                    <a:pt x="37" y="140"/>
                    <a:pt x="47" y="150"/>
                    <a:pt x="60" y="150"/>
                  </a:cubicBezTo>
                  <a:cubicBezTo>
                    <a:pt x="84" y="150"/>
                    <a:pt x="92" y="132"/>
                    <a:pt x="92" y="100"/>
                  </a:cubicBezTo>
                  <a:lnTo>
                    <a:pt x="92" y="92"/>
                  </a:lnTo>
                  <a:lnTo>
                    <a:pt x="90" y="9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9" name="Google Shape;169;p24"/>
            <p:cNvSpPr/>
            <p:nvPr/>
          </p:nvSpPr>
          <p:spPr>
            <a:xfrm>
              <a:off x="5684838" y="2247900"/>
              <a:ext cx="34925" cy="80963"/>
            </a:xfrm>
            <a:custGeom>
              <a:avLst/>
              <a:gdLst/>
              <a:ahLst/>
              <a:cxnLst/>
              <a:rect l="l" t="t" r="r" b="b"/>
              <a:pathLst>
                <a:path w="99" h="223" extrusionOk="0">
                  <a:moveTo>
                    <a:pt x="24" y="13"/>
                  </a:moveTo>
                  <a:lnTo>
                    <a:pt x="64" y="0"/>
                  </a:lnTo>
                  <a:lnTo>
                    <a:pt x="64" y="47"/>
                  </a:lnTo>
                  <a:lnTo>
                    <a:pt x="96" y="47"/>
                  </a:lnTo>
                  <a:lnTo>
                    <a:pt x="96" y="76"/>
                  </a:lnTo>
                  <a:lnTo>
                    <a:pt x="64" y="76"/>
                  </a:lnTo>
                  <a:lnTo>
                    <a:pt x="64" y="166"/>
                  </a:lnTo>
                  <a:cubicBezTo>
                    <a:pt x="64" y="185"/>
                    <a:pt x="69" y="190"/>
                    <a:pt x="83" y="190"/>
                  </a:cubicBezTo>
                  <a:cubicBezTo>
                    <a:pt x="90" y="190"/>
                    <a:pt x="93" y="188"/>
                    <a:pt x="98" y="188"/>
                  </a:cubicBezTo>
                  <a:lnTo>
                    <a:pt x="98" y="217"/>
                  </a:lnTo>
                  <a:cubicBezTo>
                    <a:pt x="93" y="219"/>
                    <a:pt x="85" y="222"/>
                    <a:pt x="72" y="222"/>
                  </a:cubicBezTo>
                  <a:cubicBezTo>
                    <a:pt x="43" y="222"/>
                    <a:pt x="27" y="209"/>
                    <a:pt x="27" y="172"/>
                  </a:cubicBezTo>
                  <a:lnTo>
                    <a:pt x="27" y="76"/>
                  </a:lnTo>
                  <a:lnTo>
                    <a:pt x="0" y="76"/>
                  </a:lnTo>
                  <a:lnTo>
                    <a:pt x="0" y="47"/>
                  </a:lnTo>
                  <a:lnTo>
                    <a:pt x="27" y="47"/>
                  </a:lnTo>
                  <a:lnTo>
                    <a:pt x="24" y="13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0" name="Google Shape;170;p24"/>
            <p:cNvSpPr/>
            <p:nvPr/>
          </p:nvSpPr>
          <p:spPr>
            <a:xfrm>
              <a:off x="5729288" y="2238375"/>
              <a:ext cx="15875" cy="88900"/>
            </a:xfrm>
            <a:custGeom>
              <a:avLst/>
              <a:gdLst/>
              <a:ahLst/>
              <a:cxnLst/>
              <a:rect l="l" t="t" r="r" b="b"/>
              <a:pathLst>
                <a:path w="43" h="247" extrusionOk="0">
                  <a:moveTo>
                    <a:pt x="0" y="0"/>
                  </a:moveTo>
                  <a:lnTo>
                    <a:pt x="40" y="0"/>
                  </a:lnTo>
                  <a:lnTo>
                    <a:pt x="40" y="39"/>
                  </a:lnTo>
                  <a:lnTo>
                    <a:pt x="0" y="39"/>
                  </a:lnTo>
                  <a:lnTo>
                    <a:pt x="0" y="0"/>
                  </a:lnTo>
                  <a:close/>
                  <a:moveTo>
                    <a:pt x="3" y="74"/>
                  </a:moveTo>
                  <a:lnTo>
                    <a:pt x="42" y="74"/>
                  </a:lnTo>
                  <a:lnTo>
                    <a:pt x="42" y="246"/>
                  </a:lnTo>
                  <a:lnTo>
                    <a:pt x="3" y="246"/>
                  </a:lnTo>
                  <a:lnTo>
                    <a:pt x="3" y="7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1" name="Google Shape;171;p24"/>
            <p:cNvSpPr/>
            <p:nvPr/>
          </p:nvSpPr>
          <p:spPr>
            <a:xfrm>
              <a:off x="5757863" y="2263775"/>
              <a:ext cx="52387" cy="65088"/>
            </a:xfrm>
            <a:custGeom>
              <a:avLst/>
              <a:gdLst/>
              <a:ahLst/>
              <a:cxnLst/>
              <a:rect l="l" t="t" r="r" b="b"/>
              <a:pathLst>
                <a:path w="144" h="179" extrusionOk="0">
                  <a:moveTo>
                    <a:pt x="143" y="88"/>
                  </a:moveTo>
                  <a:cubicBezTo>
                    <a:pt x="143" y="159"/>
                    <a:pt x="106" y="178"/>
                    <a:pt x="71" y="178"/>
                  </a:cubicBezTo>
                  <a:cubicBezTo>
                    <a:pt x="39" y="178"/>
                    <a:pt x="0" y="162"/>
                    <a:pt x="0" y="88"/>
                  </a:cubicBezTo>
                  <a:cubicBezTo>
                    <a:pt x="0" y="19"/>
                    <a:pt x="39" y="0"/>
                    <a:pt x="71" y="0"/>
                  </a:cubicBezTo>
                  <a:cubicBezTo>
                    <a:pt x="103" y="0"/>
                    <a:pt x="143" y="19"/>
                    <a:pt x="143" y="88"/>
                  </a:cubicBezTo>
                  <a:close/>
                  <a:moveTo>
                    <a:pt x="103" y="88"/>
                  </a:moveTo>
                  <a:cubicBezTo>
                    <a:pt x="103" y="58"/>
                    <a:pt x="98" y="29"/>
                    <a:pt x="71" y="29"/>
                  </a:cubicBezTo>
                  <a:cubicBezTo>
                    <a:pt x="47" y="29"/>
                    <a:pt x="39" y="58"/>
                    <a:pt x="39" y="88"/>
                  </a:cubicBezTo>
                  <a:cubicBezTo>
                    <a:pt x="39" y="117"/>
                    <a:pt x="47" y="146"/>
                    <a:pt x="71" y="146"/>
                  </a:cubicBezTo>
                  <a:cubicBezTo>
                    <a:pt x="95" y="146"/>
                    <a:pt x="103" y="114"/>
                    <a:pt x="103" y="8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2" name="Google Shape;172;p24"/>
            <p:cNvSpPr/>
            <p:nvPr/>
          </p:nvSpPr>
          <p:spPr>
            <a:xfrm>
              <a:off x="5819775" y="2263775"/>
              <a:ext cx="46038" cy="63500"/>
            </a:xfrm>
            <a:custGeom>
              <a:avLst/>
              <a:gdLst/>
              <a:ahLst/>
              <a:cxnLst/>
              <a:rect l="l" t="t" r="r" b="b"/>
              <a:pathLst>
                <a:path w="129" h="178" extrusionOk="0">
                  <a:moveTo>
                    <a:pt x="0" y="31"/>
                  </a:moveTo>
                  <a:cubicBezTo>
                    <a:pt x="0" y="21"/>
                    <a:pt x="0" y="10"/>
                    <a:pt x="0" y="2"/>
                  </a:cubicBezTo>
                  <a:lnTo>
                    <a:pt x="38" y="2"/>
                  </a:lnTo>
                  <a:cubicBezTo>
                    <a:pt x="38" y="10"/>
                    <a:pt x="38" y="21"/>
                    <a:pt x="38" y="29"/>
                  </a:cubicBezTo>
                  <a:lnTo>
                    <a:pt x="38" y="29"/>
                  </a:lnTo>
                  <a:lnTo>
                    <a:pt x="38" y="29"/>
                  </a:lnTo>
                  <a:cubicBezTo>
                    <a:pt x="43" y="18"/>
                    <a:pt x="53" y="0"/>
                    <a:pt x="80" y="0"/>
                  </a:cubicBezTo>
                  <a:cubicBezTo>
                    <a:pt x="117" y="0"/>
                    <a:pt x="128" y="29"/>
                    <a:pt x="128" y="63"/>
                  </a:cubicBezTo>
                  <a:lnTo>
                    <a:pt x="128" y="174"/>
                  </a:lnTo>
                  <a:lnTo>
                    <a:pt x="88" y="174"/>
                  </a:lnTo>
                  <a:lnTo>
                    <a:pt x="88" y="74"/>
                  </a:lnTo>
                  <a:cubicBezTo>
                    <a:pt x="88" y="47"/>
                    <a:pt x="83" y="37"/>
                    <a:pt x="67" y="37"/>
                  </a:cubicBezTo>
                  <a:cubicBezTo>
                    <a:pt x="45" y="37"/>
                    <a:pt x="40" y="55"/>
                    <a:pt x="40" y="76"/>
                  </a:cubicBezTo>
                  <a:lnTo>
                    <a:pt x="40" y="177"/>
                  </a:lnTo>
                  <a:lnTo>
                    <a:pt x="0" y="177"/>
                  </a:lnTo>
                  <a:lnTo>
                    <a:pt x="0" y="31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3" name="Google Shape;173;p24"/>
            <p:cNvSpPr/>
            <p:nvPr/>
          </p:nvSpPr>
          <p:spPr>
            <a:xfrm>
              <a:off x="4895850" y="2014538"/>
              <a:ext cx="339725" cy="336549"/>
            </a:xfrm>
            <a:custGeom>
              <a:avLst/>
              <a:gdLst/>
              <a:ahLst/>
              <a:cxnLst/>
              <a:rect l="l" t="t" r="r" b="b"/>
              <a:pathLst>
                <a:path w="943" h="933" extrusionOk="0">
                  <a:moveTo>
                    <a:pt x="0" y="466"/>
                  </a:moveTo>
                  <a:cubicBezTo>
                    <a:pt x="0" y="209"/>
                    <a:pt x="211" y="0"/>
                    <a:pt x="471" y="0"/>
                  </a:cubicBezTo>
                  <a:cubicBezTo>
                    <a:pt x="730" y="0"/>
                    <a:pt x="942" y="209"/>
                    <a:pt x="942" y="466"/>
                  </a:cubicBezTo>
                  <a:cubicBezTo>
                    <a:pt x="942" y="722"/>
                    <a:pt x="730" y="932"/>
                    <a:pt x="471" y="932"/>
                  </a:cubicBezTo>
                  <a:cubicBezTo>
                    <a:pt x="211" y="932"/>
                    <a:pt x="0" y="722"/>
                    <a:pt x="0" y="466"/>
                  </a:cubicBezTo>
                  <a:close/>
                  <a:moveTo>
                    <a:pt x="21" y="466"/>
                  </a:moveTo>
                  <a:cubicBezTo>
                    <a:pt x="21" y="710"/>
                    <a:pt x="222" y="911"/>
                    <a:pt x="471" y="911"/>
                  </a:cubicBezTo>
                  <a:cubicBezTo>
                    <a:pt x="719" y="911"/>
                    <a:pt x="920" y="713"/>
                    <a:pt x="920" y="466"/>
                  </a:cubicBezTo>
                  <a:cubicBezTo>
                    <a:pt x="920" y="223"/>
                    <a:pt x="719" y="22"/>
                    <a:pt x="471" y="22"/>
                  </a:cubicBezTo>
                  <a:cubicBezTo>
                    <a:pt x="222" y="22"/>
                    <a:pt x="21" y="220"/>
                    <a:pt x="21" y="46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4" name="Google Shape;174;p24"/>
            <p:cNvSpPr/>
            <p:nvPr/>
          </p:nvSpPr>
          <p:spPr>
            <a:xfrm>
              <a:off x="4940300" y="2060575"/>
              <a:ext cx="252413" cy="242888"/>
            </a:xfrm>
            <a:custGeom>
              <a:avLst/>
              <a:gdLst/>
              <a:ahLst/>
              <a:cxnLst/>
              <a:rect l="l" t="t" r="r" b="b"/>
              <a:pathLst>
                <a:path w="701" h="674" extrusionOk="0">
                  <a:moveTo>
                    <a:pt x="0" y="336"/>
                  </a:moveTo>
                  <a:cubicBezTo>
                    <a:pt x="0" y="150"/>
                    <a:pt x="155" y="0"/>
                    <a:pt x="349" y="0"/>
                  </a:cubicBezTo>
                  <a:cubicBezTo>
                    <a:pt x="542" y="0"/>
                    <a:pt x="698" y="151"/>
                    <a:pt x="698" y="336"/>
                  </a:cubicBezTo>
                  <a:cubicBezTo>
                    <a:pt x="700" y="522"/>
                    <a:pt x="542" y="673"/>
                    <a:pt x="349" y="673"/>
                  </a:cubicBezTo>
                  <a:cubicBezTo>
                    <a:pt x="155" y="673"/>
                    <a:pt x="0" y="521"/>
                    <a:pt x="0" y="336"/>
                  </a:cubicBezTo>
                  <a:close/>
                  <a:moveTo>
                    <a:pt x="24" y="336"/>
                  </a:moveTo>
                  <a:cubicBezTo>
                    <a:pt x="24" y="508"/>
                    <a:pt x="169" y="649"/>
                    <a:pt x="349" y="649"/>
                  </a:cubicBezTo>
                  <a:cubicBezTo>
                    <a:pt x="528" y="649"/>
                    <a:pt x="674" y="509"/>
                    <a:pt x="674" y="336"/>
                  </a:cubicBezTo>
                  <a:cubicBezTo>
                    <a:pt x="674" y="164"/>
                    <a:pt x="528" y="24"/>
                    <a:pt x="349" y="24"/>
                  </a:cubicBezTo>
                  <a:cubicBezTo>
                    <a:pt x="169" y="24"/>
                    <a:pt x="24" y="163"/>
                    <a:pt x="24" y="33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5" name="Google Shape;175;p24"/>
            <p:cNvSpPr/>
            <p:nvPr/>
          </p:nvSpPr>
          <p:spPr>
            <a:xfrm>
              <a:off x="4921250" y="2124075"/>
              <a:ext cx="20638" cy="20638"/>
            </a:xfrm>
            <a:custGeom>
              <a:avLst/>
              <a:gdLst/>
              <a:ahLst/>
              <a:cxnLst/>
              <a:rect l="l" t="t" r="r" b="b"/>
              <a:pathLst>
                <a:path w="59" h="57" extrusionOk="0">
                  <a:moveTo>
                    <a:pt x="32" y="0"/>
                  </a:moveTo>
                  <a:lnTo>
                    <a:pt x="37" y="24"/>
                  </a:lnTo>
                  <a:lnTo>
                    <a:pt x="58" y="24"/>
                  </a:lnTo>
                  <a:lnTo>
                    <a:pt x="42" y="34"/>
                  </a:lnTo>
                  <a:lnTo>
                    <a:pt x="50" y="56"/>
                  </a:lnTo>
                  <a:lnTo>
                    <a:pt x="29" y="40"/>
                  </a:lnTo>
                  <a:lnTo>
                    <a:pt x="10" y="56"/>
                  </a:lnTo>
                  <a:lnTo>
                    <a:pt x="18" y="34"/>
                  </a:lnTo>
                  <a:lnTo>
                    <a:pt x="0" y="24"/>
                  </a:lnTo>
                  <a:lnTo>
                    <a:pt x="21" y="24"/>
                  </a:lnTo>
                  <a:lnTo>
                    <a:pt x="32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6" name="Google Shape;176;p24"/>
            <p:cNvSpPr/>
            <p:nvPr/>
          </p:nvSpPr>
          <p:spPr>
            <a:xfrm>
              <a:off x="4918075" y="2122488"/>
              <a:ext cx="25400" cy="23812"/>
            </a:xfrm>
            <a:custGeom>
              <a:avLst/>
              <a:gdLst/>
              <a:ahLst/>
              <a:cxnLst/>
              <a:rect l="l" t="t" r="r" b="b"/>
              <a:pathLst>
                <a:path w="70" h="64" extrusionOk="0">
                  <a:moveTo>
                    <a:pt x="56" y="63"/>
                  </a:moveTo>
                  <a:lnTo>
                    <a:pt x="35" y="45"/>
                  </a:lnTo>
                  <a:lnTo>
                    <a:pt x="16" y="61"/>
                  </a:lnTo>
                  <a:lnTo>
                    <a:pt x="14" y="61"/>
                  </a:lnTo>
                  <a:lnTo>
                    <a:pt x="22" y="39"/>
                  </a:lnTo>
                  <a:lnTo>
                    <a:pt x="0" y="26"/>
                  </a:lnTo>
                  <a:lnTo>
                    <a:pt x="25" y="26"/>
                  </a:lnTo>
                  <a:lnTo>
                    <a:pt x="24" y="29"/>
                  </a:lnTo>
                  <a:lnTo>
                    <a:pt x="8" y="29"/>
                  </a:lnTo>
                  <a:lnTo>
                    <a:pt x="24" y="39"/>
                  </a:lnTo>
                  <a:lnTo>
                    <a:pt x="19" y="58"/>
                  </a:lnTo>
                  <a:lnTo>
                    <a:pt x="35" y="42"/>
                  </a:lnTo>
                  <a:lnTo>
                    <a:pt x="51" y="55"/>
                  </a:lnTo>
                  <a:lnTo>
                    <a:pt x="46" y="39"/>
                  </a:lnTo>
                  <a:lnTo>
                    <a:pt x="59" y="29"/>
                  </a:lnTo>
                  <a:lnTo>
                    <a:pt x="38" y="29"/>
                  </a:lnTo>
                  <a:lnTo>
                    <a:pt x="33" y="11"/>
                  </a:lnTo>
                  <a:lnTo>
                    <a:pt x="38" y="0"/>
                  </a:lnTo>
                  <a:lnTo>
                    <a:pt x="46" y="26"/>
                  </a:lnTo>
                  <a:lnTo>
                    <a:pt x="69" y="26"/>
                  </a:lnTo>
                  <a:lnTo>
                    <a:pt x="51" y="42"/>
                  </a:lnTo>
                  <a:lnTo>
                    <a:pt x="56" y="63"/>
                  </a:lnTo>
                  <a:close/>
                  <a:moveTo>
                    <a:pt x="27" y="26"/>
                  </a:moveTo>
                  <a:lnTo>
                    <a:pt x="33" y="11"/>
                  </a:lnTo>
                  <a:lnTo>
                    <a:pt x="32" y="8"/>
                  </a:lnTo>
                  <a:lnTo>
                    <a:pt x="25" y="26"/>
                  </a:lnTo>
                  <a:lnTo>
                    <a:pt x="27" y="2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7" name="Google Shape;177;p24"/>
            <p:cNvSpPr/>
            <p:nvPr/>
          </p:nvSpPr>
          <p:spPr>
            <a:xfrm>
              <a:off x="5178425" y="2239963"/>
              <a:ext cx="22225" cy="20637"/>
            </a:xfrm>
            <a:custGeom>
              <a:avLst/>
              <a:gdLst/>
              <a:ahLst/>
              <a:cxnLst/>
              <a:rect l="l" t="t" r="r" b="b"/>
              <a:pathLst>
                <a:path w="62" h="57" extrusionOk="0">
                  <a:moveTo>
                    <a:pt x="32" y="0"/>
                  </a:moveTo>
                  <a:lnTo>
                    <a:pt x="37" y="21"/>
                  </a:lnTo>
                  <a:lnTo>
                    <a:pt x="61" y="21"/>
                  </a:lnTo>
                  <a:lnTo>
                    <a:pt x="45" y="34"/>
                  </a:lnTo>
                  <a:lnTo>
                    <a:pt x="51" y="56"/>
                  </a:lnTo>
                  <a:lnTo>
                    <a:pt x="32" y="40"/>
                  </a:lnTo>
                  <a:lnTo>
                    <a:pt x="11" y="56"/>
                  </a:lnTo>
                  <a:lnTo>
                    <a:pt x="19" y="34"/>
                  </a:lnTo>
                  <a:lnTo>
                    <a:pt x="0" y="21"/>
                  </a:lnTo>
                  <a:lnTo>
                    <a:pt x="22" y="24"/>
                  </a:lnTo>
                  <a:lnTo>
                    <a:pt x="32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8" name="Google Shape;178;p24"/>
            <p:cNvSpPr/>
            <p:nvPr/>
          </p:nvSpPr>
          <p:spPr>
            <a:xfrm>
              <a:off x="5178425" y="2238375"/>
              <a:ext cx="25400" cy="23813"/>
            </a:xfrm>
            <a:custGeom>
              <a:avLst/>
              <a:gdLst/>
              <a:ahLst/>
              <a:cxnLst/>
              <a:rect l="l" t="t" r="r" b="b"/>
              <a:pathLst>
                <a:path w="70" h="64" extrusionOk="0">
                  <a:moveTo>
                    <a:pt x="55" y="63"/>
                  </a:moveTo>
                  <a:lnTo>
                    <a:pt x="34" y="45"/>
                  </a:lnTo>
                  <a:lnTo>
                    <a:pt x="16" y="61"/>
                  </a:lnTo>
                  <a:lnTo>
                    <a:pt x="13" y="61"/>
                  </a:lnTo>
                  <a:lnTo>
                    <a:pt x="21" y="39"/>
                  </a:lnTo>
                  <a:lnTo>
                    <a:pt x="0" y="26"/>
                  </a:lnTo>
                  <a:lnTo>
                    <a:pt x="22" y="26"/>
                  </a:lnTo>
                  <a:lnTo>
                    <a:pt x="21" y="29"/>
                  </a:lnTo>
                  <a:lnTo>
                    <a:pt x="5" y="29"/>
                  </a:lnTo>
                  <a:lnTo>
                    <a:pt x="21" y="39"/>
                  </a:lnTo>
                  <a:lnTo>
                    <a:pt x="16" y="58"/>
                  </a:lnTo>
                  <a:lnTo>
                    <a:pt x="32" y="42"/>
                  </a:lnTo>
                  <a:lnTo>
                    <a:pt x="47" y="55"/>
                  </a:lnTo>
                  <a:lnTo>
                    <a:pt x="42" y="39"/>
                  </a:lnTo>
                  <a:lnTo>
                    <a:pt x="55" y="29"/>
                  </a:lnTo>
                  <a:lnTo>
                    <a:pt x="34" y="29"/>
                  </a:lnTo>
                  <a:lnTo>
                    <a:pt x="31" y="15"/>
                  </a:lnTo>
                  <a:lnTo>
                    <a:pt x="37" y="0"/>
                  </a:lnTo>
                  <a:lnTo>
                    <a:pt x="45" y="26"/>
                  </a:lnTo>
                  <a:lnTo>
                    <a:pt x="69" y="26"/>
                  </a:lnTo>
                  <a:lnTo>
                    <a:pt x="50" y="39"/>
                  </a:lnTo>
                  <a:lnTo>
                    <a:pt x="55" y="63"/>
                  </a:lnTo>
                  <a:close/>
                  <a:moveTo>
                    <a:pt x="26" y="26"/>
                  </a:moveTo>
                  <a:lnTo>
                    <a:pt x="31" y="15"/>
                  </a:lnTo>
                  <a:lnTo>
                    <a:pt x="29" y="8"/>
                  </a:lnTo>
                  <a:lnTo>
                    <a:pt x="22" y="26"/>
                  </a:lnTo>
                  <a:lnTo>
                    <a:pt x="26" y="2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9" name="Google Shape;179;p24"/>
            <p:cNvSpPr/>
            <p:nvPr/>
          </p:nvSpPr>
          <p:spPr>
            <a:xfrm>
              <a:off x="4929188" y="2238375"/>
              <a:ext cx="20637" cy="20638"/>
            </a:xfrm>
            <a:custGeom>
              <a:avLst/>
              <a:gdLst/>
              <a:ahLst/>
              <a:cxnLst/>
              <a:rect l="l" t="t" r="r" b="b"/>
              <a:pathLst>
                <a:path w="59" h="56" extrusionOk="0">
                  <a:moveTo>
                    <a:pt x="31" y="0"/>
                  </a:moveTo>
                  <a:lnTo>
                    <a:pt x="37" y="21"/>
                  </a:lnTo>
                  <a:lnTo>
                    <a:pt x="58" y="21"/>
                  </a:lnTo>
                  <a:lnTo>
                    <a:pt x="42" y="34"/>
                  </a:lnTo>
                  <a:lnTo>
                    <a:pt x="50" y="55"/>
                  </a:lnTo>
                  <a:lnTo>
                    <a:pt x="29" y="39"/>
                  </a:lnTo>
                  <a:lnTo>
                    <a:pt x="10" y="55"/>
                  </a:lnTo>
                  <a:lnTo>
                    <a:pt x="18" y="34"/>
                  </a:lnTo>
                  <a:lnTo>
                    <a:pt x="0" y="21"/>
                  </a:lnTo>
                  <a:lnTo>
                    <a:pt x="21" y="24"/>
                  </a:lnTo>
                  <a:lnTo>
                    <a:pt x="31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0" name="Google Shape;180;p24"/>
            <p:cNvSpPr/>
            <p:nvPr/>
          </p:nvSpPr>
          <p:spPr>
            <a:xfrm>
              <a:off x="4927600" y="2236788"/>
              <a:ext cx="25400" cy="23812"/>
            </a:xfrm>
            <a:custGeom>
              <a:avLst/>
              <a:gdLst/>
              <a:ahLst/>
              <a:cxnLst/>
              <a:rect l="l" t="t" r="r" b="b"/>
              <a:pathLst>
                <a:path w="70" h="65" extrusionOk="0">
                  <a:moveTo>
                    <a:pt x="56" y="64"/>
                  </a:moveTo>
                  <a:lnTo>
                    <a:pt x="35" y="45"/>
                  </a:lnTo>
                  <a:lnTo>
                    <a:pt x="16" y="61"/>
                  </a:lnTo>
                  <a:lnTo>
                    <a:pt x="14" y="61"/>
                  </a:lnTo>
                  <a:lnTo>
                    <a:pt x="22" y="40"/>
                  </a:lnTo>
                  <a:lnTo>
                    <a:pt x="0" y="27"/>
                  </a:lnTo>
                  <a:lnTo>
                    <a:pt x="25" y="27"/>
                  </a:lnTo>
                  <a:lnTo>
                    <a:pt x="24" y="30"/>
                  </a:lnTo>
                  <a:lnTo>
                    <a:pt x="8" y="30"/>
                  </a:lnTo>
                  <a:lnTo>
                    <a:pt x="24" y="40"/>
                  </a:lnTo>
                  <a:lnTo>
                    <a:pt x="19" y="59"/>
                  </a:lnTo>
                  <a:lnTo>
                    <a:pt x="35" y="43"/>
                  </a:lnTo>
                  <a:lnTo>
                    <a:pt x="51" y="56"/>
                  </a:lnTo>
                  <a:lnTo>
                    <a:pt x="45" y="40"/>
                  </a:lnTo>
                  <a:lnTo>
                    <a:pt x="59" y="30"/>
                  </a:lnTo>
                  <a:lnTo>
                    <a:pt x="37" y="30"/>
                  </a:lnTo>
                  <a:lnTo>
                    <a:pt x="33" y="12"/>
                  </a:lnTo>
                  <a:lnTo>
                    <a:pt x="37" y="0"/>
                  </a:lnTo>
                  <a:lnTo>
                    <a:pt x="45" y="27"/>
                  </a:lnTo>
                  <a:lnTo>
                    <a:pt x="69" y="27"/>
                  </a:lnTo>
                  <a:lnTo>
                    <a:pt x="51" y="40"/>
                  </a:lnTo>
                  <a:lnTo>
                    <a:pt x="56" y="64"/>
                  </a:lnTo>
                  <a:close/>
                  <a:moveTo>
                    <a:pt x="27" y="27"/>
                  </a:moveTo>
                  <a:lnTo>
                    <a:pt x="33" y="12"/>
                  </a:lnTo>
                  <a:lnTo>
                    <a:pt x="32" y="8"/>
                  </a:lnTo>
                  <a:lnTo>
                    <a:pt x="25" y="27"/>
                  </a:lnTo>
                  <a:lnTo>
                    <a:pt x="27" y="27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1" name="Google Shape;181;p24"/>
            <p:cNvSpPr/>
            <p:nvPr/>
          </p:nvSpPr>
          <p:spPr>
            <a:xfrm>
              <a:off x="5187950" y="2117725"/>
              <a:ext cx="22225" cy="20638"/>
            </a:xfrm>
            <a:custGeom>
              <a:avLst/>
              <a:gdLst/>
              <a:ahLst/>
              <a:cxnLst/>
              <a:rect l="l" t="t" r="r" b="b"/>
              <a:pathLst>
                <a:path w="62" h="57" extrusionOk="0">
                  <a:moveTo>
                    <a:pt x="32" y="0"/>
                  </a:moveTo>
                  <a:lnTo>
                    <a:pt x="42" y="21"/>
                  </a:lnTo>
                  <a:lnTo>
                    <a:pt x="61" y="21"/>
                  </a:lnTo>
                  <a:lnTo>
                    <a:pt x="45" y="34"/>
                  </a:lnTo>
                  <a:lnTo>
                    <a:pt x="50" y="56"/>
                  </a:lnTo>
                  <a:lnTo>
                    <a:pt x="32" y="37"/>
                  </a:lnTo>
                  <a:lnTo>
                    <a:pt x="13" y="56"/>
                  </a:lnTo>
                  <a:lnTo>
                    <a:pt x="21" y="34"/>
                  </a:lnTo>
                  <a:lnTo>
                    <a:pt x="0" y="21"/>
                  </a:lnTo>
                  <a:lnTo>
                    <a:pt x="24" y="24"/>
                  </a:lnTo>
                  <a:lnTo>
                    <a:pt x="32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2" name="Google Shape;182;p24"/>
            <p:cNvSpPr/>
            <p:nvPr/>
          </p:nvSpPr>
          <p:spPr>
            <a:xfrm>
              <a:off x="5187950" y="2117725"/>
              <a:ext cx="25400" cy="22225"/>
            </a:xfrm>
            <a:custGeom>
              <a:avLst/>
              <a:gdLst/>
              <a:ahLst/>
              <a:cxnLst/>
              <a:rect l="l" t="t" r="r" b="b"/>
              <a:pathLst>
                <a:path w="70" h="62" extrusionOk="0">
                  <a:moveTo>
                    <a:pt x="56" y="61"/>
                  </a:moveTo>
                  <a:lnTo>
                    <a:pt x="35" y="43"/>
                  </a:lnTo>
                  <a:lnTo>
                    <a:pt x="16" y="61"/>
                  </a:lnTo>
                  <a:lnTo>
                    <a:pt x="13" y="61"/>
                  </a:lnTo>
                  <a:lnTo>
                    <a:pt x="21" y="40"/>
                  </a:lnTo>
                  <a:lnTo>
                    <a:pt x="0" y="27"/>
                  </a:lnTo>
                  <a:lnTo>
                    <a:pt x="25" y="27"/>
                  </a:lnTo>
                  <a:lnTo>
                    <a:pt x="24" y="29"/>
                  </a:lnTo>
                  <a:lnTo>
                    <a:pt x="8" y="27"/>
                  </a:lnTo>
                  <a:lnTo>
                    <a:pt x="24" y="37"/>
                  </a:lnTo>
                  <a:lnTo>
                    <a:pt x="19" y="56"/>
                  </a:lnTo>
                  <a:lnTo>
                    <a:pt x="35" y="40"/>
                  </a:lnTo>
                  <a:lnTo>
                    <a:pt x="51" y="56"/>
                  </a:lnTo>
                  <a:lnTo>
                    <a:pt x="45" y="40"/>
                  </a:lnTo>
                  <a:lnTo>
                    <a:pt x="58" y="29"/>
                  </a:lnTo>
                  <a:lnTo>
                    <a:pt x="40" y="29"/>
                  </a:lnTo>
                  <a:lnTo>
                    <a:pt x="33" y="11"/>
                  </a:lnTo>
                  <a:lnTo>
                    <a:pt x="37" y="0"/>
                  </a:lnTo>
                  <a:lnTo>
                    <a:pt x="45" y="24"/>
                  </a:lnTo>
                  <a:lnTo>
                    <a:pt x="69" y="24"/>
                  </a:lnTo>
                  <a:lnTo>
                    <a:pt x="51" y="37"/>
                  </a:lnTo>
                  <a:lnTo>
                    <a:pt x="56" y="61"/>
                  </a:lnTo>
                  <a:close/>
                  <a:moveTo>
                    <a:pt x="27" y="27"/>
                  </a:moveTo>
                  <a:lnTo>
                    <a:pt x="33" y="11"/>
                  </a:lnTo>
                  <a:lnTo>
                    <a:pt x="32" y="8"/>
                  </a:lnTo>
                  <a:lnTo>
                    <a:pt x="25" y="27"/>
                  </a:lnTo>
                  <a:lnTo>
                    <a:pt x="27" y="27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3" name="Google Shape;183;p24"/>
            <p:cNvSpPr/>
            <p:nvPr/>
          </p:nvSpPr>
          <p:spPr>
            <a:xfrm>
              <a:off x="4951413" y="2266950"/>
              <a:ext cx="33337" cy="31750"/>
            </a:xfrm>
            <a:custGeom>
              <a:avLst/>
              <a:gdLst/>
              <a:ahLst/>
              <a:cxnLst/>
              <a:rect l="l" t="t" r="r" b="b"/>
              <a:pathLst>
                <a:path w="91" h="88" extrusionOk="0">
                  <a:moveTo>
                    <a:pt x="79" y="29"/>
                  </a:moveTo>
                  <a:lnTo>
                    <a:pt x="90" y="37"/>
                  </a:lnTo>
                  <a:lnTo>
                    <a:pt x="42" y="87"/>
                  </a:lnTo>
                  <a:lnTo>
                    <a:pt x="31" y="77"/>
                  </a:lnTo>
                  <a:lnTo>
                    <a:pt x="45" y="24"/>
                  </a:lnTo>
                  <a:lnTo>
                    <a:pt x="45" y="24"/>
                  </a:lnTo>
                  <a:lnTo>
                    <a:pt x="10" y="58"/>
                  </a:lnTo>
                  <a:lnTo>
                    <a:pt x="0" y="50"/>
                  </a:lnTo>
                  <a:lnTo>
                    <a:pt x="47" y="0"/>
                  </a:lnTo>
                  <a:lnTo>
                    <a:pt x="58" y="11"/>
                  </a:lnTo>
                  <a:lnTo>
                    <a:pt x="47" y="64"/>
                  </a:lnTo>
                  <a:lnTo>
                    <a:pt x="47" y="64"/>
                  </a:lnTo>
                  <a:lnTo>
                    <a:pt x="79" y="29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4" name="Google Shape;184;p24"/>
            <p:cNvSpPr/>
            <p:nvPr/>
          </p:nvSpPr>
          <p:spPr>
            <a:xfrm>
              <a:off x="5067300" y="2030413"/>
              <a:ext cx="23813" cy="26987"/>
            </a:xfrm>
            <a:custGeom>
              <a:avLst/>
              <a:gdLst/>
              <a:ahLst/>
              <a:cxnLst/>
              <a:rect l="l" t="t" r="r" b="b"/>
              <a:pathLst>
                <a:path w="66" h="73" extrusionOk="0">
                  <a:moveTo>
                    <a:pt x="16" y="67"/>
                  </a:moveTo>
                  <a:lnTo>
                    <a:pt x="0" y="64"/>
                  </a:lnTo>
                  <a:lnTo>
                    <a:pt x="32" y="0"/>
                  </a:lnTo>
                  <a:lnTo>
                    <a:pt x="47" y="3"/>
                  </a:lnTo>
                  <a:lnTo>
                    <a:pt x="65" y="72"/>
                  </a:lnTo>
                  <a:lnTo>
                    <a:pt x="49" y="69"/>
                  </a:lnTo>
                  <a:lnTo>
                    <a:pt x="47" y="56"/>
                  </a:lnTo>
                  <a:lnTo>
                    <a:pt x="21" y="53"/>
                  </a:lnTo>
                  <a:lnTo>
                    <a:pt x="16" y="67"/>
                  </a:lnTo>
                  <a:close/>
                  <a:moveTo>
                    <a:pt x="26" y="40"/>
                  </a:moveTo>
                  <a:lnTo>
                    <a:pt x="44" y="43"/>
                  </a:lnTo>
                  <a:lnTo>
                    <a:pt x="39" y="16"/>
                  </a:lnTo>
                  <a:lnTo>
                    <a:pt x="39" y="16"/>
                  </a:lnTo>
                  <a:lnTo>
                    <a:pt x="26" y="4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5" name="Google Shape;185;p24"/>
            <p:cNvSpPr/>
            <p:nvPr/>
          </p:nvSpPr>
          <p:spPr>
            <a:xfrm>
              <a:off x="5099050" y="2033588"/>
              <a:ext cx="19050" cy="28575"/>
            </a:xfrm>
            <a:custGeom>
              <a:avLst/>
              <a:gdLst/>
              <a:ahLst/>
              <a:cxnLst/>
              <a:rect l="l" t="t" r="r" b="b"/>
              <a:pathLst>
                <a:path w="54" h="80" extrusionOk="0">
                  <a:moveTo>
                    <a:pt x="18" y="58"/>
                  </a:moveTo>
                  <a:lnTo>
                    <a:pt x="53" y="69"/>
                  </a:lnTo>
                  <a:lnTo>
                    <a:pt x="48" y="79"/>
                  </a:lnTo>
                  <a:lnTo>
                    <a:pt x="0" y="66"/>
                  </a:lnTo>
                  <a:lnTo>
                    <a:pt x="24" y="0"/>
                  </a:lnTo>
                  <a:lnTo>
                    <a:pt x="37" y="5"/>
                  </a:lnTo>
                  <a:lnTo>
                    <a:pt x="18" y="58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6" name="Google Shape;186;p24"/>
            <p:cNvSpPr/>
            <p:nvPr/>
          </p:nvSpPr>
          <p:spPr>
            <a:xfrm>
              <a:off x="5126038" y="2046288"/>
              <a:ext cx="28575" cy="30162"/>
            </a:xfrm>
            <a:custGeom>
              <a:avLst/>
              <a:gdLst/>
              <a:ahLst/>
              <a:cxnLst/>
              <a:rect l="l" t="t" r="r" b="b"/>
              <a:pathLst>
                <a:path w="81" h="83" extrusionOk="0">
                  <a:moveTo>
                    <a:pt x="50" y="66"/>
                  </a:moveTo>
                  <a:cubicBezTo>
                    <a:pt x="40" y="82"/>
                    <a:pt x="27" y="82"/>
                    <a:pt x="13" y="71"/>
                  </a:cubicBezTo>
                  <a:cubicBezTo>
                    <a:pt x="8" y="69"/>
                    <a:pt x="0" y="61"/>
                    <a:pt x="0" y="53"/>
                  </a:cubicBezTo>
                  <a:cubicBezTo>
                    <a:pt x="0" y="47"/>
                    <a:pt x="0" y="42"/>
                    <a:pt x="5" y="37"/>
                  </a:cubicBezTo>
                  <a:lnTo>
                    <a:pt x="32" y="0"/>
                  </a:lnTo>
                  <a:lnTo>
                    <a:pt x="45" y="8"/>
                  </a:lnTo>
                  <a:lnTo>
                    <a:pt x="21" y="45"/>
                  </a:lnTo>
                  <a:cubicBezTo>
                    <a:pt x="16" y="53"/>
                    <a:pt x="19" y="58"/>
                    <a:pt x="24" y="63"/>
                  </a:cubicBezTo>
                  <a:cubicBezTo>
                    <a:pt x="32" y="69"/>
                    <a:pt x="37" y="66"/>
                    <a:pt x="42" y="61"/>
                  </a:cubicBezTo>
                  <a:lnTo>
                    <a:pt x="66" y="24"/>
                  </a:lnTo>
                  <a:lnTo>
                    <a:pt x="80" y="32"/>
                  </a:lnTo>
                  <a:lnTo>
                    <a:pt x="50" y="66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7" name="Google Shape;187;p24"/>
            <p:cNvSpPr/>
            <p:nvPr/>
          </p:nvSpPr>
          <p:spPr>
            <a:xfrm>
              <a:off x="5151438" y="2062163"/>
              <a:ext cx="25400" cy="26987"/>
            </a:xfrm>
            <a:custGeom>
              <a:avLst/>
              <a:gdLst/>
              <a:ahLst/>
              <a:cxnLst/>
              <a:rect l="l" t="t" r="r" b="b"/>
              <a:pathLst>
                <a:path w="72" h="76" extrusionOk="0">
                  <a:moveTo>
                    <a:pt x="10" y="75"/>
                  </a:moveTo>
                  <a:lnTo>
                    <a:pt x="0" y="64"/>
                  </a:lnTo>
                  <a:lnTo>
                    <a:pt x="37" y="22"/>
                  </a:lnTo>
                  <a:lnTo>
                    <a:pt x="21" y="8"/>
                  </a:lnTo>
                  <a:lnTo>
                    <a:pt x="29" y="0"/>
                  </a:lnTo>
                  <a:lnTo>
                    <a:pt x="71" y="35"/>
                  </a:lnTo>
                  <a:lnTo>
                    <a:pt x="63" y="43"/>
                  </a:lnTo>
                  <a:lnTo>
                    <a:pt x="47" y="32"/>
                  </a:lnTo>
                  <a:lnTo>
                    <a:pt x="10" y="7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8" name="Google Shape;188;p24"/>
            <p:cNvSpPr/>
            <p:nvPr/>
          </p:nvSpPr>
          <p:spPr>
            <a:xfrm>
              <a:off x="5038725" y="2030413"/>
              <a:ext cx="23813" cy="28575"/>
            </a:xfrm>
            <a:custGeom>
              <a:avLst/>
              <a:gdLst/>
              <a:ahLst/>
              <a:cxnLst/>
              <a:rect l="l" t="t" r="r" b="b"/>
              <a:pathLst>
                <a:path w="65" h="81" extrusionOk="0">
                  <a:moveTo>
                    <a:pt x="16" y="51"/>
                  </a:moveTo>
                  <a:cubicBezTo>
                    <a:pt x="16" y="53"/>
                    <a:pt x="19" y="61"/>
                    <a:pt x="32" y="59"/>
                  </a:cubicBezTo>
                  <a:cubicBezTo>
                    <a:pt x="40" y="59"/>
                    <a:pt x="45" y="56"/>
                    <a:pt x="45" y="48"/>
                  </a:cubicBezTo>
                  <a:cubicBezTo>
                    <a:pt x="45" y="43"/>
                    <a:pt x="40" y="43"/>
                    <a:pt x="32" y="43"/>
                  </a:cubicBezTo>
                  <a:lnTo>
                    <a:pt x="24" y="43"/>
                  </a:lnTo>
                  <a:cubicBezTo>
                    <a:pt x="13" y="43"/>
                    <a:pt x="0" y="40"/>
                    <a:pt x="0" y="27"/>
                  </a:cubicBezTo>
                  <a:cubicBezTo>
                    <a:pt x="0" y="19"/>
                    <a:pt x="0" y="6"/>
                    <a:pt x="24" y="3"/>
                  </a:cubicBezTo>
                  <a:cubicBezTo>
                    <a:pt x="45" y="0"/>
                    <a:pt x="53" y="14"/>
                    <a:pt x="53" y="22"/>
                  </a:cubicBezTo>
                  <a:lnTo>
                    <a:pt x="40" y="24"/>
                  </a:lnTo>
                  <a:cubicBezTo>
                    <a:pt x="40" y="22"/>
                    <a:pt x="37" y="14"/>
                    <a:pt x="24" y="16"/>
                  </a:cubicBezTo>
                  <a:cubicBezTo>
                    <a:pt x="19" y="16"/>
                    <a:pt x="13" y="19"/>
                    <a:pt x="13" y="27"/>
                  </a:cubicBezTo>
                  <a:cubicBezTo>
                    <a:pt x="13" y="32"/>
                    <a:pt x="19" y="32"/>
                    <a:pt x="21" y="32"/>
                  </a:cubicBezTo>
                  <a:lnTo>
                    <a:pt x="40" y="35"/>
                  </a:lnTo>
                  <a:cubicBezTo>
                    <a:pt x="50" y="35"/>
                    <a:pt x="58" y="37"/>
                    <a:pt x="61" y="51"/>
                  </a:cubicBezTo>
                  <a:cubicBezTo>
                    <a:pt x="64" y="72"/>
                    <a:pt x="43" y="75"/>
                    <a:pt x="37" y="77"/>
                  </a:cubicBezTo>
                  <a:cubicBezTo>
                    <a:pt x="13" y="80"/>
                    <a:pt x="5" y="67"/>
                    <a:pt x="3" y="59"/>
                  </a:cubicBezTo>
                  <a:lnTo>
                    <a:pt x="16" y="51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9" name="Google Shape;189;p24"/>
            <p:cNvSpPr/>
            <p:nvPr/>
          </p:nvSpPr>
          <p:spPr>
            <a:xfrm>
              <a:off x="4978400" y="2044700"/>
              <a:ext cx="33338" cy="31750"/>
            </a:xfrm>
            <a:custGeom>
              <a:avLst/>
              <a:gdLst/>
              <a:ahLst/>
              <a:cxnLst/>
              <a:rect l="l" t="t" r="r" b="b"/>
              <a:pathLst>
                <a:path w="91" h="86" extrusionOk="0">
                  <a:moveTo>
                    <a:pt x="74" y="27"/>
                  </a:moveTo>
                  <a:cubicBezTo>
                    <a:pt x="90" y="56"/>
                    <a:pt x="69" y="69"/>
                    <a:pt x="61" y="74"/>
                  </a:cubicBezTo>
                  <a:cubicBezTo>
                    <a:pt x="53" y="80"/>
                    <a:pt x="29" y="85"/>
                    <a:pt x="13" y="58"/>
                  </a:cubicBezTo>
                  <a:cubicBezTo>
                    <a:pt x="0" y="29"/>
                    <a:pt x="18" y="16"/>
                    <a:pt x="26" y="11"/>
                  </a:cubicBezTo>
                  <a:cubicBezTo>
                    <a:pt x="34" y="5"/>
                    <a:pt x="58" y="0"/>
                    <a:pt x="74" y="27"/>
                  </a:cubicBezTo>
                  <a:close/>
                  <a:moveTo>
                    <a:pt x="61" y="35"/>
                  </a:moveTo>
                  <a:cubicBezTo>
                    <a:pt x="53" y="19"/>
                    <a:pt x="39" y="18"/>
                    <a:pt x="31" y="21"/>
                  </a:cubicBezTo>
                  <a:cubicBezTo>
                    <a:pt x="23" y="23"/>
                    <a:pt x="18" y="35"/>
                    <a:pt x="26" y="50"/>
                  </a:cubicBezTo>
                  <a:cubicBezTo>
                    <a:pt x="34" y="69"/>
                    <a:pt x="47" y="69"/>
                    <a:pt x="55" y="64"/>
                  </a:cubicBezTo>
                  <a:cubicBezTo>
                    <a:pt x="63" y="61"/>
                    <a:pt x="69" y="50"/>
                    <a:pt x="61" y="3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0" name="Google Shape;190;p24"/>
            <p:cNvSpPr/>
            <p:nvPr/>
          </p:nvSpPr>
          <p:spPr>
            <a:xfrm>
              <a:off x="4951413" y="2065338"/>
              <a:ext cx="33337" cy="30162"/>
            </a:xfrm>
            <a:custGeom>
              <a:avLst/>
              <a:gdLst/>
              <a:ahLst/>
              <a:cxnLst/>
              <a:rect l="l" t="t" r="r" b="b"/>
              <a:pathLst>
                <a:path w="91" h="85" extrusionOk="0">
                  <a:moveTo>
                    <a:pt x="0" y="37"/>
                  </a:moveTo>
                  <a:lnTo>
                    <a:pt x="23" y="13"/>
                  </a:lnTo>
                  <a:cubicBezTo>
                    <a:pt x="37" y="0"/>
                    <a:pt x="47" y="8"/>
                    <a:pt x="52" y="10"/>
                  </a:cubicBezTo>
                  <a:cubicBezTo>
                    <a:pt x="58" y="16"/>
                    <a:pt x="60" y="24"/>
                    <a:pt x="58" y="29"/>
                  </a:cubicBezTo>
                  <a:cubicBezTo>
                    <a:pt x="63" y="26"/>
                    <a:pt x="68" y="26"/>
                    <a:pt x="76" y="34"/>
                  </a:cubicBezTo>
                  <a:cubicBezTo>
                    <a:pt x="84" y="42"/>
                    <a:pt x="84" y="42"/>
                    <a:pt x="90" y="42"/>
                  </a:cubicBezTo>
                  <a:lnTo>
                    <a:pt x="90" y="42"/>
                  </a:lnTo>
                  <a:lnTo>
                    <a:pt x="79" y="53"/>
                  </a:lnTo>
                  <a:cubicBezTo>
                    <a:pt x="76" y="50"/>
                    <a:pt x="74" y="50"/>
                    <a:pt x="68" y="45"/>
                  </a:cubicBezTo>
                  <a:cubicBezTo>
                    <a:pt x="60" y="39"/>
                    <a:pt x="58" y="37"/>
                    <a:pt x="52" y="45"/>
                  </a:cubicBezTo>
                  <a:lnTo>
                    <a:pt x="42" y="55"/>
                  </a:lnTo>
                  <a:lnTo>
                    <a:pt x="60" y="74"/>
                  </a:lnTo>
                  <a:lnTo>
                    <a:pt x="50" y="84"/>
                  </a:lnTo>
                  <a:lnTo>
                    <a:pt x="0" y="37"/>
                  </a:lnTo>
                  <a:close/>
                  <a:moveTo>
                    <a:pt x="42" y="34"/>
                  </a:moveTo>
                  <a:cubicBezTo>
                    <a:pt x="47" y="29"/>
                    <a:pt x="47" y="24"/>
                    <a:pt x="42" y="21"/>
                  </a:cubicBezTo>
                  <a:cubicBezTo>
                    <a:pt x="39" y="18"/>
                    <a:pt x="34" y="16"/>
                    <a:pt x="29" y="21"/>
                  </a:cubicBezTo>
                  <a:lnTo>
                    <a:pt x="15" y="34"/>
                  </a:lnTo>
                  <a:lnTo>
                    <a:pt x="29" y="47"/>
                  </a:lnTo>
                  <a:lnTo>
                    <a:pt x="42" y="3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1" name="Google Shape;191;p24"/>
            <p:cNvSpPr/>
            <p:nvPr/>
          </p:nvSpPr>
          <p:spPr>
            <a:xfrm>
              <a:off x="5119688" y="2289175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86" h="88" extrusionOk="0">
                  <a:moveTo>
                    <a:pt x="37" y="8"/>
                  </a:moveTo>
                  <a:lnTo>
                    <a:pt x="51" y="0"/>
                  </a:lnTo>
                  <a:lnTo>
                    <a:pt x="85" y="58"/>
                  </a:lnTo>
                  <a:lnTo>
                    <a:pt x="72" y="66"/>
                  </a:lnTo>
                  <a:lnTo>
                    <a:pt x="21" y="37"/>
                  </a:lnTo>
                  <a:lnTo>
                    <a:pt x="21" y="37"/>
                  </a:lnTo>
                  <a:lnTo>
                    <a:pt x="45" y="79"/>
                  </a:lnTo>
                  <a:lnTo>
                    <a:pt x="35" y="87"/>
                  </a:lnTo>
                  <a:lnTo>
                    <a:pt x="0" y="29"/>
                  </a:lnTo>
                  <a:lnTo>
                    <a:pt x="13" y="21"/>
                  </a:lnTo>
                  <a:lnTo>
                    <a:pt x="61" y="48"/>
                  </a:lnTo>
                  <a:lnTo>
                    <a:pt x="61" y="48"/>
                  </a:lnTo>
                  <a:lnTo>
                    <a:pt x="37" y="8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2" name="Google Shape;192;p24"/>
            <p:cNvSpPr/>
            <p:nvPr/>
          </p:nvSpPr>
          <p:spPr>
            <a:xfrm>
              <a:off x="5141913" y="2273300"/>
              <a:ext cx="31750" cy="30163"/>
            </a:xfrm>
            <a:custGeom>
              <a:avLst/>
              <a:gdLst/>
              <a:ahLst/>
              <a:cxnLst/>
              <a:rect l="l" t="t" r="r" b="b"/>
              <a:pathLst>
                <a:path w="86" h="85" extrusionOk="0">
                  <a:moveTo>
                    <a:pt x="0" y="31"/>
                  </a:moveTo>
                  <a:lnTo>
                    <a:pt x="24" y="13"/>
                  </a:lnTo>
                  <a:cubicBezTo>
                    <a:pt x="42" y="0"/>
                    <a:pt x="58" y="10"/>
                    <a:pt x="66" y="21"/>
                  </a:cubicBezTo>
                  <a:cubicBezTo>
                    <a:pt x="74" y="31"/>
                    <a:pt x="85" y="53"/>
                    <a:pt x="66" y="66"/>
                  </a:cubicBezTo>
                  <a:lnTo>
                    <a:pt x="42" y="84"/>
                  </a:lnTo>
                  <a:lnTo>
                    <a:pt x="0" y="31"/>
                  </a:lnTo>
                  <a:close/>
                  <a:moveTo>
                    <a:pt x="47" y="66"/>
                  </a:moveTo>
                  <a:lnTo>
                    <a:pt x="58" y="58"/>
                  </a:lnTo>
                  <a:cubicBezTo>
                    <a:pt x="69" y="50"/>
                    <a:pt x="63" y="39"/>
                    <a:pt x="55" y="31"/>
                  </a:cubicBezTo>
                  <a:cubicBezTo>
                    <a:pt x="42" y="16"/>
                    <a:pt x="34" y="21"/>
                    <a:pt x="29" y="23"/>
                  </a:cubicBezTo>
                  <a:lnTo>
                    <a:pt x="18" y="31"/>
                  </a:lnTo>
                  <a:lnTo>
                    <a:pt x="47" y="6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3" name="Google Shape;193;p24"/>
            <p:cNvSpPr/>
            <p:nvPr/>
          </p:nvSpPr>
          <p:spPr>
            <a:xfrm>
              <a:off x="5160963" y="2265363"/>
              <a:ext cx="23812" cy="20637"/>
            </a:xfrm>
            <a:custGeom>
              <a:avLst/>
              <a:gdLst/>
              <a:ahLst/>
              <a:cxnLst/>
              <a:rect l="l" t="t" r="r" b="b"/>
              <a:pathLst>
                <a:path w="64" h="56" extrusionOk="0">
                  <a:moveTo>
                    <a:pt x="63" y="45"/>
                  </a:moveTo>
                  <a:lnTo>
                    <a:pt x="53" y="55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63" y="4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4" name="Google Shape;194;p24"/>
            <p:cNvSpPr/>
            <p:nvPr/>
          </p:nvSpPr>
          <p:spPr>
            <a:xfrm>
              <a:off x="5164138" y="2084388"/>
              <a:ext cx="31750" cy="28575"/>
            </a:xfrm>
            <a:custGeom>
              <a:avLst/>
              <a:gdLst/>
              <a:ahLst/>
              <a:cxnLst/>
              <a:rect l="l" t="t" r="r" b="b"/>
              <a:pathLst>
                <a:path w="88" h="81" extrusionOk="0">
                  <a:moveTo>
                    <a:pt x="76" y="45"/>
                  </a:moveTo>
                  <a:lnTo>
                    <a:pt x="55" y="16"/>
                  </a:lnTo>
                  <a:lnTo>
                    <a:pt x="42" y="27"/>
                  </a:lnTo>
                  <a:lnTo>
                    <a:pt x="63" y="53"/>
                  </a:lnTo>
                  <a:lnTo>
                    <a:pt x="53" y="59"/>
                  </a:lnTo>
                  <a:lnTo>
                    <a:pt x="34" y="32"/>
                  </a:lnTo>
                  <a:lnTo>
                    <a:pt x="18" y="43"/>
                  </a:lnTo>
                  <a:lnTo>
                    <a:pt x="42" y="74"/>
                  </a:lnTo>
                  <a:lnTo>
                    <a:pt x="31" y="80"/>
                  </a:lnTo>
                  <a:lnTo>
                    <a:pt x="0" y="40"/>
                  </a:lnTo>
                  <a:lnTo>
                    <a:pt x="55" y="0"/>
                  </a:lnTo>
                  <a:lnTo>
                    <a:pt x="87" y="37"/>
                  </a:lnTo>
                  <a:lnTo>
                    <a:pt x="76" y="4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5" name="Google Shape;195;p24"/>
            <p:cNvSpPr/>
            <p:nvPr/>
          </p:nvSpPr>
          <p:spPr>
            <a:xfrm>
              <a:off x="4972050" y="2284413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90" h="90" extrusionOk="0">
                  <a:moveTo>
                    <a:pt x="71" y="63"/>
                  </a:moveTo>
                  <a:cubicBezTo>
                    <a:pt x="52" y="89"/>
                    <a:pt x="32" y="79"/>
                    <a:pt x="24" y="74"/>
                  </a:cubicBezTo>
                  <a:cubicBezTo>
                    <a:pt x="16" y="69"/>
                    <a:pt x="0" y="53"/>
                    <a:pt x="18" y="26"/>
                  </a:cubicBezTo>
                  <a:cubicBezTo>
                    <a:pt x="37" y="0"/>
                    <a:pt x="61" y="10"/>
                    <a:pt x="66" y="16"/>
                  </a:cubicBezTo>
                  <a:cubicBezTo>
                    <a:pt x="74" y="21"/>
                    <a:pt x="89" y="36"/>
                    <a:pt x="71" y="63"/>
                  </a:cubicBezTo>
                  <a:close/>
                  <a:moveTo>
                    <a:pt x="61" y="55"/>
                  </a:moveTo>
                  <a:cubicBezTo>
                    <a:pt x="71" y="39"/>
                    <a:pt x="66" y="29"/>
                    <a:pt x="58" y="26"/>
                  </a:cubicBezTo>
                  <a:cubicBezTo>
                    <a:pt x="53" y="21"/>
                    <a:pt x="39" y="21"/>
                    <a:pt x="29" y="34"/>
                  </a:cubicBezTo>
                  <a:cubicBezTo>
                    <a:pt x="18" y="50"/>
                    <a:pt x="26" y="61"/>
                    <a:pt x="32" y="63"/>
                  </a:cubicBezTo>
                  <a:cubicBezTo>
                    <a:pt x="37" y="69"/>
                    <a:pt x="50" y="71"/>
                    <a:pt x="61" y="5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6" name="Google Shape;196;p24"/>
            <p:cNvSpPr/>
            <p:nvPr/>
          </p:nvSpPr>
          <p:spPr>
            <a:xfrm>
              <a:off x="5006975" y="2297113"/>
              <a:ext cx="20638" cy="26987"/>
            </a:xfrm>
            <a:custGeom>
              <a:avLst/>
              <a:gdLst/>
              <a:ahLst/>
              <a:cxnLst/>
              <a:rect l="l" t="t" r="r" b="b"/>
              <a:pathLst>
                <a:path w="59" h="75" extrusionOk="0">
                  <a:moveTo>
                    <a:pt x="45" y="16"/>
                  </a:moveTo>
                  <a:lnTo>
                    <a:pt x="58" y="21"/>
                  </a:lnTo>
                  <a:lnTo>
                    <a:pt x="13" y="74"/>
                  </a:lnTo>
                  <a:lnTo>
                    <a:pt x="0" y="71"/>
                  </a:lnTo>
                  <a:lnTo>
                    <a:pt x="3" y="0"/>
                  </a:lnTo>
                  <a:lnTo>
                    <a:pt x="19" y="5"/>
                  </a:lnTo>
                  <a:lnTo>
                    <a:pt x="13" y="58"/>
                  </a:lnTo>
                  <a:lnTo>
                    <a:pt x="13" y="58"/>
                  </a:lnTo>
                  <a:lnTo>
                    <a:pt x="45" y="16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7" name="Google Shape;197;p24"/>
            <p:cNvSpPr/>
            <p:nvPr/>
          </p:nvSpPr>
          <p:spPr>
            <a:xfrm>
              <a:off x="5026025" y="2306638"/>
              <a:ext cx="11113" cy="25400"/>
            </a:xfrm>
            <a:custGeom>
              <a:avLst/>
              <a:gdLst/>
              <a:ahLst/>
              <a:cxnLst/>
              <a:rect l="l" t="t" r="r" b="b"/>
              <a:pathLst>
                <a:path w="32" h="70" extrusionOk="0">
                  <a:moveTo>
                    <a:pt x="13" y="69"/>
                  </a:moveTo>
                  <a:lnTo>
                    <a:pt x="0" y="63"/>
                  </a:lnTo>
                  <a:lnTo>
                    <a:pt x="18" y="0"/>
                  </a:lnTo>
                  <a:lnTo>
                    <a:pt x="31" y="2"/>
                  </a:lnTo>
                  <a:lnTo>
                    <a:pt x="13" y="69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8" name="Google Shape;198;p24"/>
            <p:cNvSpPr/>
            <p:nvPr/>
          </p:nvSpPr>
          <p:spPr>
            <a:xfrm>
              <a:off x="5064125" y="2308225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71" h="72" extrusionOk="0">
                  <a:moveTo>
                    <a:pt x="70" y="69"/>
                  </a:moveTo>
                  <a:lnTo>
                    <a:pt x="57" y="69"/>
                  </a:lnTo>
                  <a:lnTo>
                    <a:pt x="54" y="13"/>
                  </a:lnTo>
                  <a:lnTo>
                    <a:pt x="54" y="13"/>
                  </a:lnTo>
                  <a:lnTo>
                    <a:pt x="44" y="69"/>
                  </a:lnTo>
                  <a:lnTo>
                    <a:pt x="31" y="71"/>
                  </a:lnTo>
                  <a:lnTo>
                    <a:pt x="13" y="16"/>
                  </a:lnTo>
                  <a:lnTo>
                    <a:pt x="13" y="16"/>
                  </a:lnTo>
                  <a:lnTo>
                    <a:pt x="18" y="71"/>
                  </a:lnTo>
                  <a:lnTo>
                    <a:pt x="5" y="71"/>
                  </a:lnTo>
                  <a:lnTo>
                    <a:pt x="0" y="5"/>
                  </a:lnTo>
                  <a:lnTo>
                    <a:pt x="21" y="3"/>
                  </a:lnTo>
                  <a:lnTo>
                    <a:pt x="37" y="56"/>
                  </a:lnTo>
                  <a:lnTo>
                    <a:pt x="37" y="56"/>
                  </a:lnTo>
                  <a:lnTo>
                    <a:pt x="46" y="3"/>
                  </a:lnTo>
                  <a:lnTo>
                    <a:pt x="65" y="0"/>
                  </a:lnTo>
                  <a:lnTo>
                    <a:pt x="70" y="69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9" name="Google Shape;199;p24"/>
            <p:cNvSpPr/>
            <p:nvPr/>
          </p:nvSpPr>
          <p:spPr>
            <a:xfrm>
              <a:off x="5095875" y="2303463"/>
              <a:ext cx="26988" cy="26987"/>
            </a:xfrm>
            <a:custGeom>
              <a:avLst/>
              <a:gdLst/>
              <a:ahLst/>
              <a:cxnLst/>
              <a:rect l="l" t="t" r="r" b="b"/>
              <a:pathLst>
                <a:path w="73" h="75" extrusionOk="0">
                  <a:moveTo>
                    <a:pt x="66" y="39"/>
                  </a:moveTo>
                  <a:cubicBezTo>
                    <a:pt x="72" y="58"/>
                    <a:pt x="61" y="66"/>
                    <a:pt x="45" y="71"/>
                  </a:cubicBezTo>
                  <a:cubicBezTo>
                    <a:pt x="40" y="74"/>
                    <a:pt x="29" y="74"/>
                    <a:pt x="21" y="69"/>
                  </a:cubicBezTo>
                  <a:cubicBezTo>
                    <a:pt x="16" y="66"/>
                    <a:pt x="13" y="61"/>
                    <a:pt x="11" y="53"/>
                  </a:cubicBezTo>
                  <a:lnTo>
                    <a:pt x="0" y="10"/>
                  </a:lnTo>
                  <a:lnTo>
                    <a:pt x="13" y="8"/>
                  </a:lnTo>
                  <a:lnTo>
                    <a:pt x="24" y="50"/>
                  </a:lnTo>
                  <a:cubicBezTo>
                    <a:pt x="26" y="58"/>
                    <a:pt x="32" y="61"/>
                    <a:pt x="40" y="61"/>
                  </a:cubicBezTo>
                  <a:cubicBezTo>
                    <a:pt x="50" y="58"/>
                    <a:pt x="53" y="53"/>
                    <a:pt x="50" y="45"/>
                  </a:cubicBezTo>
                  <a:lnTo>
                    <a:pt x="40" y="2"/>
                  </a:lnTo>
                  <a:lnTo>
                    <a:pt x="53" y="0"/>
                  </a:lnTo>
                  <a:lnTo>
                    <a:pt x="66" y="39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0" name="Google Shape;200;p24"/>
            <p:cNvSpPr/>
            <p:nvPr/>
          </p:nvSpPr>
          <p:spPr>
            <a:xfrm>
              <a:off x="4930775" y="2089150"/>
              <a:ext cx="23813" cy="26988"/>
            </a:xfrm>
            <a:custGeom>
              <a:avLst/>
              <a:gdLst/>
              <a:ahLst/>
              <a:cxnLst/>
              <a:rect l="l" t="t" r="r" b="b"/>
              <a:pathLst>
                <a:path w="67" h="77" extrusionOk="0">
                  <a:moveTo>
                    <a:pt x="66" y="66"/>
                  </a:moveTo>
                  <a:lnTo>
                    <a:pt x="59" y="76"/>
                  </a:lnTo>
                  <a:lnTo>
                    <a:pt x="0" y="39"/>
                  </a:lnTo>
                  <a:lnTo>
                    <a:pt x="19" y="13"/>
                  </a:lnTo>
                  <a:cubicBezTo>
                    <a:pt x="27" y="2"/>
                    <a:pt x="37" y="0"/>
                    <a:pt x="51" y="8"/>
                  </a:cubicBezTo>
                  <a:cubicBezTo>
                    <a:pt x="56" y="10"/>
                    <a:pt x="66" y="23"/>
                    <a:pt x="56" y="37"/>
                  </a:cubicBezTo>
                  <a:lnTo>
                    <a:pt x="45" y="53"/>
                  </a:lnTo>
                  <a:lnTo>
                    <a:pt x="66" y="66"/>
                  </a:lnTo>
                  <a:close/>
                  <a:moveTo>
                    <a:pt x="43" y="37"/>
                  </a:moveTo>
                  <a:cubicBezTo>
                    <a:pt x="48" y="29"/>
                    <a:pt x="43" y="23"/>
                    <a:pt x="40" y="21"/>
                  </a:cubicBezTo>
                  <a:cubicBezTo>
                    <a:pt x="35" y="18"/>
                    <a:pt x="29" y="18"/>
                    <a:pt x="24" y="26"/>
                  </a:cubicBezTo>
                  <a:lnTo>
                    <a:pt x="19" y="37"/>
                  </a:lnTo>
                  <a:lnTo>
                    <a:pt x="35" y="47"/>
                  </a:lnTo>
                  <a:lnTo>
                    <a:pt x="43" y="37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1" name="Google Shape;201;p24"/>
            <p:cNvSpPr/>
            <p:nvPr/>
          </p:nvSpPr>
          <p:spPr>
            <a:xfrm>
              <a:off x="5083175" y="2274888"/>
              <a:ext cx="7938" cy="6350"/>
            </a:xfrm>
            <a:custGeom>
              <a:avLst/>
              <a:gdLst/>
              <a:ahLst/>
              <a:cxnLst/>
              <a:rect l="l" t="t" r="r" b="b"/>
              <a:pathLst>
                <a:path w="24" h="19" extrusionOk="0">
                  <a:moveTo>
                    <a:pt x="5" y="18"/>
                  </a:moveTo>
                  <a:lnTo>
                    <a:pt x="0" y="18"/>
                  </a:lnTo>
                  <a:cubicBezTo>
                    <a:pt x="2" y="11"/>
                    <a:pt x="8" y="0"/>
                    <a:pt x="18" y="5"/>
                  </a:cubicBezTo>
                  <a:cubicBezTo>
                    <a:pt x="23" y="16"/>
                    <a:pt x="10" y="13"/>
                    <a:pt x="5" y="18"/>
                  </a:cubicBez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2" name="Google Shape;202;p24"/>
            <p:cNvSpPr/>
            <p:nvPr/>
          </p:nvSpPr>
          <p:spPr>
            <a:xfrm>
              <a:off x="5056188" y="2200275"/>
              <a:ext cx="7937" cy="4763"/>
            </a:xfrm>
            <a:custGeom>
              <a:avLst/>
              <a:gdLst/>
              <a:ahLst/>
              <a:cxnLst/>
              <a:rect l="l" t="t" r="r" b="b"/>
              <a:pathLst>
                <a:path w="22" h="15" extrusionOk="0">
                  <a:moveTo>
                    <a:pt x="21" y="14"/>
                  </a:moveTo>
                  <a:lnTo>
                    <a:pt x="2" y="14"/>
                  </a:lnTo>
                  <a:cubicBezTo>
                    <a:pt x="0" y="3"/>
                    <a:pt x="16" y="0"/>
                    <a:pt x="21" y="8"/>
                  </a:cubicBezTo>
                  <a:lnTo>
                    <a:pt x="21" y="14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3" name="Google Shape;203;p24"/>
            <p:cNvSpPr/>
            <p:nvPr/>
          </p:nvSpPr>
          <p:spPr>
            <a:xfrm>
              <a:off x="5073650" y="2155825"/>
              <a:ext cx="15875" cy="4763"/>
            </a:xfrm>
            <a:custGeom>
              <a:avLst/>
              <a:gdLst/>
              <a:ahLst/>
              <a:cxnLst/>
              <a:rect l="l" t="t" r="r" b="b"/>
              <a:pathLst>
                <a:path w="42" h="14" extrusionOk="0">
                  <a:moveTo>
                    <a:pt x="0" y="13"/>
                  </a:moveTo>
                  <a:lnTo>
                    <a:pt x="11" y="3"/>
                  </a:lnTo>
                  <a:lnTo>
                    <a:pt x="31" y="0"/>
                  </a:lnTo>
                  <a:lnTo>
                    <a:pt x="41" y="0"/>
                  </a:lnTo>
                  <a:lnTo>
                    <a:pt x="39" y="8"/>
                  </a:lnTo>
                  <a:lnTo>
                    <a:pt x="26" y="13"/>
                  </a:lnTo>
                  <a:lnTo>
                    <a:pt x="28" y="8"/>
                  </a:lnTo>
                  <a:lnTo>
                    <a:pt x="13" y="8"/>
                  </a:lnTo>
                  <a:lnTo>
                    <a:pt x="5" y="13"/>
                  </a:lnTo>
                  <a:lnTo>
                    <a:pt x="0" y="13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4" name="Google Shape;204;p24"/>
            <p:cNvSpPr/>
            <p:nvPr/>
          </p:nvSpPr>
          <p:spPr>
            <a:xfrm>
              <a:off x="5089525" y="2155825"/>
              <a:ext cx="11113" cy="6350"/>
            </a:xfrm>
            <a:custGeom>
              <a:avLst/>
              <a:gdLst/>
              <a:ahLst/>
              <a:cxnLst/>
              <a:rect l="l" t="t" r="r" b="b"/>
              <a:pathLst>
                <a:path w="33" h="17" extrusionOk="0">
                  <a:moveTo>
                    <a:pt x="16" y="0"/>
                  </a:moveTo>
                  <a:lnTo>
                    <a:pt x="24" y="0"/>
                  </a:lnTo>
                  <a:lnTo>
                    <a:pt x="32" y="3"/>
                  </a:lnTo>
                  <a:lnTo>
                    <a:pt x="27" y="8"/>
                  </a:lnTo>
                  <a:lnTo>
                    <a:pt x="19" y="11"/>
                  </a:lnTo>
                  <a:lnTo>
                    <a:pt x="14" y="16"/>
                  </a:lnTo>
                  <a:lnTo>
                    <a:pt x="11" y="11"/>
                  </a:lnTo>
                  <a:lnTo>
                    <a:pt x="3" y="13"/>
                  </a:lnTo>
                  <a:lnTo>
                    <a:pt x="0" y="11"/>
                  </a:lnTo>
                  <a:lnTo>
                    <a:pt x="8" y="8"/>
                  </a:lnTo>
                  <a:lnTo>
                    <a:pt x="6" y="5"/>
                  </a:lnTo>
                  <a:lnTo>
                    <a:pt x="8" y="0"/>
                  </a:lnTo>
                  <a:lnTo>
                    <a:pt x="16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5" name="Google Shape;205;p24"/>
            <p:cNvSpPr/>
            <p:nvPr/>
          </p:nvSpPr>
          <p:spPr>
            <a:xfrm>
              <a:off x="5102225" y="2157413"/>
              <a:ext cx="6350" cy="3175"/>
            </a:xfrm>
            <a:custGeom>
              <a:avLst/>
              <a:gdLst/>
              <a:ahLst/>
              <a:cxnLst/>
              <a:rect l="l" t="t" r="r" b="b"/>
              <a:pathLst>
                <a:path w="16" h="9" extrusionOk="0">
                  <a:moveTo>
                    <a:pt x="2" y="3"/>
                  </a:moveTo>
                  <a:lnTo>
                    <a:pt x="5" y="0"/>
                  </a:lnTo>
                  <a:lnTo>
                    <a:pt x="15" y="0"/>
                  </a:lnTo>
                  <a:lnTo>
                    <a:pt x="13" y="6"/>
                  </a:lnTo>
                  <a:lnTo>
                    <a:pt x="0" y="8"/>
                  </a:lnTo>
                  <a:lnTo>
                    <a:pt x="2" y="3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6" name="Google Shape;206;p24"/>
            <p:cNvSpPr/>
            <p:nvPr/>
          </p:nvSpPr>
          <p:spPr>
            <a:xfrm>
              <a:off x="5078413" y="2162175"/>
              <a:ext cx="4762" cy="3175"/>
            </a:xfrm>
            <a:custGeom>
              <a:avLst/>
              <a:gdLst/>
              <a:ahLst/>
              <a:cxnLst/>
              <a:rect l="l" t="t" r="r" b="b"/>
              <a:pathLst>
                <a:path w="13" h="7" extrusionOk="0">
                  <a:moveTo>
                    <a:pt x="2" y="3"/>
                  </a:moveTo>
                  <a:lnTo>
                    <a:pt x="12" y="0"/>
                  </a:lnTo>
                  <a:lnTo>
                    <a:pt x="9" y="6"/>
                  </a:lnTo>
                  <a:lnTo>
                    <a:pt x="0" y="6"/>
                  </a:lnTo>
                  <a:lnTo>
                    <a:pt x="2" y="3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7" name="Google Shape;207;p24"/>
            <p:cNvSpPr/>
            <p:nvPr/>
          </p:nvSpPr>
          <p:spPr>
            <a:xfrm>
              <a:off x="5102225" y="2160588"/>
              <a:ext cx="3175" cy="3175"/>
            </a:xfrm>
            <a:custGeom>
              <a:avLst/>
              <a:gdLst/>
              <a:ahLst/>
              <a:cxnLst/>
              <a:rect l="l" t="t" r="r" b="b"/>
              <a:pathLst>
                <a:path w="8" h="9" extrusionOk="0">
                  <a:moveTo>
                    <a:pt x="0" y="5"/>
                  </a:moveTo>
                  <a:lnTo>
                    <a:pt x="5" y="0"/>
                  </a:lnTo>
                  <a:lnTo>
                    <a:pt x="7" y="5"/>
                  </a:lnTo>
                  <a:lnTo>
                    <a:pt x="5" y="8"/>
                  </a:lnTo>
                  <a:lnTo>
                    <a:pt x="0" y="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8" name="Google Shape;208;p24"/>
            <p:cNvSpPr/>
            <p:nvPr/>
          </p:nvSpPr>
          <p:spPr>
            <a:xfrm>
              <a:off x="5100638" y="2163763"/>
              <a:ext cx="3175" cy="4762"/>
            </a:xfrm>
            <a:custGeom>
              <a:avLst/>
              <a:gdLst/>
              <a:ahLst/>
              <a:cxnLst/>
              <a:rect l="l" t="t" r="r" b="b"/>
              <a:pathLst>
                <a:path w="9" h="14" extrusionOk="0">
                  <a:moveTo>
                    <a:pt x="0" y="8"/>
                  </a:moveTo>
                  <a:lnTo>
                    <a:pt x="6" y="13"/>
                  </a:lnTo>
                  <a:lnTo>
                    <a:pt x="8" y="11"/>
                  </a:lnTo>
                  <a:lnTo>
                    <a:pt x="6" y="0"/>
                  </a:lnTo>
                  <a:lnTo>
                    <a:pt x="0" y="8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9" name="Google Shape;209;p24"/>
            <p:cNvSpPr/>
            <p:nvPr/>
          </p:nvSpPr>
          <p:spPr>
            <a:xfrm>
              <a:off x="5103813" y="2165350"/>
              <a:ext cx="3175" cy="3175"/>
            </a:xfrm>
            <a:custGeom>
              <a:avLst/>
              <a:gdLst/>
              <a:ahLst/>
              <a:cxnLst/>
              <a:rect l="l" t="t" r="r" b="b"/>
              <a:pathLst>
                <a:path w="11" h="9" extrusionOk="0">
                  <a:moveTo>
                    <a:pt x="5" y="8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5" y="8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0" name="Google Shape;210;p24"/>
            <p:cNvSpPr/>
            <p:nvPr/>
          </p:nvSpPr>
          <p:spPr>
            <a:xfrm>
              <a:off x="5108575" y="2165350"/>
              <a:ext cx="1588" cy="6350"/>
            </a:xfrm>
            <a:custGeom>
              <a:avLst/>
              <a:gdLst/>
              <a:ahLst/>
              <a:cxnLst/>
              <a:rect l="l" t="t" r="r" b="b"/>
              <a:pathLst>
                <a:path w="6" h="17" extrusionOk="0">
                  <a:moveTo>
                    <a:pt x="3" y="0"/>
                  </a:moveTo>
                  <a:lnTo>
                    <a:pt x="5" y="3"/>
                  </a:lnTo>
                  <a:lnTo>
                    <a:pt x="5" y="16"/>
                  </a:lnTo>
                  <a:lnTo>
                    <a:pt x="0" y="3"/>
                  </a:lnTo>
                  <a:lnTo>
                    <a:pt x="3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1" name="Google Shape;211;p24"/>
            <p:cNvSpPr/>
            <p:nvPr/>
          </p:nvSpPr>
          <p:spPr>
            <a:xfrm>
              <a:off x="4981575" y="2074863"/>
              <a:ext cx="171450" cy="211137"/>
            </a:xfrm>
            <a:custGeom>
              <a:avLst/>
              <a:gdLst/>
              <a:ahLst/>
              <a:cxnLst/>
              <a:rect l="l" t="t" r="r" b="b"/>
              <a:pathLst>
                <a:path w="477" h="586" extrusionOk="0">
                  <a:moveTo>
                    <a:pt x="204" y="40"/>
                  </a:moveTo>
                  <a:cubicBezTo>
                    <a:pt x="207" y="37"/>
                    <a:pt x="204" y="21"/>
                    <a:pt x="199" y="18"/>
                  </a:cubicBezTo>
                  <a:cubicBezTo>
                    <a:pt x="194" y="29"/>
                    <a:pt x="212" y="32"/>
                    <a:pt x="199" y="40"/>
                  </a:cubicBezTo>
                  <a:lnTo>
                    <a:pt x="204" y="40"/>
                  </a:lnTo>
                  <a:close/>
                  <a:moveTo>
                    <a:pt x="237" y="69"/>
                  </a:moveTo>
                  <a:cubicBezTo>
                    <a:pt x="236" y="72"/>
                    <a:pt x="231" y="74"/>
                    <a:pt x="220" y="74"/>
                  </a:cubicBezTo>
                  <a:cubicBezTo>
                    <a:pt x="217" y="71"/>
                    <a:pt x="215" y="69"/>
                    <a:pt x="215" y="66"/>
                  </a:cubicBezTo>
                  <a:lnTo>
                    <a:pt x="209" y="66"/>
                  </a:lnTo>
                  <a:lnTo>
                    <a:pt x="209" y="71"/>
                  </a:lnTo>
                  <a:lnTo>
                    <a:pt x="215" y="71"/>
                  </a:lnTo>
                  <a:cubicBezTo>
                    <a:pt x="212" y="74"/>
                    <a:pt x="209" y="77"/>
                    <a:pt x="207" y="77"/>
                  </a:cubicBezTo>
                  <a:cubicBezTo>
                    <a:pt x="207" y="82"/>
                    <a:pt x="207" y="87"/>
                    <a:pt x="202" y="90"/>
                  </a:cubicBezTo>
                  <a:lnTo>
                    <a:pt x="209" y="90"/>
                  </a:lnTo>
                  <a:cubicBezTo>
                    <a:pt x="212" y="93"/>
                    <a:pt x="215" y="95"/>
                    <a:pt x="215" y="98"/>
                  </a:cubicBezTo>
                  <a:cubicBezTo>
                    <a:pt x="220" y="100"/>
                    <a:pt x="231" y="95"/>
                    <a:pt x="233" y="103"/>
                  </a:cubicBezTo>
                  <a:cubicBezTo>
                    <a:pt x="231" y="95"/>
                    <a:pt x="233" y="93"/>
                    <a:pt x="236" y="93"/>
                  </a:cubicBezTo>
                  <a:cubicBezTo>
                    <a:pt x="236" y="87"/>
                    <a:pt x="235" y="78"/>
                    <a:pt x="237" y="69"/>
                  </a:cubicBezTo>
                  <a:close/>
                  <a:moveTo>
                    <a:pt x="241" y="58"/>
                  </a:moveTo>
                  <a:lnTo>
                    <a:pt x="247" y="53"/>
                  </a:lnTo>
                  <a:cubicBezTo>
                    <a:pt x="244" y="53"/>
                    <a:pt x="244" y="55"/>
                    <a:pt x="241" y="58"/>
                  </a:cubicBezTo>
                  <a:lnTo>
                    <a:pt x="233" y="50"/>
                  </a:lnTo>
                  <a:lnTo>
                    <a:pt x="239" y="45"/>
                  </a:lnTo>
                  <a:cubicBezTo>
                    <a:pt x="233" y="48"/>
                    <a:pt x="231" y="40"/>
                    <a:pt x="225" y="37"/>
                  </a:cubicBezTo>
                  <a:cubicBezTo>
                    <a:pt x="222" y="48"/>
                    <a:pt x="238" y="61"/>
                    <a:pt x="237" y="68"/>
                  </a:cubicBezTo>
                  <a:cubicBezTo>
                    <a:pt x="238" y="65"/>
                    <a:pt x="239" y="61"/>
                    <a:pt x="241" y="58"/>
                  </a:cubicBezTo>
                  <a:close/>
                  <a:moveTo>
                    <a:pt x="312" y="283"/>
                  </a:moveTo>
                  <a:cubicBezTo>
                    <a:pt x="312" y="288"/>
                    <a:pt x="314" y="288"/>
                    <a:pt x="317" y="291"/>
                  </a:cubicBezTo>
                  <a:cubicBezTo>
                    <a:pt x="328" y="281"/>
                    <a:pt x="333" y="288"/>
                    <a:pt x="341" y="296"/>
                  </a:cubicBezTo>
                  <a:cubicBezTo>
                    <a:pt x="343" y="299"/>
                    <a:pt x="349" y="302"/>
                    <a:pt x="354" y="302"/>
                  </a:cubicBezTo>
                  <a:cubicBezTo>
                    <a:pt x="354" y="299"/>
                    <a:pt x="354" y="299"/>
                    <a:pt x="357" y="296"/>
                  </a:cubicBezTo>
                  <a:lnTo>
                    <a:pt x="362" y="296"/>
                  </a:lnTo>
                  <a:cubicBezTo>
                    <a:pt x="367" y="312"/>
                    <a:pt x="394" y="323"/>
                    <a:pt x="396" y="339"/>
                  </a:cubicBezTo>
                  <a:cubicBezTo>
                    <a:pt x="412" y="347"/>
                    <a:pt x="434" y="339"/>
                    <a:pt x="444" y="355"/>
                  </a:cubicBezTo>
                  <a:cubicBezTo>
                    <a:pt x="476" y="389"/>
                    <a:pt x="407" y="402"/>
                    <a:pt x="418" y="437"/>
                  </a:cubicBezTo>
                  <a:cubicBezTo>
                    <a:pt x="412" y="461"/>
                    <a:pt x="394" y="463"/>
                    <a:pt x="373" y="466"/>
                  </a:cubicBezTo>
                  <a:cubicBezTo>
                    <a:pt x="365" y="484"/>
                    <a:pt x="351" y="490"/>
                    <a:pt x="338" y="500"/>
                  </a:cubicBezTo>
                  <a:cubicBezTo>
                    <a:pt x="317" y="500"/>
                    <a:pt x="314" y="516"/>
                    <a:pt x="293" y="522"/>
                  </a:cubicBezTo>
                  <a:cubicBezTo>
                    <a:pt x="285" y="543"/>
                    <a:pt x="268" y="551"/>
                    <a:pt x="262" y="572"/>
                  </a:cubicBezTo>
                  <a:cubicBezTo>
                    <a:pt x="265" y="580"/>
                    <a:pt x="277" y="574"/>
                    <a:pt x="275" y="585"/>
                  </a:cubicBezTo>
                  <a:cubicBezTo>
                    <a:pt x="260" y="585"/>
                    <a:pt x="241" y="577"/>
                    <a:pt x="241" y="559"/>
                  </a:cubicBezTo>
                  <a:cubicBezTo>
                    <a:pt x="247" y="511"/>
                    <a:pt x="283" y="474"/>
                    <a:pt x="285" y="426"/>
                  </a:cubicBezTo>
                  <a:cubicBezTo>
                    <a:pt x="262" y="408"/>
                    <a:pt x="260" y="376"/>
                    <a:pt x="260" y="344"/>
                  </a:cubicBezTo>
                  <a:cubicBezTo>
                    <a:pt x="275" y="336"/>
                    <a:pt x="270" y="320"/>
                    <a:pt x="277" y="310"/>
                  </a:cubicBezTo>
                  <a:lnTo>
                    <a:pt x="270" y="302"/>
                  </a:lnTo>
                  <a:cubicBezTo>
                    <a:pt x="262" y="315"/>
                    <a:pt x="254" y="296"/>
                    <a:pt x="244" y="302"/>
                  </a:cubicBezTo>
                  <a:cubicBezTo>
                    <a:pt x="244" y="299"/>
                    <a:pt x="241" y="296"/>
                    <a:pt x="239" y="294"/>
                  </a:cubicBezTo>
                  <a:cubicBezTo>
                    <a:pt x="233" y="288"/>
                    <a:pt x="225" y="283"/>
                    <a:pt x="220" y="275"/>
                  </a:cubicBezTo>
                  <a:cubicBezTo>
                    <a:pt x="202" y="270"/>
                    <a:pt x="183" y="270"/>
                    <a:pt x="167" y="259"/>
                  </a:cubicBezTo>
                  <a:cubicBezTo>
                    <a:pt x="146" y="257"/>
                    <a:pt x="159" y="236"/>
                    <a:pt x="141" y="230"/>
                  </a:cubicBezTo>
                  <a:cubicBezTo>
                    <a:pt x="138" y="233"/>
                    <a:pt x="135" y="236"/>
                    <a:pt x="135" y="238"/>
                  </a:cubicBezTo>
                  <a:cubicBezTo>
                    <a:pt x="106" y="230"/>
                    <a:pt x="119" y="201"/>
                    <a:pt x="104" y="183"/>
                  </a:cubicBezTo>
                  <a:cubicBezTo>
                    <a:pt x="106" y="169"/>
                    <a:pt x="106" y="159"/>
                    <a:pt x="104" y="148"/>
                  </a:cubicBezTo>
                  <a:cubicBezTo>
                    <a:pt x="101" y="140"/>
                    <a:pt x="98" y="135"/>
                    <a:pt x="93" y="127"/>
                  </a:cubicBezTo>
                  <a:cubicBezTo>
                    <a:pt x="64" y="95"/>
                    <a:pt x="35" y="148"/>
                    <a:pt x="0" y="132"/>
                  </a:cubicBezTo>
                  <a:cubicBezTo>
                    <a:pt x="13" y="132"/>
                    <a:pt x="24" y="127"/>
                    <a:pt x="32" y="116"/>
                  </a:cubicBezTo>
                  <a:cubicBezTo>
                    <a:pt x="29" y="111"/>
                    <a:pt x="21" y="111"/>
                    <a:pt x="24" y="103"/>
                  </a:cubicBezTo>
                  <a:lnTo>
                    <a:pt x="29" y="98"/>
                  </a:lnTo>
                  <a:lnTo>
                    <a:pt x="24" y="93"/>
                  </a:lnTo>
                  <a:lnTo>
                    <a:pt x="29" y="87"/>
                  </a:lnTo>
                  <a:cubicBezTo>
                    <a:pt x="27" y="85"/>
                    <a:pt x="24" y="82"/>
                    <a:pt x="24" y="79"/>
                  </a:cubicBezTo>
                  <a:cubicBezTo>
                    <a:pt x="40" y="66"/>
                    <a:pt x="64" y="48"/>
                    <a:pt x="90" y="50"/>
                  </a:cubicBezTo>
                  <a:cubicBezTo>
                    <a:pt x="111" y="42"/>
                    <a:pt x="138" y="66"/>
                    <a:pt x="156" y="42"/>
                  </a:cubicBezTo>
                  <a:cubicBezTo>
                    <a:pt x="146" y="42"/>
                    <a:pt x="138" y="29"/>
                    <a:pt x="149" y="21"/>
                  </a:cubicBezTo>
                  <a:cubicBezTo>
                    <a:pt x="154" y="21"/>
                    <a:pt x="162" y="10"/>
                    <a:pt x="167" y="21"/>
                  </a:cubicBezTo>
                  <a:cubicBezTo>
                    <a:pt x="172" y="18"/>
                    <a:pt x="172" y="13"/>
                    <a:pt x="172" y="8"/>
                  </a:cubicBezTo>
                  <a:cubicBezTo>
                    <a:pt x="186" y="0"/>
                    <a:pt x="202" y="24"/>
                    <a:pt x="207" y="3"/>
                  </a:cubicBezTo>
                  <a:lnTo>
                    <a:pt x="215" y="3"/>
                  </a:lnTo>
                  <a:cubicBezTo>
                    <a:pt x="215" y="8"/>
                    <a:pt x="217" y="8"/>
                    <a:pt x="220" y="10"/>
                  </a:cubicBezTo>
                  <a:lnTo>
                    <a:pt x="225" y="5"/>
                  </a:lnTo>
                  <a:lnTo>
                    <a:pt x="231" y="10"/>
                  </a:lnTo>
                  <a:cubicBezTo>
                    <a:pt x="241" y="0"/>
                    <a:pt x="249" y="24"/>
                    <a:pt x="265" y="16"/>
                  </a:cubicBezTo>
                  <a:cubicBezTo>
                    <a:pt x="275" y="24"/>
                    <a:pt x="283" y="40"/>
                    <a:pt x="285" y="55"/>
                  </a:cubicBezTo>
                  <a:cubicBezTo>
                    <a:pt x="280" y="55"/>
                    <a:pt x="275" y="55"/>
                    <a:pt x="273" y="61"/>
                  </a:cubicBezTo>
                  <a:lnTo>
                    <a:pt x="291" y="79"/>
                  </a:lnTo>
                  <a:cubicBezTo>
                    <a:pt x="296" y="77"/>
                    <a:pt x="296" y="71"/>
                    <a:pt x="296" y="66"/>
                  </a:cubicBezTo>
                  <a:cubicBezTo>
                    <a:pt x="317" y="77"/>
                    <a:pt x="330" y="98"/>
                    <a:pt x="341" y="116"/>
                  </a:cubicBezTo>
                  <a:cubicBezTo>
                    <a:pt x="317" y="119"/>
                    <a:pt x="296" y="130"/>
                    <a:pt x="283" y="151"/>
                  </a:cubicBezTo>
                  <a:cubicBezTo>
                    <a:pt x="296" y="185"/>
                    <a:pt x="239" y="185"/>
                    <a:pt x="265" y="220"/>
                  </a:cubicBezTo>
                  <a:lnTo>
                    <a:pt x="257" y="228"/>
                  </a:lnTo>
                  <a:cubicBezTo>
                    <a:pt x="257" y="220"/>
                    <a:pt x="254" y="212"/>
                    <a:pt x="249" y="206"/>
                  </a:cubicBezTo>
                  <a:cubicBezTo>
                    <a:pt x="225" y="220"/>
                    <a:pt x="186" y="193"/>
                    <a:pt x="191" y="236"/>
                  </a:cubicBezTo>
                  <a:cubicBezTo>
                    <a:pt x="196" y="241"/>
                    <a:pt x="196" y="249"/>
                    <a:pt x="204" y="251"/>
                  </a:cubicBezTo>
                  <a:cubicBezTo>
                    <a:pt x="215" y="257"/>
                    <a:pt x="220" y="243"/>
                    <a:pt x="225" y="238"/>
                  </a:cubicBezTo>
                  <a:lnTo>
                    <a:pt x="225" y="233"/>
                  </a:lnTo>
                  <a:lnTo>
                    <a:pt x="244" y="233"/>
                  </a:lnTo>
                  <a:cubicBezTo>
                    <a:pt x="254" y="249"/>
                    <a:pt x="225" y="267"/>
                    <a:pt x="252" y="270"/>
                  </a:cubicBezTo>
                  <a:cubicBezTo>
                    <a:pt x="252" y="275"/>
                    <a:pt x="252" y="281"/>
                    <a:pt x="247" y="283"/>
                  </a:cubicBezTo>
                  <a:cubicBezTo>
                    <a:pt x="249" y="288"/>
                    <a:pt x="252" y="291"/>
                    <a:pt x="257" y="291"/>
                  </a:cubicBezTo>
                  <a:lnTo>
                    <a:pt x="268" y="291"/>
                  </a:lnTo>
                  <a:lnTo>
                    <a:pt x="273" y="291"/>
                  </a:lnTo>
                  <a:cubicBezTo>
                    <a:pt x="275" y="291"/>
                    <a:pt x="280" y="291"/>
                    <a:pt x="280" y="296"/>
                  </a:cubicBezTo>
                  <a:cubicBezTo>
                    <a:pt x="277" y="299"/>
                    <a:pt x="280" y="296"/>
                    <a:pt x="283" y="296"/>
                  </a:cubicBezTo>
                  <a:cubicBezTo>
                    <a:pt x="293" y="291"/>
                    <a:pt x="298" y="286"/>
                    <a:pt x="312" y="28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2" name="Google Shape;212;p24"/>
            <p:cNvSpPr/>
            <p:nvPr/>
          </p:nvSpPr>
          <p:spPr>
            <a:xfrm>
              <a:off x="5199063" y="2151063"/>
              <a:ext cx="14287" cy="17462"/>
            </a:xfrm>
            <a:custGeom>
              <a:avLst/>
              <a:gdLst/>
              <a:ahLst/>
              <a:cxnLst/>
              <a:rect l="l" t="t" r="r" b="b"/>
              <a:pathLst>
                <a:path w="38" h="47" extrusionOk="0">
                  <a:moveTo>
                    <a:pt x="2" y="1"/>
                  </a:moveTo>
                  <a:cubicBezTo>
                    <a:pt x="5" y="1"/>
                    <a:pt x="10" y="1"/>
                    <a:pt x="18" y="1"/>
                  </a:cubicBezTo>
                  <a:cubicBezTo>
                    <a:pt x="23" y="1"/>
                    <a:pt x="29" y="0"/>
                    <a:pt x="31" y="3"/>
                  </a:cubicBezTo>
                  <a:cubicBezTo>
                    <a:pt x="34" y="5"/>
                    <a:pt x="37" y="9"/>
                    <a:pt x="37" y="14"/>
                  </a:cubicBezTo>
                  <a:cubicBezTo>
                    <a:pt x="37" y="19"/>
                    <a:pt x="34" y="22"/>
                    <a:pt x="31" y="25"/>
                  </a:cubicBezTo>
                  <a:cubicBezTo>
                    <a:pt x="29" y="27"/>
                    <a:pt x="23" y="30"/>
                    <a:pt x="16" y="30"/>
                  </a:cubicBezTo>
                  <a:lnTo>
                    <a:pt x="13" y="30"/>
                  </a:lnTo>
                  <a:lnTo>
                    <a:pt x="13" y="46"/>
                  </a:lnTo>
                  <a:lnTo>
                    <a:pt x="0" y="46"/>
                  </a:lnTo>
                  <a:lnTo>
                    <a:pt x="2" y="1"/>
                  </a:lnTo>
                  <a:close/>
                  <a:moveTo>
                    <a:pt x="13" y="22"/>
                  </a:moveTo>
                  <a:lnTo>
                    <a:pt x="16" y="22"/>
                  </a:lnTo>
                  <a:cubicBezTo>
                    <a:pt x="21" y="22"/>
                    <a:pt x="23" y="19"/>
                    <a:pt x="23" y="17"/>
                  </a:cubicBezTo>
                  <a:cubicBezTo>
                    <a:pt x="23" y="14"/>
                    <a:pt x="21" y="11"/>
                    <a:pt x="16" y="11"/>
                  </a:cubicBezTo>
                  <a:cubicBezTo>
                    <a:pt x="13" y="11"/>
                    <a:pt x="13" y="11"/>
                    <a:pt x="13" y="11"/>
                  </a:cubicBezTo>
                  <a:lnTo>
                    <a:pt x="13" y="2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3" name="Google Shape;213;p24"/>
            <p:cNvSpPr/>
            <p:nvPr/>
          </p:nvSpPr>
          <p:spPr>
            <a:xfrm>
              <a:off x="5202238" y="2174875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43" h="46" extrusionOk="0">
                  <a:moveTo>
                    <a:pt x="16" y="35"/>
                  </a:moveTo>
                  <a:lnTo>
                    <a:pt x="13" y="45"/>
                  </a:lnTo>
                  <a:lnTo>
                    <a:pt x="0" y="45"/>
                  </a:lnTo>
                  <a:lnTo>
                    <a:pt x="13" y="0"/>
                  </a:lnTo>
                  <a:lnTo>
                    <a:pt x="29" y="0"/>
                  </a:lnTo>
                  <a:lnTo>
                    <a:pt x="42" y="45"/>
                  </a:lnTo>
                  <a:lnTo>
                    <a:pt x="32" y="45"/>
                  </a:lnTo>
                  <a:lnTo>
                    <a:pt x="29" y="35"/>
                  </a:lnTo>
                  <a:lnTo>
                    <a:pt x="16" y="35"/>
                  </a:lnTo>
                  <a:close/>
                  <a:moveTo>
                    <a:pt x="26" y="24"/>
                  </a:moveTo>
                  <a:lnTo>
                    <a:pt x="24" y="16"/>
                  </a:lnTo>
                  <a:cubicBezTo>
                    <a:pt x="24" y="13"/>
                    <a:pt x="21" y="11"/>
                    <a:pt x="21" y="8"/>
                  </a:cubicBezTo>
                  <a:lnTo>
                    <a:pt x="21" y="8"/>
                  </a:lnTo>
                  <a:cubicBezTo>
                    <a:pt x="21" y="11"/>
                    <a:pt x="18" y="13"/>
                    <a:pt x="18" y="16"/>
                  </a:cubicBezTo>
                  <a:lnTo>
                    <a:pt x="16" y="24"/>
                  </a:lnTo>
                  <a:lnTo>
                    <a:pt x="26" y="2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4" name="Google Shape;214;p24"/>
            <p:cNvSpPr/>
            <p:nvPr/>
          </p:nvSpPr>
          <p:spPr>
            <a:xfrm>
              <a:off x="5199063" y="2197100"/>
              <a:ext cx="14287" cy="15875"/>
            </a:xfrm>
            <a:custGeom>
              <a:avLst/>
              <a:gdLst/>
              <a:ahLst/>
              <a:cxnLst/>
              <a:rect l="l" t="t" r="r" b="b"/>
              <a:pathLst>
                <a:path w="40" h="46" extrusionOk="0">
                  <a:moveTo>
                    <a:pt x="10" y="0"/>
                  </a:moveTo>
                  <a:lnTo>
                    <a:pt x="10" y="16"/>
                  </a:lnTo>
                  <a:lnTo>
                    <a:pt x="26" y="16"/>
                  </a:lnTo>
                  <a:lnTo>
                    <a:pt x="26" y="0"/>
                  </a:lnTo>
                  <a:lnTo>
                    <a:pt x="39" y="0"/>
                  </a:lnTo>
                  <a:lnTo>
                    <a:pt x="39" y="45"/>
                  </a:lnTo>
                  <a:lnTo>
                    <a:pt x="26" y="45"/>
                  </a:lnTo>
                  <a:lnTo>
                    <a:pt x="26" y="26"/>
                  </a:lnTo>
                  <a:lnTo>
                    <a:pt x="10" y="26"/>
                  </a:lnTo>
                  <a:lnTo>
                    <a:pt x="10" y="45"/>
                  </a:lnTo>
                  <a:lnTo>
                    <a:pt x="0" y="45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5" name="Google Shape;215;p24"/>
            <p:cNvSpPr/>
            <p:nvPr/>
          </p:nvSpPr>
          <p:spPr>
            <a:xfrm>
              <a:off x="5194300" y="2219325"/>
              <a:ext cx="15875" cy="17463"/>
            </a:xfrm>
            <a:custGeom>
              <a:avLst/>
              <a:gdLst/>
              <a:ahLst/>
              <a:cxnLst/>
              <a:rect l="l" t="t" r="r" b="b"/>
              <a:pathLst>
                <a:path w="46" h="48" extrusionOk="0">
                  <a:moveTo>
                    <a:pt x="21" y="47"/>
                  </a:moveTo>
                  <a:cubicBezTo>
                    <a:pt x="8" y="47"/>
                    <a:pt x="0" y="37"/>
                    <a:pt x="0" y="24"/>
                  </a:cubicBezTo>
                  <a:cubicBezTo>
                    <a:pt x="0" y="10"/>
                    <a:pt x="8" y="0"/>
                    <a:pt x="24" y="0"/>
                  </a:cubicBezTo>
                  <a:cubicBezTo>
                    <a:pt x="37" y="2"/>
                    <a:pt x="45" y="13"/>
                    <a:pt x="45" y="24"/>
                  </a:cubicBezTo>
                  <a:cubicBezTo>
                    <a:pt x="45" y="37"/>
                    <a:pt x="37" y="47"/>
                    <a:pt x="21" y="47"/>
                  </a:cubicBezTo>
                  <a:close/>
                  <a:moveTo>
                    <a:pt x="24" y="37"/>
                  </a:moveTo>
                  <a:cubicBezTo>
                    <a:pt x="29" y="37"/>
                    <a:pt x="34" y="31"/>
                    <a:pt x="34" y="24"/>
                  </a:cubicBezTo>
                  <a:cubicBezTo>
                    <a:pt x="34" y="16"/>
                    <a:pt x="32" y="10"/>
                    <a:pt x="24" y="10"/>
                  </a:cubicBezTo>
                  <a:cubicBezTo>
                    <a:pt x="16" y="10"/>
                    <a:pt x="13" y="16"/>
                    <a:pt x="13" y="24"/>
                  </a:cubicBezTo>
                  <a:cubicBezTo>
                    <a:pt x="13" y="31"/>
                    <a:pt x="16" y="37"/>
                    <a:pt x="24" y="3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6" name="Google Shape;216;p24"/>
            <p:cNvSpPr/>
            <p:nvPr/>
          </p:nvSpPr>
          <p:spPr>
            <a:xfrm>
              <a:off x="4916488" y="2159000"/>
              <a:ext cx="15875" cy="17463"/>
            </a:xfrm>
            <a:custGeom>
              <a:avLst/>
              <a:gdLst/>
              <a:ahLst/>
              <a:cxnLst/>
              <a:rect l="l" t="t" r="r" b="b"/>
              <a:pathLst>
                <a:path w="46" h="49" extrusionOk="0">
                  <a:moveTo>
                    <a:pt x="21" y="48"/>
                  </a:moveTo>
                  <a:cubicBezTo>
                    <a:pt x="8" y="48"/>
                    <a:pt x="0" y="37"/>
                    <a:pt x="0" y="24"/>
                  </a:cubicBezTo>
                  <a:cubicBezTo>
                    <a:pt x="0" y="10"/>
                    <a:pt x="8" y="0"/>
                    <a:pt x="24" y="0"/>
                  </a:cubicBezTo>
                  <a:cubicBezTo>
                    <a:pt x="37" y="3"/>
                    <a:pt x="45" y="13"/>
                    <a:pt x="45" y="24"/>
                  </a:cubicBezTo>
                  <a:cubicBezTo>
                    <a:pt x="45" y="37"/>
                    <a:pt x="37" y="48"/>
                    <a:pt x="21" y="48"/>
                  </a:cubicBezTo>
                  <a:close/>
                  <a:moveTo>
                    <a:pt x="24" y="37"/>
                  </a:moveTo>
                  <a:cubicBezTo>
                    <a:pt x="29" y="37"/>
                    <a:pt x="35" y="32"/>
                    <a:pt x="35" y="24"/>
                  </a:cubicBezTo>
                  <a:cubicBezTo>
                    <a:pt x="35" y="16"/>
                    <a:pt x="32" y="10"/>
                    <a:pt x="24" y="10"/>
                  </a:cubicBezTo>
                  <a:cubicBezTo>
                    <a:pt x="16" y="10"/>
                    <a:pt x="13" y="16"/>
                    <a:pt x="13" y="24"/>
                  </a:cubicBezTo>
                  <a:cubicBezTo>
                    <a:pt x="13" y="32"/>
                    <a:pt x="16" y="37"/>
                    <a:pt x="24" y="3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7" name="Google Shape;217;p24"/>
            <p:cNvSpPr/>
            <p:nvPr/>
          </p:nvSpPr>
          <p:spPr>
            <a:xfrm>
              <a:off x="4916488" y="2185988"/>
              <a:ext cx="14287" cy="15875"/>
            </a:xfrm>
            <a:custGeom>
              <a:avLst/>
              <a:gdLst/>
              <a:ahLst/>
              <a:cxnLst/>
              <a:rect l="l" t="t" r="r" b="b"/>
              <a:pathLst>
                <a:path w="38" h="46" extrusionOk="0">
                  <a:moveTo>
                    <a:pt x="2" y="0"/>
                  </a:moveTo>
                  <a:cubicBezTo>
                    <a:pt x="5" y="0"/>
                    <a:pt x="10" y="0"/>
                    <a:pt x="18" y="0"/>
                  </a:cubicBezTo>
                  <a:cubicBezTo>
                    <a:pt x="23" y="0"/>
                    <a:pt x="28" y="0"/>
                    <a:pt x="31" y="3"/>
                  </a:cubicBezTo>
                  <a:cubicBezTo>
                    <a:pt x="33" y="5"/>
                    <a:pt x="37" y="8"/>
                    <a:pt x="37" y="13"/>
                  </a:cubicBezTo>
                  <a:cubicBezTo>
                    <a:pt x="37" y="19"/>
                    <a:pt x="34" y="21"/>
                    <a:pt x="31" y="24"/>
                  </a:cubicBezTo>
                  <a:cubicBezTo>
                    <a:pt x="29" y="27"/>
                    <a:pt x="23" y="29"/>
                    <a:pt x="15" y="29"/>
                  </a:cubicBezTo>
                  <a:lnTo>
                    <a:pt x="13" y="29"/>
                  </a:lnTo>
                  <a:lnTo>
                    <a:pt x="13" y="45"/>
                  </a:lnTo>
                  <a:lnTo>
                    <a:pt x="0" y="45"/>
                  </a:lnTo>
                  <a:lnTo>
                    <a:pt x="2" y="0"/>
                  </a:lnTo>
                  <a:close/>
                  <a:moveTo>
                    <a:pt x="13" y="21"/>
                  </a:moveTo>
                  <a:lnTo>
                    <a:pt x="15" y="21"/>
                  </a:lnTo>
                  <a:cubicBezTo>
                    <a:pt x="21" y="21"/>
                    <a:pt x="23" y="19"/>
                    <a:pt x="23" y="16"/>
                  </a:cubicBezTo>
                  <a:cubicBezTo>
                    <a:pt x="23" y="13"/>
                    <a:pt x="21" y="11"/>
                    <a:pt x="15" y="11"/>
                  </a:cubicBezTo>
                  <a:cubicBezTo>
                    <a:pt x="13" y="11"/>
                    <a:pt x="13" y="11"/>
                    <a:pt x="13" y="11"/>
                  </a:cubicBezTo>
                  <a:lnTo>
                    <a:pt x="13" y="2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8" name="Google Shape;218;p24"/>
            <p:cNvSpPr/>
            <p:nvPr/>
          </p:nvSpPr>
          <p:spPr>
            <a:xfrm>
              <a:off x="4921250" y="2208213"/>
              <a:ext cx="11113" cy="15875"/>
            </a:xfrm>
            <a:custGeom>
              <a:avLst/>
              <a:gdLst/>
              <a:ahLst/>
              <a:cxnLst/>
              <a:rect l="l" t="t" r="r" b="b"/>
              <a:pathLst>
                <a:path w="33" h="46" extrusionOk="0">
                  <a:moveTo>
                    <a:pt x="6" y="31"/>
                  </a:moveTo>
                  <a:cubicBezTo>
                    <a:pt x="8" y="34"/>
                    <a:pt x="14" y="34"/>
                    <a:pt x="16" y="34"/>
                  </a:cubicBezTo>
                  <a:cubicBezTo>
                    <a:pt x="22" y="34"/>
                    <a:pt x="22" y="31"/>
                    <a:pt x="22" y="31"/>
                  </a:cubicBezTo>
                  <a:cubicBezTo>
                    <a:pt x="22" y="29"/>
                    <a:pt x="19" y="29"/>
                    <a:pt x="14" y="26"/>
                  </a:cubicBezTo>
                  <a:cubicBezTo>
                    <a:pt x="6" y="23"/>
                    <a:pt x="0" y="18"/>
                    <a:pt x="0" y="13"/>
                  </a:cubicBezTo>
                  <a:cubicBezTo>
                    <a:pt x="0" y="5"/>
                    <a:pt x="8" y="0"/>
                    <a:pt x="19" y="0"/>
                  </a:cubicBezTo>
                  <a:cubicBezTo>
                    <a:pt x="24" y="0"/>
                    <a:pt x="30" y="0"/>
                    <a:pt x="32" y="2"/>
                  </a:cubicBezTo>
                  <a:lnTo>
                    <a:pt x="30" y="13"/>
                  </a:lnTo>
                  <a:cubicBezTo>
                    <a:pt x="27" y="13"/>
                    <a:pt x="24" y="10"/>
                    <a:pt x="19" y="10"/>
                  </a:cubicBezTo>
                  <a:cubicBezTo>
                    <a:pt x="16" y="10"/>
                    <a:pt x="14" y="13"/>
                    <a:pt x="14" y="13"/>
                  </a:cubicBezTo>
                  <a:cubicBezTo>
                    <a:pt x="14" y="15"/>
                    <a:pt x="16" y="15"/>
                    <a:pt x="22" y="18"/>
                  </a:cubicBezTo>
                  <a:cubicBezTo>
                    <a:pt x="30" y="21"/>
                    <a:pt x="32" y="26"/>
                    <a:pt x="32" y="31"/>
                  </a:cubicBezTo>
                  <a:cubicBezTo>
                    <a:pt x="32" y="39"/>
                    <a:pt x="27" y="45"/>
                    <a:pt x="14" y="45"/>
                  </a:cubicBezTo>
                  <a:cubicBezTo>
                    <a:pt x="8" y="45"/>
                    <a:pt x="3" y="42"/>
                    <a:pt x="0" y="42"/>
                  </a:cubicBezTo>
                  <a:lnTo>
                    <a:pt x="6" y="31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9" name="Google Shape;219;p24"/>
            <p:cNvSpPr/>
            <p:nvPr/>
          </p:nvSpPr>
          <p:spPr>
            <a:xfrm>
              <a:off x="2933700" y="2017713"/>
              <a:ext cx="438151" cy="381001"/>
            </a:xfrm>
            <a:custGeom>
              <a:avLst/>
              <a:gdLst/>
              <a:ahLst/>
              <a:cxnLst/>
              <a:rect l="l" t="t" r="r" b="b"/>
              <a:pathLst>
                <a:path w="1219" h="1060" extrusionOk="0">
                  <a:moveTo>
                    <a:pt x="0" y="0"/>
                  </a:moveTo>
                  <a:lnTo>
                    <a:pt x="784" y="0"/>
                  </a:lnTo>
                  <a:cubicBezTo>
                    <a:pt x="969" y="0"/>
                    <a:pt x="1218" y="79"/>
                    <a:pt x="1218" y="365"/>
                  </a:cubicBezTo>
                  <a:cubicBezTo>
                    <a:pt x="1218" y="641"/>
                    <a:pt x="1019" y="755"/>
                    <a:pt x="781" y="755"/>
                  </a:cubicBezTo>
                  <a:lnTo>
                    <a:pt x="455" y="755"/>
                  </a:lnTo>
                  <a:lnTo>
                    <a:pt x="455" y="1059"/>
                  </a:lnTo>
                  <a:lnTo>
                    <a:pt x="0" y="1059"/>
                  </a:lnTo>
                  <a:lnTo>
                    <a:pt x="0" y="0"/>
                  </a:lnTo>
                  <a:close/>
                  <a:moveTo>
                    <a:pt x="543" y="508"/>
                  </a:moveTo>
                  <a:cubicBezTo>
                    <a:pt x="651" y="508"/>
                    <a:pt x="762" y="490"/>
                    <a:pt x="762" y="371"/>
                  </a:cubicBezTo>
                  <a:cubicBezTo>
                    <a:pt x="762" y="259"/>
                    <a:pt x="651" y="244"/>
                    <a:pt x="543" y="244"/>
                  </a:cubicBezTo>
                  <a:lnTo>
                    <a:pt x="445" y="244"/>
                  </a:lnTo>
                  <a:lnTo>
                    <a:pt x="445" y="508"/>
                  </a:lnTo>
                  <a:lnTo>
                    <a:pt x="543" y="508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20" name="Google Shape;220;p24"/>
            <p:cNvSpPr/>
            <p:nvPr/>
          </p:nvSpPr>
          <p:spPr>
            <a:xfrm>
              <a:off x="3335338" y="2017713"/>
              <a:ext cx="528638" cy="381001"/>
            </a:xfrm>
            <a:custGeom>
              <a:avLst/>
              <a:gdLst/>
              <a:ahLst/>
              <a:cxnLst/>
              <a:rect l="l" t="t" r="r" b="b"/>
              <a:pathLst>
                <a:path w="1468" h="1060" extrusionOk="0">
                  <a:moveTo>
                    <a:pt x="416" y="0"/>
                  </a:moveTo>
                  <a:lnTo>
                    <a:pt x="1044" y="0"/>
                  </a:lnTo>
                  <a:lnTo>
                    <a:pt x="1467" y="1059"/>
                  </a:lnTo>
                  <a:lnTo>
                    <a:pt x="991" y="1059"/>
                  </a:lnTo>
                  <a:lnTo>
                    <a:pt x="911" y="829"/>
                  </a:lnTo>
                  <a:lnTo>
                    <a:pt x="527" y="829"/>
                  </a:lnTo>
                  <a:lnTo>
                    <a:pt x="453" y="1059"/>
                  </a:lnTo>
                  <a:lnTo>
                    <a:pt x="0" y="1059"/>
                  </a:lnTo>
                  <a:lnTo>
                    <a:pt x="416" y="0"/>
                  </a:lnTo>
                  <a:close/>
                  <a:moveTo>
                    <a:pt x="591" y="575"/>
                  </a:moveTo>
                  <a:lnTo>
                    <a:pt x="856" y="575"/>
                  </a:lnTo>
                  <a:lnTo>
                    <a:pt x="726" y="228"/>
                  </a:lnTo>
                  <a:lnTo>
                    <a:pt x="723" y="228"/>
                  </a:lnTo>
                  <a:lnTo>
                    <a:pt x="591" y="57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21" name="Google Shape;221;p24"/>
            <p:cNvSpPr/>
            <p:nvPr/>
          </p:nvSpPr>
          <p:spPr>
            <a:xfrm>
              <a:off x="3886200" y="2017713"/>
              <a:ext cx="438150" cy="381001"/>
            </a:xfrm>
            <a:custGeom>
              <a:avLst/>
              <a:gdLst/>
              <a:ahLst/>
              <a:cxnLst/>
              <a:rect l="l" t="t" r="r" b="b"/>
              <a:pathLst>
                <a:path w="1217" h="1060" extrusionOk="0">
                  <a:moveTo>
                    <a:pt x="760" y="0"/>
                  </a:moveTo>
                  <a:lnTo>
                    <a:pt x="1216" y="0"/>
                  </a:lnTo>
                  <a:lnTo>
                    <a:pt x="1216" y="1059"/>
                  </a:lnTo>
                  <a:lnTo>
                    <a:pt x="760" y="1059"/>
                  </a:lnTo>
                  <a:lnTo>
                    <a:pt x="760" y="678"/>
                  </a:lnTo>
                  <a:lnTo>
                    <a:pt x="456" y="678"/>
                  </a:lnTo>
                  <a:lnTo>
                    <a:pt x="456" y="1059"/>
                  </a:lnTo>
                  <a:lnTo>
                    <a:pt x="0" y="1059"/>
                  </a:lnTo>
                  <a:lnTo>
                    <a:pt x="0" y="0"/>
                  </a:lnTo>
                  <a:lnTo>
                    <a:pt x="456" y="0"/>
                  </a:lnTo>
                  <a:lnTo>
                    <a:pt x="456" y="365"/>
                  </a:lnTo>
                  <a:lnTo>
                    <a:pt x="760" y="365"/>
                  </a:lnTo>
                  <a:lnTo>
                    <a:pt x="76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22" name="Google Shape;222;p24"/>
            <p:cNvSpPr/>
            <p:nvPr/>
          </p:nvSpPr>
          <p:spPr>
            <a:xfrm>
              <a:off x="4365625" y="2011363"/>
              <a:ext cx="476250" cy="395288"/>
            </a:xfrm>
            <a:custGeom>
              <a:avLst/>
              <a:gdLst/>
              <a:ahLst/>
              <a:cxnLst/>
              <a:rect l="l" t="t" r="r" b="b"/>
              <a:pathLst>
                <a:path w="1322" h="1098" extrusionOk="0">
                  <a:moveTo>
                    <a:pt x="657" y="1097"/>
                  </a:moveTo>
                  <a:cubicBezTo>
                    <a:pt x="241" y="1097"/>
                    <a:pt x="0" y="909"/>
                    <a:pt x="0" y="549"/>
                  </a:cubicBezTo>
                  <a:cubicBezTo>
                    <a:pt x="0" y="194"/>
                    <a:pt x="244" y="0"/>
                    <a:pt x="657" y="0"/>
                  </a:cubicBezTo>
                  <a:cubicBezTo>
                    <a:pt x="1072" y="0"/>
                    <a:pt x="1319" y="194"/>
                    <a:pt x="1319" y="549"/>
                  </a:cubicBezTo>
                  <a:cubicBezTo>
                    <a:pt x="1321" y="911"/>
                    <a:pt x="1072" y="1097"/>
                    <a:pt x="657" y="1097"/>
                  </a:cubicBezTo>
                  <a:close/>
                  <a:moveTo>
                    <a:pt x="657" y="843"/>
                  </a:moveTo>
                  <a:cubicBezTo>
                    <a:pt x="837" y="843"/>
                    <a:pt x="842" y="662"/>
                    <a:pt x="845" y="549"/>
                  </a:cubicBezTo>
                  <a:cubicBezTo>
                    <a:pt x="842" y="451"/>
                    <a:pt x="831" y="255"/>
                    <a:pt x="657" y="255"/>
                  </a:cubicBezTo>
                  <a:cubicBezTo>
                    <a:pt x="487" y="255"/>
                    <a:pt x="474" y="448"/>
                    <a:pt x="474" y="549"/>
                  </a:cubicBezTo>
                  <a:cubicBezTo>
                    <a:pt x="477" y="662"/>
                    <a:pt x="495" y="843"/>
                    <a:pt x="657" y="84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</p:grpSp>
      <p:sp>
        <p:nvSpPr>
          <p:cNvPr id="223" name="Google Shape;223;p24"/>
          <p:cNvSpPr txBox="1">
            <a:spLocks noGrp="1"/>
          </p:cNvSpPr>
          <p:nvPr>
            <p:ph type="ctrTitle"/>
          </p:nvPr>
        </p:nvSpPr>
        <p:spPr>
          <a:xfrm>
            <a:off x="462578" y="671216"/>
            <a:ext cx="6788545" cy="3899668"/>
          </a:xfrm>
          <a:prstGeom prst="rect">
            <a:avLst/>
          </a:prstGeom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lvl="0"/>
            <a:r>
              <a:rPr lang="en-US" sz="4400" dirty="0" err="1">
                <a:solidFill>
                  <a:srgbClr val="000000"/>
                </a:solidFill>
                <a:effectLst/>
                <a:latin typeface="Poppins Black" pitchFamily="2" charset="77"/>
                <a:ea typeface="Calibri" panose="020F0502020204030204" pitchFamily="34" charset="0"/>
                <a:cs typeface="Poppins Black" pitchFamily="2" charset="77"/>
              </a:rPr>
              <a:t>Herramienta</a:t>
            </a:r>
            <a:r>
              <a:rPr lang="en-US" sz="4400" dirty="0">
                <a:solidFill>
                  <a:srgbClr val="000000"/>
                </a:solidFill>
                <a:effectLst/>
                <a:latin typeface="Poppins Black" pitchFamily="2" charset="77"/>
                <a:ea typeface="Calibri" panose="020F0502020204030204" pitchFamily="34" charset="0"/>
                <a:cs typeface="Poppins Black" pitchFamily="2" charset="77"/>
              </a:rPr>
              <a:t> de </a:t>
            </a:r>
            <a:r>
              <a:rPr lang="en-US" sz="4400" dirty="0" err="1">
                <a:solidFill>
                  <a:srgbClr val="000000"/>
                </a:solidFill>
                <a:effectLst/>
                <a:latin typeface="Poppins Black" pitchFamily="2" charset="77"/>
                <a:ea typeface="Calibri" panose="020F0502020204030204" pitchFamily="34" charset="0"/>
                <a:cs typeface="Poppins Black" pitchFamily="2" charset="77"/>
              </a:rPr>
              <a:t>monitoreo</a:t>
            </a:r>
            <a:r>
              <a:rPr lang="en-US" sz="4400" dirty="0">
                <a:solidFill>
                  <a:srgbClr val="000000"/>
                </a:solidFill>
                <a:effectLst/>
                <a:latin typeface="Poppins Black" pitchFamily="2" charset="77"/>
                <a:ea typeface="Calibri" panose="020F0502020204030204" pitchFamily="34" charset="0"/>
                <a:cs typeface="Poppins Black" pitchFamily="2" charset="77"/>
              </a:rPr>
              <a:t> del </a:t>
            </a:r>
            <a:r>
              <a:rPr lang="en-US" sz="4400" dirty="0" err="1">
                <a:solidFill>
                  <a:srgbClr val="000000"/>
                </a:solidFill>
                <a:effectLst/>
                <a:latin typeface="Poppins Black" pitchFamily="2" charset="77"/>
                <a:ea typeface="Calibri" panose="020F0502020204030204" pitchFamily="34" charset="0"/>
                <a:cs typeface="Poppins Black" pitchFamily="2" charset="77"/>
              </a:rPr>
              <a:t>desempeño</a:t>
            </a:r>
            <a:r>
              <a:rPr lang="en-US" sz="4400" dirty="0">
                <a:solidFill>
                  <a:srgbClr val="000000"/>
                </a:solidFill>
                <a:effectLst/>
                <a:latin typeface="Poppins Black" pitchFamily="2" charset="77"/>
                <a:ea typeface="Calibri" panose="020F0502020204030204" pitchFamily="34" charset="0"/>
                <a:cs typeface="Poppins Black" pitchFamily="2" charset="77"/>
              </a:rPr>
              <a:t> del </a:t>
            </a:r>
            <a:r>
              <a:rPr lang="en-US" sz="4400" dirty="0" err="1">
                <a:solidFill>
                  <a:srgbClr val="000000"/>
                </a:solidFill>
                <a:effectLst/>
                <a:latin typeface="Poppins Black" pitchFamily="2" charset="77"/>
                <a:ea typeface="Calibri" panose="020F0502020204030204" pitchFamily="34" charset="0"/>
                <a:cs typeface="Poppins Black" pitchFamily="2" charset="77"/>
              </a:rPr>
              <a:t>Programa</a:t>
            </a:r>
            <a:r>
              <a:rPr lang="en-US" sz="4400" dirty="0">
                <a:solidFill>
                  <a:srgbClr val="000000"/>
                </a:solidFill>
                <a:effectLst/>
                <a:latin typeface="Poppins Black" pitchFamily="2" charset="77"/>
                <a:ea typeface="Calibri" panose="020F0502020204030204" pitchFamily="34" charset="0"/>
                <a:cs typeface="Poppins Black" pitchFamily="2" charset="77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Poppins Black" pitchFamily="2" charset="77"/>
                <a:ea typeface="Calibri" panose="020F0502020204030204" pitchFamily="34" charset="0"/>
                <a:cs typeface="Poppins Black" pitchFamily="2" charset="77"/>
              </a:rPr>
              <a:t>Ampliado</a:t>
            </a:r>
            <a:r>
              <a:rPr lang="en-US" sz="4400" dirty="0">
                <a:solidFill>
                  <a:srgbClr val="000000"/>
                </a:solidFill>
                <a:effectLst/>
                <a:latin typeface="Poppins Black" pitchFamily="2" charset="77"/>
                <a:ea typeface="Calibri" panose="020F0502020204030204" pitchFamily="34" charset="0"/>
                <a:cs typeface="Poppins Black" pitchFamily="2" charset="77"/>
              </a:rPr>
              <a:t> de </a:t>
            </a:r>
            <a:r>
              <a:rPr lang="en-US" sz="4400" dirty="0" err="1">
                <a:solidFill>
                  <a:srgbClr val="000000"/>
                </a:solidFill>
                <a:effectLst/>
                <a:latin typeface="Poppins Black" pitchFamily="2" charset="77"/>
                <a:ea typeface="Calibri" panose="020F0502020204030204" pitchFamily="34" charset="0"/>
                <a:cs typeface="Poppins Black" pitchFamily="2" charset="77"/>
              </a:rPr>
              <a:t>Vacunación</a:t>
            </a:r>
            <a:r>
              <a:rPr lang="en-US" sz="4400" dirty="0">
                <a:solidFill>
                  <a:srgbClr val="000000"/>
                </a:solidFill>
                <a:effectLst/>
                <a:latin typeface="Poppins Black" pitchFamily="2" charset="77"/>
                <a:ea typeface="Calibri" panose="020F0502020204030204" pitchFamily="34" charset="0"/>
                <a:cs typeface="Poppins Black" pitchFamily="2" charset="77"/>
              </a:rPr>
              <a:t> (PAI)</a:t>
            </a:r>
            <a:endParaRPr lang="en-US" sz="4400" dirty="0">
              <a:latin typeface="Poppins Black" pitchFamily="2" charset="77"/>
              <a:cs typeface="Poppins Black" pitchFamily="2" charset="77"/>
            </a:endParaRPr>
          </a:p>
        </p:txBody>
      </p:sp>
      <p:sp>
        <p:nvSpPr>
          <p:cNvPr id="3" name="Google Shape;225;p24">
            <a:extLst>
              <a:ext uri="{FF2B5EF4-FFF2-40B4-BE49-F238E27FC236}">
                <a16:creationId xmlns:a16="http://schemas.microsoft.com/office/drawing/2014/main" id="{CD610040-3E1E-05CC-A5E2-630D0AE382CA}"/>
              </a:ext>
            </a:extLst>
          </p:cNvPr>
          <p:cNvSpPr txBox="1"/>
          <p:nvPr/>
        </p:nvSpPr>
        <p:spPr>
          <a:xfrm>
            <a:off x="462578" y="4629649"/>
            <a:ext cx="5854526" cy="921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267" tIns="123267" rIns="123267" bIns="123267" anchor="b" anchorCtr="0">
            <a:noAutofit/>
          </a:bodyPr>
          <a:lstStyle/>
          <a:p>
            <a:pPr>
              <a:lnSpc>
                <a:spcPct val="90000"/>
              </a:lnSpc>
              <a:buClr>
                <a:srgbClr val="000000"/>
              </a:buClr>
              <a:buSzPts val="1300"/>
            </a:pPr>
            <a:endParaRPr lang="en-GB" sz="2400" b="1" dirty="0">
              <a:latin typeface="Poppins"/>
              <a:ea typeface="Poppins"/>
              <a:cs typeface="Poppins"/>
              <a:sym typeface="Poppins"/>
            </a:endParaRPr>
          </a:p>
          <a:p>
            <a:pPr>
              <a:lnSpc>
                <a:spcPct val="90000"/>
              </a:lnSpc>
              <a:buClr>
                <a:srgbClr val="000000"/>
              </a:buClr>
              <a:buSzPts val="1300"/>
            </a:pPr>
            <a:endParaRPr lang="en-GB" sz="2400" b="1" dirty="0">
              <a:latin typeface="Poppins"/>
              <a:ea typeface="Poppins"/>
              <a:cs typeface="Poppins"/>
              <a:sym typeface="Poppins"/>
            </a:endParaRPr>
          </a:p>
          <a:p>
            <a:pPr>
              <a:lnSpc>
                <a:spcPct val="90000"/>
              </a:lnSpc>
              <a:buClr>
                <a:srgbClr val="000000"/>
              </a:buClr>
              <a:buSzPts val="1300"/>
            </a:pPr>
            <a:r>
              <a:rPr lang="es" sz="2400" b="1" dirty="0">
                <a:latin typeface="Poppins"/>
                <a:ea typeface="Poppins"/>
                <a:cs typeface="Poppins"/>
                <a:sym typeface="Poppins"/>
              </a:rPr>
              <a:t>Anexo E. </a:t>
            </a:r>
            <a:r>
              <a:rPr lang="en-US" sz="2400" b="1" dirty="0" err="1">
                <a:latin typeface="Poppins"/>
                <a:ea typeface="Poppins"/>
                <a:cs typeface="Poppins"/>
                <a:sym typeface="Poppins"/>
              </a:rPr>
              <a:t>Presentación</a:t>
            </a:r>
            <a:r>
              <a:rPr lang="en-US" sz="2400" b="1" dirty="0">
                <a:latin typeface="Poppins"/>
                <a:ea typeface="Poppins"/>
                <a:cs typeface="Poppins"/>
                <a:sym typeface="Poppins"/>
              </a:rPr>
              <a:t> - </a:t>
            </a:r>
            <a:r>
              <a:rPr lang="en-US" sz="2400" b="1" dirty="0" err="1">
                <a:latin typeface="Poppins"/>
                <a:ea typeface="Poppins"/>
                <a:cs typeface="Poppins"/>
                <a:sym typeface="Poppins"/>
              </a:rPr>
              <a:t>Introductoria</a:t>
            </a:r>
            <a:r>
              <a:rPr lang="en-US" sz="2400" b="1" dirty="0">
                <a:latin typeface="Poppins"/>
                <a:ea typeface="Poppins"/>
                <a:cs typeface="Poppins"/>
                <a:sym typeface="Poppins"/>
              </a:rPr>
              <a:t> para </a:t>
            </a:r>
            <a:r>
              <a:rPr lang="en-US" sz="2400" b="1" dirty="0" err="1">
                <a:latin typeface="Poppins"/>
                <a:ea typeface="Poppins"/>
                <a:cs typeface="Poppins"/>
                <a:sym typeface="Poppins"/>
              </a:rPr>
              <a:t>los</a:t>
            </a:r>
            <a:r>
              <a:rPr lang="en-US" sz="2400" b="1" dirty="0"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lang="en-US" sz="2400" b="1" dirty="0" err="1">
                <a:latin typeface="Poppins"/>
                <a:ea typeface="Poppins"/>
                <a:cs typeface="Poppins"/>
                <a:sym typeface="Poppins"/>
              </a:rPr>
              <a:t>consultores</a:t>
            </a:r>
            <a:endParaRPr lang="es-ES" sz="2400" b="1" dirty="0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C3E65-510D-02B3-F16D-E241BC187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" sz="4400" dirty="0"/>
              <a:t>Objetivo de la consultor</a:t>
            </a:r>
            <a:r>
              <a:rPr lang="en-US" sz="4400" dirty="0"/>
              <a:t>í</a:t>
            </a:r>
            <a:r>
              <a:rPr lang="es" sz="4400" dirty="0"/>
              <a:t>a</a:t>
            </a:r>
            <a:endParaRPr lang="en-US" sz="4400" dirty="0"/>
          </a:p>
        </p:txBody>
      </p:sp>
      <p:sp>
        <p:nvSpPr>
          <p:cNvPr id="4" name="Google Shape;233;p25">
            <a:extLst>
              <a:ext uri="{FF2B5EF4-FFF2-40B4-BE49-F238E27FC236}">
                <a16:creationId xmlns:a16="http://schemas.microsoft.com/office/drawing/2014/main" id="{B46665FF-CBD4-2680-DD7D-ECFC664599A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199" y="2031215"/>
            <a:ext cx="10982000" cy="3579495"/>
          </a:xfrm>
          <a:prstGeom prst="rect">
            <a:avLst/>
          </a:prstGeom>
          <a:noFill/>
        </p:spPr>
        <p:txBody>
          <a:bodyPr spcFirstLastPara="1" vert="horz" wrap="square" lIns="91433" tIns="45700" rIns="91433" bIns="45700" rtlCol="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 b="1" dirty="0">
                <a:solidFill>
                  <a:schemeClr val="dk1"/>
                </a:solidFill>
                <a:latin typeface="Poppins" panose="00000500000000000000" pitchFamily="2" charset="0"/>
                <a:ea typeface="Arial"/>
                <a:cs typeface="Poppins" panose="00000500000000000000" pitchFamily="2" charset="0"/>
                <a:sym typeface="Arial"/>
              </a:rPr>
              <a:t>Apoyar la implementación del protocolo “Monitoreo del desempeño del Programa Ampliado de Vacunación (PAI) nacional”.</a:t>
            </a:r>
            <a:endParaRPr lang="fr" sz="24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fr" sz="2400" b="1" dirty="0">
              <a:solidFill>
                <a:schemeClr val="dk1"/>
              </a:solidFill>
              <a:latin typeface="Poppins" panose="00000500000000000000" pitchFamily="2" charset="0"/>
              <a:ea typeface="Arial"/>
              <a:cs typeface="Poppins" panose="00000500000000000000" pitchFamily="2" charset="0"/>
              <a:sym typeface="Arial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 dirty="0">
                <a:solidFill>
                  <a:srgbClr val="000000"/>
                </a:solidFill>
                <a:latin typeface="Poppins" panose="00000500000000000000" pitchFamily="2" charset="0"/>
                <a:ea typeface="Arial"/>
                <a:cs typeface="Poppins" panose="00000500000000000000" pitchFamily="2" charset="0"/>
                <a:sym typeface="Arial"/>
              </a:rPr>
              <a:t>El objetivo del monitoreo es dotar a los países de una metodología que les permita identificar sistemáticamente los factores que limitan el avance de los programas de vacunación (contra cualquier enfermedad) y las causas que desencadenan estos desafíos.</a:t>
            </a:r>
            <a:endParaRPr lang="fr" sz="24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 dirty="0">
                <a:solidFill>
                  <a:srgbClr val="000000"/>
                </a:solidFill>
                <a:latin typeface="Poppins" panose="00000500000000000000" pitchFamily="2" charset="0"/>
                <a:ea typeface="Arial"/>
                <a:cs typeface="Poppins" panose="00000500000000000000" pitchFamily="2" charset="0"/>
                <a:sym typeface="Arial"/>
              </a:rPr>
              <a:t> </a:t>
            </a:r>
            <a:endParaRPr lang="fr" sz="2400" dirty="0">
              <a:solidFill>
                <a:schemeClr val="dk1"/>
              </a:solidFill>
              <a:latin typeface="Poppins" panose="00000500000000000000" pitchFamily="2" charset="0"/>
              <a:ea typeface="Arial"/>
              <a:cs typeface="Poppins" panose="00000500000000000000" pitchFamily="2" charset="0"/>
              <a:sym typeface="Arial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 dirty="0">
                <a:solidFill>
                  <a:srgbClr val="000000"/>
                </a:solidFill>
                <a:latin typeface="Poppins" panose="00000500000000000000" pitchFamily="2" charset="0"/>
                <a:ea typeface="Arial"/>
                <a:cs typeface="Poppins" panose="00000500000000000000" pitchFamily="2" charset="0"/>
                <a:sym typeface="Arial"/>
              </a:rPr>
              <a:t>A partir de los resultados, el objetivo es proponer acciones de mejora inmediata con un alto nivel de viabilidad y eficacia, que puedan integrarse en los planes estratégicos existentes, y que puedan facilitar la reorientación de los recursos según las prioridades nacionales.</a:t>
            </a:r>
            <a:endParaRPr lang="fr" sz="2400" dirty="0">
              <a:solidFill>
                <a:schemeClr val="dk1"/>
              </a:solidFill>
              <a:latin typeface="Poppins" panose="00000500000000000000" pitchFamily="2" charset="0"/>
              <a:ea typeface="Arial"/>
              <a:cs typeface="Poppins" panose="00000500000000000000" pitchFamily="2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8683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F8DF0-01EB-AB7A-4838-5A3A914C2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15732"/>
            <a:ext cx="10982000" cy="1325600"/>
          </a:xfrm>
        </p:spPr>
        <p:txBody>
          <a:bodyPr>
            <a:normAutofit/>
          </a:bodyPr>
          <a:lstStyle/>
          <a:p>
            <a:r>
              <a:rPr lang="es" sz="4400" dirty="0"/>
              <a:t>Resumen de las actividades de la consultor</a:t>
            </a:r>
            <a:r>
              <a:rPr lang="en-US" sz="4400" dirty="0"/>
              <a:t>í</a:t>
            </a:r>
            <a:r>
              <a:rPr lang="es" sz="4400" dirty="0"/>
              <a:t>a</a:t>
            </a:r>
            <a:endParaRPr lang="en-US" sz="4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BDFFEF-1C64-5421-97DA-09B135B95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976231"/>
            <a:ext cx="10982000" cy="4575175"/>
          </a:xfrm>
        </p:spPr>
        <p:txBody>
          <a:bodyPr>
            <a:normAutofit fontScale="92500"/>
          </a:bodyPr>
          <a:lstStyle/>
          <a:p>
            <a:pPr marL="342900" indent="-330200">
              <a:spcBef>
                <a:spcPts val="0"/>
              </a:spcBef>
              <a:buClr>
                <a:srgbClr val="FF9900"/>
              </a:buClr>
              <a:buSzPts val="2000"/>
            </a:pPr>
            <a:r>
              <a:rPr lang="es" sz="2000" b="1" dirty="0">
                <a:solidFill>
                  <a:srgbClr val="FF99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Comité Nacional de Coordinación (CNC) </a:t>
            </a:r>
            <a:r>
              <a:rPr lang="es" sz="2000" b="1" dirty="0">
                <a:solidFill>
                  <a:srgbClr val="FF9900"/>
                </a:solidFill>
                <a:latin typeface="Poppins" panose="00000500000000000000" pitchFamily="2" charset="0"/>
                <a:cs typeface="Poppins" panose="00000500000000000000" pitchFamily="2" charset="0"/>
                <a:sym typeface="Arial"/>
              </a:rPr>
              <a:t>: </a:t>
            </a:r>
            <a:r>
              <a:rPr lang="es" sz="2000" dirty="0">
                <a:solidFill>
                  <a:schemeClr val="dk1"/>
                </a:solidFill>
                <a:latin typeface="Poppins" panose="00000500000000000000" pitchFamily="2" charset="0"/>
                <a:ea typeface="Arial"/>
                <a:cs typeface="Poppins" panose="00000500000000000000" pitchFamily="2" charset="0"/>
                <a:sym typeface="Arial"/>
              </a:rPr>
              <a:t>Apoyo a la conformación del grupo técnico de dirección a nivel nacional, así como apoyo a la coordinación de sus actividades </a:t>
            </a:r>
            <a:endParaRPr lang="fr-FR" sz="20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342900" marR="0" lvl="0" indent="-330200" algn="l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000"/>
              <a:buFont typeface="Arial"/>
              <a:buChar char="•"/>
            </a:pPr>
            <a:endParaRPr lang="fr-FR" sz="2000" b="1" dirty="0">
              <a:solidFill>
                <a:srgbClr val="FF99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342900" marR="0" lvl="0" indent="-330200" algn="l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000"/>
              <a:buFont typeface="Arial"/>
              <a:buChar char="•"/>
            </a:pPr>
            <a:r>
              <a:rPr lang="es" sz="2000" b="1" dirty="0">
                <a:solidFill>
                  <a:srgbClr val="FF99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Informe de análisis de situación </a:t>
            </a:r>
            <a:r>
              <a:rPr lang="es" sz="2000" b="1" dirty="0">
                <a:solidFill>
                  <a:srgbClr val="FF9900"/>
                </a:solidFill>
                <a:latin typeface="Poppins" panose="00000500000000000000" pitchFamily="2" charset="0"/>
                <a:ea typeface="Arial"/>
                <a:cs typeface="Poppins" panose="00000500000000000000" pitchFamily="2" charset="0"/>
                <a:sym typeface="Arial"/>
              </a:rPr>
              <a:t>: </a:t>
            </a:r>
            <a:r>
              <a:rPr lang="es" sz="2000" dirty="0">
                <a:solidFill>
                  <a:schemeClr val="dk1"/>
                </a:solidFill>
                <a:latin typeface="Poppins" panose="00000500000000000000" pitchFamily="2" charset="0"/>
                <a:ea typeface="Arial"/>
                <a:cs typeface="Poppins" panose="00000500000000000000" pitchFamily="2" charset="0"/>
                <a:sym typeface="Arial"/>
              </a:rPr>
              <a:t>Recopilación y análisis sistemático de los datos del PAI nacional y subnacional de los últimos 5 años, elaboración del informe y participación en la revisión de los resultados en coordinación con las autoridades del PAI </a:t>
            </a:r>
            <a:r>
              <a:rPr lang="es" sz="2000" dirty="0">
                <a:solidFill>
                  <a:schemeClr val="dk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y miembros del CNC</a:t>
            </a:r>
            <a:r>
              <a:rPr lang="es" sz="2000" dirty="0">
                <a:solidFill>
                  <a:schemeClr val="dk1"/>
                </a:solidFill>
                <a:latin typeface="Poppins" panose="00000500000000000000" pitchFamily="2" charset="0"/>
                <a:ea typeface="Arial"/>
                <a:cs typeface="Poppins" panose="00000500000000000000" pitchFamily="2" charset="0"/>
                <a:sym typeface="Arial"/>
              </a:rPr>
              <a:t>.</a:t>
            </a:r>
            <a:endParaRPr lang="fr-FR" sz="20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342900" marR="0" lvl="0" indent="-203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lang="fr-FR" sz="2000" b="1" dirty="0">
              <a:solidFill>
                <a:srgbClr val="FF9900"/>
              </a:solidFill>
              <a:latin typeface="Poppins" panose="00000500000000000000" pitchFamily="2" charset="0"/>
              <a:ea typeface="Arial"/>
              <a:cs typeface="Poppins" panose="00000500000000000000" pitchFamily="2" charset="0"/>
              <a:sym typeface="Arial"/>
            </a:endParaRPr>
          </a:p>
          <a:p>
            <a:pPr marL="342900" marR="0" lvl="0" indent="-330200" algn="l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000"/>
              <a:buFont typeface="Arial"/>
              <a:buChar char="•"/>
            </a:pPr>
            <a:r>
              <a:rPr lang="es" sz="2000" b="1" dirty="0">
                <a:solidFill>
                  <a:srgbClr val="FF99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Autoevaluación: </a:t>
            </a:r>
            <a:r>
              <a:rPr lang="es" sz="2000" dirty="0">
                <a:solidFill>
                  <a:schemeClr val="dk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Apoyo </a:t>
            </a:r>
            <a:r>
              <a:rPr lang="es" sz="2000" dirty="0">
                <a:solidFill>
                  <a:schemeClr val="dk1"/>
                </a:solidFill>
                <a:latin typeface="Poppins" panose="00000500000000000000" pitchFamily="2" charset="0"/>
                <a:ea typeface="Arial"/>
                <a:cs typeface="Poppins" panose="00000500000000000000" pitchFamily="2" charset="0"/>
                <a:sym typeface="Arial"/>
              </a:rPr>
              <a:t>a </a:t>
            </a:r>
            <a:r>
              <a:rPr lang="es" sz="2000" dirty="0">
                <a:solidFill>
                  <a:schemeClr val="dk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la implementación de autoevaluaciones a nivel nacional, subnacional y local.</a:t>
            </a:r>
          </a:p>
          <a:p>
            <a:pPr marL="342900" marR="0" lvl="0" indent="-330200" algn="l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000"/>
              <a:buFont typeface="Arial"/>
              <a:buChar char="•"/>
            </a:pPr>
            <a:endParaRPr lang="fr-FR" sz="2000" dirty="0">
              <a:solidFill>
                <a:schemeClr val="dk1"/>
              </a:solidFill>
              <a:latin typeface="Poppins" panose="00000500000000000000" pitchFamily="2" charset="0"/>
              <a:ea typeface="Arial"/>
              <a:cs typeface="Poppins" panose="00000500000000000000" pitchFamily="2" charset="0"/>
              <a:sym typeface="Arial"/>
            </a:endParaRPr>
          </a:p>
          <a:p>
            <a:pPr marL="342900" indent="-330200">
              <a:spcBef>
                <a:spcPts val="0"/>
              </a:spcBef>
              <a:buClr>
                <a:srgbClr val="FF9900"/>
              </a:buClr>
              <a:buSzPts val="2000"/>
            </a:pPr>
            <a:r>
              <a:rPr lang="es" sz="2000" b="1" dirty="0">
                <a:solidFill>
                  <a:srgbClr val="FF9900"/>
                </a:solidFill>
                <a:latin typeface="Poppins" panose="00000500000000000000" pitchFamily="2" charset="0"/>
                <a:ea typeface="Arial"/>
                <a:cs typeface="Poppins" panose="00000500000000000000" pitchFamily="2" charset="0"/>
                <a:sym typeface="Arial"/>
              </a:rPr>
              <a:t>Informe final: </a:t>
            </a:r>
            <a:r>
              <a:rPr lang="es" sz="2000" dirty="0">
                <a:solidFill>
                  <a:schemeClr val="dk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Apoyo </a:t>
            </a:r>
            <a:r>
              <a:rPr lang="es" sz="2000" dirty="0">
                <a:solidFill>
                  <a:schemeClr val="dk1"/>
                </a:solidFill>
                <a:latin typeface="Poppins" panose="00000500000000000000" pitchFamily="2" charset="0"/>
                <a:ea typeface="Arial"/>
                <a:cs typeface="Poppins" panose="00000500000000000000" pitchFamily="2" charset="0"/>
                <a:sym typeface="Arial"/>
              </a:rPr>
              <a:t>a la síntesis de la información recopilada durante las sesiones de autoevaluación y el desarrollo de recomendaciones para mejorar el PAI nacional.</a:t>
            </a:r>
          </a:p>
          <a:p>
            <a:pPr marL="342900" indent="-330200">
              <a:spcBef>
                <a:spcPts val="0"/>
              </a:spcBef>
              <a:buClr>
                <a:srgbClr val="FF9900"/>
              </a:buClr>
              <a:buSzPts val="2000"/>
            </a:pPr>
            <a:endParaRPr lang="fr-FR" sz="2000" b="1" dirty="0">
              <a:solidFill>
                <a:srgbClr val="FF9900"/>
              </a:solidFill>
              <a:latin typeface="Poppins" panose="00000500000000000000" pitchFamily="2" charset="0"/>
              <a:ea typeface="Arial"/>
              <a:cs typeface="Poppins" panose="00000500000000000000" pitchFamily="2" charset="0"/>
              <a:sym typeface="Arial"/>
            </a:endParaRPr>
          </a:p>
          <a:p>
            <a:pPr marL="342900" marR="0" lvl="0" indent="-330200" algn="l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000"/>
              <a:buFont typeface="Arial"/>
              <a:buChar char="•"/>
            </a:pPr>
            <a:r>
              <a:rPr lang="es" sz="2000" b="1" dirty="0">
                <a:solidFill>
                  <a:srgbClr val="FF9900"/>
                </a:solidFill>
                <a:latin typeface="Poppins" panose="00000500000000000000" pitchFamily="2" charset="0"/>
                <a:ea typeface="Arial"/>
                <a:cs typeface="Poppins" panose="00000500000000000000" pitchFamily="2" charset="0"/>
                <a:sym typeface="Arial"/>
              </a:rPr>
              <a:t>Plan de acción: </a:t>
            </a:r>
            <a:r>
              <a:rPr lang="es" sz="2000" dirty="0">
                <a:solidFill>
                  <a:schemeClr val="tx1"/>
                </a:solidFill>
                <a:latin typeface="Poppins" panose="00000500000000000000" pitchFamily="2" charset="0"/>
                <a:ea typeface="Arial"/>
                <a:cs typeface="Poppins" panose="00000500000000000000" pitchFamily="2" charset="0"/>
                <a:sym typeface="Arial"/>
              </a:rPr>
              <a:t>Apoyo </a:t>
            </a:r>
            <a:r>
              <a:rPr lang="es" sz="2000" dirty="0">
                <a:solidFill>
                  <a:schemeClr val="dk1"/>
                </a:solidFill>
                <a:latin typeface="Poppins" panose="00000500000000000000" pitchFamily="2" charset="0"/>
                <a:ea typeface="Arial"/>
                <a:cs typeface="Poppins" panose="00000500000000000000" pitchFamily="2" charset="0"/>
                <a:sym typeface="Arial"/>
              </a:rPr>
              <a:t>al </a:t>
            </a:r>
            <a:r>
              <a:rPr lang="es" sz="2000" dirty="0">
                <a:solidFill>
                  <a:schemeClr val="dk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desarrollo de un plan de acción de corto y mediano plazo para priorizar las actividades más urgentes y crear un cronograma y presupuesto para abordarlas.</a:t>
            </a:r>
            <a:endParaRPr lang="fr-FR" sz="2000" b="1" dirty="0">
              <a:solidFill>
                <a:schemeClr val="dk1"/>
              </a:solidFill>
              <a:latin typeface="Poppins" panose="00000500000000000000" pitchFamily="2" charset="0"/>
              <a:ea typeface="Arial"/>
              <a:cs typeface="Poppins" panose="00000500000000000000" pitchFamily="2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1323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6B978-0777-8627-C7E3-2BF6493E7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339" y="586087"/>
            <a:ext cx="11183808" cy="1325600"/>
          </a:xfrm>
        </p:spPr>
        <p:txBody>
          <a:bodyPr>
            <a:normAutofit/>
          </a:bodyPr>
          <a:lstStyle/>
          <a:p>
            <a:r>
              <a:rPr lang="es" sz="4400" dirty="0"/>
              <a:t>Apoyo al C</a:t>
            </a:r>
            <a:r>
              <a:rPr lang="es" sz="4400" b="1" dirty="0"/>
              <a:t>omité</a:t>
            </a:r>
            <a:r>
              <a:rPr lang="es" sz="4400" dirty="0">
                <a:solidFill>
                  <a:schemeClr val="dk1"/>
                </a:solidFill>
              </a:rPr>
              <a:t> </a:t>
            </a:r>
            <a:r>
              <a:rPr lang="es" sz="4400" dirty="0"/>
              <a:t>Nacional </a:t>
            </a:r>
            <a:r>
              <a:rPr lang="es" sz="4400" dirty="0">
                <a:solidFill>
                  <a:schemeClr val="dk1"/>
                </a:solidFill>
              </a:rPr>
              <a:t>de </a:t>
            </a:r>
            <a:r>
              <a:rPr lang="es" sz="4400" b="1" dirty="0">
                <a:solidFill>
                  <a:schemeClr val="dk1"/>
                </a:solidFill>
              </a:rPr>
              <a:t>Coordinación</a:t>
            </a:r>
            <a:endParaRPr lang="es-ES" sz="4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09C05B-1387-D375-77F9-4189A7D0A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8339" y="2051537"/>
            <a:ext cx="10262137" cy="4532350"/>
          </a:xfrm>
        </p:spPr>
        <p:txBody>
          <a:bodyPr>
            <a:normAutofit lnSpcReduction="10000"/>
          </a:bodyPr>
          <a:lstStyle/>
          <a:p>
            <a:pPr marL="460375" marR="0" lvl="0" indent="-46037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s" sz="2000" dirty="0">
                <a:solidFill>
                  <a:schemeClr val="dk1"/>
                </a:solidFill>
              </a:rPr>
              <a:t>Facilitar la implementación de las tres fases del proceso de monitoreo del desempeño del PAI nacional.</a:t>
            </a:r>
            <a:endParaRPr lang="fr-FR" sz="2000" dirty="0"/>
          </a:p>
          <a:p>
            <a:pPr marL="460375" marR="0" lvl="0" indent="-46037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s" sz="2000" dirty="0">
                <a:solidFill>
                  <a:schemeClr val="dk1"/>
                </a:solidFill>
              </a:rPr>
              <a:t>Recopilar información y documentación relativa al desempeño del PAI durante los últimos 5 años.</a:t>
            </a:r>
          </a:p>
          <a:p>
            <a:pPr marL="460375" indent="-460375">
              <a:spcBef>
                <a:spcPts val="1200"/>
              </a:spcBef>
              <a:buSzPts val="1900"/>
            </a:pPr>
            <a:r>
              <a:rPr lang="es" sz="2000" dirty="0">
                <a:solidFill>
                  <a:schemeClr val="dk1"/>
                </a:solidFill>
              </a:rPr>
              <a:t>Elaborar el primer borrador del informe de análisis de situación y su presentación.</a:t>
            </a:r>
          </a:p>
          <a:p>
            <a:pPr marL="460375" indent="-460375">
              <a:spcBef>
                <a:spcPts val="1200"/>
              </a:spcBef>
              <a:buSzPts val="1900"/>
            </a:pPr>
            <a:r>
              <a:rPr lang="es" sz="2000" dirty="0">
                <a:solidFill>
                  <a:schemeClr val="dk1"/>
                </a:solidFill>
              </a:rPr>
              <a:t>Adaptar la herramienta de </a:t>
            </a:r>
            <a:r>
              <a:rPr lang="en-US" sz="2000" dirty="0" err="1">
                <a:solidFill>
                  <a:schemeClr val="dk1"/>
                </a:solidFill>
              </a:rPr>
              <a:t>monitoreo</a:t>
            </a:r>
            <a:r>
              <a:rPr lang="es" sz="2000" dirty="0">
                <a:solidFill>
                  <a:schemeClr val="dk1"/>
                </a:solidFill>
              </a:rPr>
              <a:t> del desempeño del PAI al contexto del país.</a:t>
            </a:r>
          </a:p>
          <a:p>
            <a:pPr marL="460375" indent="-460375">
              <a:spcBef>
                <a:spcPts val="1200"/>
              </a:spcBef>
              <a:buSzPts val="1900"/>
            </a:pPr>
            <a:r>
              <a:rPr lang="es" sz="2000" dirty="0">
                <a:solidFill>
                  <a:schemeClr val="dk1"/>
                </a:solidFill>
              </a:rPr>
              <a:t>Organizar sesiones de autoevaluación por componente del PAI </a:t>
            </a:r>
            <a:r>
              <a:rPr lang="es" sz="2000" dirty="0"/>
              <a:t>, incluida </a:t>
            </a:r>
            <a:r>
              <a:rPr lang="es" sz="2000" dirty="0">
                <a:solidFill>
                  <a:schemeClr val="dk1"/>
                </a:solidFill>
              </a:rPr>
              <a:t>la logística de las sesiones a nivel subnacional y nacional.</a:t>
            </a:r>
          </a:p>
          <a:p>
            <a:pPr marL="460375" marR="0" lvl="0" indent="-46037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s" sz="2000" dirty="0"/>
              <a:t>Apoyar la implementación de sesiones de autoevaluación.</a:t>
            </a:r>
          </a:p>
          <a:p>
            <a:pPr marL="460375" indent="-460375">
              <a:spcBef>
                <a:spcPts val="1200"/>
              </a:spcBef>
              <a:buSzPts val="1900"/>
            </a:pPr>
            <a:r>
              <a:rPr lang="es" sz="2000" dirty="0">
                <a:solidFill>
                  <a:schemeClr val="dk1"/>
                </a:solidFill>
              </a:rPr>
              <a:t>Organizar y distribuir todos los archivos de datos y documentos del PAI recopilados durante la revisión documental.</a:t>
            </a:r>
          </a:p>
          <a:p>
            <a:pPr marL="460375" marR="0" lvl="0" indent="-46037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endParaRPr lang="fr-FR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68522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6B978-0777-8627-C7E3-2BF6493E7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339" y="618565"/>
            <a:ext cx="11183808" cy="1325600"/>
          </a:xfrm>
        </p:spPr>
        <p:txBody>
          <a:bodyPr>
            <a:normAutofit/>
          </a:bodyPr>
          <a:lstStyle/>
          <a:p>
            <a:r>
              <a:rPr lang="es" sz="4400" dirty="0"/>
              <a:t>Apoyo al C</a:t>
            </a:r>
            <a:r>
              <a:rPr lang="es" sz="4400" b="1" dirty="0"/>
              <a:t>omité</a:t>
            </a:r>
            <a:r>
              <a:rPr lang="es" sz="4400" dirty="0">
                <a:solidFill>
                  <a:schemeClr val="dk1"/>
                </a:solidFill>
              </a:rPr>
              <a:t> </a:t>
            </a:r>
            <a:r>
              <a:rPr lang="es" sz="4400" dirty="0"/>
              <a:t>Nacional </a:t>
            </a:r>
            <a:r>
              <a:rPr lang="es" sz="4400" dirty="0">
                <a:solidFill>
                  <a:schemeClr val="dk1"/>
                </a:solidFill>
              </a:rPr>
              <a:t>de </a:t>
            </a:r>
            <a:r>
              <a:rPr lang="es" sz="4400" b="1" dirty="0">
                <a:solidFill>
                  <a:schemeClr val="dk1"/>
                </a:solidFill>
              </a:rPr>
              <a:t>Coordinación</a:t>
            </a:r>
            <a:endParaRPr lang="es-ES" sz="4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09C05B-1387-D375-77F9-4189A7D0A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8339" y="1944165"/>
            <a:ext cx="10262137" cy="4413810"/>
          </a:xfrm>
        </p:spPr>
        <p:txBody>
          <a:bodyPr>
            <a:normAutofit/>
          </a:bodyPr>
          <a:lstStyle/>
          <a:p>
            <a:pPr marL="460375" indent="-460375">
              <a:spcBef>
                <a:spcPts val="1200"/>
              </a:spcBef>
              <a:buSzPts val="1900"/>
            </a:pPr>
            <a:r>
              <a:rPr lang="es" sz="2400" dirty="0">
                <a:solidFill>
                  <a:schemeClr val="dk1"/>
                </a:solidFill>
              </a:rPr>
              <a:t>Elaborar el primer borrador del informe final sobre los resultados de la autoevaluación a nivel nacional.</a:t>
            </a:r>
            <a:endParaRPr lang="fr" sz="2400" dirty="0"/>
          </a:p>
          <a:p>
            <a:pPr marL="460375" marR="0" lvl="0" indent="-46037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s" sz="2400" dirty="0">
                <a:solidFill>
                  <a:schemeClr val="dk1"/>
                </a:solidFill>
              </a:rPr>
              <a:t>Desarrollar el Plan de acción con su cronograma y presupuesto.</a:t>
            </a:r>
          </a:p>
          <a:p>
            <a:pPr marL="460375" marR="0" lvl="0" indent="-46037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s" sz="2400" dirty="0">
                <a:solidFill>
                  <a:schemeClr val="dk1"/>
                </a:solidFill>
              </a:rPr>
              <a:t>Presentar el informe final y el plan de acción a las autoridades nacionales, OPS/OMS, otras agencias, socios y donantes.</a:t>
            </a:r>
          </a:p>
          <a:p>
            <a:pPr marL="460375" indent="-460375">
              <a:spcBef>
                <a:spcPts val="1200"/>
              </a:spcBef>
              <a:buSzPts val="1900"/>
            </a:pPr>
            <a:r>
              <a:rPr lang="es" sz="2400" dirty="0">
                <a:solidFill>
                  <a:schemeClr val="dk1"/>
                </a:solidFill>
              </a:rPr>
              <a:t>Brindar apoyo técnico </a:t>
            </a:r>
            <a:r>
              <a:rPr lang="es" sz="2400" dirty="0"/>
              <a:t>al CNC </a:t>
            </a:r>
            <a:r>
              <a:rPr lang="es" sz="2400" dirty="0">
                <a:solidFill>
                  <a:schemeClr val="dk1"/>
                </a:solidFill>
              </a:rPr>
              <a:t>para la formulación de las primeras etapas de implementación del Plan de Acción.</a:t>
            </a:r>
            <a:endParaRPr lang="fr" sz="2400" dirty="0"/>
          </a:p>
          <a:p>
            <a:pPr marL="460375" marR="0" lvl="0" indent="-46037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s" sz="2400" dirty="0">
                <a:solidFill>
                  <a:schemeClr val="dk1"/>
                </a:solidFill>
              </a:rPr>
              <a:t>Gestionar la implementación del plan de acción e informar sobre los avances.</a:t>
            </a:r>
          </a:p>
          <a:p>
            <a:pPr marL="460375" marR="0" lvl="0" indent="-46037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endParaRPr lang="fr-FR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1019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EE36B-CE44-B38C-EB2D-64A6B7CC4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" sz="4400" dirty="0"/>
              <a:t>Apoyo a la Oficina Regional de la OPS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81BA8-16B3-15A3-B6ED-166B3FE31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876212"/>
            <a:ext cx="10982000" cy="3871172"/>
          </a:xfrm>
        </p:spPr>
        <p:txBody>
          <a:bodyPr>
            <a:noAutofit/>
          </a:bodyPr>
          <a:lstStyle/>
          <a:p>
            <a:pPr marL="285750" lvl="0" indent="-285750">
              <a:spcBef>
                <a:spcPts val="0"/>
              </a:spcBef>
              <a:buSzPts val="1800"/>
            </a:pPr>
            <a:r>
              <a:rPr lang="es" sz="2000" dirty="0">
                <a:solidFill>
                  <a:schemeClr val="dk1"/>
                </a:solidFill>
                <a:latin typeface="Poppins" panose="00000500000000000000" pitchFamily="2" charset="0"/>
                <a:ea typeface="Arial"/>
                <a:cs typeface="Poppins" panose="00000500000000000000" pitchFamily="2" charset="0"/>
                <a:sym typeface="Arial"/>
              </a:rPr>
              <a:t>Participar en las reuniones </a:t>
            </a:r>
            <a:r>
              <a:rPr lang="es" sz="2000" dirty="0">
                <a:latin typeface="Poppins" panose="00000500000000000000" pitchFamily="2" charset="0"/>
                <a:ea typeface="Arial"/>
                <a:cs typeface="Poppins" panose="00000500000000000000" pitchFamily="2" charset="0"/>
                <a:sym typeface="Arial"/>
              </a:rPr>
              <a:t>del Comité Regional de Coordinación (CRC).</a:t>
            </a:r>
            <a:endParaRPr lang="fr-FR" sz="20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fr-FR" sz="2000" dirty="0">
              <a:solidFill>
                <a:schemeClr val="dk1"/>
              </a:solidFill>
              <a:latin typeface="Poppins" panose="00000500000000000000" pitchFamily="2" charset="0"/>
              <a:ea typeface="Arial"/>
              <a:cs typeface="Poppins" panose="00000500000000000000" pitchFamily="2" charset="0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" sz="2000" dirty="0">
                <a:solidFill>
                  <a:schemeClr val="dk1"/>
                </a:solidFill>
                <a:latin typeface="Poppins" panose="00000500000000000000" pitchFamily="2" charset="0"/>
                <a:ea typeface="Arial"/>
                <a:cs typeface="Poppins" panose="00000500000000000000" pitchFamily="2" charset="0"/>
                <a:sym typeface="Arial"/>
              </a:rPr>
              <a:t>Identificar áreas del proyecto que requieran apoyo financiero, logístico, material o de recursos humanos.</a:t>
            </a:r>
            <a:endParaRPr lang="fr-FR" sz="20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fr-FR" sz="2000" dirty="0">
              <a:solidFill>
                <a:schemeClr val="dk1"/>
              </a:solidFill>
              <a:latin typeface="Poppins" panose="00000500000000000000" pitchFamily="2" charset="0"/>
              <a:ea typeface="Arial"/>
              <a:cs typeface="Poppins" panose="00000500000000000000" pitchFamily="2" charset="0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" sz="2000" dirty="0">
                <a:solidFill>
                  <a:schemeClr val="dk1"/>
                </a:solidFill>
                <a:latin typeface="Poppins" panose="00000500000000000000" pitchFamily="2" charset="0"/>
                <a:ea typeface="Arial"/>
                <a:cs typeface="Poppins" panose="00000500000000000000" pitchFamily="2" charset="0"/>
                <a:sym typeface="Arial"/>
              </a:rPr>
              <a:t>Brindar asistencia técnica durante el análisis de información y la implementación de sesiones de autoevaluación.</a:t>
            </a:r>
            <a:endParaRPr lang="fr-FR" sz="2000" dirty="0">
              <a:solidFill>
                <a:schemeClr val="dk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fr-FR" sz="2000" dirty="0">
              <a:solidFill>
                <a:schemeClr val="dk1"/>
              </a:solidFill>
              <a:latin typeface="Poppins" panose="00000500000000000000" pitchFamily="2" charset="0"/>
              <a:ea typeface="Arial"/>
              <a:cs typeface="Poppins" panose="00000500000000000000" pitchFamily="2" charset="0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" sz="2000" dirty="0">
                <a:solidFill>
                  <a:schemeClr val="dk1"/>
                </a:solidFill>
                <a:latin typeface="Poppins" panose="00000500000000000000" pitchFamily="2" charset="0"/>
                <a:ea typeface="Arial"/>
                <a:cs typeface="Poppins" panose="00000500000000000000" pitchFamily="2" charset="0"/>
                <a:sym typeface="Arial"/>
              </a:rPr>
              <a:t>Apoyar la elaboración del informe final y responder cualquier duda.</a:t>
            </a:r>
            <a:endParaRPr lang="fr-FR" sz="20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fr-FR" sz="2000" dirty="0">
              <a:solidFill>
                <a:schemeClr val="dk1"/>
              </a:solidFill>
              <a:latin typeface="Poppins" panose="00000500000000000000" pitchFamily="2" charset="0"/>
              <a:ea typeface="Arial"/>
              <a:cs typeface="Poppins" panose="00000500000000000000" pitchFamily="2" charset="0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" sz="2000" dirty="0">
                <a:solidFill>
                  <a:schemeClr val="dk1"/>
                </a:solidFill>
                <a:latin typeface="Poppins" panose="00000500000000000000" pitchFamily="2" charset="0"/>
                <a:ea typeface="Arial"/>
                <a:cs typeface="Poppins" panose="00000500000000000000" pitchFamily="2" charset="0"/>
                <a:sym typeface="Arial"/>
              </a:rPr>
              <a:t>Participar en la presentación de los resultados de la autoevaluación y las acciones de mejora propuestas ante las autoridades nacionales.</a:t>
            </a:r>
            <a:endParaRPr lang="fr-FR" sz="20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fr-FR" sz="2000" dirty="0">
              <a:solidFill>
                <a:schemeClr val="dk1"/>
              </a:solidFill>
              <a:latin typeface="Poppins" panose="00000500000000000000" pitchFamily="2" charset="0"/>
              <a:ea typeface="Arial"/>
              <a:cs typeface="Poppins" panose="00000500000000000000" pitchFamily="2" charset="0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" sz="2000" dirty="0">
                <a:solidFill>
                  <a:schemeClr val="dk1"/>
                </a:solidFill>
                <a:latin typeface="Poppins" panose="00000500000000000000" pitchFamily="2" charset="0"/>
                <a:ea typeface="Arial"/>
                <a:cs typeface="Poppins" panose="00000500000000000000" pitchFamily="2" charset="0"/>
                <a:sym typeface="Arial"/>
              </a:rPr>
              <a:t>Apoyar a las autoridades nacionales en la publicación y difusión del informe final y Plan de acción, si fuera necesario.</a:t>
            </a:r>
            <a:endParaRPr lang="fr-FR" sz="20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endParaRPr lang="en-US" sz="20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826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ABF1B-CBE6-0DB0-7FF7-ED0F11747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82000" cy="1325600"/>
          </a:xfrm>
        </p:spPr>
        <p:txBody>
          <a:bodyPr>
            <a:normAutofit/>
          </a:bodyPr>
          <a:lstStyle/>
          <a:p>
            <a:r>
              <a:rPr lang="es" sz="4400" dirty="0"/>
              <a:t>Resultados esperados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1F0D0B-AC38-1D91-86EA-00DFC9DEDD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825625"/>
            <a:ext cx="10554548" cy="4553660"/>
          </a:xfrm>
        </p:spPr>
        <p:txBody>
          <a:bodyPr>
            <a:normAutofit/>
          </a:bodyPr>
          <a:lstStyle/>
          <a:p>
            <a:pPr marL="285750" marR="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s" sz="2400" dirty="0">
                <a:solidFill>
                  <a:schemeClr val="dk1"/>
                </a:solidFill>
              </a:rPr>
              <a:t>Brindar a los países la oportunidad de identificar elementos que les permitan de </a:t>
            </a:r>
            <a:r>
              <a:rPr lang="es" sz="2400" b="1" dirty="0">
                <a:solidFill>
                  <a:srgbClr val="FF99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beneficiarse</a:t>
            </a:r>
            <a:r>
              <a:rPr lang="es" sz="2400" b="1" dirty="0">
                <a:solidFill>
                  <a:srgbClr val="FF8345"/>
                </a:solidFill>
              </a:rPr>
              <a:t> </a:t>
            </a:r>
            <a:r>
              <a:rPr lang="es" sz="2400" dirty="0">
                <a:solidFill>
                  <a:schemeClr val="tx1"/>
                </a:solidFill>
              </a:rPr>
              <a:t>de los </a:t>
            </a:r>
            <a:r>
              <a:rPr lang="es" sz="2400" dirty="0">
                <a:solidFill>
                  <a:schemeClr val="dk1"/>
                </a:solidFill>
              </a:rPr>
              <a:t>avances, inversiones e innovaciones realizados durante la introducción de vacunas contra COVID-19, e </a:t>
            </a:r>
            <a:r>
              <a:rPr lang="es" sz="2400" b="1" dirty="0">
                <a:solidFill>
                  <a:srgbClr val="FF99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integrar</a:t>
            </a:r>
            <a:r>
              <a:rPr lang="es" sz="2400" b="1" dirty="0">
                <a:solidFill>
                  <a:srgbClr val="FF8345"/>
                </a:solidFill>
              </a:rPr>
              <a:t> </a:t>
            </a:r>
            <a:r>
              <a:rPr lang="es" sz="2400" dirty="0">
                <a:solidFill>
                  <a:schemeClr val="dk1"/>
                </a:solidFill>
              </a:rPr>
              <a:t>estas ventajas </a:t>
            </a:r>
            <a:r>
              <a:rPr lang="es" sz="2400" dirty="0"/>
              <a:t>en</a:t>
            </a:r>
            <a:r>
              <a:rPr lang="es" sz="2400" b="1" dirty="0">
                <a:solidFill>
                  <a:srgbClr val="FF8345"/>
                </a:solidFill>
              </a:rPr>
              <a:t> </a:t>
            </a:r>
            <a:r>
              <a:rPr lang="es" sz="2400" dirty="0">
                <a:solidFill>
                  <a:schemeClr val="dk1"/>
                </a:solidFill>
              </a:rPr>
              <a:t>el </a:t>
            </a:r>
            <a:r>
              <a:rPr lang="es" sz="2400" dirty="0"/>
              <a:t>PAI nacional.</a:t>
            </a:r>
            <a:endParaRPr lang="fr-FR" sz="2400" dirty="0"/>
          </a:p>
          <a:p>
            <a:pPr marL="285750" marR="0" lvl="0" indent="-133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lang="fr-FR" sz="2400" dirty="0">
              <a:solidFill>
                <a:schemeClr val="dk1"/>
              </a:solidFill>
            </a:endParaRPr>
          </a:p>
          <a:p>
            <a:pPr marL="285750" marR="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s" sz="2400" dirty="0">
                <a:solidFill>
                  <a:schemeClr val="dk1"/>
                </a:solidFill>
              </a:rPr>
              <a:t>Usar herramientas </a:t>
            </a:r>
            <a:r>
              <a:rPr lang="es" sz="2400" b="1" dirty="0">
                <a:solidFill>
                  <a:srgbClr val="FF99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estandarizadas y adaptadas </a:t>
            </a:r>
            <a:r>
              <a:rPr lang="es" sz="2400" dirty="0">
                <a:solidFill>
                  <a:schemeClr val="dk1"/>
                </a:solidFill>
              </a:rPr>
              <a:t>a las necesidades del país para identificar los componentes del PAI que pueden mejorarse y las lecciones aprendidas que se pueden aplicar a mayor escala.</a:t>
            </a:r>
          </a:p>
          <a:p>
            <a:pPr marL="285750" marR="0" lvl="0" indent="-133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lang="fr-FR" sz="2400" dirty="0">
              <a:solidFill>
                <a:schemeClr val="dk1"/>
              </a:solidFill>
            </a:endParaRPr>
          </a:p>
          <a:p>
            <a:pPr marL="285750" marR="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s" sz="2400" dirty="0">
                <a:solidFill>
                  <a:schemeClr val="dk1"/>
                </a:solidFill>
              </a:rPr>
              <a:t>Desarrollar un </a:t>
            </a:r>
            <a:r>
              <a:rPr lang="es" sz="2400" b="1" dirty="0">
                <a:solidFill>
                  <a:srgbClr val="FF99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Plan de acción a corto plazo </a:t>
            </a:r>
            <a:r>
              <a:rPr lang="es" sz="2400" dirty="0">
                <a:solidFill>
                  <a:schemeClr val="dk1"/>
                </a:solidFill>
              </a:rPr>
              <a:t>para ayudar al país a implementar operaciones de apoyo al PAI en los próximos 12 meses.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132849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0F433-D027-F3BA-9C49-CCA2DCF262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" dirty="0"/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1239629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044fde1cc444aeb99680595bf09c781 xmlns="13824d70-7bf2-44bc-87a6-298660e5dadd">
      <Terms xmlns="http://schemas.microsoft.com/office/infopath/2007/PartnerControls"/>
    </c044fde1cc444aeb99680595bf09c781>
    <lcf76f155ced4ddcb4097134ff3c332f xmlns="13824d70-7bf2-44bc-87a6-298660e5dadd">
      <Terms xmlns="http://schemas.microsoft.com/office/infopath/2007/PartnerControls"/>
    </lcf76f155ced4ddcb4097134ff3c332f>
    <TaxCatchAll xmlns="5e13aadc-de86-43ee-b386-40c01ba74c8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17C0D6E002DC4A9954B279402C024D" ma:contentTypeVersion="19" ma:contentTypeDescription="Create a new document." ma:contentTypeScope="" ma:versionID="3112bb8d77eabdabae1dad861eef024e">
  <xsd:schema xmlns:xsd="http://www.w3.org/2001/XMLSchema" xmlns:xs="http://www.w3.org/2001/XMLSchema" xmlns:p="http://schemas.microsoft.com/office/2006/metadata/properties" xmlns:ns2="13824d70-7bf2-44bc-87a6-298660e5dadd" xmlns:ns3="824a6a19-c959-42ab-aba9-d8066f14d880" xmlns:ns4="5e13aadc-de86-43ee-b386-40c01ba74c80" targetNamespace="http://schemas.microsoft.com/office/2006/metadata/properties" ma:root="true" ma:fieldsID="fa7af2fdaf325dc4753a0b83ad3c8ce2" ns2:_="" ns3:_="" ns4:_="">
    <xsd:import namespace="13824d70-7bf2-44bc-87a6-298660e5dadd"/>
    <xsd:import namespace="824a6a19-c959-42ab-aba9-d8066f14d880"/>
    <xsd:import namespace="5e13aadc-de86-43ee-b386-40c01ba74c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c044fde1cc444aeb99680595bf09c781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824d70-7bf2-44bc-87a6-298660e5da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0f44cca-6aff-4d49-827c-e4b3bc2e3f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044fde1cc444aeb99680595bf09c781" ma:index="25" nillable="true" ma:taxonomy="true" ma:internalName="c044fde1cc444aeb99680595bf09c781" ma:taxonomyFieldName="PAHO_x0020_Keyword" ma:displayName="PAHO Keyword" ma:default="" ma:fieldId="{c044fde1-cc44-4aeb-9968-0595bf09c781}" ma:taxonomyMulti="true" ma:sspId="c0f44cca-6aff-4d49-827c-e4b3bc2e3f13" ma:termSetId="e04e7722-c50b-42ac-a63e-7080933752e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4a6a19-c959-42ab-aba9-d8066f14d88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13aadc-de86-43ee-b386-40c01ba74c8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ba6e248f-8c9f-452a-954e-7ee3bb8c38b6}" ma:internalName="TaxCatchAll" ma:showField="CatchAllData" ma:web="824a6a19-c959-42ab-aba9-d8066f14d8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6E02DD-35A0-4997-B658-F31E8EF49537}">
  <ds:schemaRefs>
    <ds:schemaRef ds:uri="http://schemas.microsoft.com/office/2006/metadata/properties"/>
    <ds:schemaRef ds:uri="13824d70-7bf2-44bc-87a6-298660e5dadd"/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5e13aadc-de86-43ee-b386-40c01ba74c80"/>
    <ds:schemaRef ds:uri="824a6a19-c959-42ab-aba9-d8066f14d880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337A4B5-8CE4-4F40-A890-D50E5FD20A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BDBAFA-CE29-4FBB-99C8-812A87D5D8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824d70-7bf2-44bc-87a6-298660e5dadd"/>
    <ds:schemaRef ds:uri="824a6a19-c959-42ab-aba9-d8066f14d880"/>
    <ds:schemaRef ds:uri="5e13aadc-de86-43ee-b386-40c01ba74c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705</Words>
  <Application>Microsoft Macintosh PowerPoint</Application>
  <PresentationFormat>Widescreen</PresentationFormat>
  <Paragraphs>53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Aptos</vt:lpstr>
      <vt:lpstr>Arial</vt:lpstr>
      <vt:lpstr>Calibri</vt:lpstr>
      <vt:lpstr>Poppins</vt:lpstr>
      <vt:lpstr>Poppins Black</vt:lpstr>
      <vt:lpstr>Source Serif Pro</vt:lpstr>
      <vt:lpstr>Office Theme</vt:lpstr>
      <vt:lpstr>Herramienta de monitoreo del desempeño del Programa Ampliado de Vacunación (PAI)</vt:lpstr>
      <vt:lpstr>Objetivo de la consultoría</vt:lpstr>
      <vt:lpstr>Resumen de las actividades de la consultoría</vt:lpstr>
      <vt:lpstr>Apoyo al Comité Nacional de Coordinación</vt:lpstr>
      <vt:lpstr>Apoyo al Comité Nacional de Coordinación</vt:lpstr>
      <vt:lpstr>Apoyo a la Oficina Regional de la OPS</vt:lpstr>
      <vt:lpstr>Resultados esperados</vt:lpstr>
      <vt:lpstr>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Bec Capistran</dc:creator>
  <cp:lastModifiedBy>Vasquez,  Juan Jose (OS-)</cp:lastModifiedBy>
  <cp:revision>38</cp:revision>
  <dcterms:created xsi:type="dcterms:W3CDTF">2023-12-12T04:26:37Z</dcterms:created>
  <dcterms:modified xsi:type="dcterms:W3CDTF">2024-02-22T14:26:45Z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0x0101003717C0D6E002DC4A9954B279402C024D</vt:lpwstr>
  </property>
  <property fmtid="{D5CDD505-2E9C-101B-9397-08002B2CF9AE}" pid="3" name="MediaServiceImageTags">
    <vt:lpwstr/>
  </property>
  <property fmtid="{D5CDD505-2E9C-101B-9397-08002B2CF9AE}" pid="4" name="PAHO Keyword">
    <vt:lpwstr/>
  </property>
</Properties>
</file>