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3" r:id="rId4"/>
    <p:sldId id="262" r:id="rId5"/>
    <p:sldId id="259" r:id="rId6"/>
    <p:sldId id="260" r:id="rId7"/>
    <p:sldId id="261" r:id="rId8"/>
    <p:sldId id="264" r:id="rId9"/>
  </p:sldIdLst>
  <p:sldSz cx="9144000" cy="5143500" type="screen16x9"/>
  <p:notesSz cx="20104100" cy="11309350"/>
  <p:defaultTextStyle>
    <a:defPPr>
      <a:defRPr lang="en-US"/>
    </a:defPPr>
    <a:lvl1pPr marL="0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0" userDrawn="1">
          <p15:clr>
            <a:srgbClr val="A4A3A4"/>
          </p15:clr>
        </p15:guide>
        <p15:guide id="2" pos="9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6"/>
    <p:restoredTop sz="94690"/>
  </p:normalViewPr>
  <p:slideViewPr>
    <p:cSldViewPr>
      <p:cViewPr>
        <p:scale>
          <a:sx n="174" d="100"/>
          <a:sy n="174" d="100"/>
        </p:scale>
        <p:origin x="144" y="264"/>
      </p:cViewPr>
      <p:guideLst>
        <p:guide orient="horz" pos="1310"/>
        <p:guide pos="9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1BE47-34B4-424E-944F-33DA006BD62F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52721-3773-7348-8FEB-17E6075D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2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52721-3773-7348-8FEB-17E6075D07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5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52721-3773-7348-8FEB-17E6075D07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2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52721-3773-7348-8FEB-17E6075D07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1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083" y="819151"/>
            <a:ext cx="8084947" cy="362634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260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260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1260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66C80D82-76EE-7A4C-AC24-BA0A5FBE0EB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78083" y="1304151"/>
            <a:ext cx="808494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/>
            </a:lvl1pPr>
          </a:lstStyle>
          <a:p>
            <a:endParaRPr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69401D-D8DE-4346-AF3E-5E517D697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850" y="1657350"/>
            <a:ext cx="8108950" cy="1000274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9663" y="78529"/>
            <a:ext cx="7304675" cy="468911"/>
          </a:xfrm>
          <a:prstGeom prst="rect">
            <a:avLst/>
          </a:prstGeom>
        </p:spPr>
        <p:txBody>
          <a:bodyPr lIns="0" tIns="0" rIns="0" bIns="0"/>
          <a:lstStyle>
            <a:lvl1pPr>
              <a:defRPr sz="3047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260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260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1260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9663" y="78529"/>
            <a:ext cx="7304675" cy="468911"/>
          </a:xfrm>
          <a:prstGeom prst="rect">
            <a:avLst/>
          </a:prstGeom>
        </p:spPr>
        <p:txBody>
          <a:bodyPr lIns="0" tIns="0" rIns="0" bIns="0"/>
          <a:lstStyle>
            <a:lvl1pPr>
              <a:defRPr sz="3047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260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260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1260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260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2606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1260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5" Type="http://schemas.openxmlformats.org/officeDocument/2006/relationships/theme" Target="../theme/theme1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2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2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12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D91DC77-3ABD-E840-8C6D-D268CCD775E8}"/>
              </a:ext>
            </a:extLst>
          </p:cNvPr>
          <p:cNvGrpSpPr/>
          <p:nvPr userDrawn="1"/>
        </p:nvGrpSpPr>
        <p:grpSpPr>
          <a:xfrm>
            <a:off x="452783" y="0"/>
            <a:ext cx="6592770" cy="862461"/>
            <a:chOff x="994857" y="0"/>
            <a:chExt cx="14495955" cy="1896349"/>
          </a:xfrm>
        </p:grpSpPr>
        <p:pic>
          <p:nvPicPr>
            <p:cNvPr id="48" name="object 2">
              <a:extLst>
                <a:ext uri="{FF2B5EF4-FFF2-40B4-BE49-F238E27FC236}">
                  <a16:creationId xmlns:a16="http://schemas.microsoft.com/office/drawing/2014/main" id="{455593D9-60E1-4640-AAD3-57E9998461E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4857" y="0"/>
              <a:ext cx="14495955" cy="1896349"/>
            </a:xfrm>
            <a:prstGeom prst="rect">
              <a:avLst/>
            </a:prstGeom>
          </p:spPr>
        </p:pic>
        <p:sp>
          <p:nvSpPr>
            <p:cNvPr id="49" name="object 6">
              <a:extLst>
                <a:ext uri="{FF2B5EF4-FFF2-40B4-BE49-F238E27FC236}">
                  <a16:creationId xmlns:a16="http://schemas.microsoft.com/office/drawing/2014/main" id="{011F38B6-6D26-664F-AAC4-60309C1CDD95}"/>
                </a:ext>
              </a:extLst>
            </p:cNvPr>
            <p:cNvSpPr txBox="1"/>
            <p:nvPr/>
          </p:nvSpPr>
          <p:spPr>
            <a:xfrm>
              <a:off x="12124221" y="287631"/>
              <a:ext cx="442429" cy="335962"/>
            </a:xfrm>
            <a:prstGeom prst="rect">
              <a:avLst/>
            </a:prstGeom>
          </p:spPr>
          <p:txBody>
            <a:bodyPr vert="horz" wrap="square" lIns="0" tIns="5776" rIns="0" bIns="0" rtlCol="0">
              <a:spAutoFit/>
            </a:bodyPr>
            <a:lstStyle/>
            <a:p>
              <a:pPr marL="5776">
                <a:spcBef>
                  <a:spcPts val="45"/>
                </a:spcBef>
              </a:pPr>
              <a:r>
                <a:rPr sz="955" b="1" spc="-11" dirty="0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th</a:t>
              </a:r>
              <a:endParaRPr sz="955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50" name="object 3">
            <a:extLst>
              <a:ext uri="{FF2B5EF4-FFF2-40B4-BE49-F238E27FC236}">
                <a16:creationId xmlns:a16="http://schemas.microsoft.com/office/drawing/2014/main" id="{7C5E5B47-821F-154E-83CD-A950FBD9FC11}"/>
              </a:ext>
            </a:extLst>
          </p:cNvPr>
          <p:cNvSpPr txBox="1">
            <a:spLocks/>
          </p:cNvSpPr>
          <p:nvPr userDrawn="1"/>
        </p:nvSpPr>
        <p:spPr>
          <a:xfrm>
            <a:off x="919919" y="141246"/>
            <a:ext cx="3340179" cy="343800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defTabSz="914400">
              <a:spcBef>
                <a:spcPts val="61"/>
              </a:spcBef>
            </a:pPr>
            <a:r>
              <a:rPr lang="en-US" sz="2183" b="1" i="0" kern="0" spc="39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Are</a:t>
            </a:r>
            <a:r>
              <a:rPr lang="en-US" sz="2183" b="1" i="0" kern="0" spc="98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183" b="1" i="0" kern="0" spc="32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you</a:t>
            </a:r>
            <a:r>
              <a:rPr lang="en-US" sz="2183" b="1" i="0" kern="0" spc="98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183" b="1" i="0" kern="0" spc="43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fully</a:t>
            </a:r>
            <a:r>
              <a:rPr lang="en-US" sz="2183" b="1" i="0" kern="0" spc="98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183" b="1" i="0" kern="0" spc="52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vaccinated?</a:t>
            </a:r>
            <a:endParaRPr lang="en-US" sz="2183" b="1" i="0" kern="0" spc="43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1" name="object 4">
            <a:extLst>
              <a:ext uri="{FF2B5EF4-FFF2-40B4-BE49-F238E27FC236}">
                <a16:creationId xmlns:a16="http://schemas.microsoft.com/office/drawing/2014/main" id="{6E7F2BE7-A523-6341-8C3C-8797358C04E9}"/>
              </a:ext>
            </a:extLst>
          </p:cNvPr>
          <p:cNvSpPr/>
          <p:nvPr userDrawn="1"/>
        </p:nvSpPr>
        <p:spPr>
          <a:xfrm>
            <a:off x="5964611" y="4777272"/>
            <a:ext cx="2850440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52" name="object 5">
            <a:extLst>
              <a:ext uri="{FF2B5EF4-FFF2-40B4-BE49-F238E27FC236}">
                <a16:creationId xmlns:a16="http://schemas.microsoft.com/office/drawing/2014/main" id="{6E3433F2-47DA-1047-A742-0EC0E0B362F1}"/>
              </a:ext>
            </a:extLst>
          </p:cNvPr>
          <p:cNvSpPr txBox="1"/>
          <p:nvPr userDrawn="1"/>
        </p:nvSpPr>
        <p:spPr>
          <a:xfrm>
            <a:off x="7045553" y="288210"/>
            <a:ext cx="1776078" cy="342825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1092" b="1" dirty="0">
                <a:solidFill>
                  <a:srgbClr val="00AD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Week </a:t>
            </a:r>
            <a:br>
              <a:rPr lang="en-US" sz="1092" b="1" dirty="0">
                <a:solidFill>
                  <a:srgbClr val="00ADE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92" b="1" dirty="0">
                <a:solidFill>
                  <a:srgbClr val="00AD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Americas</a:t>
            </a:r>
            <a:endParaRPr sz="1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7">
            <a:extLst>
              <a:ext uri="{FF2B5EF4-FFF2-40B4-BE49-F238E27FC236}">
                <a16:creationId xmlns:a16="http://schemas.microsoft.com/office/drawing/2014/main" id="{EDD60F03-F6B2-3743-80DB-A8E5C505F911}"/>
              </a:ext>
            </a:extLst>
          </p:cNvPr>
          <p:cNvSpPr/>
          <p:nvPr userDrawn="1"/>
        </p:nvSpPr>
        <p:spPr>
          <a:xfrm>
            <a:off x="868854" y="4648566"/>
            <a:ext cx="937728" cy="257608"/>
          </a:xfrm>
          <a:custGeom>
            <a:avLst/>
            <a:gdLst/>
            <a:ahLst/>
            <a:cxnLst/>
            <a:rect l="l" t="t" r="r" b="b"/>
            <a:pathLst>
              <a:path w="2061845" h="566420">
                <a:moveTo>
                  <a:pt x="651103" y="194614"/>
                </a:moveTo>
                <a:lnTo>
                  <a:pt x="645172" y="142481"/>
                </a:lnTo>
                <a:lnTo>
                  <a:pt x="640867" y="131368"/>
                </a:lnTo>
                <a:lnTo>
                  <a:pt x="628688" y="99898"/>
                </a:lnTo>
                <a:lnTo>
                  <a:pt x="603643" y="66040"/>
                </a:lnTo>
                <a:lnTo>
                  <a:pt x="571982" y="40144"/>
                </a:lnTo>
                <a:lnTo>
                  <a:pt x="535673" y="21386"/>
                </a:lnTo>
                <a:lnTo>
                  <a:pt x="496709" y="8966"/>
                </a:lnTo>
                <a:lnTo>
                  <a:pt x="457034" y="2108"/>
                </a:lnTo>
                <a:lnTo>
                  <a:pt x="418630" y="0"/>
                </a:lnTo>
                <a:lnTo>
                  <a:pt x="407720" y="0"/>
                </a:lnTo>
                <a:lnTo>
                  <a:pt x="407720" y="198666"/>
                </a:lnTo>
                <a:lnTo>
                  <a:pt x="397598" y="236753"/>
                </a:lnTo>
                <a:lnTo>
                  <a:pt x="370941" y="258876"/>
                </a:lnTo>
                <a:lnTo>
                  <a:pt x="333400" y="269138"/>
                </a:lnTo>
                <a:lnTo>
                  <a:pt x="290588" y="271653"/>
                </a:lnTo>
                <a:lnTo>
                  <a:pt x="237007" y="271653"/>
                </a:lnTo>
                <a:lnTo>
                  <a:pt x="237007" y="131368"/>
                </a:lnTo>
                <a:lnTo>
                  <a:pt x="289674" y="131368"/>
                </a:lnTo>
                <a:lnTo>
                  <a:pt x="333019" y="133451"/>
                </a:lnTo>
                <a:lnTo>
                  <a:pt x="370827" y="142519"/>
                </a:lnTo>
                <a:lnTo>
                  <a:pt x="397573" y="162839"/>
                </a:lnTo>
                <a:lnTo>
                  <a:pt x="407720" y="198666"/>
                </a:lnTo>
                <a:lnTo>
                  <a:pt x="407720" y="0"/>
                </a:lnTo>
                <a:lnTo>
                  <a:pt x="0" y="0"/>
                </a:lnTo>
                <a:lnTo>
                  <a:pt x="0" y="566000"/>
                </a:lnTo>
                <a:lnTo>
                  <a:pt x="243357" y="566000"/>
                </a:lnTo>
                <a:lnTo>
                  <a:pt x="243357" y="403021"/>
                </a:lnTo>
                <a:lnTo>
                  <a:pt x="417715" y="403021"/>
                </a:lnTo>
                <a:lnTo>
                  <a:pt x="464235" y="400113"/>
                </a:lnTo>
                <a:lnTo>
                  <a:pt x="507809" y="391210"/>
                </a:lnTo>
                <a:lnTo>
                  <a:pt x="547420" y="375983"/>
                </a:lnTo>
                <a:lnTo>
                  <a:pt x="582079" y="354152"/>
                </a:lnTo>
                <a:lnTo>
                  <a:pt x="610768" y="325412"/>
                </a:lnTo>
                <a:lnTo>
                  <a:pt x="632510" y="289433"/>
                </a:lnTo>
                <a:lnTo>
                  <a:pt x="638136" y="271653"/>
                </a:lnTo>
                <a:lnTo>
                  <a:pt x="646290" y="245935"/>
                </a:lnTo>
                <a:lnTo>
                  <a:pt x="651103" y="194614"/>
                </a:lnTo>
                <a:close/>
              </a:path>
              <a:path w="2061845" h="566420">
                <a:moveTo>
                  <a:pt x="1380388" y="566013"/>
                </a:moveTo>
                <a:lnTo>
                  <a:pt x="1331480" y="443560"/>
                </a:lnTo>
                <a:lnTo>
                  <a:pt x="1277048" y="307327"/>
                </a:lnTo>
                <a:lnTo>
                  <a:pt x="1202867" y="121640"/>
                </a:lnTo>
                <a:lnTo>
                  <a:pt x="1154290" y="0"/>
                </a:lnTo>
                <a:lnTo>
                  <a:pt x="1052576" y="0"/>
                </a:lnTo>
                <a:lnTo>
                  <a:pt x="1052576" y="307327"/>
                </a:lnTo>
                <a:lnTo>
                  <a:pt x="911821" y="307327"/>
                </a:lnTo>
                <a:lnTo>
                  <a:pt x="981748" y="121640"/>
                </a:lnTo>
                <a:lnTo>
                  <a:pt x="983564" y="121640"/>
                </a:lnTo>
                <a:lnTo>
                  <a:pt x="1052576" y="307327"/>
                </a:lnTo>
                <a:lnTo>
                  <a:pt x="1052576" y="0"/>
                </a:lnTo>
                <a:lnTo>
                  <a:pt x="819200" y="0"/>
                </a:lnTo>
                <a:lnTo>
                  <a:pt x="596722" y="566013"/>
                </a:lnTo>
                <a:lnTo>
                  <a:pt x="839177" y="566013"/>
                </a:lnTo>
                <a:lnTo>
                  <a:pt x="878217" y="443560"/>
                </a:lnTo>
                <a:lnTo>
                  <a:pt x="1083449" y="443560"/>
                </a:lnTo>
                <a:lnTo>
                  <a:pt x="1125220" y="566013"/>
                </a:lnTo>
                <a:lnTo>
                  <a:pt x="1380388" y="566013"/>
                </a:lnTo>
                <a:close/>
              </a:path>
              <a:path w="2061845" h="566420">
                <a:moveTo>
                  <a:pt x="2061578" y="0"/>
                </a:moveTo>
                <a:lnTo>
                  <a:pt x="1818195" y="0"/>
                </a:lnTo>
                <a:lnTo>
                  <a:pt x="1818195" y="195580"/>
                </a:lnTo>
                <a:lnTo>
                  <a:pt x="1655660" y="195580"/>
                </a:lnTo>
                <a:lnTo>
                  <a:pt x="1655660" y="0"/>
                </a:lnTo>
                <a:lnTo>
                  <a:pt x="1412290" y="0"/>
                </a:lnTo>
                <a:lnTo>
                  <a:pt x="1412290" y="195580"/>
                </a:lnTo>
                <a:lnTo>
                  <a:pt x="1412290" y="361950"/>
                </a:lnTo>
                <a:lnTo>
                  <a:pt x="1412290" y="566420"/>
                </a:lnTo>
                <a:lnTo>
                  <a:pt x="1655660" y="566420"/>
                </a:lnTo>
                <a:lnTo>
                  <a:pt x="1655660" y="361950"/>
                </a:lnTo>
                <a:lnTo>
                  <a:pt x="1818195" y="361950"/>
                </a:lnTo>
                <a:lnTo>
                  <a:pt x="1818195" y="566420"/>
                </a:lnTo>
                <a:lnTo>
                  <a:pt x="2061578" y="566420"/>
                </a:lnTo>
                <a:lnTo>
                  <a:pt x="2061578" y="361950"/>
                </a:lnTo>
                <a:lnTo>
                  <a:pt x="2061578" y="195580"/>
                </a:lnTo>
                <a:lnTo>
                  <a:pt x="2061578" y="0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54" name="object 8">
            <a:extLst>
              <a:ext uri="{FF2B5EF4-FFF2-40B4-BE49-F238E27FC236}">
                <a16:creationId xmlns:a16="http://schemas.microsoft.com/office/drawing/2014/main" id="{9994378D-7A82-284E-AA8C-8293672B798A}"/>
              </a:ext>
            </a:extLst>
          </p:cNvPr>
          <p:cNvSpPr/>
          <p:nvPr userDrawn="1"/>
        </p:nvSpPr>
        <p:spPr>
          <a:xfrm>
            <a:off x="1834998" y="4644136"/>
            <a:ext cx="321144" cy="266272"/>
          </a:xfrm>
          <a:custGeom>
            <a:avLst/>
            <a:gdLst/>
            <a:ahLst/>
            <a:cxnLst/>
            <a:rect l="l" t="t" r="r" b="b"/>
            <a:pathLst>
              <a:path w="706120" h="585470">
                <a:moveTo>
                  <a:pt x="351434" y="0"/>
                </a:moveTo>
                <a:lnTo>
                  <a:pt x="293307" y="2541"/>
                </a:lnTo>
                <a:lnTo>
                  <a:pt x="239900" y="10116"/>
                </a:lnTo>
                <a:lnTo>
                  <a:pt x="191385" y="22652"/>
                </a:lnTo>
                <a:lnTo>
                  <a:pt x="147933" y="40075"/>
                </a:lnTo>
                <a:lnTo>
                  <a:pt x="109717" y="62312"/>
                </a:lnTo>
                <a:lnTo>
                  <a:pt x="76909" y="89290"/>
                </a:lnTo>
                <a:lnTo>
                  <a:pt x="49680" y="120936"/>
                </a:lnTo>
                <a:lnTo>
                  <a:pt x="28203" y="157177"/>
                </a:lnTo>
                <a:lnTo>
                  <a:pt x="12649" y="197939"/>
                </a:lnTo>
                <a:lnTo>
                  <a:pt x="3191" y="243149"/>
                </a:lnTo>
                <a:lnTo>
                  <a:pt x="0" y="292734"/>
                </a:lnTo>
                <a:lnTo>
                  <a:pt x="3191" y="343051"/>
                </a:lnTo>
                <a:lnTo>
                  <a:pt x="12649" y="388714"/>
                </a:lnTo>
                <a:lnTo>
                  <a:pt x="28203" y="429696"/>
                </a:lnTo>
                <a:lnTo>
                  <a:pt x="49680" y="465966"/>
                </a:lnTo>
                <a:lnTo>
                  <a:pt x="76909" y="497495"/>
                </a:lnTo>
                <a:lnTo>
                  <a:pt x="109717" y="524253"/>
                </a:lnTo>
                <a:lnTo>
                  <a:pt x="147933" y="546213"/>
                </a:lnTo>
                <a:lnTo>
                  <a:pt x="191385" y="563343"/>
                </a:lnTo>
                <a:lnTo>
                  <a:pt x="239900" y="575616"/>
                </a:lnTo>
                <a:lnTo>
                  <a:pt x="293307" y="583000"/>
                </a:lnTo>
                <a:lnTo>
                  <a:pt x="351434" y="585469"/>
                </a:lnTo>
                <a:lnTo>
                  <a:pt x="409621" y="583000"/>
                </a:lnTo>
                <a:lnTo>
                  <a:pt x="463200" y="575616"/>
                </a:lnTo>
                <a:lnTo>
                  <a:pt x="511974" y="563343"/>
                </a:lnTo>
                <a:lnTo>
                  <a:pt x="555745" y="546213"/>
                </a:lnTo>
                <a:lnTo>
                  <a:pt x="594318" y="524253"/>
                </a:lnTo>
                <a:lnTo>
                  <a:pt x="627496" y="497495"/>
                </a:lnTo>
                <a:lnTo>
                  <a:pt x="655082" y="465966"/>
                </a:lnTo>
                <a:lnTo>
                  <a:pt x="665133" y="449242"/>
                </a:lnTo>
                <a:lnTo>
                  <a:pt x="351434" y="449242"/>
                </a:lnTo>
                <a:lnTo>
                  <a:pt x="307851" y="438804"/>
                </a:lnTo>
                <a:lnTo>
                  <a:pt x="279568" y="411666"/>
                </a:lnTo>
                <a:lnTo>
                  <a:pt x="263360" y="374097"/>
                </a:lnTo>
                <a:lnTo>
                  <a:pt x="256000" y="332364"/>
                </a:lnTo>
                <a:lnTo>
                  <a:pt x="254264" y="292734"/>
                </a:lnTo>
                <a:lnTo>
                  <a:pt x="255739" y="256221"/>
                </a:lnTo>
                <a:lnTo>
                  <a:pt x="262576" y="214880"/>
                </a:lnTo>
                <a:lnTo>
                  <a:pt x="278392" y="176146"/>
                </a:lnTo>
                <a:lnTo>
                  <a:pt x="306805" y="147453"/>
                </a:lnTo>
                <a:lnTo>
                  <a:pt x="351434" y="136236"/>
                </a:lnTo>
                <a:lnTo>
                  <a:pt x="664285" y="136236"/>
                </a:lnTo>
                <a:lnTo>
                  <a:pt x="655082" y="120936"/>
                </a:lnTo>
                <a:lnTo>
                  <a:pt x="627496" y="89290"/>
                </a:lnTo>
                <a:lnTo>
                  <a:pt x="594318" y="62312"/>
                </a:lnTo>
                <a:lnTo>
                  <a:pt x="555745" y="40075"/>
                </a:lnTo>
                <a:lnTo>
                  <a:pt x="511974" y="22652"/>
                </a:lnTo>
                <a:lnTo>
                  <a:pt x="463200" y="10116"/>
                </a:lnTo>
                <a:lnTo>
                  <a:pt x="409621" y="2541"/>
                </a:lnTo>
                <a:lnTo>
                  <a:pt x="351434" y="0"/>
                </a:lnTo>
                <a:close/>
              </a:path>
              <a:path w="706120" h="585470">
                <a:moveTo>
                  <a:pt x="664285" y="136236"/>
                </a:moveTo>
                <a:lnTo>
                  <a:pt x="351434" y="136236"/>
                </a:lnTo>
                <a:lnTo>
                  <a:pt x="397298" y="147453"/>
                </a:lnTo>
                <a:lnTo>
                  <a:pt x="426340" y="176146"/>
                </a:lnTo>
                <a:lnTo>
                  <a:pt x="442439" y="214880"/>
                </a:lnTo>
                <a:lnTo>
                  <a:pt x="449474" y="256221"/>
                </a:lnTo>
                <a:lnTo>
                  <a:pt x="451326" y="292734"/>
                </a:lnTo>
                <a:lnTo>
                  <a:pt x="449823" y="332364"/>
                </a:lnTo>
                <a:lnTo>
                  <a:pt x="443485" y="374097"/>
                </a:lnTo>
                <a:lnTo>
                  <a:pt x="427910" y="411666"/>
                </a:lnTo>
                <a:lnTo>
                  <a:pt x="398694" y="438804"/>
                </a:lnTo>
                <a:lnTo>
                  <a:pt x="351434" y="449242"/>
                </a:lnTo>
                <a:lnTo>
                  <a:pt x="665133" y="449242"/>
                </a:lnTo>
                <a:lnTo>
                  <a:pt x="676880" y="429696"/>
                </a:lnTo>
                <a:lnTo>
                  <a:pt x="692694" y="388714"/>
                </a:lnTo>
                <a:lnTo>
                  <a:pt x="702326" y="343051"/>
                </a:lnTo>
                <a:lnTo>
                  <a:pt x="705580" y="292734"/>
                </a:lnTo>
                <a:lnTo>
                  <a:pt x="702326" y="243149"/>
                </a:lnTo>
                <a:lnTo>
                  <a:pt x="692694" y="197939"/>
                </a:lnTo>
                <a:lnTo>
                  <a:pt x="676880" y="157177"/>
                </a:lnTo>
                <a:lnTo>
                  <a:pt x="664285" y="136236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grpSp>
        <p:nvGrpSpPr>
          <p:cNvPr id="55" name="object 9">
            <a:extLst>
              <a:ext uri="{FF2B5EF4-FFF2-40B4-BE49-F238E27FC236}">
                <a16:creationId xmlns:a16="http://schemas.microsoft.com/office/drawing/2014/main" id="{372F83EC-8587-CF48-B39E-5FE6D1AA8501}"/>
              </a:ext>
            </a:extLst>
          </p:cNvPr>
          <p:cNvGrpSpPr/>
          <p:nvPr userDrawn="1"/>
        </p:nvGrpSpPr>
        <p:grpSpPr>
          <a:xfrm>
            <a:off x="3012024" y="4636938"/>
            <a:ext cx="740768" cy="296596"/>
            <a:chOff x="6622029" y="10195538"/>
            <a:chExt cx="1628775" cy="652145"/>
          </a:xfrm>
        </p:grpSpPr>
        <p:pic>
          <p:nvPicPr>
            <p:cNvPr id="56" name="object 10">
              <a:extLst>
                <a:ext uri="{FF2B5EF4-FFF2-40B4-BE49-F238E27FC236}">
                  <a16:creationId xmlns:a16="http://schemas.microsoft.com/office/drawing/2014/main" id="{9A7E594A-27AD-9A4F-8A60-E74DF1E73EE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2212" y="10725558"/>
              <a:ext cx="1169936" cy="121663"/>
            </a:xfrm>
            <a:prstGeom prst="rect">
              <a:avLst/>
            </a:prstGeom>
          </p:spPr>
        </p:pic>
        <p:pic>
          <p:nvPicPr>
            <p:cNvPr id="57" name="object 11">
              <a:extLst>
                <a:ext uri="{FF2B5EF4-FFF2-40B4-BE49-F238E27FC236}">
                  <a16:creationId xmlns:a16="http://schemas.microsoft.com/office/drawing/2014/main" id="{E3332FE9-3FBE-D642-B3A2-4D86E432638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2029" y="10195538"/>
              <a:ext cx="1628169" cy="497486"/>
            </a:xfrm>
            <a:prstGeom prst="rect">
              <a:avLst/>
            </a:prstGeom>
          </p:spPr>
        </p:pic>
      </p:grpSp>
      <p:grpSp>
        <p:nvGrpSpPr>
          <p:cNvPr id="58" name="object 12">
            <a:extLst>
              <a:ext uri="{FF2B5EF4-FFF2-40B4-BE49-F238E27FC236}">
                <a16:creationId xmlns:a16="http://schemas.microsoft.com/office/drawing/2014/main" id="{581693B7-6209-BF4A-A4B3-5436305C534C}"/>
              </a:ext>
            </a:extLst>
          </p:cNvPr>
          <p:cNvGrpSpPr/>
          <p:nvPr userDrawn="1"/>
        </p:nvGrpSpPr>
        <p:grpSpPr>
          <a:xfrm>
            <a:off x="2210568" y="4648271"/>
            <a:ext cx="762139" cy="261651"/>
            <a:chOff x="4859816" y="10220457"/>
            <a:chExt cx="1675764" cy="575310"/>
          </a:xfrm>
        </p:grpSpPr>
        <p:pic>
          <p:nvPicPr>
            <p:cNvPr id="59" name="object 13">
              <a:extLst>
                <a:ext uri="{FF2B5EF4-FFF2-40B4-BE49-F238E27FC236}">
                  <a16:creationId xmlns:a16="http://schemas.microsoft.com/office/drawing/2014/main" id="{1CEF900A-D5AF-0D4D-AC6F-C46B4280D31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9816" y="10220457"/>
              <a:ext cx="1380198" cy="574788"/>
            </a:xfrm>
            <a:prstGeom prst="rect">
              <a:avLst/>
            </a:prstGeom>
          </p:spPr>
        </p:pic>
        <p:sp>
          <p:nvSpPr>
            <p:cNvPr id="60" name="object 14">
              <a:extLst>
                <a:ext uri="{FF2B5EF4-FFF2-40B4-BE49-F238E27FC236}">
                  <a16:creationId xmlns:a16="http://schemas.microsoft.com/office/drawing/2014/main" id="{23E2928D-E07E-3544-B217-921592B791A2}"/>
                </a:ext>
              </a:extLst>
            </p:cNvPr>
            <p:cNvSpPr/>
            <p:nvPr/>
          </p:nvSpPr>
          <p:spPr>
            <a:xfrm>
              <a:off x="6231522" y="10241324"/>
              <a:ext cx="24765" cy="150495"/>
            </a:xfrm>
            <a:custGeom>
              <a:avLst/>
              <a:gdLst/>
              <a:ahLst/>
              <a:cxnLst/>
              <a:rect l="l" t="t" r="r" b="b"/>
              <a:pathLst>
                <a:path w="24764" h="150495">
                  <a:moveTo>
                    <a:pt x="23774" y="44767"/>
                  </a:moveTo>
                  <a:lnTo>
                    <a:pt x="381" y="44767"/>
                  </a:lnTo>
                  <a:lnTo>
                    <a:pt x="381" y="150025"/>
                  </a:lnTo>
                  <a:lnTo>
                    <a:pt x="23774" y="150025"/>
                  </a:lnTo>
                  <a:lnTo>
                    <a:pt x="23774" y="44767"/>
                  </a:lnTo>
                  <a:close/>
                </a:path>
                <a:path w="24764" h="150495">
                  <a:moveTo>
                    <a:pt x="24142" y="0"/>
                  </a:moveTo>
                  <a:lnTo>
                    <a:pt x="0" y="0"/>
                  </a:lnTo>
                  <a:lnTo>
                    <a:pt x="0" y="24930"/>
                  </a:lnTo>
                  <a:lnTo>
                    <a:pt x="24142" y="24930"/>
                  </a:lnTo>
                  <a:lnTo>
                    <a:pt x="24142" y="0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61" name="object 15">
              <a:extLst>
                <a:ext uri="{FF2B5EF4-FFF2-40B4-BE49-F238E27FC236}">
                  <a16:creationId xmlns:a16="http://schemas.microsoft.com/office/drawing/2014/main" id="{F380CF4C-9C22-A14B-B1A7-4EC46C4A2D2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7747" y="10284451"/>
              <a:ext cx="158825" cy="108520"/>
            </a:xfrm>
            <a:prstGeom prst="rect">
              <a:avLst/>
            </a:prstGeom>
          </p:spPr>
        </p:pic>
        <p:pic>
          <p:nvPicPr>
            <p:cNvPr id="62" name="object 16">
              <a:extLst>
                <a:ext uri="{FF2B5EF4-FFF2-40B4-BE49-F238E27FC236}">
                  <a16:creationId xmlns:a16="http://schemas.microsoft.com/office/drawing/2014/main" id="{45C66C19-FF54-1545-A0AF-1D5F2BA3AFA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57896" y="10284448"/>
              <a:ext cx="77526" cy="106886"/>
            </a:xfrm>
            <a:prstGeom prst="rect">
              <a:avLst/>
            </a:prstGeom>
          </p:spPr>
        </p:pic>
        <p:sp>
          <p:nvSpPr>
            <p:cNvPr id="63" name="object 17">
              <a:extLst>
                <a:ext uri="{FF2B5EF4-FFF2-40B4-BE49-F238E27FC236}">
                  <a16:creationId xmlns:a16="http://schemas.microsoft.com/office/drawing/2014/main" id="{B67CB058-193F-7749-A84B-A78A2B14D34F}"/>
                </a:ext>
              </a:extLst>
            </p:cNvPr>
            <p:cNvSpPr/>
            <p:nvPr/>
          </p:nvSpPr>
          <p:spPr>
            <a:xfrm>
              <a:off x="6258687" y="10599870"/>
              <a:ext cx="24765" cy="150495"/>
            </a:xfrm>
            <a:custGeom>
              <a:avLst/>
              <a:gdLst/>
              <a:ahLst/>
              <a:cxnLst/>
              <a:rect l="l" t="t" r="r" b="b"/>
              <a:pathLst>
                <a:path w="24764" h="150495">
                  <a:moveTo>
                    <a:pt x="23774" y="44767"/>
                  </a:moveTo>
                  <a:lnTo>
                    <a:pt x="381" y="44767"/>
                  </a:lnTo>
                  <a:lnTo>
                    <a:pt x="381" y="150012"/>
                  </a:lnTo>
                  <a:lnTo>
                    <a:pt x="23774" y="150012"/>
                  </a:lnTo>
                  <a:lnTo>
                    <a:pt x="23774" y="44767"/>
                  </a:lnTo>
                  <a:close/>
                </a:path>
                <a:path w="24764" h="150495">
                  <a:moveTo>
                    <a:pt x="24155" y="0"/>
                  </a:moveTo>
                  <a:lnTo>
                    <a:pt x="0" y="0"/>
                  </a:lnTo>
                  <a:lnTo>
                    <a:pt x="0" y="24930"/>
                  </a:lnTo>
                  <a:lnTo>
                    <a:pt x="24155" y="24930"/>
                  </a:lnTo>
                  <a:lnTo>
                    <a:pt x="24155" y="0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64" name="object 18">
              <a:extLst>
                <a:ext uri="{FF2B5EF4-FFF2-40B4-BE49-F238E27FC236}">
                  <a16:creationId xmlns:a16="http://schemas.microsoft.com/office/drawing/2014/main" id="{90907CF9-105E-994E-842C-87B3D63AABD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04914" y="10642987"/>
              <a:ext cx="85442" cy="108530"/>
            </a:xfrm>
            <a:prstGeom prst="rect">
              <a:avLst/>
            </a:prstGeom>
          </p:spPr>
        </p:pic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FE7F40E5-6E42-0546-BB1D-60ADE364FBC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9976" y="10642991"/>
              <a:ext cx="77526" cy="106886"/>
            </a:xfrm>
            <a:prstGeom prst="rect">
              <a:avLst/>
            </a:prstGeom>
          </p:spPr>
        </p:pic>
      </p:grpSp>
      <p:pic>
        <p:nvPicPr>
          <p:cNvPr id="66" name="object 20">
            <a:extLst>
              <a:ext uri="{FF2B5EF4-FFF2-40B4-BE49-F238E27FC236}">
                <a16:creationId xmlns:a16="http://schemas.microsoft.com/office/drawing/2014/main" id="{07D21A69-0B93-A346-B6D7-634E3AA836FF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004425" y="4538563"/>
            <a:ext cx="513659" cy="443143"/>
          </a:xfrm>
          <a:prstGeom prst="rect">
            <a:avLst/>
          </a:prstGeom>
        </p:spPr>
      </p:pic>
      <p:sp>
        <p:nvSpPr>
          <p:cNvPr id="67" name="object 21">
            <a:extLst>
              <a:ext uri="{FF2B5EF4-FFF2-40B4-BE49-F238E27FC236}">
                <a16:creationId xmlns:a16="http://schemas.microsoft.com/office/drawing/2014/main" id="{0426ECE5-46FF-8540-9721-4571CF7CEA48}"/>
              </a:ext>
            </a:extLst>
          </p:cNvPr>
          <p:cNvSpPr/>
          <p:nvPr userDrawn="1"/>
        </p:nvSpPr>
        <p:spPr>
          <a:xfrm>
            <a:off x="3874852" y="4609611"/>
            <a:ext cx="0" cy="380636"/>
          </a:xfrm>
          <a:custGeom>
            <a:avLst/>
            <a:gdLst/>
            <a:ahLst/>
            <a:cxnLst/>
            <a:rect l="l" t="t" r="r" b="b"/>
            <a:pathLst>
              <a:path h="836929">
                <a:moveTo>
                  <a:pt x="0" y="836864"/>
                </a:moveTo>
                <a:lnTo>
                  <a:pt x="0" y="0"/>
                </a:lnTo>
              </a:path>
            </a:pathLst>
          </a:custGeom>
          <a:ln w="6701">
            <a:solidFill>
              <a:srgbClr val="4A72B8"/>
            </a:solidFill>
          </a:ln>
        </p:spPr>
        <p:txBody>
          <a:bodyPr wrap="square" lIns="0" tIns="0" rIns="0" bIns="0" rtlCol="0"/>
          <a:lstStyle/>
          <a:p>
            <a:endParaRPr sz="372"/>
          </a:p>
        </p:txBody>
      </p:sp>
      <p:grpSp>
        <p:nvGrpSpPr>
          <p:cNvPr id="68" name="object 22">
            <a:extLst>
              <a:ext uri="{FF2B5EF4-FFF2-40B4-BE49-F238E27FC236}">
                <a16:creationId xmlns:a16="http://schemas.microsoft.com/office/drawing/2014/main" id="{8900E2C6-9931-2146-86B3-3DC6FA2A3331}"/>
              </a:ext>
            </a:extLst>
          </p:cNvPr>
          <p:cNvGrpSpPr/>
          <p:nvPr userDrawn="1"/>
        </p:nvGrpSpPr>
        <p:grpSpPr>
          <a:xfrm>
            <a:off x="2165041" y="4505650"/>
            <a:ext cx="401141" cy="62380"/>
            <a:chOff x="4759712" y="9906866"/>
            <a:chExt cx="882015" cy="137160"/>
          </a:xfrm>
        </p:grpSpPr>
        <p:pic>
          <p:nvPicPr>
            <p:cNvPr id="69" name="object 23">
              <a:extLst>
                <a:ext uri="{FF2B5EF4-FFF2-40B4-BE49-F238E27FC236}">
                  <a16:creationId xmlns:a16="http://schemas.microsoft.com/office/drawing/2014/main" id="{2DACB2AA-20B9-D948-A9CC-A3F8A7682608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70" name="object 24">
              <a:extLst>
                <a:ext uri="{FF2B5EF4-FFF2-40B4-BE49-F238E27FC236}">
                  <a16:creationId xmlns:a16="http://schemas.microsoft.com/office/drawing/2014/main" id="{82A6C6B5-7F4C-714D-9E2C-14395D8BAEEE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71" name="object 25">
              <a:extLst>
                <a:ext uri="{FF2B5EF4-FFF2-40B4-BE49-F238E27FC236}">
                  <a16:creationId xmlns:a16="http://schemas.microsoft.com/office/drawing/2014/main" id="{2ED060C1-3EF2-7D49-A54F-00128A5E7EA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  <p:pic>
          <p:nvPicPr>
            <p:cNvPr id="72" name="object 26">
              <a:extLst>
                <a:ext uri="{FF2B5EF4-FFF2-40B4-BE49-F238E27FC236}">
                  <a16:creationId xmlns:a16="http://schemas.microsoft.com/office/drawing/2014/main" id="{15E8C7A1-A386-4F4B-8ABA-449238ADFEF0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59712" y="9906866"/>
              <a:ext cx="136645" cy="136645"/>
            </a:xfrm>
            <a:prstGeom prst="rect">
              <a:avLst/>
            </a:prstGeom>
          </p:spPr>
        </p:pic>
      </p:grpSp>
      <p:grpSp>
        <p:nvGrpSpPr>
          <p:cNvPr id="73" name="object 27">
            <a:extLst>
              <a:ext uri="{FF2B5EF4-FFF2-40B4-BE49-F238E27FC236}">
                <a16:creationId xmlns:a16="http://schemas.microsoft.com/office/drawing/2014/main" id="{FBB8F110-2B48-5046-ADF0-35AFB4CECC9E}"/>
              </a:ext>
            </a:extLst>
          </p:cNvPr>
          <p:cNvGrpSpPr/>
          <p:nvPr userDrawn="1"/>
        </p:nvGrpSpPr>
        <p:grpSpPr>
          <a:xfrm>
            <a:off x="1705085" y="4507562"/>
            <a:ext cx="401141" cy="62380"/>
            <a:chOff x="3748375" y="9911070"/>
            <a:chExt cx="882015" cy="137160"/>
          </a:xfrm>
        </p:grpSpPr>
        <p:pic>
          <p:nvPicPr>
            <p:cNvPr id="74" name="object 28">
              <a:extLst>
                <a:ext uri="{FF2B5EF4-FFF2-40B4-BE49-F238E27FC236}">
                  <a16:creationId xmlns:a16="http://schemas.microsoft.com/office/drawing/2014/main" id="{6B119717-84F2-2145-8BB5-82214B2C335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8872" y="9922658"/>
              <a:ext cx="256805" cy="112122"/>
            </a:xfrm>
            <a:prstGeom prst="rect">
              <a:avLst/>
            </a:prstGeom>
          </p:spPr>
        </p:pic>
        <p:pic>
          <p:nvPicPr>
            <p:cNvPr id="75" name="object 29">
              <a:extLst>
                <a:ext uri="{FF2B5EF4-FFF2-40B4-BE49-F238E27FC236}">
                  <a16:creationId xmlns:a16="http://schemas.microsoft.com/office/drawing/2014/main" id="{80635E55-3319-B940-B0E5-8044353546A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04921" y="9921058"/>
              <a:ext cx="316707" cy="115326"/>
            </a:xfrm>
            <a:prstGeom prst="rect">
              <a:avLst/>
            </a:prstGeom>
          </p:spPr>
        </p:pic>
        <p:pic>
          <p:nvPicPr>
            <p:cNvPr id="76" name="object 30">
              <a:extLst>
                <a:ext uri="{FF2B5EF4-FFF2-40B4-BE49-F238E27FC236}">
                  <a16:creationId xmlns:a16="http://schemas.microsoft.com/office/drawing/2014/main" id="{2770A2D3-DEE4-B241-B256-2BE8E417909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40876" y="9921058"/>
              <a:ext cx="89306" cy="115326"/>
            </a:xfrm>
            <a:prstGeom prst="rect">
              <a:avLst/>
            </a:prstGeom>
          </p:spPr>
        </p:pic>
        <p:pic>
          <p:nvPicPr>
            <p:cNvPr id="77" name="object 31">
              <a:extLst>
                <a:ext uri="{FF2B5EF4-FFF2-40B4-BE49-F238E27FC236}">
                  <a16:creationId xmlns:a16="http://schemas.microsoft.com/office/drawing/2014/main" id="{3A9FA86C-08F3-FD46-A192-E1E2089952A1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48375" y="9911070"/>
              <a:ext cx="136645" cy="136645"/>
            </a:xfrm>
            <a:prstGeom prst="rect">
              <a:avLst/>
            </a:prstGeom>
          </p:spPr>
        </p:pic>
      </p:grpSp>
      <p:grpSp>
        <p:nvGrpSpPr>
          <p:cNvPr id="78" name="object 32">
            <a:extLst>
              <a:ext uri="{FF2B5EF4-FFF2-40B4-BE49-F238E27FC236}">
                <a16:creationId xmlns:a16="http://schemas.microsoft.com/office/drawing/2014/main" id="{F4B6BEF1-4438-E842-9228-3EEF3DD966A9}"/>
              </a:ext>
            </a:extLst>
          </p:cNvPr>
          <p:cNvGrpSpPr/>
          <p:nvPr userDrawn="1"/>
        </p:nvGrpSpPr>
        <p:grpSpPr>
          <a:xfrm>
            <a:off x="2628414" y="4501414"/>
            <a:ext cx="357532" cy="62380"/>
            <a:chOff x="5778559" y="9897553"/>
            <a:chExt cx="786130" cy="137160"/>
          </a:xfrm>
        </p:grpSpPr>
        <p:sp>
          <p:nvSpPr>
            <p:cNvPr id="79" name="object 33">
              <a:extLst>
                <a:ext uri="{FF2B5EF4-FFF2-40B4-BE49-F238E27FC236}">
                  <a16:creationId xmlns:a16="http://schemas.microsoft.com/office/drawing/2014/main" id="{AFB13C0F-874D-8240-9B95-1EC4B7B124C7}"/>
                </a:ext>
              </a:extLst>
            </p:cNvPr>
            <p:cNvSpPr/>
            <p:nvPr/>
          </p:nvSpPr>
          <p:spPr>
            <a:xfrm>
              <a:off x="5959056" y="9905193"/>
              <a:ext cx="605790" cy="109855"/>
            </a:xfrm>
            <a:custGeom>
              <a:avLst/>
              <a:gdLst/>
              <a:ahLst/>
              <a:cxnLst/>
              <a:rect l="l" t="t" r="r" b="b"/>
              <a:pathLst>
                <a:path w="605790" h="109854">
                  <a:moveTo>
                    <a:pt x="84937" y="54838"/>
                  </a:moveTo>
                  <a:lnTo>
                    <a:pt x="81419" y="30099"/>
                  </a:lnTo>
                  <a:lnTo>
                    <a:pt x="73075" y="14973"/>
                  </a:lnTo>
                  <a:lnTo>
                    <a:pt x="72009" y="13042"/>
                  </a:lnTo>
                  <a:lnTo>
                    <a:pt x="64770" y="7785"/>
                  </a:lnTo>
                  <a:lnTo>
                    <a:pt x="64770" y="54838"/>
                  </a:lnTo>
                  <a:lnTo>
                    <a:pt x="63030" y="73444"/>
                  </a:lnTo>
                  <a:lnTo>
                    <a:pt x="58267" y="85775"/>
                  </a:lnTo>
                  <a:lnTo>
                    <a:pt x="51181" y="92608"/>
                  </a:lnTo>
                  <a:lnTo>
                    <a:pt x="42468" y="94716"/>
                  </a:lnTo>
                  <a:lnTo>
                    <a:pt x="33769" y="92608"/>
                  </a:lnTo>
                  <a:lnTo>
                    <a:pt x="26682" y="85775"/>
                  </a:lnTo>
                  <a:lnTo>
                    <a:pt x="21907" y="73444"/>
                  </a:lnTo>
                  <a:lnTo>
                    <a:pt x="20167" y="54838"/>
                  </a:lnTo>
                  <a:lnTo>
                    <a:pt x="21907" y="36245"/>
                  </a:lnTo>
                  <a:lnTo>
                    <a:pt x="26682" y="23914"/>
                  </a:lnTo>
                  <a:lnTo>
                    <a:pt x="33769" y="17081"/>
                  </a:lnTo>
                  <a:lnTo>
                    <a:pt x="42468" y="14973"/>
                  </a:lnTo>
                  <a:lnTo>
                    <a:pt x="51181" y="17081"/>
                  </a:lnTo>
                  <a:lnTo>
                    <a:pt x="58267" y="23914"/>
                  </a:lnTo>
                  <a:lnTo>
                    <a:pt x="63030" y="36245"/>
                  </a:lnTo>
                  <a:lnTo>
                    <a:pt x="64770" y="54838"/>
                  </a:lnTo>
                  <a:lnTo>
                    <a:pt x="64770" y="7785"/>
                  </a:lnTo>
                  <a:lnTo>
                    <a:pt x="58445" y="3175"/>
                  </a:lnTo>
                  <a:lnTo>
                    <a:pt x="42468" y="0"/>
                  </a:lnTo>
                  <a:lnTo>
                    <a:pt x="26492" y="3175"/>
                  </a:lnTo>
                  <a:lnTo>
                    <a:pt x="12928" y="13042"/>
                  </a:lnTo>
                  <a:lnTo>
                    <a:pt x="3517" y="30099"/>
                  </a:lnTo>
                  <a:lnTo>
                    <a:pt x="0" y="54838"/>
                  </a:lnTo>
                  <a:lnTo>
                    <a:pt x="3517" y="79590"/>
                  </a:lnTo>
                  <a:lnTo>
                    <a:pt x="12928" y="96647"/>
                  </a:lnTo>
                  <a:lnTo>
                    <a:pt x="26492" y="106502"/>
                  </a:lnTo>
                  <a:lnTo>
                    <a:pt x="42468" y="109677"/>
                  </a:lnTo>
                  <a:lnTo>
                    <a:pt x="58445" y="106502"/>
                  </a:lnTo>
                  <a:lnTo>
                    <a:pt x="72009" y="96647"/>
                  </a:lnTo>
                  <a:lnTo>
                    <a:pt x="73075" y="94716"/>
                  </a:lnTo>
                  <a:lnTo>
                    <a:pt x="81419" y="79590"/>
                  </a:lnTo>
                  <a:lnTo>
                    <a:pt x="84937" y="54838"/>
                  </a:lnTo>
                  <a:close/>
                </a:path>
                <a:path w="605790" h="109854">
                  <a:moveTo>
                    <a:pt x="166344" y="33909"/>
                  </a:moveTo>
                  <a:lnTo>
                    <a:pt x="146799" y="3657"/>
                  </a:lnTo>
                  <a:lnTo>
                    <a:pt x="146799" y="22301"/>
                  </a:lnTo>
                  <a:lnTo>
                    <a:pt x="146799" y="45529"/>
                  </a:lnTo>
                  <a:lnTo>
                    <a:pt x="141439" y="51485"/>
                  </a:lnTo>
                  <a:lnTo>
                    <a:pt x="121894" y="51485"/>
                  </a:lnTo>
                  <a:lnTo>
                    <a:pt x="121894" y="16497"/>
                  </a:lnTo>
                  <a:lnTo>
                    <a:pt x="141439" y="16497"/>
                  </a:lnTo>
                  <a:lnTo>
                    <a:pt x="146799" y="22301"/>
                  </a:lnTo>
                  <a:lnTo>
                    <a:pt x="146799" y="3657"/>
                  </a:lnTo>
                  <a:lnTo>
                    <a:pt x="132892" y="1524"/>
                  </a:lnTo>
                  <a:lnTo>
                    <a:pt x="102336" y="1524"/>
                  </a:lnTo>
                  <a:lnTo>
                    <a:pt x="102336" y="108165"/>
                  </a:lnTo>
                  <a:lnTo>
                    <a:pt x="121894" y="108165"/>
                  </a:lnTo>
                  <a:lnTo>
                    <a:pt x="121894" y="66446"/>
                  </a:lnTo>
                  <a:lnTo>
                    <a:pt x="132892" y="66446"/>
                  </a:lnTo>
                  <a:lnTo>
                    <a:pt x="147396" y="64198"/>
                  </a:lnTo>
                  <a:lnTo>
                    <a:pt x="157873" y="57746"/>
                  </a:lnTo>
                  <a:lnTo>
                    <a:pt x="161747" y="51485"/>
                  </a:lnTo>
                  <a:lnTo>
                    <a:pt x="164211" y="47510"/>
                  </a:lnTo>
                  <a:lnTo>
                    <a:pt x="166344" y="33909"/>
                  </a:lnTo>
                  <a:close/>
                </a:path>
                <a:path w="605790" h="109854">
                  <a:moveTo>
                    <a:pt x="240118" y="77609"/>
                  </a:moveTo>
                  <a:lnTo>
                    <a:pt x="198882" y="36055"/>
                  </a:lnTo>
                  <a:lnTo>
                    <a:pt x="198882" y="20777"/>
                  </a:lnTo>
                  <a:lnTo>
                    <a:pt x="203911" y="15570"/>
                  </a:lnTo>
                  <a:lnTo>
                    <a:pt x="222707" y="15570"/>
                  </a:lnTo>
                  <a:lnTo>
                    <a:pt x="228968" y="18326"/>
                  </a:lnTo>
                  <a:lnTo>
                    <a:pt x="233705" y="20154"/>
                  </a:lnTo>
                  <a:lnTo>
                    <a:pt x="234619" y="3810"/>
                  </a:lnTo>
                  <a:lnTo>
                    <a:pt x="231571" y="2895"/>
                  </a:lnTo>
                  <a:lnTo>
                    <a:pt x="223621" y="0"/>
                  </a:lnTo>
                  <a:lnTo>
                    <a:pt x="212318" y="0"/>
                  </a:lnTo>
                  <a:lnTo>
                    <a:pt x="199529" y="1841"/>
                  </a:lnTo>
                  <a:lnTo>
                    <a:pt x="188810" y="7340"/>
                  </a:lnTo>
                  <a:lnTo>
                    <a:pt x="181444" y="16433"/>
                  </a:lnTo>
                  <a:lnTo>
                    <a:pt x="178714" y="29032"/>
                  </a:lnTo>
                  <a:lnTo>
                    <a:pt x="179946" y="38379"/>
                  </a:lnTo>
                  <a:lnTo>
                    <a:pt x="183464" y="45986"/>
                  </a:lnTo>
                  <a:lnTo>
                    <a:pt x="188950" y="52095"/>
                  </a:lnTo>
                  <a:lnTo>
                    <a:pt x="196126" y="56984"/>
                  </a:lnTo>
                  <a:lnTo>
                    <a:pt x="215519" y="67678"/>
                  </a:lnTo>
                  <a:lnTo>
                    <a:pt x="219951" y="71043"/>
                  </a:lnTo>
                  <a:lnTo>
                    <a:pt x="219951" y="89357"/>
                  </a:lnTo>
                  <a:lnTo>
                    <a:pt x="212318" y="94107"/>
                  </a:lnTo>
                  <a:lnTo>
                    <a:pt x="193370" y="94107"/>
                  </a:lnTo>
                  <a:lnTo>
                    <a:pt x="184975" y="89979"/>
                  </a:lnTo>
                  <a:lnTo>
                    <a:pt x="181152" y="87528"/>
                  </a:lnTo>
                  <a:lnTo>
                    <a:pt x="180086" y="104940"/>
                  </a:lnTo>
                  <a:lnTo>
                    <a:pt x="185432" y="108153"/>
                  </a:lnTo>
                  <a:lnTo>
                    <a:pt x="193675" y="109689"/>
                  </a:lnTo>
                  <a:lnTo>
                    <a:pt x="204368" y="109689"/>
                  </a:lnTo>
                  <a:lnTo>
                    <a:pt x="218528" y="107721"/>
                  </a:lnTo>
                  <a:lnTo>
                    <a:pt x="229870" y="101777"/>
                  </a:lnTo>
                  <a:lnTo>
                    <a:pt x="237388" y="91770"/>
                  </a:lnTo>
                  <a:lnTo>
                    <a:pt x="240118" y="77609"/>
                  </a:lnTo>
                  <a:close/>
                </a:path>
                <a:path w="605790" h="109854">
                  <a:moveTo>
                    <a:pt x="321983" y="33909"/>
                  </a:moveTo>
                  <a:lnTo>
                    <a:pt x="302437" y="3657"/>
                  </a:lnTo>
                  <a:lnTo>
                    <a:pt x="302437" y="22301"/>
                  </a:lnTo>
                  <a:lnTo>
                    <a:pt x="302437" y="45529"/>
                  </a:lnTo>
                  <a:lnTo>
                    <a:pt x="297078" y="51485"/>
                  </a:lnTo>
                  <a:lnTo>
                    <a:pt x="277533" y="51485"/>
                  </a:lnTo>
                  <a:lnTo>
                    <a:pt x="277533" y="16497"/>
                  </a:lnTo>
                  <a:lnTo>
                    <a:pt x="297078" y="16497"/>
                  </a:lnTo>
                  <a:lnTo>
                    <a:pt x="302437" y="22301"/>
                  </a:lnTo>
                  <a:lnTo>
                    <a:pt x="302437" y="3657"/>
                  </a:lnTo>
                  <a:lnTo>
                    <a:pt x="288531" y="1524"/>
                  </a:lnTo>
                  <a:lnTo>
                    <a:pt x="257975" y="1524"/>
                  </a:lnTo>
                  <a:lnTo>
                    <a:pt x="257975" y="108165"/>
                  </a:lnTo>
                  <a:lnTo>
                    <a:pt x="277533" y="108165"/>
                  </a:lnTo>
                  <a:lnTo>
                    <a:pt x="277533" y="66446"/>
                  </a:lnTo>
                  <a:lnTo>
                    <a:pt x="288531" y="66446"/>
                  </a:lnTo>
                  <a:lnTo>
                    <a:pt x="303034" y="64198"/>
                  </a:lnTo>
                  <a:lnTo>
                    <a:pt x="313512" y="57746"/>
                  </a:lnTo>
                  <a:lnTo>
                    <a:pt x="317385" y="51485"/>
                  </a:lnTo>
                  <a:lnTo>
                    <a:pt x="319849" y="47510"/>
                  </a:lnTo>
                  <a:lnTo>
                    <a:pt x="321983" y="33909"/>
                  </a:lnTo>
                  <a:close/>
                </a:path>
                <a:path w="605790" h="109854">
                  <a:moveTo>
                    <a:pt x="419290" y="108165"/>
                  </a:moveTo>
                  <a:lnTo>
                    <a:pt x="411010" y="82486"/>
                  </a:lnTo>
                  <a:lnTo>
                    <a:pt x="406196" y="67525"/>
                  </a:lnTo>
                  <a:lnTo>
                    <a:pt x="390131" y="17716"/>
                  </a:lnTo>
                  <a:lnTo>
                    <a:pt x="387515" y="9601"/>
                  </a:lnTo>
                  <a:lnTo>
                    <a:pt x="387515" y="67525"/>
                  </a:lnTo>
                  <a:lnTo>
                    <a:pt x="359092" y="67525"/>
                  </a:lnTo>
                  <a:lnTo>
                    <a:pt x="373761" y="17716"/>
                  </a:lnTo>
                  <a:lnTo>
                    <a:pt x="374065" y="17716"/>
                  </a:lnTo>
                  <a:lnTo>
                    <a:pt x="387515" y="67525"/>
                  </a:lnTo>
                  <a:lnTo>
                    <a:pt x="387515" y="9601"/>
                  </a:lnTo>
                  <a:lnTo>
                    <a:pt x="384911" y="1524"/>
                  </a:lnTo>
                  <a:lnTo>
                    <a:pt x="363524" y="1524"/>
                  </a:lnTo>
                  <a:lnTo>
                    <a:pt x="327774" y="108165"/>
                  </a:lnTo>
                  <a:lnTo>
                    <a:pt x="347332" y="108165"/>
                  </a:lnTo>
                  <a:lnTo>
                    <a:pt x="354965" y="82486"/>
                  </a:lnTo>
                  <a:lnTo>
                    <a:pt x="391629" y="82486"/>
                  </a:lnTo>
                  <a:lnTo>
                    <a:pt x="399122" y="108165"/>
                  </a:lnTo>
                  <a:lnTo>
                    <a:pt x="419290" y="108165"/>
                  </a:lnTo>
                  <a:close/>
                </a:path>
                <a:path w="605790" h="109854">
                  <a:moveTo>
                    <a:pt x="502221" y="1524"/>
                  </a:moveTo>
                  <a:lnTo>
                    <a:pt x="482676" y="1524"/>
                  </a:lnTo>
                  <a:lnTo>
                    <a:pt x="482676" y="44907"/>
                  </a:lnTo>
                  <a:lnTo>
                    <a:pt x="451040" y="44907"/>
                  </a:lnTo>
                  <a:lnTo>
                    <a:pt x="451040" y="1524"/>
                  </a:lnTo>
                  <a:lnTo>
                    <a:pt x="431495" y="1524"/>
                  </a:lnTo>
                  <a:lnTo>
                    <a:pt x="431495" y="108153"/>
                  </a:lnTo>
                  <a:lnTo>
                    <a:pt x="451040" y="108153"/>
                  </a:lnTo>
                  <a:lnTo>
                    <a:pt x="451040" y="61112"/>
                  </a:lnTo>
                  <a:lnTo>
                    <a:pt x="482676" y="61112"/>
                  </a:lnTo>
                  <a:lnTo>
                    <a:pt x="482676" y="108153"/>
                  </a:lnTo>
                  <a:lnTo>
                    <a:pt x="502221" y="108153"/>
                  </a:lnTo>
                  <a:lnTo>
                    <a:pt x="502221" y="1524"/>
                  </a:lnTo>
                  <a:close/>
                </a:path>
                <a:path w="605790" h="109854">
                  <a:moveTo>
                    <a:pt x="605485" y="54838"/>
                  </a:moveTo>
                  <a:lnTo>
                    <a:pt x="601954" y="30099"/>
                  </a:lnTo>
                  <a:lnTo>
                    <a:pt x="593610" y="14973"/>
                  </a:lnTo>
                  <a:lnTo>
                    <a:pt x="592556" y="13042"/>
                  </a:lnTo>
                  <a:lnTo>
                    <a:pt x="585317" y="7785"/>
                  </a:lnTo>
                  <a:lnTo>
                    <a:pt x="585317" y="54838"/>
                  </a:lnTo>
                  <a:lnTo>
                    <a:pt x="583565" y="73444"/>
                  </a:lnTo>
                  <a:lnTo>
                    <a:pt x="578802" y="85775"/>
                  </a:lnTo>
                  <a:lnTo>
                    <a:pt x="571715" y="92608"/>
                  </a:lnTo>
                  <a:lnTo>
                    <a:pt x="563016" y="94716"/>
                  </a:lnTo>
                  <a:lnTo>
                    <a:pt x="554304" y="92608"/>
                  </a:lnTo>
                  <a:lnTo>
                    <a:pt x="547217" y="85775"/>
                  </a:lnTo>
                  <a:lnTo>
                    <a:pt x="542455" y="73444"/>
                  </a:lnTo>
                  <a:lnTo>
                    <a:pt x="540702" y="54838"/>
                  </a:lnTo>
                  <a:lnTo>
                    <a:pt x="542455" y="36245"/>
                  </a:lnTo>
                  <a:lnTo>
                    <a:pt x="547217" y="23914"/>
                  </a:lnTo>
                  <a:lnTo>
                    <a:pt x="554304" y="17081"/>
                  </a:lnTo>
                  <a:lnTo>
                    <a:pt x="563016" y="14973"/>
                  </a:lnTo>
                  <a:lnTo>
                    <a:pt x="571715" y="17081"/>
                  </a:lnTo>
                  <a:lnTo>
                    <a:pt x="578802" y="23914"/>
                  </a:lnTo>
                  <a:lnTo>
                    <a:pt x="583565" y="36245"/>
                  </a:lnTo>
                  <a:lnTo>
                    <a:pt x="585317" y="54838"/>
                  </a:lnTo>
                  <a:lnTo>
                    <a:pt x="585317" y="7785"/>
                  </a:lnTo>
                  <a:lnTo>
                    <a:pt x="578993" y="3175"/>
                  </a:lnTo>
                  <a:lnTo>
                    <a:pt x="563016" y="0"/>
                  </a:lnTo>
                  <a:lnTo>
                    <a:pt x="547027" y="3175"/>
                  </a:lnTo>
                  <a:lnTo>
                    <a:pt x="533463" y="13042"/>
                  </a:lnTo>
                  <a:lnTo>
                    <a:pt x="524065" y="30099"/>
                  </a:lnTo>
                  <a:lnTo>
                    <a:pt x="520547" y="54838"/>
                  </a:lnTo>
                  <a:lnTo>
                    <a:pt x="524065" y="79590"/>
                  </a:lnTo>
                  <a:lnTo>
                    <a:pt x="533463" y="96647"/>
                  </a:lnTo>
                  <a:lnTo>
                    <a:pt x="547027" y="106502"/>
                  </a:lnTo>
                  <a:lnTo>
                    <a:pt x="563016" y="109677"/>
                  </a:lnTo>
                  <a:lnTo>
                    <a:pt x="578993" y="106502"/>
                  </a:lnTo>
                  <a:lnTo>
                    <a:pt x="592556" y="96647"/>
                  </a:lnTo>
                  <a:lnTo>
                    <a:pt x="593610" y="94716"/>
                  </a:lnTo>
                  <a:lnTo>
                    <a:pt x="601954" y="79590"/>
                  </a:lnTo>
                  <a:lnTo>
                    <a:pt x="605485" y="54838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80" name="object 34">
              <a:extLst>
                <a:ext uri="{FF2B5EF4-FFF2-40B4-BE49-F238E27FC236}">
                  <a16:creationId xmlns:a16="http://schemas.microsoft.com/office/drawing/2014/main" id="{533586C9-5AF6-E349-A87A-C39F1D4DABE6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78559" y="9897553"/>
              <a:ext cx="136645" cy="136645"/>
            </a:xfrm>
            <a:prstGeom prst="rect">
              <a:avLst/>
            </a:prstGeom>
          </p:spPr>
        </p:pic>
      </p:grpSp>
      <p:grpSp>
        <p:nvGrpSpPr>
          <p:cNvPr id="81" name="object 35">
            <a:extLst>
              <a:ext uri="{FF2B5EF4-FFF2-40B4-BE49-F238E27FC236}">
                <a16:creationId xmlns:a16="http://schemas.microsoft.com/office/drawing/2014/main" id="{320D21EF-B52E-E54D-A0C7-50A84D8808D5}"/>
              </a:ext>
            </a:extLst>
          </p:cNvPr>
          <p:cNvGrpSpPr/>
          <p:nvPr userDrawn="1"/>
        </p:nvGrpSpPr>
        <p:grpSpPr>
          <a:xfrm>
            <a:off x="3051680" y="4498757"/>
            <a:ext cx="322877" cy="62380"/>
            <a:chOff x="6709223" y="9891710"/>
            <a:chExt cx="709930" cy="137160"/>
          </a:xfrm>
        </p:grpSpPr>
        <p:pic>
          <p:nvPicPr>
            <p:cNvPr id="82" name="object 36">
              <a:extLst>
                <a:ext uri="{FF2B5EF4-FFF2-40B4-BE49-F238E27FC236}">
                  <a16:creationId xmlns:a16="http://schemas.microsoft.com/office/drawing/2014/main" id="{DA0E052C-2FFB-B54A-9356-CEBE8D21BBBA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09223" y="9891710"/>
              <a:ext cx="136645" cy="136645"/>
            </a:xfrm>
            <a:prstGeom prst="rect">
              <a:avLst/>
            </a:prstGeom>
          </p:spPr>
        </p:pic>
        <p:pic>
          <p:nvPicPr>
            <p:cNvPr id="83" name="object 37">
              <a:extLst>
                <a:ext uri="{FF2B5EF4-FFF2-40B4-BE49-F238E27FC236}">
                  <a16:creationId xmlns:a16="http://schemas.microsoft.com/office/drawing/2014/main" id="{28FE56F5-12E5-6249-B06C-60BBC74B0FC8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84" name="object 38">
              <a:extLst>
                <a:ext uri="{FF2B5EF4-FFF2-40B4-BE49-F238E27FC236}">
                  <a16:creationId xmlns:a16="http://schemas.microsoft.com/office/drawing/2014/main" id="{78092167-2236-764D-8AA7-88DA62B5CD4E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sp>
        <p:nvSpPr>
          <p:cNvPr id="85" name="object 40">
            <a:extLst>
              <a:ext uri="{FF2B5EF4-FFF2-40B4-BE49-F238E27FC236}">
                <a16:creationId xmlns:a16="http://schemas.microsoft.com/office/drawing/2014/main" id="{270294DF-1915-544F-8F8D-B6F7E4731A90}"/>
              </a:ext>
            </a:extLst>
          </p:cNvPr>
          <p:cNvSpPr txBox="1"/>
          <p:nvPr userDrawn="1"/>
        </p:nvSpPr>
        <p:spPr>
          <a:xfrm>
            <a:off x="876250" y="4443125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sz="932" dirty="0">
              <a:latin typeface="Arial"/>
              <a:cs typeface="Arial"/>
            </a:endParaRPr>
          </a:p>
        </p:txBody>
      </p:sp>
      <p:sp>
        <p:nvSpPr>
          <p:cNvPr id="86" name="object 38">
            <a:extLst>
              <a:ext uri="{FF2B5EF4-FFF2-40B4-BE49-F238E27FC236}">
                <a16:creationId xmlns:a16="http://schemas.microsoft.com/office/drawing/2014/main" id="{1E5B0406-6AD9-0247-9D8B-AEA70282C115}"/>
              </a:ext>
            </a:extLst>
          </p:cNvPr>
          <p:cNvSpPr txBox="1"/>
          <p:nvPr userDrawn="1"/>
        </p:nvSpPr>
        <p:spPr>
          <a:xfrm>
            <a:off x="5873781" y="4466281"/>
            <a:ext cx="1959497" cy="286655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r">
              <a:spcBef>
                <a:spcPts val="52"/>
              </a:spcBef>
            </a:pPr>
            <a:r>
              <a:rPr sz="1819" b="1" spc="127" dirty="0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#GetAllYourShots</a:t>
            </a:r>
            <a:endParaRPr sz="1819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jpg"/><Relationship Id="rId18" Type="http://schemas.openxmlformats.org/officeDocument/2006/relationships/image" Target="../media/image36.jpg"/><Relationship Id="rId26" Type="http://schemas.openxmlformats.org/officeDocument/2006/relationships/image" Target="../media/image44.jpg"/><Relationship Id="rId39" Type="http://schemas.openxmlformats.org/officeDocument/2006/relationships/image" Target="../media/image57.png"/><Relationship Id="rId21" Type="http://schemas.openxmlformats.org/officeDocument/2006/relationships/image" Target="../media/image39.jp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6" Type="http://schemas.openxmlformats.org/officeDocument/2006/relationships/image" Target="../media/image34.jpg"/><Relationship Id="rId20" Type="http://schemas.openxmlformats.org/officeDocument/2006/relationships/image" Target="../media/image38.jpg"/><Relationship Id="rId29" Type="http://schemas.openxmlformats.org/officeDocument/2006/relationships/image" Target="../media/image47.jp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24" Type="http://schemas.openxmlformats.org/officeDocument/2006/relationships/image" Target="../media/image42.jp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23" Type="http://schemas.openxmlformats.org/officeDocument/2006/relationships/image" Target="../media/image41.jpg"/><Relationship Id="rId28" Type="http://schemas.openxmlformats.org/officeDocument/2006/relationships/image" Target="../media/image46.jpg"/><Relationship Id="rId36" Type="http://schemas.openxmlformats.org/officeDocument/2006/relationships/image" Target="../media/image54.png"/><Relationship Id="rId10" Type="http://schemas.openxmlformats.org/officeDocument/2006/relationships/image" Target="../media/image28.jpg"/><Relationship Id="rId19" Type="http://schemas.openxmlformats.org/officeDocument/2006/relationships/image" Target="../media/image37.jpg"/><Relationship Id="rId31" Type="http://schemas.openxmlformats.org/officeDocument/2006/relationships/image" Target="../media/image49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Relationship Id="rId22" Type="http://schemas.openxmlformats.org/officeDocument/2006/relationships/image" Target="../media/image40.jpg"/><Relationship Id="rId27" Type="http://schemas.openxmlformats.org/officeDocument/2006/relationships/image" Target="../media/image45.jpg"/><Relationship Id="rId30" Type="http://schemas.openxmlformats.org/officeDocument/2006/relationships/image" Target="../media/image48.jp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12" Type="http://schemas.openxmlformats.org/officeDocument/2006/relationships/image" Target="../media/image30.jpg"/><Relationship Id="rId17" Type="http://schemas.openxmlformats.org/officeDocument/2006/relationships/image" Target="../media/image35.jpg"/><Relationship Id="rId25" Type="http://schemas.openxmlformats.org/officeDocument/2006/relationships/image" Target="../media/image43.jpg"/><Relationship Id="rId33" Type="http://schemas.openxmlformats.org/officeDocument/2006/relationships/image" Target="../media/image51.png"/><Relationship Id="rId38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62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64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65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6FA69246-457D-FC48-83E4-BD4FB815C11B}"/>
              </a:ext>
            </a:extLst>
          </p:cNvPr>
          <p:cNvGrpSpPr/>
          <p:nvPr/>
        </p:nvGrpSpPr>
        <p:grpSpPr>
          <a:xfrm>
            <a:off x="636211" y="8172"/>
            <a:ext cx="5196732" cy="2424979"/>
            <a:chOff x="1398173" y="17968"/>
            <a:chExt cx="11426395" cy="5331960"/>
          </a:xfrm>
        </p:grpSpPr>
        <p:grpSp>
          <p:nvGrpSpPr>
            <p:cNvPr id="30" name="object 30"/>
            <p:cNvGrpSpPr/>
            <p:nvPr/>
          </p:nvGrpSpPr>
          <p:grpSpPr>
            <a:xfrm>
              <a:off x="1398173" y="17968"/>
              <a:ext cx="11426395" cy="5331960"/>
              <a:chOff x="1398174" y="0"/>
              <a:chExt cx="11426395" cy="5331960"/>
            </a:xfrm>
          </p:grpSpPr>
          <p:pic>
            <p:nvPicPr>
              <p:cNvPr id="31" name="object 31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32595" y="2101778"/>
                <a:ext cx="1719486" cy="1719486"/>
              </a:xfrm>
              <a:prstGeom prst="rect">
                <a:avLst/>
              </a:prstGeom>
            </p:spPr>
          </p:pic>
          <p:pic>
            <p:nvPicPr>
              <p:cNvPr id="32" name="object 3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98174" y="0"/>
                <a:ext cx="11426395" cy="5331960"/>
              </a:xfrm>
              <a:prstGeom prst="rect">
                <a:avLst/>
              </a:prstGeom>
            </p:spPr>
          </p:pic>
        </p:grpSp>
        <p:sp>
          <p:nvSpPr>
            <p:cNvPr id="37" name="object 37"/>
            <p:cNvSpPr txBox="1"/>
            <p:nvPr/>
          </p:nvSpPr>
          <p:spPr>
            <a:xfrm>
              <a:off x="12295895" y="1692275"/>
              <a:ext cx="427906" cy="568678"/>
            </a:xfrm>
            <a:prstGeom prst="rect">
              <a:avLst/>
            </a:prstGeom>
          </p:spPr>
          <p:txBody>
            <a:bodyPr vert="horz" wrap="square" lIns="0" tIns="6642" rIns="0" bIns="0" rtlCol="0">
              <a:spAutoFit/>
            </a:bodyPr>
            <a:lstStyle/>
            <a:p>
              <a:pPr marL="5776">
                <a:spcBef>
                  <a:spcPts val="52"/>
                </a:spcBef>
              </a:pPr>
              <a:r>
                <a:rPr sz="1637" b="1" spc="-20" dirty="0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th</a:t>
              </a:r>
              <a:endParaRPr sz="1637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1085" y="954486"/>
            <a:ext cx="777652" cy="7776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4066" y="69742"/>
            <a:ext cx="777652" cy="7776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1932" y="1852778"/>
            <a:ext cx="778104" cy="7757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4491" y="1847330"/>
            <a:ext cx="777652" cy="7776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29323" y="957648"/>
            <a:ext cx="777652" cy="7776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08371" y="2749271"/>
            <a:ext cx="738883" cy="7639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32081" y="2735430"/>
            <a:ext cx="777652" cy="7776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42494" y="1851173"/>
            <a:ext cx="775175" cy="77659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06900" y="3627008"/>
            <a:ext cx="784557" cy="7758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46508" y="965972"/>
            <a:ext cx="771156" cy="7711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00624" y="951247"/>
            <a:ext cx="793024" cy="7913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05138" y="1841896"/>
            <a:ext cx="777652" cy="78586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27190" y="1847330"/>
            <a:ext cx="777652" cy="77764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707395" y="72437"/>
            <a:ext cx="773604" cy="77360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41080" y="2736378"/>
            <a:ext cx="782019" cy="77659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09434" y="2736373"/>
            <a:ext cx="782023" cy="77659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941203" y="71090"/>
            <a:ext cx="777652" cy="77764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826280" y="3627008"/>
            <a:ext cx="776590" cy="78417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178021" y="3615322"/>
            <a:ext cx="777652" cy="77765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14872" y="965972"/>
            <a:ext cx="783357" cy="76616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826280" y="2736373"/>
            <a:ext cx="776590" cy="77659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943194" y="3630799"/>
            <a:ext cx="779904" cy="77823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062222" y="3619636"/>
            <a:ext cx="784991" cy="77515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27424" y="1852759"/>
            <a:ext cx="780785" cy="77185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54052" y="2735430"/>
            <a:ext cx="777652" cy="77765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29805" y="3627008"/>
            <a:ext cx="777652" cy="77659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711486" y="3629542"/>
            <a:ext cx="776590" cy="77405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300125" y="3619684"/>
            <a:ext cx="776595" cy="774061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524186" y="91624"/>
            <a:ext cx="4538014" cy="470151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5776">
              <a:spcBef>
                <a:spcPts val="64"/>
              </a:spcBef>
            </a:pPr>
            <a:r>
              <a:rPr sz="3002" spc="39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Are</a:t>
            </a:r>
            <a:r>
              <a:rPr sz="3002" spc="98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3002" spc="32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you</a:t>
            </a:r>
            <a:r>
              <a:rPr sz="3002" spc="98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3002" spc="43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fully</a:t>
            </a:r>
            <a:r>
              <a:rPr sz="3002" spc="98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3002" spc="52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vaccinated?</a:t>
            </a:r>
            <a:endParaRPr sz="3002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40046" y="4720448"/>
            <a:ext cx="2850440" cy="422801"/>
          </a:xfrm>
          <a:custGeom>
            <a:avLst/>
            <a:gdLst/>
            <a:ahLst/>
            <a:cxnLst/>
            <a:rect l="l" t="t" r="r" b="b"/>
            <a:pathLst>
              <a:path w="6267450" h="92964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29396"/>
                </a:lnTo>
                <a:lnTo>
                  <a:pt x="6267421" y="92939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pic>
        <p:nvPicPr>
          <p:cNvPr id="35" name="object 3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365620" y="2496164"/>
            <a:ext cx="2384236" cy="802342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3305619" y="3282038"/>
            <a:ext cx="2479335" cy="22974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algn="ctr">
              <a:spcBef>
                <a:spcPts val="45"/>
              </a:spcBef>
            </a:pPr>
            <a:r>
              <a:rPr sz="1455" b="1" spc="-25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Vaccination</a:t>
            </a:r>
            <a:r>
              <a:rPr sz="1455" b="1" spc="-45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455" b="1" spc="-25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Week</a:t>
            </a:r>
            <a:r>
              <a:rPr sz="1455" b="1" spc="-45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455" b="1" spc="-11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</a:t>
            </a:r>
            <a:r>
              <a:rPr sz="1455" b="1" spc="-45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455" b="1" spc="-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</a:t>
            </a:r>
            <a:r>
              <a:rPr sz="1455" b="1" spc="-45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455" b="1" spc="-20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Americas</a:t>
            </a:r>
            <a:endParaRPr sz="1455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62971" y="4653608"/>
            <a:ext cx="1959497" cy="286655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 algn="r">
              <a:spcBef>
                <a:spcPts val="52"/>
              </a:spcBef>
            </a:pPr>
            <a:r>
              <a:rPr sz="1819" b="1" spc="127" dirty="0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#GetAllYourShots</a:t>
            </a:r>
            <a:endParaRPr sz="1819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173101" y="4439246"/>
            <a:ext cx="808058" cy="658749"/>
            <a:chOff x="4777433" y="9760859"/>
            <a:chExt cx="1776730" cy="1448435"/>
          </a:xfrm>
        </p:grpSpPr>
        <p:sp>
          <p:nvSpPr>
            <p:cNvPr id="40" name="object 40"/>
            <p:cNvSpPr/>
            <p:nvPr/>
          </p:nvSpPr>
          <p:spPr>
            <a:xfrm>
              <a:off x="5387479" y="10999159"/>
              <a:ext cx="730250" cy="62865"/>
            </a:xfrm>
            <a:custGeom>
              <a:avLst/>
              <a:gdLst/>
              <a:ahLst/>
              <a:cxnLst/>
              <a:rect l="l" t="t" r="r" b="b"/>
              <a:pathLst>
                <a:path w="730250" h="62865">
                  <a:moveTo>
                    <a:pt x="13284" y="863"/>
                  </a:moveTo>
                  <a:lnTo>
                    <a:pt x="0" y="863"/>
                  </a:lnTo>
                  <a:lnTo>
                    <a:pt x="0" y="61582"/>
                  </a:lnTo>
                  <a:lnTo>
                    <a:pt x="13284" y="61582"/>
                  </a:lnTo>
                  <a:lnTo>
                    <a:pt x="13284" y="863"/>
                  </a:lnTo>
                  <a:close/>
                </a:path>
                <a:path w="730250" h="62865">
                  <a:moveTo>
                    <a:pt x="123405" y="876"/>
                  </a:moveTo>
                  <a:lnTo>
                    <a:pt x="109093" y="876"/>
                  </a:lnTo>
                  <a:lnTo>
                    <a:pt x="93319" y="43637"/>
                  </a:lnTo>
                  <a:lnTo>
                    <a:pt x="77533" y="876"/>
                  </a:lnTo>
                  <a:lnTo>
                    <a:pt x="62865" y="876"/>
                  </a:lnTo>
                  <a:lnTo>
                    <a:pt x="87274" y="62026"/>
                  </a:lnTo>
                  <a:lnTo>
                    <a:pt x="98996" y="62026"/>
                  </a:lnTo>
                  <a:lnTo>
                    <a:pt x="123405" y="876"/>
                  </a:lnTo>
                  <a:close/>
                </a:path>
                <a:path w="730250" h="62865">
                  <a:moveTo>
                    <a:pt x="218287" y="49695"/>
                  </a:moveTo>
                  <a:lnTo>
                    <a:pt x="185508" y="49695"/>
                  </a:lnTo>
                  <a:lnTo>
                    <a:pt x="185508" y="36957"/>
                  </a:lnTo>
                  <a:lnTo>
                    <a:pt x="213969" y="36957"/>
                  </a:lnTo>
                  <a:lnTo>
                    <a:pt x="213969" y="25082"/>
                  </a:lnTo>
                  <a:lnTo>
                    <a:pt x="185508" y="25082"/>
                  </a:lnTo>
                  <a:lnTo>
                    <a:pt x="185508" y="12750"/>
                  </a:lnTo>
                  <a:lnTo>
                    <a:pt x="217855" y="12750"/>
                  </a:lnTo>
                  <a:lnTo>
                    <a:pt x="217855" y="876"/>
                  </a:lnTo>
                  <a:lnTo>
                    <a:pt x="172402" y="876"/>
                  </a:lnTo>
                  <a:lnTo>
                    <a:pt x="172402" y="61582"/>
                  </a:lnTo>
                  <a:lnTo>
                    <a:pt x="218287" y="61582"/>
                  </a:lnTo>
                  <a:lnTo>
                    <a:pt x="218287" y="49695"/>
                  </a:lnTo>
                  <a:close/>
                </a:path>
                <a:path w="730250" h="62865">
                  <a:moveTo>
                    <a:pt x="322046" y="61582"/>
                  </a:moveTo>
                  <a:lnTo>
                    <a:pt x="308825" y="42164"/>
                  </a:lnTo>
                  <a:lnTo>
                    <a:pt x="307301" y="39916"/>
                  </a:lnTo>
                  <a:lnTo>
                    <a:pt x="311150" y="38455"/>
                  </a:lnTo>
                  <a:lnTo>
                    <a:pt x="314274" y="36195"/>
                  </a:lnTo>
                  <a:lnTo>
                    <a:pt x="318770" y="30353"/>
                  </a:lnTo>
                  <a:lnTo>
                    <a:pt x="319049" y="29997"/>
                  </a:lnTo>
                  <a:lnTo>
                    <a:pt x="320243" y="25996"/>
                  </a:lnTo>
                  <a:lnTo>
                    <a:pt x="320243" y="15138"/>
                  </a:lnTo>
                  <a:lnTo>
                    <a:pt x="319417" y="12941"/>
                  </a:lnTo>
                  <a:lnTo>
                    <a:pt x="318503" y="10490"/>
                  </a:lnTo>
                  <a:lnTo>
                    <a:pt x="310972" y="2921"/>
                  </a:lnTo>
                  <a:lnTo>
                    <a:pt x="306781" y="1460"/>
                  </a:lnTo>
                  <a:lnTo>
                    <a:pt x="306781" y="18719"/>
                  </a:lnTo>
                  <a:lnTo>
                    <a:pt x="306781" y="24384"/>
                  </a:lnTo>
                  <a:lnTo>
                    <a:pt x="305904" y="26466"/>
                  </a:lnTo>
                  <a:lnTo>
                    <a:pt x="302399" y="29578"/>
                  </a:lnTo>
                  <a:lnTo>
                    <a:pt x="299872" y="30353"/>
                  </a:lnTo>
                  <a:lnTo>
                    <a:pt x="283146" y="30353"/>
                  </a:lnTo>
                  <a:lnTo>
                    <a:pt x="283146" y="12941"/>
                  </a:lnTo>
                  <a:lnTo>
                    <a:pt x="299605" y="12941"/>
                  </a:lnTo>
                  <a:lnTo>
                    <a:pt x="302171" y="13652"/>
                  </a:lnTo>
                  <a:lnTo>
                    <a:pt x="305854" y="16535"/>
                  </a:lnTo>
                  <a:lnTo>
                    <a:pt x="306781" y="18719"/>
                  </a:lnTo>
                  <a:lnTo>
                    <a:pt x="306781" y="1460"/>
                  </a:lnTo>
                  <a:lnTo>
                    <a:pt x="305104" y="876"/>
                  </a:lnTo>
                  <a:lnTo>
                    <a:pt x="269862" y="876"/>
                  </a:lnTo>
                  <a:lnTo>
                    <a:pt x="269862" y="61582"/>
                  </a:lnTo>
                  <a:lnTo>
                    <a:pt x="283146" y="61582"/>
                  </a:lnTo>
                  <a:lnTo>
                    <a:pt x="283146" y="42164"/>
                  </a:lnTo>
                  <a:lnTo>
                    <a:pt x="293585" y="42164"/>
                  </a:lnTo>
                  <a:lnTo>
                    <a:pt x="306527" y="61582"/>
                  </a:lnTo>
                  <a:lnTo>
                    <a:pt x="322046" y="61582"/>
                  </a:lnTo>
                  <a:close/>
                </a:path>
                <a:path w="730250" h="62865">
                  <a:moveTo>
                    <a:pt x="415442" y="40792"/>
                  </a:moveTo>
                  <a:lnTo>
                    <a:pt x="388188" y="22910"/>
                  </a:lnTo>
                  <a:lnTo>
                    <a:pt x="386842" y="22352"/>
                  </a:lnTo>
                  <a:lnTo>
                    <a:pt x="384898" y="21196"/>
                  </a:lnTo>
                  <a:lnTo>
                    <a:pt x="384225" y="20548"/>
                  </a:lnTo>
                  <a:lnTo>
                    <a:pt x="383463" y="19100"/>
                  </a:lnTo>
                  <a:lnTo>
                    <a:pt x="383286" y="18249"/>
                  </a:lnTo>
                  <a:lnTo>
                    <a:pt x="383286" y="15595"/>
                  </a:lnTo>
                  <a:lnTo>
                    <a:pt x="383946" y="14325"/>
                  </a:lnTo>
                  <a:lnTo>
                    <a:pt x="386524" y="12306"/>
                  </a:lnTo>
                  <a:lnTo>
                    <a:pt x="388467" y="11798"/>
                  </a:lnTo>
                  <a:lnTo>
                    <a:pt x="393623" y="11798"/>
                  </a:lnTo>
                  <a:lnTo>
                    <a:pt x="396227" y="12331"/>
                  </a:lnTo>
                  <a:lnTo>
                    <a:pt x="401396" y="14465"/>
                  </a:lnTo>
                  <a:lnTo>
                    <a:pt x="404037" y="15938"/>
                  </a:lnTo>
                  <a:lnTo>
                    <a:pt x="406742" y="17780"/>
                  </a:lnTo>
                  <a:lnTo>
                    <a:pt x="413651" y="7721"/>
                  </a:lnTo>
                  <a:lnTo>
                    <a:pt x="410540" y="5245"/>
                  </a:lnTo>
                  <a:lnTo>
                    <a:pt x="407136" y="3340"/>
                  </a:lnTo>
                  <a:lnTo>
                    <a:pt x="399707" y="673"/>
                  </a:lnTo>
                  <a:lnTo>
                    <a:pt x="395643" y="0"/>
                  </a:lnTo>
                  <a:lnTo>
                    <a:pt x="388124" y="0"/>
                  </a:lnTo>
                  <a:lnTo>
                    <a:pt x="370179" y="15532"/>
                  </a:lnTo>
                  <a:lnTo>
                    <a:pt x="370179" y="21488"/>
                  </a:lnTo>
                  <a:lnTo>
                    <a:pt x="394766" y="38290"/>
                  </a:lnTo>
                  <a:lnTo>
                    <a:pt x="397929" y="39446"/>
                  </a:lnTo>
                  <a:lnTo>
                    <a:pt x="402348" y="43903"/>
                  </a:lnTo>
                  <a:lnTo>
                    <a:pt x="402348" y="46736"/>
                  </a:lnTo>
                  <a:lnTo>
                    <a:pt x="401599" y="48133"/>
                  </a:lnTo>
                  <a:lnTo>
                    <a:pt x="398538" y="50152"/>
                  </a:lnTo>
                  <a:lnTo>
                    <a:pt x="396392" y="50673"/>
                  </a:lnTo>
                  <a:lnTo>
                    <a:pt x="390194" y="50673"/>
                  </a:lnTo>
                  <a:lnTo>
                    <a:pt x="386994" y="49999"/>
                  </a:lnTo>
                  <a:lnTo>
                    <a:pt x="381203" y="47345"/>
                  </a:lnTo>
                  <a:lnTo>
                    <a:pt x="378371" y="45542"/>
                  </a:lnTo>
                  <a:lnTo>
                    <a:pt x="375602" y="43281"/>
                  </a:lnTo>
                  <a:lnTo>
                    <a:pt x="367766" y="52743"/>
                  </a:lnTo>
                  <a:lnTo>
                    <a:pt x="371373" y="56032"/>
                  </a:lnTo>
                  <a:lnTo>
                    <a:pt x="375412" y="58483"/>
                  </a:lnTo>
                  <a:lnTo>
                    <a:pt x="384251" y="61658"/>
                  </a:lnTo>
                  <a:lnTo>
                    <a:pt x="388772" y="62458"/>
                  </a:lnTo>
                  <a:lnTo>
                    <a:pt x="393369" y="62458"/>
                  </a:lnTo>
                  <a:lnTo>
                    <a:pt x="396659" y="62458"/>
                  </a:lnTo>
                  <a:lnTo>
                    <a:pt x="415442" y="46634"/>
                  </a:lnTo>
                  <a:lnTo>
                    <a:pt x="415442" y="40792"/>
                  </a:lnTo>
                  <a:close/>
                </a:path>
                <a:path w="730250" h="62865">
                  <a:moveTo>
                    <a:pt x="525602" y="61595"/>
                  </a:moveTo>
                  <a:lnTo>
                    <a:pt x="519836" y="47980"/>
                  </a:lnTo>
                  <a:lnTo>
                    <a:pt x="514845" y="36182"/>
                  </a:lnTo>
                  <a:lnTo>
                    <a:pt x="506501" y="16484"/>
                  </a:lnTo>
                  <a:lnTo>
                    <a:pt x="501446" y="4533"/>
                  </a:lnTo>
                  <a:lnTo>
                    <a:pt x="501446" y="36182"/>
                  </a:lnTo>
                  <a:lnTo>
                    <a:pt x="485406" y="36182"/>
                  </a:lnTo>
                  <a:lnTo>
                    <a:pt x="493420" y="16484"/>
                  </a:lnTo>
                  <a:lnTo>
                    <a:pt x="501446" y="36182"/>
                  </a:lnTo>
                  <a:lnTo>
                    <a:pt x="501446" y="4533"/>
                  </a:lnTo>
                  <a:lnTo>
                    <a:pt x="499719" y="444"/>
                  </a:lnTo>
                  <a:lnTo>
                    <a:pt x="487476" y="444"/>
                  </a:lnTo>
                  <a:lnTo>
                    <a:pt x="461594" y="61595"/>
                  </a:lnTo>
                  <a:lnTo>
                    <a:pt x="475145" y="61595"/>
                  </a:lnTo>
                  <a:lnTo>
                    <a:pt x="480656" y="47980"/>
                  </a:lnTo>
                  <a:lnTo>
                    <a:pt x="506196" y="47980"/>
                  </a:lnTo>
                  <a:lnTo>
                    <a:pt x="511708" y="61595"/>
                  </a:lnTo>
                  <a:lnTo>
                    <a:pt x="525602" y="61595"/>
                  </a:lnTo>
                  <a:close/>
                </a:path>
                <a:path w="730250" h="62865">
                  <a:moveTo>
                    <a:pt x="626757" y="61582"/>
                  </a:moveTo>
                  <a:lnTo>
                    <a:pt x="613549" y="42164"/>
                  </a:lnTo>
                  <a:lnTo>
                    <a:pt x="612013" y="39916"/>
                  </a:lnTo>
                  <a:lnTo>
                    <a:pt x="615873" y="38455"/>
                  </a:lnTo>
                  <a:lnTo>
                    <a:pt x="618998" y="36195"/>
                  </a:lnTo>
                  <a:lnTo>
                    <a:pt x="623493" y="30353"/>
                  </a:lnTo>
                  <a:lnTo>
                    <a:pt x="623773" y="29997"/>
                  </a:lnTo>
                  <a:lnTo>
                    <a:pt x="624967" y="25996"/>
                  </a:lnTo>
                  <a:lnTo>
                    <a:pt x="624967" y="15138"/>
                  </a:lnTo>
                  <a:lnTo>
                    <a:pt x="624141" y="12941"/>
                  </a:lnTo>
                  <a:lnTo>
                    <a:pt x="623227" y="10490"/>
                  </a:lnTo>
                  <a:lnTo>
                    <a:pt x="615696" y="2921"/>
                  </a:lnTo>
                  <a:lnTo>
                    <a:pt x="611505" y="1460"/>
                  </a:lnTo>
                  <a:lnTo>
                    <a:pt x="611505" y="18719"/>
                  </a:lnTo>
                  <a:lnTo>
                    <a:pt x="611505" y="24384"/>
                  </a:lnTo>
                  <a:lnTo>
                    <a:pt x="610628" y="26466"/>
                  </a:lnTo>
                  <a:lnTo>
                    <a:pt x="607123" y="29578"/>
                  </a:lnTo>
                  <a:lnTo>
                    <a:pt x="604596" y="30353"/>
                  </a:lnTo>
                  <a:lnTo>
                    <a:pt x="587870" y="30353"/>
                  </a:lnTo>
                  <a:lnTo>
                    <a:pt x="587870" y="12941"/>
                  </a:lnTo>
                  <a:lnTo>
                    <a:pt x="604329" y="12941"/>
                  </a:lnTo>
                  <a:lnTo>
                    <a:pt x="606894" y="13652"/>
                  </a:lnTo>
                  <a:lnTo>
                    <a:pt x="610577" y="16535"/>
                  </a:lnTo>
                  <a:lnTo>
                    <a:pt x="611505" y="18719"/>
                  </a:lnTo>
                  <a:lnTo>
                    <a:pt x="611505" y="1460"/>
                  </a:lnTo>
                  <a:lnTo>
                    <a:pt x="609828" y="876"/>
                  </a:lnTo>
                  <a:lnTo>
                    <a:pt x="574586" y="876"/>
                  </a:lnTo>
                  <a:lnTo>
                    <a:pt x="574586" y="61582"/>
                  </a:lnTo>
                  <a:lnTo>
                    <a:pt x="587870" y="61582"/>
                  </a:lnTo>
                  <a:lnTo>
                    <a:pt x="587870" y="42164"/>
                  </a:lnTo>
                  <a:lnTo>
                    <a:pt x="598309" y="42164"/>
                  </a:lnTo>
                  <a:lnTo>
                    <a:pt x="611251" y="61582"/>
                  </a:lnTo>
                  <a:lnTo>
                    <a:pt x="626757" y="61582"/>
                  </a:lnTo>
                  <a:close/>
                </a:path>
                <a:path w="730250" h="62865">
                  <a:moveTo>
                    <a:pt x="730097" y="876"/>
                  </a:moveTo>
                  <a:lnTo>
                    <a:pt x="714997" y="876"/>
                  </a:lnTo>
                  <a:lnTo>
                    <a:pt x="700328" y="25247"/>
                  </a:lnTo>
                  <a:lnTo>
                    <a:pt x="685927" y="876"/>
                  </a:lnTo>
                  <a:lnTo>
                    <a:pt x="670420" y="876"/>
                  </a:lnTo>
                  <a:lnTo>
                    <a:pt x="693610" y="37655"/>
                  </a:lnTo>
                  <a:lnTo>
                    <a:pt x="693610" y="61582"/>
                  </a:lnTo>
                  <a:lnTo>
                    <a:pt x="706894" y="61582"/>
                  </a:lnTo>
                  <a:lnTo>
                    <a:pt x="706894" y="37401"/>
                  </a:lnTo>
                  <a:lnTo>
                    <a:pt x="730097" y="876"/>
                  </a:lnTo>
                  <a:close/>
                </a:path>
              </a:pathLst>
            </a:custGeom>
            <a:solidFill>
              <a:srgbClr val="F26829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77433" y="9760859"/>
              <a:ext cx="1776721" cy="1448153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1221616" y="4844170"/>
            <a:ext cx="513484" cy="197538"/>
            <a:chOff x="2685343" y="10651194"/>
            <a:chExt cx="1129030" cy="434340"/>
          </a:xfrm>
        </p:grpSpPr>
        <p:sp>
          <p:nvSpPr>
            <p:cNvPr id="43" name="object 43"/>
            <p:cNvSpPr/>
            <p:nvPr/>
          </p:nvSpPr>
          <p:spPr>
            <a:xfrm>
              <a:off x="2685466" y="11049514"/>
              <a:ext cx="405765" cy="35560"/>
            </a:xfrm>
            <a:custGeom>
              <a:avLst/>
              <a:gdLst/>
              <a:ahLst/>
              <a:cxnLst/>
              <a:rect l="l" t="t" r="r" b="b"/>
              <a:pathLst>
                <a:path w="405764" h="35559">
                  <a:moveTo>
                    <a:pt x="18592" y="34594"/>
                  </a:moveTo>
                  <a:lnTo>
                    <a:pt x="14439" y="19939"/>
                  </a:lnTo>
                  <a:lnTo>
                    <a:pt x="14008" y="18427"/>
                  </a:lnTo>
                  <a:lnTo>
                    <a:pt x="12839" y="17843"/>
                  </a:lnTo>
                  <a:lnTo>
                    <a:pt x="11785" y="17640"/>
                  </a:lnTo>
                  <a:lnTo>
                    <a:pt x="11785" y="17500"/>
                  </a:lnTo>
                  <a:lnTo>
                    <a:pt x="14947" y="16916"/>
                  </a:lnTo>
                  <a:lnTo>
                    <a:pt x="16167" y="15341"/>
                  </a:lnTo>
                  <a:lnTo>
                    <a:pt x="17259" y="13944"/>
                  </a:lnTo>
                  <a:lnTo>
                    <a:pt x="17259" y="5283"/>
                  </a:lnTo>
                  <a:lnTo>
                    <a:pt x="17259" y="3238"/>
                  </a:lnTo>
                  <a:lnTo>
                    <a:pt x="13843" y="495"/>
                  </a:lnTo>
                  <a:lnTo>
                    <a:pt x="11912" y="495"/>
                  </a:lnTo>
                  <a:lnTo>
                    <a:pt x="11912" y="6261"/>
                  </a:lnTo>
                  <a:lnTo>
                    <a:pt x="11912" y="13639"/>
                  </a:lnTo>
                  <a:lnTo>
                    <a:pt x="10045" y="15341"/>
                  </a:lnTo>
                  <a:lnTo>
                    <a:pt x="5181" y="15341"/>
                  </a:lnTo>
                  <a:lnTo>
                    <a:pt x="5181" y="5283"/>
                  </a:lnTo>
                  <a:lnTo>
                    <a:pt x="10198" y="5283"/>
                  </a:lnTo>
                  <a:lnTo>
                    <a:pt x="11912" y="6261"/>
                  </a:lnTo>
                  <a:lnTo>
                    <a:pt x="11912" y="495"/>
                  </a:lnTo>
                  <a:lnTo>
                    <a:pt x="0" y="495"/>
                  </a:lnTo>
                  <a:lnTo>
                    <a:pt x="0" y="34594"/>
                  </a:lnTo>
                  <a:lnTo>
                    <a:pt x="5181" y="34594"/>
                  </a:lnTo>
                  <a:lnTo>
                    <a:pt x="5181" y="19939"/>
                  </a:lnTo>
                  <a:lnTo>
                    <a:pt x="8267" y="19939"/>
                  </a:lnTo>
                  <a:lnTo>
                    <a:pt x="9601" y="20815"/>
                  </a:lnTo>
                  <a:lnTo>
                    <a:pt x="13068" y="34594"/>
                  </a:lnTo>
                  <a:lnTo>
                    <a:pt x="18592" y="34594"/>
                  </a:lnTo>
                  <a:close/>
                </a:path>
                <a:path w="405764" h="35559">
                  <a:moveTo>
                    <a:pt x="35991" y="29616"/>
                  </a:moveTo>
                  <a:lnTo>
                    <a:pt x="25920" y="29616"/>
                  </a:lnTo>
                  <a:lnTo>
                    <a:pt x="25920" y="19558"/>
                  </a:lnTo>
                  <a:lnTo>
                    <a:pt x="35064" y="19558"/>
                  </a:lnTo>
                  <a:lnTo>
                    <a:pt x="35064" y="14554"/>
                  </a:lnTo>
                  <a:lnTo>
                    <a:pt x="25920" y="14554"/>
                  </a:lnTo>
                  <a:lnTo>
                    <a:pt x="25920" y="5486"/>
                  </a:lnTo>
                  <a:lnTo>
                    <a:pt x="35598" y="5486"/>
                  </a:lnTo>
                  <a:lnTo>
                    <a:pt x="35598" y="495"/>
                  </a:lnTo>
                  <a:lnTo>
                    <a:pt x="20739" y="495"/>
                  </a:lnTo>
                  <a:lnTo>
                    <a:pt x="20739" y="34594"/>
                  </a:lnTo>
                  <a:lnTo>
                    <a:pt x="35991" y="34594"/>
                  </a:lnTo>
                  <a:lnTo>
                    <a:pt x="35991" y="29616"/>
                  </a:lnTo>
                  <a:close/>
                </a:path>
                <a:path w="405764" h="35559">
                  <a:moveTo>
                    <a:pt x="59347" y="15494"/>
                  </a:moveTo>
                  <a:lnTo>
                    <a:pt x="50203" y="15494"/>
                  </a:lnTo>
                  <a:lnTo>
                    <a:pt x="50203" y="20281"/>
                  </a:lnTo>
                  <a:lnTo>
                    <a:pt x="54495" y="20281"/>
                  </a:lnTo>
                  <a:lnTo>
                    <a:pt x="54495" y="29464"/>
                  </a:lnTo>
                  <a:lnTo>
                    <a:pt x="53809" y="29819"/>
                  </a:lnTo>
                  <a:lnTo>
                    <a:pt x="52717" y="30099"/>
                  </a:lnTo>
                  <a:lnTo>
                    <a:pt x="46202" y="30099"/>
                  </a:lnTo>
                  <a:lnTo>
                    <a:pt x="43332" y="25222"/>
                  </a:lnTo>
                  <a:lnTo>
                    <a:pt x="43332" y="10464"/>
                  </a:lnTo>
                  <a:lnTo>
                    <a:pt x="46278" y="4991"/>
                  </a:lnTo>
                  <a:lnTo>
                    <a:pt x="54381" y="4991"/>
                  </a:lnTo>
                  <a:lnTo>
                    <a:pt x="56642" y="5867"/>
                  </a:lnTo>
                  <a:lnTo>
                    <a:pt x="58305" y="7099"/>
                  </a:lnTo>
                  <a:lnTo>
                    <a:pt x="58597" y="1473"/>
                  </a:lnTo>
                  <a:lnTo>
                    <a:pt x="57492" y="889"/>
                  </a:lnTo>
                  <a:lnTo>
                    <a:pt x="54940" y="0"/>
                  </a:lnTo>
                  <a:lnTo>
                    <a:pt x="42633" y="0"/>
                  </a:lnTo>
                  <a:lnTo>
                    <a:pt x="37807" y="7442"/>
                  </a:lnTo>
                  <a:lnTo>
                    <a:pt x="37807" y="27660"/>
                  </a:lnTo>
                  <a:lnTo>
                    <a:pt x="42633" y="35090"/>
                  </a:lnTo>
                  <a:lnTo>
                    <a:pt x="55384" y="35090"/>
                  </a:lnTo>
                  <a:lnTo>
                    <a:pt x="57899" y="34251"/>
                  </a:lnTo>
                  <a:lnTo>
                    <a:pt x="59347" y="33337"/>
                  </a:lnTo>
                  <a:lnTo>
                    <a:pt x="59347" y="15494"/>
                  </a:lnTo>
                  <a:close/>
                </a:path>
                <a:path w="405764" h="35559">
                  <a:moveTo>
                    <a:pt x="68376" y="495"/>
                  </a:moveTo>
                  <a:lnTo>
                    <a:pt x="63195" y="495"/>
                  </a:lnTo>
                  <a:lnTo>
                    <a:pt x="63195" y="34594"/>
                  </a:lnTo>
                  <a:lnTo>
                    <a:pt x="68376" y="34594"/>
                  </a:lnTo>
                  <a:lnTo>
                    <a:pt x="68376" y="495"/>
                  </a:lnTo>
                  <a:close/>
                </a:path>
                <a:path w="405764" h="35559">
                  <a:moveTo>
                    <a:pt x="93776" y="5283"/>
                  </a:moveTo>
                  <a:lnTo>
                    <a:pt x="93268" y="4787"/>
                  </a:lnTo>
                  <a:lnTo>
                    <a:pt x="88430" y="50"/>
                  </a:lnTo>
                  <a:lnTo>
                    <a:pt x="88430" y="8153"/>
                  </a:lnTo>
                  <a:lnTo>
                    <a:pt x="88430" y="26924"/>
                  </a:lnTo>
                  <a:lnTo>
                    <a:pt x="85801" y="30302"/>
                  </a:lnTo>
                  <a:lnTo>
                    <a:pt x="79235" y="30302"/>
                  </a:lnTo>
                  <a:lnTo>
                    <a:pt x="76593" y="26924"/>
                  </a:lnTo>
                  <a:lnTo>
                    <a:pt x="76593" y="8153"/>
                  </a:lnTo>
                  <a:lnTo>
                    <a:pt x="79235" y="4787"/>
                  </a:lnTo>
                  <a:lnTo>
                    <a:pt x="85801" y="4787"/>
                  </a:lnTo>
                  <a:lnTo>
                    <a:pt x="88430" y="8153"/>
                  </a:lnTo>
                  <a:lnTo>
                    <a:pt x="88430" y="50"/>
                  </a:lnTo>
                  <a:lnTo>
                    <a:pt x="76644" y="0"/>
                  </a:lnTo>
                  <a:lnTo>
                    <a:pt x="71259" y="5283"/>
                  </a:lnTo>
                  <a:lnTo>
                    <a:pt x="71259" y="29806"/>
                  </a:lnTo>
                  <a:lnTo>
                    <a:pt x="76644" y="35090"/>
                  </a:lnTo>
                  <a:lnTo>
                    <a:pt x="88379" y="35090"/>
                  </a:lnTo>
                  <a:lnTo>
                    <a:pt x="93268" y="30302"/>
                  </a:lnTo>
                  <a:lnTo>
                    <a:pt x="93776" y="29806"/>
                  </a:lnTo>
                  <a:lnTo>
                    <a:pt x="93776" y="5283"/>
                  </a:lnTo>
                  <a:close/>
                </a:path>
                <a:path w="405764" h="35559">
                  <a:moveTo>
                    <a:pt x="116890" y="495"/>
                  </a:moveTo>
                  <a:lnTo>
                    <a:pt x="112191" y="495"/>
                  </a:lnTo>
                  <a:lnTo>
                    <a:pt x="112191" y="27279"/>
                  </a:lnTo>
                  <a:lnTo>
                    <a:pt x="102704" y="495"/>
                  </a:lnTo>
                  <a:lnTo>
                    <a:pt x="96558" y="495"/>
                  </a:lnTo>
                  <a:lnTo>
                    <a:pt x="96558" y="34594"/>
                  </a:lnTo>
                  <a:lnTo>
                    <a:pt x="101257" y="34594"/>
                  </a:lnTo>
                  <a:lnTo>
                    <a:pt x="101257" y="8013"/>
                  </a:lnTo>
                  <a:lnTo>
                    <a:pt x="110693" y="34594"/>
                  </a:lnTo>
                  <a:lnTo>
                    <a:pt x="116890" y="34594"/>
                  </a:lnTo>
                  <a:lnTo>
                    <a:pt x="116890" y="495"/>
                  </a:lnTo>
                  <a:close/>
                </a:path>
                <a:path w="405764" h="35559">
                  <a:moveTo>
                    <a:pt x="142316" y="34594"/>
                  </a:moveTo>
                  <a:lnTo>
                    <a:pt x="140119" y="26390"/>
                  </a:lnTo>
                  <a:lnTo>
                    <a:pt x="138836" y="21602"/>
                  </a:lnTo>
                  <a:lnTo>
                    <a:pt x="134569" y="5676"/>
                  </a:lnTo>
                  <a:lnTo>
                    <a:pt x="133896" y="3136"/>
                  </a:lnTo>
                  <a:lnTo>
                    <a:pt x="133896" y="21602"/>
                  </a:lnTo>
                  <a:lnTo>
                    <a:pt x="126352" y="21602"/>
                  </a:lnTo>
                  <a:lnTo>
                    <a:pt x="130238" y="5676"/>
                  </a:lnTo>
                  <a:lnTo>
                    <a:pt x="133896" y="21602"/>
                  </a:lnTo>
                  <a:lnTo>
                    <a:pt x="133896" y="3136"/>
                  </a:lnTo>
                  <a:lnTo>
                    <a:pt x="133197" y="495"/>
                  </a:lnTo>
                  <a:lnTo>
                    <a:pt x="127533" y="495"/>
                  </a:lnTo>
                  <a:lnTo>
                    <a:pt x="118046" y="34594"/>
                  </a:lnTo>
                  <a:lnTo>
                    <a:pt x="123228" y="34594"/>
                  </a:lnTo>
                  <a:lnTo>
                    <a:pt x="125272" y="26390"/>
                  </a:lnTo>
                  <a:lnTo>
                    <a:pt x="134988" y="26390"/>
                  </a:lnTo>
                  <a:lnTo>
                    <a:pt x="136956" y="34594"/>
                  </a:lnTo>
                  <a:lnTo>
                    <a:pt x="142316" y="34594"/>
                  </a:lnTo>
                  <a:close/>
                </a:path>
                <a:path w="405764" h="35559">
                  <a:moveTo>
                    <a:pt x="157759" y="29616"/>
                  </a:moveTo>
                  <a:lnTo>
                    <a:pt x="148475" y="29616"/>
                  </a:lnTo>
                  <a:lnTo>
                    <a:pt x="148475" y="495"/>
                  </a:lnTo>
                  <a:lnTo>
                    <a:pt x="143294" y="495"/>
                  </a:lnTo>
                  <a:lnTo>
                    <a:pt x="143294" y="34594"/>
                  </a:lnTo>
                  <a:lnTo>
                    <a:pt x="157759" y="34594"/>
                  </a:lnTo>
                  <a:lnTo>
                    <a:pt x="157759" y="29616"/>
                  </a:lnTo>
                  <a:close/>
                </a:path>
                <a:path w="405764" h="35559">
                  <a:moveTo>
                    <a:pt x="189357" y="5283"/>
                  </a:moveTo>
                  <a:lnTo>
                    <a:pt x="188849" y="4787"/>
                  </a:lnTo>
                  <a:lnTo>
                    <a:pt x="184010" y="50"/>
                  </a:lnTo>
                  <a:lnTo>
                    <a:pt x="184010" y="8153"/>
                  </a:lnTo>
                  <a:lnTo>
                    <a:pt x="184010" y="26924"/>
                  </a:lnTo>
                  <a:lnTo>
                    <a:pt x="181381" y="30302"/>
                  </a:lnTo>
                  <a:lnTo>
                    <a:pt x="174828" y="30302"/>
                  </a:lnTo>
                  <a:lnTo>
                    <a:pt x="172186" y="26924"/>
                  </a:lnTo>
                  <a:lnTo>
                    <a:pt x="172186" y="8153"/>
                  </a:lnTo>
                  <a:lnTo>
                    <a:pt x="174828" y="4787"/>
                  </a:lnTo>
                  <a:lnTo>
                    <a:pt x="181381" y="4787"/>
                  </a:lnTo>
                  <a:lnTo>
                    <a:pt x="184010" y="8153"/>
                  </a:lnTo>
                  <a:lnTo>
                    <a:pt x="184010" y="50"/>
                  </a:lnTo>
                  <a:lnTo>
                    <a:pt x="172224" y="0"/>
                  </a:lnTo>
                  <a:lnTo>
                    <a:pt x="166852" y="5283"/>
                  </a:lnTo>
                  <a:lnTo>
                    <a:pt x="166852" y="29806"/>
                  </a:lnTo>
                  <a:lnTo>
                    <a:pt x="172224" y="35090"/>
                  </a:lnTo>
                  <a:lnTo>
                    <a:pt x="183959" y="35090"/>
                  </a:lnTo>
                  <a:lnTo>
                    <a:pt x="188849" y="30302"/>
                  </a:lnTo>
                  <a:lnTo>
                    <a:pt x="189357" y="29806"/>
                  </a:lnTo>
                  <a:lnTo>
                    <a:pt x="189357" y="5283"/>
                  </a:lnTo>
                  <a:close/>
                </a:path>
                <a:path w="405764" h="35559">
                  <a:moveTo>
                    <a:pt x="206476" y="495"/>
                  </a:moveTo>
                  <a:lnTo>
                    <a:pt x="192189" y="495"/>
                  </a:lnTo>
                  <a:lnTo>
                    <a:pt x="192189" y="34594"/>
                  </a:lnTo>
                  <a:lnTo>
                    <a:pt x="197370" y="34594"/>
                  </a:lnTo>
                  <a:lnTo>
                    <a:pt x="197370" y="19748"/>
                  </a:lnTo>
                  <a:lnTo>
                    <a:pt x="206070" y="19748"/>
                  </a:lnTo>
                  <a:lnTo>
                    <a:pt x="206070" y="14757"/>
                  </a:lnTo>
                  <a:lnTo>
                    <a:pt x="197370" y="14757"/>
                  </a:lnTo>
                  <a:lnTo>
                    <a:pt x="197370" y="5486"/>
                  </a:lnTo>
                  <a:lnTo>
                    <a:pt x="206476" y="5486"/>
                  </a:lnTo>
                  <a:lnTo>
                    <a:pt x="206476" y="495"/>
                  </a:lnTo>
                  <a:close/>
                </a:path>
                <a:path w="405764" h="35559">
                  <a:moveTo>
                    <a:pt x="223202" y="495"/>
                  </a:moveTo>
                  <a:lnTo>
                    <a:pt x="208915" y="495"/>
                  </a:lnTo>
                  <a:lnTo>
                    <a:pt x="208915" y="34594"/>
                  </a:lnTo>
                  <a:lnTo>
                    <a:pt x="214096" y="34594"/>
                  </a:lnTo>
                  <a:lnTo>
                    <a:pt x="214096" y="19748"/>
                  </a:lnTo>
                  <a:lnTo>
                    <a:pt x="222796" y="19748"/>
                  </a:lnTo>
                  <a:lnTo>
                    <a:pt x="222796" y="14757"/>
                  </a:lnTo>
                  <a:lnTo>
                    <a:pt x="214096" y="14757"/>
                  </a:lnTo>
                  <a:lnTo>
                    <a:pt x="214096" y="5486"/>
                  </a:lnTo>
                  <a:lnTo>
                    <a:pt x="223202" y="5486"/>
                  </a:lnTo>
                  <a:lnTo>
                    <a:pt x="223202" y="495"/>
                  </a:lnTo>
                  <a:close/>
                </a:path>
                <a:path w="405764" h="35559">
                  <a:moveTo>
                    <a:pt x="230860" y="495"/>
                  </a:moveTo>
                  <a:lnTo>
                    <a:pt x="225679" y="495"/>
                  </a:lnTo>
                  <a:lnTo>
                    <a:pt x="225679" y="34594"/>
                  </a:lnTo>
                  <a:lnTo>
                    <a:pt x="230860" y="34594"/>
                  </a:lnTo>
                  <a:lnTo>
                    <a:pt x="230860" y="495"/>
                  </a:lnTo>
                  <a:close/>
                </a:path>
                <a:path w="405764" h="35559">
                  <a:moveTo>
                    <a:pt x="252844" y="1422"/>
                  </a:moveTo>
                  <a:lnTo>
                    <a:pt x="251777" y="939"/>
                  </a:lnTo>
                  <a:lnTo>
                    <a:pt x="249440" y="12"/>
                  </a:lnTo>
                  <a:lnTo>
                    <a:pt x="238137" y="12"/>
                  </a:lnTo>
                  <a:lnTo>
                    <a:pt x="233718" y="7594"/>
                  </a:lnTo>
                  <a:lnTo>
                    <a:pt x="233718" y="27520"/>
                  </a:lnTo>
                  <a:lnTo>
                    <a:pt x="238137" y="35090"/>
                  </a:lnTo>
                  <a:lnTo>
                    <a:pt x="249275" y="35090"/>
                  </a:lnTo>
                  <a:lnTo>
                    <a:pt x="251777" y="34556"/>
                  </a:lnTo>
                  <a:lnTo>
                    <a:pt x="252844" y="33870"/>
                  </a:lnTo>
                  <a:lnTo>
                    <a:pt x="252552" y="28143"/>
                  </a:lnTo>
                  <a:lnTo>
                    <a:pt x="251371" y="29171"/>
                  </a:lnTo>
                  <a:lnTo>
                    <a:pt x="249707" y="29908"/>
                  </a:lnTo>
                  <a:lnTo>
                    <a:pt x="242912" y="29908"/>
                  </a:lnTo>
                  <a:lnTo>
                    <a:pt x="239242" y="26390"/>
                  </a:lnTo>
                  <a:lnTo>
                    <a:pt x="239242" y="8699"/>
                  </a:lnTo>
                  <a:lnTo>
                    <a:pt x="242912" y="5194"/>
                  </a:lnTo>
                  <a:lnTo>
                    <a:pt x="249847" y="5194"/>
                  </a:lnTo>
                  <a:lnTo>
                    <a:pt x="251498" y="6400"/>
                  </a:lnTo>
                  <a:lnTo>
                    <a:pt x="252552" y="7048"/>
                  </a:lnTo>
                  <a:lnTo>
                    <a:pt x="252844" y="1422"/>
                  </a:lnTo>
                  <a:close/>
                </a:path>
                <a:path w="405764" h="35559">
                  <a:moveTo>
                    <a:pt x="270611" y="29616"/>
                  </a:moveTo>
                  <a:lnTo>
                    <a:pt x="260527" y="29616"/>
                  </a:lnTo>
                  <a:lnTo>
                    <a:pt x="260527" y="19558"/>
                  </a:lnTo>
                  <a:lnTo>
                    <a:pt x="269671" y="19558"/>
                  </a:lnTo>
                  <a:lnTo>
                    <a:pt x="269671" y="14554"/>
                  </a:lnTo>
                  <a:lnTo>
                    <a:pt x="260527" y="14554"/>
                  </a:lnTo>
                  <a:lnTo>
                    <a:pt x="260527" y="5486"/>
                  </a:lnTo>
                  <a:lnTo>
                    <a:pt x="270205" y="5486"/>
                  </a:lnTo>
                  <a:lnTo>
                    <a:pt x="270205" y="495"/>
                  </a:lnTo>
                  <a:lnTo>
                    <a:pt x="255346" y="495"/>
                  </a:lnTo>
                  <a:lnTo>
                    <a:pt x="255346" y="34594"/>
                  </a:lnTo>
                  <a:lnTo>
                    <a:pt x="270611" y="34594"/>
                  </a:lnTo>
                  <a:lnTo>
                    <a:pt x="270611" y="29616"/>
                  </a:lnTo>
                  <a:close/>
                </a:path>
                <a:path w="405764" h="35559">
                  <a:moveTo>
                    <a:pt x="296354" y="495"/>
                  </a:moveTo>
                  <a:lnTo>
                    <a:pt x="282067" y="495"/>
                  </a:lnTo>
                  <a:lnTo>
                    <a:pt x="282067" y="34594"/>
                  </a:lnTo>
                  <a:lnTo>
                    <a:pt x="287248" y="34594"/>
                  </a:lnTo>
                  <a:lnTo>
                    <a:pt x="287248" y="19748"/>
                  </a:lnTo>
                  <a:lnTo>
                    <a:pt x="295948" y="19748"/>
                  </a:lnTo>
                  <a:lnTo>
                    <a:pt x="295948" y="14757"/>
                  </a:lnTo>
                  <a:lnTo>
                    <a:pt x="287248" y="14757"/>
                  </a:lnTo>
                  <a:lnTo>
                    <a:pt x="287248" y="5486"/>
                  </a:lnTo>
                  <a:lnTo>
                    <a:pt x="296354" y="5486"/>
                  </a:lnTo>
                  <a:lnTo>
                    <a:pt x="296354" y="495"/>
                  </a:lnTo>
                  <a:close/>
                </a:path>
                <a:path w="405764" h="35559">
                  <a:moveTo>
                    <a:pt x="320179" y="5283"/>
                  </a:moveTo>
                  <a:lnTo>
                    <a:pt x="319659" y="4787"/>
                  </a:lnTo>
                  <a:lnTo>
                    <a:pt x="314820" y="38"/>
                  </a:lnTo>
                  <a:lnTo>
                    <a:pt x="314820" y="8153"/>
                  </a:lnTo>
                  <a:lnTo>
                    <a:pt x="314820" y="26924"/>
                  </a:lnTo>
                  <a:lnTo>
                    <a:pt x="312178" y="30302"/>
                  </a:lnTo>
                  <a:lnTo>
                    <a:pt x="305638" y="30302"/>
                  </a:lnTo>
                  <a:lnTo>
                    <a:pt x="302996" y="26924"/>
                  </a:lnTo>
                  <a:lnTo>
                    <a:pt x="302996" y="8153"/>
                  </a:lnTo>
                  <a:lnTo>
                    <a:pt x="305638" y="4787"/>
                  </a:lnTo>
                  <a:lnTo>
                    <a:pt x="312178" y="4787"/>
                  </a:lnTo>
                  <a:lnTo>
                    <a:pt x="314820" y="8153"/>
                  </a:lnTo>
                  <a:lnTo>
                    <a:pt x="314820" y="38"/>
                  </a:lnTo>
                  <a:lnTo>
                    <a:pt x="303034" y="0"/>
                  </a:lnTo>
                  <a:lnTo>
                    <a:pt x="297649" y="5283"/>
                  </a:lnTo>
                  <a:lnTo>
                    <a:pt x="297649" y="29806"/>
                  </a:lnTo>
                  <a:lnTo>
                    <a:pt x="303034" y="35090"/>
                  </a:lnTo>
                  <a:lnTo>
                    <a:pt x="314782" y="35090"/>
                  </a:lnTo>
                  <a:lnTo>
                    <a:pt x="319671" y="30302"/>
                  </a:lnTo>
                  <a:lnTo>
                    <a:pt x="320179" y="29806"/>
                  </a:lnTo>
                  <a:lnTo>
                    <a:pt x="320179" y="5283"/>
                  </a:lnTo>
                  <a:close/>
                </a:path>
                <a:path w="405764" h="35559">
                  <a:moveTo>
                    <a:pt x="341350" y="34594"/>
                  </a:moveTo>
                  <a:lnTo>
                    <a:pt x="337185" y="19939"/>
                  </a:lnTo>
                  <a:lnTo>
                    <a:pt x="336765" y="18427"/>
                  </a:lnTo>
                  <a:lnTo>
                    <a:pt x="335572" y="17843"/>
                  </a:lnTo>
                  <a:lnTo>
                    <a:pt x="334543" y="17640"/>
                  </a:lnTo>
                  <a:lnTo>
                    <a:pt x="334543" y="17500"/>
                  </a:lnTo>
                  <a:lnTo>
                    <a:pt x="337693" y="16916"/>
                  </a:lnTo>
                  <a:lnTo>
                    <a:pt x="338912" y="15341"/>
                  </a:lnTo>
                  <a:lnTo>
                    <a:pt x="339991" y="13944"/>
                  </a:lnTo>
                  <a:lnTo>
                    <a:pt x="339991" y="5283"/>
                  </a:lnTo>
                  <a:lnTo>
                    <a:pt x="339991" y="3238"/>
                  </a:lnTo>
                  <a:lnTo>
                    <a:pt x="336600" y="495"/>
                  </a:lnTo>
                  <a:lnTo>
                    <a:pt x="334670" y="495"/>
                  </a:lnTo>
                  <a:lnTo>
                    <a:pt x="334670" y="6261"/>
                  </a:lnTo>
                  <a:lnTo>
                    <a:pt x="334670" y="13639"/>
                  </a:lnTo>
                  <a:lnTo>
                    <a:pt x="332803" y="15341"/>
                  </a:lnTo>
                  <a:lnTo>
                    <a:pt x="327926" y="15341"/>
                  </a:lnTo>
                  <a:lnTo>
                    <a:pt x="327926" y="5283"/>
                  </a:lnTo>
                  <a:lnTo>
                    <a:pt x="332968" y="5283"/>
                  </a:lnTo>
                  <a:lnTo>
                    <a:pt x="334670" y="6261"/>
                  </a:lnTo>
                  <a:lnTo>
                    <a:pt x="334670" y="495"/>
                  </a:lnTo>
                  <a:lnTo>
                    <a:pt x="322745" y="495"/>
                  </a:lnTo>
                  <a:lnTo>
                    <a:pt x="322745" y="34594"/>
                  </a:lnTo>
                  <a:lnTo>
                    <a:pt x="327926" y="34594"/>
                  </a:lnTo>
                  <a:lnTo>
                    <a:pt x="327926" y="19939"/>
                  </a:lnTo>
                  <a:lnTo>
                    <a:pt x="331012" y="19939"/>
                  </a:lnTo>
                  <a:lnTo>
                    <a:pt x="332333" y="20815"/>
                  </a:lnTo>
                  <a:lnTo>
                    <a:pt x="333044" y="23520"/>
                  </a:lnTo>
                  <a:lnTo>
                    <a:pt x="335826" y="34594"/>
                  </a:lnTo>
                  <a:lnTo>
                    <a:pt x="341350" y="34594"/>
                  </a:lnTo>
                  <a:close/>
                </a:path>
                <a:path w="405764" h="35559">
                  <a:moveTo>
                    <a:pt x="365379" y="495"/>
                  </a:moveTo>
                  <a:lnTo>
                    <a:pt x="347599" y="495"/>
                  </a:lnTo>
                  <a:lnTo>
                    <a:pt x="347599" y="5473"/>
                  </a:lnTo>
                  <a:lnTo>
                    <a:pt x="353923" y="5473"/>
                  </a:lnTo>
                  <a:lnTo>
                    <a:pt x="353923" y="34607"/>
                  </a:lnTo>
                  <a:lnTo>
                    <a:pt x="359117" y="34607"/>
                  </a:lnTo>
                  <a:lnTo>
                    <a:pt x="359117" y="5473"/>
                  </a:lnTo>
                  <a:lnTo>
                    <a:pt x="365379" y="5473"/>
                  </a:lnTo>
                  <a:lnTo>
                    <a:pt x="365379" y="495"/>
                  </a:lnTo>
                  <a:close/>
                </a:path>
                <a:path w="405764" h="35559">
                  <a:moveTo>
                    <a:pt x="385953" y="495"/>
                  </a:moveTo>
                  <a:lnTo>
                    <a:pt x="380771" y="495"/>
                  </a:lnTo>
                  <a:lnTo>
                    <a:pt x="380771" y="14376"/>
                  </a:lnTo>
                  <a:lnTo>
                    <a:pt x="372389" y="14376"/>
                  </a:lnTo>
                  <a:lnTo>
                    <a:pt x="372389" y="495"/>
                  </a:lnTo>
                  <a:lnTo>
                    <a:pt x="367207" y="495"/>
                  </a:lnTo>
                  <a:lnTo>
                    <a:pt x="367207" y="34594"/>
                  </a:lnTo>
                  <a:lnTo>
                    <a:pt x="372389" y="34594"/>
                  </a:lnTo>
                  <a:lnTo>
                    <a:pt x="372389" y="19558"/>
                  </a:lnTo>
                  <a:lnTo>
                    <a:pt x="380771" y="19558"/>
                  </a:lnTo>
                  <a:lnTo>
                    <a:pt x="380771" y="34594"/>
                  </a:lnTo>
                  <a:lnTo>
                    <a:pt x="385953" y="34594"/>
                  </a:lnTo>
                  <a:lnTo>
                    <a:pt x="385953" y="495"/>
                  </a:lnTo>
                  <a:close/>
                </a:path>
                <a:path w="405764" h="35559">
                  <a:moveTo>
                    <a:pt x="405193" y="29616"/>
                  </a:moveTo>
                  <a:lnTo>
                    <a:pt x="395109" y="29616"/>
                  </a:lnTo>
                  <a:lnTo>
                    <a:pt x="395109" y="19558"/>
                  </a:lnTo>
                  <a:lnTo>
                    <a:pt x="404241" y="19558"/>
                  </a:lnTo>
                  <a:lnTo>
                    <a:pt x="404241" y="14554"/>
                  </a:lnTo>
                  <a:lnTo>
                    <a:pt x="395109" y="14554"/>
                  </a:lnTo>
                  <a:lnTo>
                    <a:pt x="395109" y="5486"/>
                  </a:lnTo>
                  <a:lnTo>
                    <a:pt x="404774" y="5486"/>
                  </a:lnTo>
                  <a:lnTo>
                    <a:pt x="404774" y="495"/>
                  </a:lnTo>
                  <a:lnTo>
                    <a:pt x="389928" y="495"/>
                  </a:lnTo>
                  <a:lnTo>
                    <a:pt x="389928" y="34594"/>
                  </a:lnTo>
                  <a:lnTo>
                    <a:pt x="405193" y="34594"/>
                  </a:lnTo>
                  <a:lnTo>
                    <a:pt x="405193" y="29616"/>
                  </a:lnTo>
                  <a:close/>
                </a:path>
              </a:pathLst>
            </a:custGeom>
            <a:solidFill>
              <a:srgbClr val="0E96D4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85343" y="10651194"/>
              <a:ext cx="1128474" cy="433966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36211" y="4844173"/>
            <a:ext cx="525324" cy="173038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641661" y="4551743"/>
            <a:ext cx="803437" cy="220642"/>
          </a:xfrm>
          <a:custGeom>
            <a:avLst/>
            <a:gdLst/>
            <a:ahLst/>
            <a:cxnLst/>
            <a:rect l="l" t="t" r="r" b="b"/>
            <a:pathLst>
              <a:path w="1766570" h="485140">
                <a:moveTo>
                  <a:pt x="557872" y="166712"/>
                </a:moveTo>
                <a:lnTo>
                  <a:pt x="551294" y="116370"/>
                </a:lnTo>
                <a:lnTo>
                  <a:pt x="549554" y="112547"/>
                </a:lnTo>
                <a:lnTo>
                  <a:pt x="533222" y="76555"/>
                </a:lnTo>
                <a:lnTo>
                  <a:pt x="506183" y="46278"/>
                </a:lnTo>
                <a:lnTo>
                  <a:pt x="472694" y="24511"/>
                </a:lnTo>
                <a:lnTo>
                  <a:pt x="435267" y="10210"/>
                </a:lnTo>
                <a:lnTo>
                  <a:pt x="396430" y="2387"/>
                </a:lnTo>
                <a:lnTo>
                  <a:pt x="358686" y="12"/>
                </a:lnTo>
                <a:lnTo>
                  <a:pt x="349338" y="12"/>
                </a:lnTo>
                <a:lnTo>
                  <a:pt x="349338" y="170192"/>
                </a:lnTo>
                <a:lnTo>
                  <a:pt x="340664" y="202819"/>
                </a:lnTo>
                <a:lnTo>
                  <a:pt x="317842" y="221767"/>
                </a:lnTo>
                <a:lnTo>
                  <a:pt x="285673" y="230555"/>
                </a:lnTo>
                <a:lnTo>
                  <a:pt x="248983" y="232702"/>
                </a:lnTo>
                <a:lnTo>
                  <a:pt x="203073" y="232702"/>
                </a:lnTo>
                <a:lnTo>
                  <a:pt x="203073" y="112547"/>
                </a:lnTo>
                <a:lnTo>
                  <a:pt x="248196" y="112547"/>
                </a:lnTo>
                <a:lnTo>
                  <a:pt x="285343" y="114325"/>
                </a:lnTo>
                <a:lnTo>
                  <a:pt x="317741" y="122085"/>
                </a:lnTo>
                <a:lnTo>
                  <a:pt x="340652" y="139496"/>
                </a:lnTo>
                <a:lnTo>
                  <a:pt x="349338" y="170192"/>
                </a:lnTo>
                <a:lnTo>
                  <a:pt x="349338" y="12"/>
                </a:lnTo>
                <a:lnTo>
                  <a:pt x="0" y="12"/>
                </a:lnTo>
                <a:lnTo>
                  <a:pt x="0" y="484860"/>
                </a:lnTo>
                <a:lnTo>
                  <a:pt x="208521" y="484860"/>
                </a:lnTo>
                <a:lnTo>
                  <a:pt x="208521" y="345236"/>
                </a:lnTo>
                <a:lnTo>
                  <a:pt x="357911" y="345236"/>
                </a:lnTo>
                <a:lnTo>
                  <a:pt x="403288" y="341985"/>
                </a:lnTo>
                <a:lnTo>
                  <a:pt x="445185" y="331965"/>
                </a:lnTo>
                <a:lnTo>
                  <a:pt x="482346" y="314782"/>
                </a:lnTo>
                <a:lnTo>
                  <a:pt x="513473" y="290055"/>
                </a:lnTo>
                <a:lnTo>
                  <a:pt x="537286" y="257403"/>
                </a:lnTo>
                <a:lnTo>
                  <a:pt x="546455" y="232702"/>
                </a:lnTo>
                <a:lnTo>
                  <a:pt x="552513" y="216420"/>
                </a:lnTo>
                <a:lnTo>
                  <a:pt x="557872" y="166712"/>
                </a:lnTo>
                <a:close/>
              </a:path>
              <a:path w="1766570" h="485140">
                <a:moveTo>
                  <a:pt x="1182751" y="484860"/>
                </a:moveTo>
                <a:lnTo>
                  <a:pt x="1140841" y="379971"/>
                </a:lnTo>
                <a:lnTo>
                  <a:pt x="1094206" y="263271"/>
                </a:lnTo>
                <a:lnTo>
                  <a:pt x="1030643" y="104203"/>
                </a:lnTo>
                <a:lnTo>
                  <a:pt x="989012" y="12"/>
                </a:lnTo>
                <a:lnTo>
                  <a:pt x="901865" y="12"/>
                </a:lnTo>
                <a:lnTo>
                  <a:pt x="901865" y="263271"/>
                </a:lnTo>
                <a:lnTo>
                  <a:pt x="781265" y="263271"/>
                </a:lnTo>
                <a:lnTo>
                  <a:pt x="841184" y="104203"/>
                </a:lnTo>
                <a:lnTo>
                  <a:pt x="842733" y="104203"/>
                </a:lnTo>
                <a:lnTo>
                  <a:pt x="901865" y="263271"/>
                </a:lnTo>
                <a:lnTo>
                  <a:pt x="901865" y="12"/>
                </a:lnTo>
                <a:lnTo>
                  <a:pt x="701903" y="12"/>
                </a:lnTo>
                <a:lnTo>
                  <a:pt x="511289" y="484860"/>
                </a:lnTo>
                <a:lnTo>
                  <a:pt x="719023" y="484860"/>
                </a:lnTo>
                <a:lnTo>
                  <a:pt x="752487" y="379971"/>
                </a:lnTo>
                <a:lnTo>
                  <a:pt x="928319" y="379971"/>
                </a:lnTo>
                <a:lnTo>
                  <a:pt x="964107" y="484860"/>
                </a:lnTo>
                <a:lnTo>
                  <a:pt x="1182751" y="484860"/>
                </a:lnTo>
                <a:close/>
              </a:path>
              <a:path w="1766570" h="485140">
                <a:moveTo>
                  <a:pt x="1766392" y="0"/>
                </a:moveTo>
                <a:lnTo>
                  <a:pt x="1557870" y="0"/>
                </a:lnTo>
                <a:lnTo>
                  <a:pt x="1557870" y="167640"/>
                </a:lnTo>
                <a:lnTo>
                  <a:pt x="1418590" y="167640"/>
                </a:lnTo>
                <a:lnTo>
                  <a:pt x="1418590" y="0"/>
                </a:lnTo>
                <a:lnTo>
                  <a:pt x="1210068" y="0"/>
                </a:lnTo>
                <a:lnTo>
                  <a:pt x="1210068" y="167640"/>
                </a:lnTo>
                <a:lnTo>
                  <a:pt x="1210068" y="309880"/>
                </a:lnTo>
                <a:lnTo>
                  <a:pt x="1210068" y="485140"/>
                </a:lnTo>
                <a:lnTo>
                  <a:pt x="1418590" y="485140"/>
                </a:lnTo>
                <a:lnTo>
                  <a:pt x="1418590" y="309880"/>
                </a:lnTo>
                <a:lnTo>
                  <a:pt x="1557870" y="309880"/>
                </a:lnTo>
                <a:lnTo>
                  <a:pt x="1557870" y="485140"/>
                </a:lnTo>
                <a:lnTo>
                  <a:pt x="1766392" y="485140"/>
                </a:lnTo>
                <a:lnTo>
                  <a:pt x="1766392" y="309880"/>
                </a:lnTo>
                <a:lnTo>
                  <a:pt x="1766392" y="167640"/>
                </a:lnTo>
                <a:lnTo>
                  <a:pt x="1766392" y="0"/>
                </a:lnTo>
                <a:close/>
              </a:path>
            </a:pathLst>
          </a:custGeom>
          <a:solidFill>
            <a:srgbClr val="0E96D4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47" name="object 47"/>
          <p:cNvSpPr/>
          <p:nvPr/>
        </p:nvSpPr>
        <p:spPr>
          <a:xfrm>
            <a:off x="1469472" y="4547947"/>
            <a:ext cx="275225" cy="228151"/>
          </a:xfrm>
          <a:custGeom>
            <a:avLst/>
            <a:gdLst/>
            <a:ahLst/>
            <a:cxnLst/>
            <a:rect l="l" t="t" r="r" b="b"/>
            <a:pathLst>
              <a:path w="605154" h="501650">
                <a:moveTo>
                  <a:pt x="301111" y="0"/>
                </a:moveTo>
                <a:lnTo>
                  <a:pt x="246547" y="2632"/>
                </a:lnTo>
                <a:lnTo>
                  <a:pt x="196894" y="10475"/>
                </a:lnTo>
                <a:lnTo>
                  <a:pt x="152348" y="23445"/>
                </a:lnTo>
                <a:lnTo>
                  <a:pt x="113105" y="41458"/>
                </a:lnTo>
                <a:lnTo>
                  <a:pt x="79362" y="64431"/>
                </a:lnTo>
                <a:lnTo>
                  <a:pt x="51315" y="92280"/>
                </a:lnTo>
                <a:lnTo>
                  <a:pt x="29158" y="124921"/>
                </a:lnTo>
                <a:lnTo>
                  <a:pt x="13090" y="162272"/>
                </a:lnTo>
                <a:lnTo>
                  <a:pt x="3305" y="204248"/>
                </a:lnTo>
                <a:lnTo>
                  <a:pt x="0" y="250767"/>
                </a:lnTo>
                <a:lnTo>
                  <a:pt x="3305" y="297962"/>
                </a:lnTo>
                <a:lnTo>
                  <a:pt x="13090" y="340331"/>
                </a:lnTo>
                <a:lnTo>
                  <a:pt x="29158" y="377841"/>
                </a:lnTo>
                <a:lnTo>
                  <a:pt x="51315" y="410457"/>
                </a:lnTo>
                <a:lnTo>
                  <a:pt x="79362" y="438147"/>
                </a:lnTo>
                <a:lnTo>
                  <a:pt x="113105" y="460877"/>
                </a:lnTo>
                <a:lnTo>
                  <a:pt x="152348" y="478615"/>
                </a:lnTo>
                <a:lnTo>
                  <a:pt x="196894" y="491325"/>
                </a:lnTo>
                <a:lnTo>
                  <a:pt x="246547" y="498976"/>
                </a:lnTo>
                <a:lnTo>
                  <a:pt x="301111" y="501534"/>
                </a:lnTo>
                <a:lnTo>
                  <a:pt x="355737" y="498976"/>
                </a:lnTo>
                <a:lnTo>
                  <a:pt x="405566" y="491325"/>
                </a:lnTo>
                <a:lnTo>
                  <a:pt x="450371" y="478615"/>
                </a:lnTo>
                <a:lnTo>
                  <a:pt x="489930" y="460877"/>
                </a:lnTo>
                <a:lnTo>
                  <a:pt x="524018" y="438147"/>
                </a:lnTo>
                <a:lnTo>
                  <a:pt x="552410" y="410457"/>
                </a:lnTo>
                <a:lnTo>
                  <a:pt x="570064" y="384836"/>
                </a:lnTo>
                <a:lnTo>
                  <a:pt x="301111" y="384836"/>
                </a:lnTo>
                <a:lnTo>
                  <a:pt x="256593" y="371215"/>
                </a:lnTo>
                <a:lnTo>
                  <a:pt x="231475" y="337340"/>
                </a:lnTo>
                <a:lnTo>
                  <a:pt x="220362" y="293696"/>
                </a:lnTo>
                <a:lnTo>
                  <a:pt x="217857" y="250767"/>
                </a:lnTo>
                <a:lnTo>
                  <a:pt x="220032" y="210772"/>
                </a:lnTo>
                <a:lnTo>
                  <a:pt x="230596" y="166806"/>
                </a:lnTo>
                <a:lnTo>
                  <a:pt x="255603" y="131305"/>
                </a:lnTo>
                <a:lnTo>
                  <a:pt x="301111" y="116708"/>
                </a:lnTo>
                <a:lnTo>
                  <a:pt x="569229" y="116708"/>
                </a:lnTo>
                <a:lnTo>
                  <a:pt x="552410" y="92280"/>
                </a:lnTo>
                <a:lnTo>
                  <a:pt x="524018" y="64431"/>
                </a:lnTo>
                <a:lnTo>
                  <a:pt x="489930" y="41458"/>
                </a:lnTo>
                <a:lnTo>
                  <a:pt x="450371" y="23445"/>
                </a:lnTo>
                <a:lnTo>
                  <a:pt x="405566" y="10475"/>
                </a:lnTo>
                <a:lnTo>
                  <a:pt x="355737" y="2632"/>
                </a:lnTo>
                <a:lnTo>
                  <a:pt x="301111" y="0"/>
                </a:lnTo>
                <a:close/>
              </a:path>
              <a:path w="605154" h="501650">
                <a:moveTo>
                  <a:pt x="569229" y="116708"/>
                </a:moveTo>
                <a:lnTo>
                  <a:pt x="301111" y="116708"/>
                </a:lnTo>
                <a:lnTo>
                  <a:pt x="347853" y="131305"/>
                </a:lnTo>
                <a:lnTo>
                  <a:pt x="373370" y="166806"/>
                </a:lnTo>
                <a:lnTo>
                  <a:pt x="384155" y="210772"/>
                </a:lnTo>
                <a:lnTo>
                  <a:pt x="386700" y="250767"/>
                </a:lnTo>
                <a:lnTo>
                  <a:pt x="384592" y="293696"/>
                </a:lnTo>
                <a:lnTo>
                  <a:pt x="374537" y="337340"/>
                </a:lnTo>
                <a:lnTo>
                  <a:pt x="349165" y="371215"/>
                </a:lnTo>
                <a:lnTo>
                  <a:pt x="301111" y="384836"/>
                </a:lnTo>
                <a:lnTo>
                  <a:pt x="570064" y="384836"/>
                </a:lnTo>
                <a:lnTo>
                  <a:pt x="574884" y="377841"/>
                </a:lnTo>
                <a:lnTo>
                  <a:pt x="591214" y="340331"/>
                </a:lnTo>
                <a:lnTo>
                  <a:pt x="601176" y="297962"/>
                </a:lnTo>
                <a:lnTo>
                  <a:pt x="604547" y="250767"/>
                </a:lnTo>
                <a:lnTo>
                  <a:pt x="601176" y="204248"/>
                </a:lnTo>
                <a:lnTo>
                  <a:pt x="591214" y="162272"/>
                </a:lnTo>
                <a:lnTo>
                  <a:pt x="574884" y="124921"/>
                </a:lnTo>
                <a:lnTo>
                  <a:pt x="569229" y="116708"/>
                </a:lnTo>
                <a:close/>
              </a:path>
            </a:pathLst>
          </a:custGeom>
          <a:solidFill>
            <a:srgbClr val="0E96D4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48" name="object 48"/>
          <p:cNvSpPr/>
          <p:nvPr/>
        </p:nvSpPr>
        <p:spPr>
          <a:xfrm>
            <a:off x="1969268" y="4499119"/>
            <a:ext cx="0" cy="598968"/>
          </a:xfrm>
          <a:custGeom>
            <a:avLst/>
            <a:gdLst/>
            <a:ahLst/>
            <a:cxnLst/>
            <a:rect l="l" t="t" r="r" b="b"/>
            <a:pathLst>
              <a:path h="1316990">
                <a:moveTo>
                  <a:pt x="0" y="1316504"/>
                </a:moveTo>
                <a:lnTo>
                  <a:pt x="0" y="0"/>
                </a:lnTo>
              </a:path>
            </a:pathLst>
          </a:custGeom>
          <a:ln w="5570">
            <a:solidFill>
              <a:srgbClr val="4A72B8"/>
            </a:solidFill>
          </a:ln>
        </p:spPr>
        <p:txBody>
          <a:bodyPr wrap="square" lIns="0" tIns="0" rIns="0" bIns="0" rtlCol="0"/>
          <a:lstStyle/>
          <a:p>
            <a:endParaRPr sz="372"/>
          </a:p>
        </p:txBody>
      </p:sp>
      <p:grpSp>
        <p:nvGrpSpPr>
          <p:cNvPr id="49" name="object 49"/>
          <p:cNvGrpSpPr/>
          <p:nvPr/>
        </p:nvGrpSpPr>
        <p:grpSpPr>
          <a:xfrm>
            <a:off x="964884" y="4463090"/>
            <a:ext cx="266850" cy="41587"/>
            <a:chOff x="2120848" y="9813289"/>
            <a:chExt cx="586740" cy="91440"/>
          </a:xfrm>
        </p:grpSpPr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240912" y="9819933"/>
              <a:ext cx="466516" cy="7672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120848" y="9813289"/>
              <a:ext cx="90887" cy="90897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658921" y="4464362"/>
            <a:ext cx="266850" cy="41587"/>
            <a:chOff x="1448108" y="9816085"/>
            <a:chExt cx="586740" cy="91440"/>
          </a:xfrm>
        </p:grpSpPr>
        <p:pic>
          <p:nvPicPr>
            <p:cNvPr id="53" name="object 5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68172" y="9822728"/>
              <a:ext cx="466516" cy="7672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48108" y="9816085"/>
              <a:ext cx="90887" cy="90897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1273118" y="4460273"/>
            <a:ext cx="237970" cy="41587"/>
            <a:chOff x="2798583" y="9807094"/>
            <a:chExt cx="523240" cy="91440"/>
          </a:xfrm>
        </p:grpSpPr>
        <p:pic>
          <p:nvPicPr>
            <p:cNvPr id="56" name="object 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18651" y="9812167"/>
              <a:ext cx="402764" cy="729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98583" y="9807094"/>
              <a:ext cx="90887" cy="90897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1554675" y="4458505"/>
            <a:ext cx="214866" cy="41587"/>
            <a:chOff x="3417660" y="9803207"/>
            <a:chExt cx="472440" cy="91440"/>
          </a:xfrm>
        </p:grpSpPr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17660" y="9803207"/>
              <a:ext cx="90887" cy="9089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537722" y="9808910"/>
              <a:ext cx="351926" cy="75149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641551" y="4313669"/>
            <a:ext cx="598968" cy="12095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lang="en-US" sz="750" spc="-16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sz="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3" cstate="print"/>
          <a:srcRect l="-4" t="-252"/>
          <a:stretch/>
        </p:blipFill>
        <p:spPr>
          <a:xfrm>
            <a:off x="0" y="793066"/>
            <a:ext cx="9143679" cy="361106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68853" y="4648566"/>
            <a:ext cx="753186" cy="257608"/>
          </a:xfrm>
          <a:custGeom>
            <a:avLst/>
            <a:gdLst/>
            <a:ahLst/>
            <a:cxnLst/>
            <a:rect l="l" t="t" r="r" b="b"/>
            <a:pathLst>
              <a:path w="1656079" h="566420">
                <a:moveTo>
                  <a:pt x="651103" y="194614"/>
                </a:moveTo>
                <a:lnTo>
                  <a:pt x="645172" y="142481"/>
                </a:lnTo>
                <a:lnTo>
                  <a:pt x="640867" y="131368"/>
                </a:lnTo>
                <a:lnTo>
                  <a:pt x="628688" y="99898"/>
                </a:lnTo>
                <a:lnTo>
                  <a:pt x="603643" y="66040"/>
                </a:lnTo>
                <a:lnTo>
                  <a:pt x="571982" y="40144"/>
                </a:lnTo>
                <a:lnTo>
                  <a:pt x="535673" y="21386"/>
                </a:lnTo>
                <a:lnTo>
                  <a:pt x="496709" y="8966"/>
                </a:lnTo>
                <a:lnTo>
                  <a:pt x="457034" y="2108"/>
                </a:lnTo>
                <a:lnTo>
                  <a:pt x="418630" y="0"/>
                </a:lnTo>
                <a:lnTo>
                  <a:pt x="407720" y="0"/>
                </a:lnTo>
                <a:lnTo>
                  <a:pt x="407720" y="198666"/>
                </a:lnTo>
                <a:lnTo>
                  <a:pt x="397598" y="236753"/>
                </a:lnTo>
                <a:lnTo>
                  <a:pt x="370941" y="258876"/>
                </a:lnTo>
                <a:lnTo>
                  <a:pt x="333400" y="269138"/>
                </a:lnTo>
                <a:lnTo>
                  <a:pt x="290588" y="271653"/>
                </a:lnTo>
                <a:lnTo>
                  <a:pt x="237007" y="271653"/>
                </a:lnTo>
                <a:lnTo>
                  <a:pt x="237007" y="131368"/>
                </a:lnTo>
                <a:lnTo>
                  <a:pt x="289674" y="131368"/>
                </a:lnTo>
                <a:lnTo>
                  <a:pt x="333019" y="133451"/>
                </a:lnTo>
                <a:lnTo>
                  <a:pt x="370827" y="142519"/>
                </a:lnTo>
                <a:lnTo>
                  <a:pt x="397573" y="162839"/>
                </a:lnTo>
                <a:lnTo>
                  <a:pt x="407720" y="198666"/>
                </a:lnTo>
                <a:lnTo>
                  <a:pt x="407720" y="0"/>
                </a:lnTo>
                <a:lnTo>
                  <a:pt x="0" y="0"/>
                </a:lnTo>
                <a:lnTo>
                  <a:pt x="0" y="566000"/>
                </a:lnTo>
                <a:lnTo>
                  <a:pt x="243357" y="566000"/>
                </a:lnTo>
                <a:lnTo>
                  <a:pt x="243357" y="403021"/>
                </a:lnTo>
                <a:lnTo>
                  <a:pt x="417715" y="403021"/>
                </a:lnTo>
                <a:lnTo>
                  <a:pt x="464235" y="400113"/>
                </a:lnTo>
                <a:lnTo>
                  <a:pt x="507809" y="391210"/>
                </a:lnTo>
                <a:lnTo>
                  <a:pt x="547420" y="375983"/>
                </a:lnTo>
                <a:lnTo>
                  <a:pt x="582079" y="354152"/>
                </a:lnTo>
                <a:lnTo>
                  <a:pt x="610768" y="325412"/>
                </a:lnTo>
                <a:lnTo>
                  <a:pt x="632510" y="289433"/>
                </a:lnTo>
                <a:lnTo>
                  <a:pt x="638136" y="271653"/>
                </a:lnTo>
                <a:lnTo>
                  <a:pt x="646290" y="245935"/>
                </a:lnTo>
                <a:lnTo>
                  <a:pt x="651103" y="194614"/>
                </a:lnTo>
                <a:close/>
              </a:path>
              <a:path w="1656079" h="566420">
                <a:moveTo>
                  <a:pt x="1380388" y="566013"/>
                </a:moveTo>
                <a:lnTo>
                  <a:pt x="1331480" y="443560"/>
                </a:lnTo>
                <a:lnTo>
                  <a:pt x="1277048" y="307327"/>
                </a:lnTo>
                <a:lnTo>
                  <a:pt x="1202867" y="121640"/>
                </a:lnTo>
                <a:lnTo>
                  <a:pt x="1154290" y="0"/>
                </a:lnTo>
                <a:lnTo>
                  <a:pt x="1052576" y="0"/>
                </a:lnTo>
                <a:lnTo>
                  <a:pt x="1052576" y="307327"/>
                </a:lnTo>
                <a:lnTo>
                  <a:pt x="911821" y="307327"/>
                </a:lnTo>
                <a:lnTo>
                  <a:pt x="981748" y="121640"/>
                </a:lnTo>
                <a:lnTo>
                  <a:pt x="983564" y="121640"/>
                </a:lnTo>
                <a:lnTo>
                  <a:pt x="1052576" y="307327"/>
                </a:lnTo>
                <a:lnTo>
                  <a:pt x="1052576" y="0"/>
                </a:lnTo>
                <a:lnTo>
                  <a:pt x="819200" y="0"/>
                </a:lnTo>
                <a:lnTo>
                  <a:pt x="596722" y="566013"/>
                </a:lnTo>
                <a:lnTo>
                  <a:pt x="839177" y="566013"/>
                </a:lnTo>
                <a:lnTo>
                  <a:pt x="878217" y="443560"/>
                </a:lnTo>
                <a:lnTo>
                  <a:pt x="1083449" y="443560"/>
                </a:lnTo>
                <a:lnTo>
                  <a:pt x="1125220" y="566013"/>
                </a:lnTo>
                <a:lnTo>
                  <a:pt x="1380388" y="566013"/>
                </a:lnTo>
                <a:close/>
              </a:path>
              <a:path w="1656079" h="566420">
                <a:moveTo>
                  <a:pt x="1655660" y="361950"/>
                </a:moveTo>
                <a:lnTo>
                  <a:pt x="1412290" y="361950"/>
                </a:lnTo>
                <a:lnTo>
                  <a:pt x="1412290" y="566420"/>
                </a:lnTo>
                <a:lnTo>
                  <a:pt x="1655660" y="566420"/>
                </a:lnTo>
                <a:lnTo>
                  <a:pt x="1655660" y="361950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4" name="object 4"/>
          <p:cNvSpPr/>
          <p:nvPr/>
        </p:nvSpPr>
        <p:spPr>
          <a:xfrm>
            <a:off x="1511164" y="4648566"/>
            <a:ext cx="295441" cy="257608"/>
          </a:xfrm>
          <a:custGeom>
            <a:avLst/>
            <a:gdLst/>
            <a:ahLst/>
            <a:cxnLst/>
            <a:rect l="l" t="t" r="r" b="b"/>
            <a:pathLst>
              <a:path w="649604" h="566420">
                <a:moveTo>
                  <a:pt x="649287" y="0"/>
                </a:moveTo>
                <a:lnTo>
                  <a:pt x="405904" y="0"/>
                </a:lnTo>
                <a:lnTo>
                  <a:pt x="405904" y="195580"/>
                </a:lnTo>
                <a:lnTo>
                  <a:pt x="243370" y="195580"/>
                </a:lnTo>
                <a:lnTo>
                  <a:pt x="243370" y="0"/>
                </a:lnTo>
                <a:lnTo>
                  <a:pt x="0" y="0"/>
                </a:lnTo>
                <a:lnTo>
                  <a:pt x="0" y="195580"/>
                </a:lnTo>
                <a:lnTo>
                  <a:pt x="0" y="361950"/>
                </a:lnTo>
                <a:lnTo>
                  <a:pt x="405904" y="361950"/>
                </a:lnTo>
                <a:lnTo>
                  <a:pt x="405904" y="566420"/>
                </a:lnTo>
                <a:lnTo>
                  <a:pt x="649287" y="566420"/>
                </a:lnTo>
                <a:lnTo>
                  <a:pt x="649287" y="361950"/>
                </a:lnTo>
                <a:lnTo>
                  <a:pt x="649287" y="195580"/>
                </a:lnTo>
                <a:lnTo>
                  <a:pt x="649287" y="0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5" name="object 5"/>
          <p:cNvSpPr/>
          <p:nvPr/>
        </p:nvSpPr>
        <p:spPr>
          <a:xfrm>
            <a:off x="1834998" y="4644136"/>
            <a:ext cx="321144" cy="266272"/>
          </a:xfrm>
          <a:custGeom>
            <a:avLst/>
            <a:gdLst/>
            <a:ahLst/>
            <a:cxnLst/>
            <a:rect l="l" t="t" r="r" b="b"/>
            <a:pathLst>
              <a:path w="706120" h="585470">
                <a:moveTo>
                  <a:pt x="351434" y="0"/>
                </a:moveTo>
                <a:lnTo>
                  <a:pt x="293307" y="2541"/>
                </a:lnTo>
                <a:lnTo>
                  <a:pt x="239900" y="10116"/>
                </a:lnTo>
                <a:lnTo>
                  <a:pt x="191385" y="22652"/>
                </a:lnTo>
                <a:lnTo>
                  <a:pt x="147933" y="40075"/>
                </a:lnTo>
                <a:lnTo>
                  <a:pt x="109717" y="62312"/>
                </a:lnTo>
                <a:lnTo>
                  <a:pt x="76909" y="89290"/>
                </a:lnTo>
                <a:lnTo>
                  <a:pt x="49680" y="120936"/>
                </a:lnTo>
                <a:lnTo>
                  <a:pt x="28203" y="157177"/>
                </a:lnTo>
                <a:lnTo>
                  <a:pt x="12649" y="197939"/>
                </a:lnTo>
                <a:lnTo>
                  <a:pt x="3191" y="243149"/>
                </a:lnTo>
                <a:lnTo>
                  <a:pt x="0" y="292734"/>
                </a:lnTo>
                <a:lnTo>
                  <a:pt x="3191" y="343051"/>
                </a:lnTo>
                <a:lnTo>
                  <a:pt x="12649" y="388714"/>
                </a:lnTo>
                <a:lnTo>
                  <a:pt x="28203" y="429696"/>
                </a:lnTo>
                <a:lnTo>
                  <a:pt x="49680" y="465966"/>
                </a:lnTo>
                <a:lnTo>
                  <a:pt x="76909" y="497495"/>
                </a:lnTo>
                <a:lnTo>
                  <a:pt x="109717" y="524253"/>
                </a:lnTo>
                <a:lnTo>
                  <a:pt x="147933" y="546213"/>
                </a:lnTo>
                <a:lnTo>
                  <a:pt x="191385" y="563343"/>
                </a:lnTo>
                <a:lnTo>
                  <a:pt x="239900" y="575616"/>
                </a:lnTo>
                <a:lnTo>
                  <a:pt x="293307" y="583000"/>
                </a:lnTo>
                <a:lnTo>
                  <a:pt x="351434" y="585469"/>
                </a:lnTo>
                <a:lnTo>
                  <a:pt x="409621" y="583000"/>
                </a:lnTo>
                <a:lnTo>
                  <a:pt x="463200" y="575616"/>
                </a:lnTo>
                <a:lnTo>
                  <a:pt x="511974" y="563343"/>
                </a:lnTo>
                <a:lnTo>
                  <a:pt x="555745" y="546213"/>
                </a:lnTo>
                <a:lnTo>
                  <a:pt x="594318" y="524253"/>
                </a:lnTo>
                <a:lnTo>
                  <a:pt x="627496" y="497495"/>
                </a:lnTo>
                <a:lnTo>
                  <a:pt x="655082" y="465966"/>
                </a:lnTo>
                <a:lnTo>
                  <a:pt x="665133" y="449242"/>
                </a:lnTo>
                <a:lnTo>
                  <a:pt x="351434" y="449242"/>
                </a:lnTo>
                <a:lnTo>
                  <a:pt x="307851" y="438804"/>
                </a:lnTo>
                <a:lnTo>
                  <a:pt x="279568" y="411666"/>
                </a:lnTo>
                <a:lnTo>
                  <a:pt x="263360" y="374097"/>
                </a:lnTo>
                <a:lnTo>
                  <a:pt x="256000" y="332364"/>
                </a:lnTo>
                <a:lnTo>
                  <a:pt x="254264" y="292734"/>
                </a:lnTo>
                <a:lnTo>
                  <a:pt x="255739" y="256221"/>
                </a:lnTo>
                <a:lnTo>
                  <a:pt x="262576" y="214880"/>
                </a:lnTo>
                <a:lnTo>
                  <a:pt x="278392" y="176146"/>
                </a:lnTo>
                <a:lnTo>
                  <a:pt x="306805" y="147453"/>
                </a:lnTo>
                <a:lnTo>
                  <a:pt x="351434" y="136236"/>
                </a:lnTo>
                <a:lnTo>
                  <a:pt x="664285" y="136236"/>
                </a:lnTo>
                <a:lnTo>
                  <a:pt x="655082" y="120936"/>
                </a:lnTo>
                <a:lnTo>
                  <a:pt x="627496" y="89290"/>
                </a:lnTo>
                <a:lnTo>
                  <a:pt x="594318" y="62312"/>
                </a:lnTo>
                <a:lnTo>
                  <a:pt x="555745" y="40075"/>
                </a:lnTo>
                <a:lnTo>
                  <a:pt x="511974" y="22652"/>
                </a:lnTo>
                <a:lnTo>
                  <a:pt x="463200" y="10116"/>
                </a:lnTo>
                <a:lnTo>
                  <a:pt x="409621" y="2541"/>
                </a:lnTo>
                <a:lnTo>
                  <a:pt x="351434" y="0"/>
                </a:lnTo>
                <a:close/>
              </a:path>
              <a:path w="706120" h="585470">
                <a:moveTo>
                  <a:pt x="664285" y="136236"/>
                </a:moveTo>
                <a:lnTo>
                  <a:pt x="351434" y="136236"/>
                </a:lnTo>
                <a:lnTo>
                  <a:pt x="397298" y="147453"/>
                </a:lnTo>
                <a:lnTo>
                  <a:pt x="426340" y="176146"/>
                </a:lnTo>
                <a:lnTo>
                  <a:pt x="442439" y="214880"/>
                </a:lnTo>
                <a:lnTo>
                  <a:pt x="449474" y="256221"/>
                </a:lnTo>
                <a:lnTo>
                  <a:pt x="451326" y="292734"/>
                </a:lnTo>
                <a:lnTo>
                  <a:pt x="449823" y="332364"/>
                </a:lnTo>
                <a:lnTo>
                  <a:pt x="443485" y="374097"/>
                </a:lnTo>
                <a:lnTo>
                  <a:pt x="427910" y="411666"/>
                </a:lnTo>
                <a:lnTo>
                  <a:pt x="398694" y="438804"/>
                </a:lnTo>
                <a:lnTo>
                  <a:pt x="351434" y="449242"/>
                </a:lnTo>
                <a:lnTo>
                  <a:pt x="665133" y="449242"/>
                </a:lnTo>
                <a:lnTo>
                  <a:pt x="676880" y="429696"/>
                </a:lnTo>
                <a:lnTo>
                  <a:pt x="692694" y="388714"/>
                </a:lnTo>
                <a:lnTo>
                  <a:pt x="702326" y="343051"/>
                </a:lnTo>
                <a:lnTo>
                  <a:pt x="705580" y="292734"/>
                </a:lnTo>
                <a:lnTo>
                  <a:pt x="702326" y="243149"/>
                </a:lnTo>
                <a:lnTo>
                  <a:pt x="692694" y="197939"/>
                </a:lnTo>
                <a:lnTo>
                  <a:pt x="676880" y="157177"/>
                </a:lnTo>
                <a:lnTo>
                  <a:pt x="664285" y="136236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grpSp>
        <p:nvGrpSpPr>
          <p:cNvPr id="6" name="object 6"/>
          <p:cNvGrpSpPr/>
          <p:nvPr/>
        </p:nvGrpSpPr>
        <p:grpSpPr>
          <a:xfrm>
            <a:off x="3012024" y="4636938"/>
            <a:ext cx="740768" cy="296596"/>
            <a:chOff x="6622029" y="10195538"/>
            <a:chExt cx="1628775" cy="6521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2212" y="10725558"/>
              <a:ext cx="1169936" cy="1216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2029" y="10195538"/>
              <a:ext cx="1628169" cy="49748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210568" y="4648271"/>
            <a:ext cx="762139" cy="261651"/>
            <a:chOff x="4859816" y="10220457"/>
            <a:chExt cx="1675764" cy="57531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9816" y="10220457"/>
              <a:ext cx="1380198" cy="5747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31522" y="10241324"/>
              <a:ext cx="24765" cy="150495"/>
            </a:xfrm>
            <a:custGeom>
              <a:avLst/>
              <a:gdLst/>
              <a:ahLst/>
              <a:cxnLst/>
              <a:rect l="l" t="t" r="r" b="b"/>
              <a:pathLst>
                <a:path w="24764" h="150495">
                  <a:moveTo>
                    <a:pt x="23774" y="44767"/>
                  </a:moveTo>
                  <a:lnTo>
                    <a:pt x="381" y="44767"/>
                  </a:lnTo>
                  <a:lnTo>
                    <a:pt x="381" y="150025"/>
                  </a:lnTo>
                  <a:lnTo>
                    <a:pt x="23774" y="150025"/>
                  </a:lnTo>
                  <a:lnTo>
                    <a:pt x="23774" y="44767"/>
                  </a:lnTo>
                  <a:close/>
                </a:path>
                <a:path w="24764" h="150495">
                  <a:moveTo>
                    <a:pt x="24142" y="0"/>
                  </a:moveTo>
                  <a:lnTo>
                    <a:pt x="0" y="0"/>
                  </a:lnTo>
                  <a:lnTo>
                    <a:pt x="0" y="24930"/>
                  </a:lnTo>
                  <a:lnTo>
                    <a:pt x="24142" y="24930"/>
                  </a:lnTo>
                  <a:lnTo>
                    <a:pt x="24142" y="0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7747" y="10284451"/>
              <a:ext cx="158825" cy="1085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57896" y="10284448"/>
              <a:ext cx="77526" cy="10688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58687" y="10599870"/>
              <a:ext cx="24765" cy="150495"/>
            </a:xfrm>
            <a:custGeom>
              <a:avLst/>
              <a:gdLst/>
              <a:ahLst/>
              <a:cxnLst/>
              <a:rect l="l" t="t" r="r" b="b"/>
              <a:pathLst>
                <a:path w="24764" h="150495">
                  <a:moveTo>
                    <a:pt x="23774" y="44767"/>
                  </a:moveTo>
                  <a:lnTo>
                    <a:pt x="381" y="44767"/>
                  </a:lnTo>
                  <a:lnTo>
                    <a:pt x="381" y="150012"/>
                  </a:lnTo>
                  <a:lnTo>
                    <a:pt x="23774" y="150012"/>
                  </a:lnTo>
                  <a:lnTo>
                    <a:pt x="23774" y="44767"/>
                  </a:lnTo>
                  <a:close/>
                </a:path>
                <a:path w="24764" h="150495">
                  <a:moveTo>
                    <a:pt x="24155" y="0"/>
                  </a:moveTo>
                  <a:lnTo>
                    <a:pt x="0" y="0"/>
                  </a:lnTo>
                  <a:lnTo>
                    <a:pt x="0" y="24930"/>
                  </a:lnTo>
                  <a:lnTo>
                    <a:pt x="24155" y="24930"/>
                  </a:lnTo>
                  <a:lnTo>
                    <a:pt x="24155" y="0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4914" y="10642987"/>
              <a:ext cx="85442" cy="1085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09976" y="10642991"/>
              <a:ext cx="77526" cy="106886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04425" y="4538563"/>
            <a:ext cx="513659" cy="443143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874852" y="4609611"/>
            <a:ext cx="0" cy="380636"/>
          </a:xfrm>
          <a:custGeom>
            <a:avLst/>
            <a:gdLst/>
            <a:ahLst/>
            <a:cxnLst/>
            <a:rect l="l" t="t" r="r" b="b"/>
            <a:pathLst>
              <a:path h="836929">
                <a:moveTo>
                  <a:pt x="0" y="836864"/>
                </a:moveTo>
                <a:lnTo>
                  <a:pt x="0" y="0"/>
                </a:lnTo>
              </a:path>
            </a:pathLst>
          </a:custGeom>
          <a:ln w="6701">
            <a:solidFill>
              <a:srgbClr val="4A72B8"/>
            </a:solidFill>
          </a:ln>
        </p:spPr>
        <p:txBody>
          <a:bodyPr wrap="square" lIns="0" tIns="0" rIns="0" bIns="0" rtlCol="0"/>
          <a:lstStyle/>
          <a:p>
            <a:endParaRPr sz="372"/>
          </a:p>
        </p:txBody>
      </p:sp>
      <p:grpSp>
        <p:nvGrpSpPr>
          <p:cNvPr id="19" name="object 19"/>
          <p:cNvGrpSpPr/>
          <p:nvPr/>
        </p:nvGrpSpPr>
        <p:grpSpPr>
          <a:xfrm>
            <a:off x="2247132" y="4510192"/>
            <a:ext cx="319122" cy="52561"/>
            <a:chOff x="4940209" y="9916855"/>
            <a:chExt cx="701675" cy="11557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787175" y="4512104"/>
            <a:ext cx="319122" cy="52561"/>
            <a:chOff x="3928872" y="9921057"/>
            <a:chExt cx="701675" cy="11557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8872" y="9922657"/>
              <a:ext cx="256805" cy="1121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04921" y="9921057"/>
              <a:ext cx="316707" cy="11532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40876" y="9921057"/>
              <a:ext cx="89306" cy="115326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2710503" y="4504889"/>
            <a:ext cx="275514" cy="49962"/>
          </a:xfrm>
          <a:custGeom>
            <a:avLst/>
            <a:gdLst/>
            <a:ahLst/>
            <a:cxnLst/>
            <a:rect l="l" t="t" r="r" b="b"/>
            <a:pathLst>
              <a:path w="605790" h="109854">
                <a:moveTo>
                  <a:pt x="84937" y="54838"/>
                </a:moveTo>
                <a:lnTo>
                  <a:pt x="81419" y="30099"/>
                </a:lnTo>
                <a:lnTo>
                  <a:pt x="73075" y="14973"/>
                </a:lnTo>
                <a:lnTo>
                  <a:pt x="72009" y="13042"/>
                </a:lnTo>
                <a:lnTo>
                  <a:pt x="64770" y="7785"/>
                </a:lnTo>
                <a:lnTo>
                  <a:pt x="64770" y="54838"/>
                </a:lnTo>
                <a:lnTo>
                  <a:pt x="63030" y="73444"/>
                </a:lnTo>
                <a:lnTo>
                  <a:pt x="58267" y="85775"/>
                </a:lnTo>
                <a:lnTo>
                  <a:pt x="51181" y="92608"/>
                </a:lnTo>
                <a:lnTo>
                  <a:pt x="42468" y="94716"/>
                </a:lnTo>
                <a:lnTo>
                  <a:pt x="33769" y="92608"/>
                </a:lnTo>
                <a:lnTo>
                  <a:pt x="26682" y="85775"/>
                </a:lnTo>
                <a:lnTo>
                  <a:pt x="21907" y="73444"/>
                </a:lnTo>
                <a:lnTo>
                  <a:pt x="20167" y="54838"/>
                </a:lnTo>
                <a:lnTo>
                  <a:pt x="21907" y="36245"/>
                </a:lnTo>
                <a:lnTo>
                  <a:pt x="26682" y="23914"/>
                </a:lnTo>
                <a:lnTo>
                  <a:pt x="33769" y="17081"/>
                </a:lnTo>
                <a:lnTo>
                  <a:pt x="42468" y="14973"/>
                </a:lnTo>
                <a:lnTo>
                  <a:pt x="51181" y="17081"/>
                </a:lnTo>
                <a:lnTo>
                  <a:pt x="58267" y="23914"/>
                </a:lnTo>
                <a:lnTo>
                  <a:pt x="63030" y="36245"/>
                </a:lnTo>
                <a:lnTo>
                  <a:pt x="64770" y="54838"/>
                </a:lnTo>
                <a:lnTo>
                  <a:pt x="64770" y="7785"/>
                </a:lnTo>
                <a:lnTo>
                  <a:pt x="58445" y="3175"/>
                </a:lnTo>
                <a:lnTo>
                  <a:pt x="42468" y="0"/>
                </a:lnTo>
                <a:lnTo>
                  <a:pt x="26492" y="3175"/>
                </a:lnTo>
                <a:lnTo>
                  <a:pt x="12928" y="13042"/>
                </a:lnTo>
                <a:lnTo>
                  <a:pt x="3517" y="30099"/>
                </a:lnTo>
                <a:lnTo>
                  <a:pt x="0" y="54838"/>
                </a:lnTo>
                <a:lnTo>
                  <a:pt x="3517" y="79590"/>
                </a:lnTo>
                <a:lnTo>
                  <a:pt x="12928" y="96647"/>
                </a:lnTo>
                <a:lnTo>
                  <a:pt x="26492" y="106502"/>
                </a:lnTo>
                <a:lnTo>
                  <a:pt x="42468" y="109677"/>
                </a:lnTo>
                <a:lnTo>
                  <a:pt x="58445" y="106502"/>
                </a:lnTo>
                <a:lnTo>
                  <a:pt x="72009" y="96647"/>
                </a:lnTo>
                <a:lnTo>
                  <a:pt x="73075" y="94716"/>
                </a:lnTo>
                <a:lnTo>
                  <a:pt x="81419" y="79590"/>
                </a:lnTo>
                <a:lnTo>
                  <a:pt x="84937" y="54838"/>
                </a:lnTo>
                <a:close/>
              </a:path>
              <a:path w="605790" h="109854">
                <a:moveTo>
                  <a:pt x="166344" y="33909"/>
                </a:moveTo>
                <a:lnTo>
                  <a:pt x="146799" y="3657"/>
                </a:lnTo>
                <a:lnTo>
                  <a:pt x="146799" y="22301"/>
                </a:lnTo>
                <a:lnTo>
                  <a:pt x="146799" y="45529"/>
                </a:lnTo>
                <a:lnTo>
                  <a:pt x="141439" y="51485"/>
                </a:lnTo>
                <a:lnTo>
                  <a:pt x="121894" y="51485"/>
                </a:lnTo>
                <a:lnTo>
                  <a:pt x="121894" y="16497"/>
                </a:lnTo>
                <a:lnTo>
                  <a:pt x="141439" y="16497"/>
                </a:lnTo>
                <a:lnTo>
                  <a:pt x="146799" y="22301"/>
                </a:lnTo>
                <a:lnTo>
                  <a:pt x="146799" y="3657"/>
                </a:lnTo>
                <a:lnTo>
                  <a:pt x="132892" y="1524"/>
                </a:lnTo>
                <a:lnTo>
                  <a:pt x="102336" y="1524"/>
                </a:lnTo>
                <a:lnTo>
                  <a:pt x="102336" y="108165"/>
                </a:lnTo>
                <a:lnTo>
                  <a:pt x="121894" y="108165"/>
                </a:lnTo>
                <a:lnTo>
                  <a:pt x="121894" y="66446"/>
                </a:lnTo>
                <a:lnTo>
                  <a:pt x="132892" y="66446"/>
                </a:lnTo>
                <a:lnTo>
                  <a:pt x="147396" y="64198"/>
                </a:lnTo>
                <a:lnTo>
                  <a:pt x="157873" y="57746"/>
                </a:lnTo>
                <a:lnTo>
                  <a:pt x="161747" y="51485"/>
                </a:lnTo>
                <a:lnTo>
                  <a:pt x="164211" y="47510"/>
                </a:lnTo>
                <a:lnTo>
                  <a:pt x="166344" y="33909"/>
                </a:lnTo>
                <a:close/>
              </a:path>
              <a:path w="605790" h="109854">
                <a:moveTo>
                  <a:pt x="240118" y="77609"/>
                </a:moveTo>
                <a:lnTo>
                  <a:pt x="198882" y="36055"/>
                </a:lnTo>
                <a:lnTo>
                  <a:pt x="198882" y="20777"/>
                </a:lnTo>
                <a:lnTo>
                  <a:pt x="203911" y="15570"/>
                </a:lnTo>
                <a:lnTo>
                  <a:pt x="222707" y="15570"/>
                </a:lnTo>
                <a:lnTo>
                  <a:pt x="228968" y="18326"/>
                </a:lnTo>
                <a:lnTo>
                  <a:pt x="233705" y="20154"/>
                </a:lnTo>
                <a:lnTo>
                  <a:pt x="234619" y="3810"/>
                </a:lnTo>
                <a:lnTo>
                  <a:pt x="231571" y="2895"/>
                </a:lnTo>
                <a:lnTo>
                  <a:pt x="223621" y="0"/>
                </a:lnTo>
                <a:lnTo>
                  <a:pt x="212318" y="0"/>
                </a:lnTo>
                <a:lnTo>
                  <a:pt x="199529" y="1841"/>
                </a:lnTo>
                <a:lnTo>
                  <a:pt x="188810" y="7340"/>
                </a:lnTo>
                <a:lnTo>
                  <a:pt x="181444" y="16433"/>
                </a:lnTo>
                <a:lnTo>
                  <a:pt x="178714" y="29032"/>
                </a:lnTo>
                <a:lnTo>
                  <a:pt x="179946" y="38379"/>
                </a:lnTo>
                <a:lnTo>
                  <a:pt x="183464" y="45986"/>
                </a:lnTo>
                <a:lnTo>
                  <a:pt x="188950" y="52095"/>
                </a:lnTo>
                <a:lnTo>
                  <a:pt x="196126" y="56984"/>
                </a:lnTo>
                <a:lnTo>
                  <a:pt x="215519" y="67678"/>
                </a:lnTo>
                <a:lnTo>
                  <a:pt x="219951" y="71043"/>
                </a:lnTo>
                <a:lnTo>
                  <a:pt x="219951" y="89357"/>
                </a:lnTo>
                <a:lnTo>
                  <a:pt x="212318" y="94107"/>
                </a:lnTo>
                <a:lnTo>
                  <a:pt x="193370" y="94107"/>
                </a:lnTo>
                <a:lnTo>
                  <a:pt x="184975" y="89979"/>
                </a:lnTo>
                <a:lnTo>
                  <a:pt x="181152" y="87528"/>
                </a:lnTo>
                <a:lnTo>
                  <a:pt x="180086" y="104940"/>
                </a:lnTo>
                <a:lnTo>
                  <a:pt x="185432" y="108153"/>
                </a:lnTo>
                <a:lnTo>
                  <a:pt x="193675" y="109689"/>
                </a:lnTo>
                <a:lnTo>
                  <a:pt x="204368" y="109689"/>
                </a:lnTo>
                <a:lnTo>
                  <a:pt x="218528" y="107721"/>
                </a:lnTo>
                <a:lnTo>
                  <a:pt x="229870" y="101777"/>
                </a:lnTo>
                <a:lnTo>
                  <a:pt x="237388" y="91770"/>
                </a:lnTo>
                <a:lnTo>
                  <a:pt x="240118" y="77609"/>
                </a:lnTo>
                <a:close/>
              </a:path>
              <a:path w="605790" h="109854">
                <a:moveTo>
                  <a:pt x="321983" y="33909"/>
                </a:moveTo>
                <a:lnTo>
                  <a:pt x="302437" y="3657"/>
                </a:lnTo>
                <a:lnTo>
                  <a:pt x="302437" y="22301"/>
                </a:lnTo>
                <a:lnTo>
                  <a:pt x="302437" y="45529"/>
                </a:lnTo>
                <a:lnTo>
                  <a:pt x="297078" y="51485"/>
                </a:lnTo>
                <a:lnTo>
                  <a:pt x="277533" y="51485"/>
                </a:lnTo>
                <a:lnTo>
                  <a:pt x="277533" y="16497"/>
                </a:lnTo>
                <a:lnTo>
                  <a:pt x="297078" y="16497"/>
                </a:lnTo>
                <a:lnTo>
                  <a:pt x="302437" y="22301"/>
                </a:lnTo>
                <a:lnTo>
                  <a:pt x="302437" y="3657"/>
                </a:lnTo>
                <a:lnTo>
                  <a:pt x="288531" y="1524"/>
                </a:lnTo>
                <a:lnTo>
                  <a:pt x="257975" y="1524"/>
                </a:lnTo>
                <a:lnTo>
                  <a:pt x="257975" y="108165"/>
                </a:lnTo>
                <a:lnTo>
                  <a:pt x="277533" y="108165"/>
                </a:lnTo>
                <a:lnTo>
                  <a:pt x="277533" y="66446"/>
                </a:lnTo>
                <a:lnTo>
                  <a:pt x="288531" y="66446"/>
                </a:lnTo>
                <a:lnTo>
                  <a:pt x="303034" y="64198"/>
                </a:lnTo>
                <a:lnTo>
                  <a:pt x="313512" y="57746"/>
                </a:lnTo>
                <a:lnTo>
                  <a:pt x="317385" y="51485"/>
                </a:lnTo>
                <a:lnTo>
                  <a:pt x="319849" y="47510"/>
                </a:lnTo>
                <a:lnTo>
                  <a:pt x="321983" y="33909"/>
                </a:lnTo>
                <a:close/>
              </a:path>
              <a:path w="605790" h="109854">
                <a:moveTo>
                  <a:pt x="419290" y="108165"/>
                </a:moveTo>
                <a:lnTo>
                  <a:pt x="411010" y="82486"/>
                </a:lnTo>
                <a:lnTo>
                  <a:pt x="406196" y="67525"/>
                </a:lnTo>
                <a:lnTo>
                  <a:pt x="390131" y="17716"/>
                </a:lnTo>
                <a:lnTo>
                  <a:pt x="387515" y="9601"/>
                </a:lnTo>
                <a:lnTo>
                  <a:pt x="387515" y="67525"/>
                </a:lnTo>
                <a:lnTo>
                  <a:pt x="359092" y="67525"/>
                </a:lnTo>
                <a:lnTo>
                  <a:pt x="373761" y="17716"/>
                </a:lnTo>
                <a:lnTo>
                  <a:pt x="374065" y="17716"/>
                </a:lnTo>
                <a:lnTo>
                  <a:pt x="387515" y="67525"/>
                </a:lnTo>
                <a:lnTo>
                  <a:pt x="387515" y="9601"/>
                </a:lnTo>
                <a:lnTo>
                  <a:pt x="384911" y="1524"/>
                </a:lnTo>
                <a:lnTo>
                  <a:pt x="363524" y="1524"/>
                </a:lnTo>
                <a:lnTo>
                  <a:pt x="327774" y="108165"/>
                </a:lnTo>
                <a:lnTo>
                  <a:pt x="347332" y="108165"/>
                </a:lnTo>
                <a:lnTo>
                  <a:pt x="354965" y="82486"/>
                </a:lnTo>
                <a:lnTo>
                  <a:pt x="391629" y="82486"/>
                </a:lnTo>
                <a:lnTo>
                  <a:pt x="399122" y="108165"/>
                </a:lnTo>
                <a:lnTo>
                  <a:pt x="419290" y="108165"/>
                </a:lnTo>
                <a:close/>
              </a:path>
              <a:path w="605790" h="109854">
                <a:moveTo>
                  <a:pt x="502221" y="1524"/>
                </a:moveTo>
                <a:lnTo>
                  <a:pt x="482676" y="1524"/>
                </a:lnTo>
                <a:lnTo>
                  <a:pt x="482676" y="44907"/>
                </a:lnTo>
                <a:lnTo>
                  <a:pt x="451040" y="44907"/>
                </a:lnTo>
                <a:lnTo>
                  <a:pt x="451040" y="1524"/>
                </a:lnTo>
                <a:lnTo>
                  <a:pt x="431495" y="1524"/>
                </a:lnTo>
                <a:lnTo>
                  <a:pt x="431495" y="108153"/>
                </a:lnTo>
                <a:lnTo>
                  <a:pt x="451040" y="108153"/>
                </a:lnTo>
                <a:lnTo>
                  <a:pt x="451040" y="61112"/>
                </a:lnTo>
                <a:lnTo>
                  <a:pt x="482676" y="61112"/>
                </a:lnTo>
                <a:lnTo>
                  <a:pt x="482676" y="108153"/>
                </a:lnTo>
                <a:lnTo>
                  <a:pt x="502221" y="108153"/>
                </a:lnTo>
                <a:lnTo>
                  <a:pt x="502221" y="1524"/>
                </a:lnTo>
                <a:close/>
              </a:path>
              <a:path w="605790" h="109854">
                <a:moveTo>
                  <a:pt x="605485" y="54838"/>
                </a:moveTo>
                <a:lnTo>
                  <a:pt x="601954" y="30099"/>
                </a:lnTo>
                <a:lnTo>
                  <a:pt x="593610" y="14973"/>
                </a:lnTo>
                <a:lnTo>
                  <a:pt x="592556" y="13042"/>
                </a:lnTo>
                <a:lnTo>
                  <a:pt x="585317" y="7785"/>
                </a:lnTo>
                <a:lnTo>
                  <a:pt x="585317" y="54838"/>
                </a:lnTo>
                <a:lnTo>
                  <a:pt x="583565" y="73444"/>
                </a:lnTo>
                <a:lnTo>
                  <a:pt x="578802" y="85775"/>
                </a:lnTo>
                <a:lnTo>
                  <a:pt x="571715" y="92608"/>
                </a:lnTo>
                <a:lnTo>
                  <a:pt x="563016" y="94716"/>
                </a:lnTo>
                <a:lnTo>
                  <a:pt x="554304" y="92608"/>
                </a:lnTo>
                <a:lnTo>
                  <a:pt x="547217" y="85775"/>
                </a:lnTo>
                <a:lnTo>
                  <a:pt x="542455" y="73444"/>
                </a:lnTo>
                <a:lnTo>
                  <a:pt x="540702" y="54838"/>
                </a:lnTo>
                <a:lnTo>
                  <a:pt x="542455" y="36245"/>
                </a:lnTo>
                <a:lnTo>
                  <a:pt x="547217" y="23914"/>
                </a:lnTo>
                <a:lnTo>
                  <a:pt x="554304" y="17081"/>
                </a:lnTo>
                <a:lnTo>
                  <a:pt x="563016" y="14973"/>
                </a:lnTo>
                <a:lnTo>
                  <a:pt x="571715" y="17081"/>
                </a:lnTo>
                <a:lnTo>
                  <a:pt x="578802" y="23914"/>
                </a:lnTo>
                <a:lnTo>
                  <a:pt x="583565" y="36245"/>
                </a:lnTo>
                <a:lnTo>
                  <a:pt x="585317" y="54838"/>
                </a:lnTo>
                <a:lnTo>
                  <a:pt x="585317" y="7785"/>
                </a:lnTo>
                <a:lnTo>
                  <a:pt x="578993" y="3175"/>
                </a:lnTo>
                <a:lnTo>
                  <a:pt x="563016" y="0"/>
                </a:lnTo>
                <a:lnTo>
                  <a:pt x="547027" y="3175"/>
                </a:lnTo>
                <a:lnTo>
                  <a:pt x="533463" y="13042"/>
                </a:lnTo>
                <a:lnTo>
                  <a:pt x="524065" y="30099"/>
                </a:lnTo>
                <a:lnTo>
                  <a:pt x="520547" y="54838"/>
                </a:lnTo>
                <a:lnTo>
                  <a:pt x="524065" y="79590"/>
                </a:lnTo>
                <a:lnTo>
                  <a:pt x="533463" y="96647"/>
                </a:lnTo>
                <a:lnTo>
                  <a:pt x="547027" y="106502"/>
                </a:lnTo>
                <a:lnTo>
                  <a:pt x="563016" y="109677"/>
                </a:lnTo>
                <a:lnTo>
                  <a:pt x="578993" y="106502"/>
                </a:lnTo>
                <a:lnTo>
                  <a:pt x="592556" y="96647"/>
                </a:lnTo>
                <a:lnTo>
                  <a:pt x="593610" y="94716"/>
                </a:lnTo>
                <a:lnTo>
                  <a:pt x="601954" y="79590"/>
                </a:lnTo>
                <a:lnTo>
                  <a:pt x="605485" y="54838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05085" y="4507562"/>
            <a:ext cx="62146" cy="6214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051680" y="4498757"/>
            <a:ext cx="62146" cy="6214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65041" y="4505650"/>
            <a:ext cx="62146" cy="6214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28414" y="4501414"/>
            <a:ext cx="62146" cy="62146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133773" y="4502655"/>
            <a:ext cx="240858" cy="51406"/>
            <a:chOff x="6889726" y="9900281"/>
            <a:chExt cx="529590" cy="113030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5964611" y="4654075"/>
            <a:ext cx="2850440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38" name="object 38"/>
          <p:cNvSpPr txBox="1"/>
          <p:nvPr/>
        </p:nvSpPr>
        <p:spPr>
          <a:xfrm>
            <a:off x="7031119" y="303978"/>
            <a:ext cx="1456988" cy="376039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1200" b="1" spc="7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Vaccination</a:t>
            </a:r>
            <a:r>
              <a:rPr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200" b="1" spc="5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Week</a:t>
            </a:r>
            <a:r>
              <a:rPr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sz="1200" b="1" spc="5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</a:t>
            </a:r>
            <a:r>
              <a:rPr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200" b="1" spc="7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</a:t>
            </a:r>
            <a:r>
              <a:rPr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200" b="1" spc="11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Americas</a:t>
            </a:r>
            <a:endParaRPr sz="1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6250" y="4443125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sz="932" dirty="0">
              <a:latin typeface="Arial"/>
              <a:cs typeface="Arial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7A2979-68C4-7644-91F6-80E53CA08878}"/>
              </a:ext>
            </a:extLst>
          </p:cNvPr>
          <p:cNvGrpSpPr/>
          <p:nvPr/>
        </p:nvGrpSpPr>
        <p:grpSpPr>
          <a:xfrm>
            <a:off x="446385" y="0"/>
            <a:ext cx="6612262" cy="886298"/>
            <a:chOff x="980791" y="0"/>
            <a:chExt cx="14538814" cy="1948761"/>
          </a:xfrm>
        </p:grpSpPr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0791" y="0"/>
              <a:ext cx="14538814" cy="1948761"/>
            </a:xfrm>
            <a:prstGeom prst="rect">
              <a:avLst/>
            </a:prstGeom>
          </p:spPr>
        </p:pic>
        <p:sp>
          <p:nvSpPr>
            <p:cNvPr id="39" name="object 39"/>
            <p:cNvSpPr txBox="1"/>
            <p:nvPr/>
          </p:nvSpPr>
          <p:spPr>
            <a:xfrm>
              <a:off x="12155634" y="256218"/>
              <a:ext cx="214628" cy="412158"/>
            </a:xfrm>
            <a:prstGeom prst="rect">
              <a:avLst/>
            </a:prstGeom>
          </p:spPr>
          <p:txBody>
            <a:bodyPr vert="horz" wrap="square" lIns="0" tIns="5487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sz="1182" b="1" spc="-16" dirty="0">
                  <a:solidFill>
                    <a:srgbClr val="F05253"/>
                  </a:solidFill>
                  <a:latin typeface="DIN Condensed"/>
                  <a:cs typeface="DIN Condensed"/>
                </a:rPr>
                <a:t>th</a:t>
              </a:r>
              <a:endParaRPr sz="1182" dirty="0">
                <a:latin typeface="DIN Condensed"/>
                <a:cs typeface="DIN Condensed"/>
              </a:endParaRPr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919919" y="127248"/>
            <a:ext cx="3860016" cy="399841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sz="2547" spc="32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Are</a:t>
            </a:r>
            <a:r>
              <a:rPr sz="2547" spc="82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2547" spc="25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you</a:t>
            </a:r>
            <a:r>
              <a:rPr sz="2547" spc="84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2547" spc="36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fully</a:t>
            </a:r>
            <a:r>
              <a:rPr sz="2547" spc="84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2547" spc="43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vaccinated?</a:t>
            </a:r>
          </a:p>
        </p:txBody>
      </p:sp>
      <p:sp>
        <p:nvSpPr>
          <p:cNvPr id="47" name="object 63">
            <a:extLst>
              <a:ext uri="{FF2B5EF4-FFF2-40B4-BE49-F238E27FC236}">
                <a16:creationId xmlns:a16="http://schemas.microsoft.com/office/drawing/2014/main" id="{7EFF50EE-B9C5-E645-8EED-F7B1A5426737}"/>
              </a:ext>
            </a:extLst>
          </p:cNvPr>
          <p:cNvSpPr txBox="1"/>
          <p:nvPr/>
        </p:nvSpPr>
        <p:spPr>
          <a:xfrm>
            <a:off x="4143491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Title: Short, to the point and</a:t>
            </a:r>
            <a:b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no more than 2 or 3 lines </a:t>
            </a:r>
            <a:b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no more than 2 or 3 lines</a:t>
            </a:r>
            <a:endParaRPr sz="2729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8" name="object 63">
            <a:extLst>
              <a:ext uri="{FF2B5EF4-FFF2-40B4-BE49-F238E27FC236}">
                <a16:creationId xmlns:a16="http://schemas.microsoft.com/office/drawing/2014/main" id="{3D22D8FF-7E6A-BE48-A859-EE00E5918E5D}"/>
              </a:ext>
            </a:extLst>
          </p:cNvPr>
          <p:cNvSpPr txBox="1"/>
          <p:nvPr/>
        </p:nvSpPr>
        <p:spPr>
          <a:xfrm>
            <a:off x="910541" y="848317"/>
            <a:ext cx="1527859" cy="254095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lang="en-US" sz="1600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GetAllYourShots</a:t>
            </a:r>
            <a:endParaRPr lang="en-US" sz="1600" b="1" dirty="0">
              <a:solidFill>
                <a:srgbClr val="FFFFFF"/>
              </a:solidFill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ject 3">
            <a:extLst>
              <a:ext uri="{FF2B5EF4-FFF2-40B4-BE49-F238E27FC236}">
                <a16:creationId xmlns:a16="http://schemas.microsoft.com/office/drawing/2014/main" id="{CD64C736-8C95-734C-A34B-4F355A1B984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8703" r="596" b="55910"/>
          <a:stretch/>
        </p:blipFill>
        <p:spPr>
          <a:xfrm>
            <a:off x="321" y="801960"/>
            <a:ext cx="9143358" cy="360198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68853" y="4648566"/>
            <a:ext cx="753186" cy="257608"/>
          </a:xfrm>
          <a:custGeom>
            <a:avLst/>
            <a:gdLst/>
            <a:ahLst/>
            <a:cxnLst/>
            <a:rect l="l" t="t" r="r" b="b"/>
            <a:pathLst>
              <a:path w="1656079" h="566420">
                <a:moveTo>
                  <a:pt x="651103" y="194614"/>
                </a:moveTo>
                <a:lnTo>
                  <a:pt x="645172" y="142481"/>
                </a:lnTo>
                <a:lnTo>
                  <a:pt x="640867" y="131368"/>
                </a:lnTo>
                <a:lnTo>
                  <a:pt x="628688" y="99898"/>
                </a:lnTo>
                <a:lnTo>
                  <a:pt x="603643" y="66040"/>
                </a:lnTo>
                <a:lnTo>
                  <a:pt x="571982" y="40144"/>
                </a:lnTo>
                <a:lnTo>
                  <a:pt x="535673" y="21386"/>
                </a:lnTo>
                <a:lnTo>
                  <a:pt x="496709" y="8966"/>
                </a:lnTo>
                <a:lnTo>
                  <a:pt x="457034" y="2108"/>
                </a:lnTo>
                <a:lnTo>
                  <a:pt x="418630" y="0"/>
                </a:lnTo>
                <a:lnTo>
                  <a:pt x="407720" y="0"/>
                </a:lnTo>
                <a:lnTo>
                  <a:pt x="407720" y="198666"/>
                </a:lnTo>
                <a:lnTo>
                  <a:pt x="397598" y="236753"/>
                </a:lnTo>
                <a:lnTo>
                  <a:pt x="370941" y="258876"/>
                </a:lnTo>
                <a:lnTo>
                  <a:pt x="333400" y="269138"/>
                </a:lnTo>
                <a:lnTo>
                  <a:pt x="290588" y="271653"/>
                </a:lnTo>
                <a:lnTo>
                  <a:pt x="237007" y="271653"/>
                </a:lnTo>
                <a:lnTo>
                  <a:pt x="237007" y="131368"/>
                </a:lnTo>
                <a:lnTo>
                  <a:pt x="289674" y="131368"/>
                </a:lnTo>
                <a:lnTo>
                  <a:pt x="333019" y="133451"/>
                </a:lnTo>
                <a:lnTo>
                  <a:pt x="370827" y="142519"/>
                </a:lnTo>
                <a:lnTo>
                  <a:pt x="397573" y="162839"/>
                </a:lnTo>
                <a:lnTo>
                  <a:pt x="407720" y="198666"/>
                </a:lnTo>
                <a:lnTo>
                  <a:pt x="407720" y="0"/>
                </a:lnTo>
                <a:lnTo>
                  <a:pt x="0" y="0"/>
                </a:lnTo>
                <a:lnTo>
                  <a:pt x="0" y="566000"/>
                </a:lnTo>
                <a:lnTo>
                  <a:pt x="243357" y="566000"/>
                </a:lnTo>
                <a:lnTo>
                  <a:pt x="243357" y="403021"/>
                </a:lnTo>
                <a:lnTo>
                  <a:pt x="417715" y="403021"/>
                </a:lnTo>
                <a:lnTo>
                  <a:pt x="464235" y="400113"/>
                </a:lnTo>
                <a:lnTo>
                  <a:pt x="507809" y="391210"/>
                </a:lnTo>
                <a:lnTo>
                  <a:pt x="547420" y="375983"/>
                </a:lnTo>
                <a:lnTo>
                  <a:pt x="582079" y="354152"/>
                </a:lnTo>
                <a:lnTo>
                  <a:pt x="610768" y="325412"/>
                </a:lnTo>
                <a:lnTo>
                  <a:pt x="632510" y="289433"/>
                </a:lnTo>
                <a:lnTo>
                  <a:pt x="638136" y="271653"/>
                </a:lnTo>
                <a:lnTo>
                  <a:pt x="646290" y="245935"/>
                </a:lnTo>
                <a:lnTo>
                  <a:pt x="651103" y="194614"/>
                </a:lnTo>
                <a:close/>
              </a:path>
              <a:path w="1656079" h="566420">
                <a:moveTo>
                  <a:pt x="1380388" y="566013"/>
                </a:moveTo>
                <a:lnTo>
                  <a:pt x="1331480" y="443560"/>
                </a:lnTo>
                <a:lnTo>
                  <a:pt x="1277048" y="307327"/>
                </a:lnTo>
                <a:lnTo>
                  <a:pt x="1202867" y="121640"/>
                </a:lnTo>
                <a:lnTo>
                  <a:pt x="1154290" y="0"/>
                </a:lnTo>
                <a:lnTo>
                  <a:pt x="1052576" y="0"/>
                </a:lnTo>
                <a:lnTo>
                  <a:pt x="1052576" y="307327"/>
                </a:lnTo>
                <a:lnTo>
                  <a:pt x="911821" y="307327"/>
                </a:lnTo>
                <a:lnTo>
                  <a:pt x="981748" y="121640"/>
                </a:lnTo>
                <a:lnTo>
                  <a:pt x="983564" y="121640"/>
                </a:lnTo>
                <a:lnTo>
                  <a:pt x="1052576" y="307327"/>
                </a:lnTo>
                <a:lnTo>
                  <a:pt x="1052576" y="0"/>
                </a:lnTo>
                <a:lnTo>
                  <a:pt x="819200" y="0"/>
                </a:lnTo>
                <a:lnTo>
                  <a:pt x="596722" y="566013"/>
                </a:lnTo>
                <a:lnTo>
                  <a:pt x="839177" y="566013"/>
                </a:lnTo>
                <a:lnTo>
                  <a:pt x="878217" y="443560"/>
                </a:lnTo>
                <a:lnTo>
                  <a:pt x="1083449" y="443560"/>
                </a:lnTo>
                <a:lnTo>
                  <a:pt x="1125220" y="566013"/>
                </a:lnTo>
                <a:lnTo>
                  <a:pt x="1380388" y="566013"/>
                </a:lnTo>
                <a:close/>
              </a:path>
              <a:path w="1656079" h="566420">
                <a:moveTo>
                  <a:pt x="1655660" y="361950"/>
                </a:moveTo>
                <a:lnTo>
                  <a:pt x="1412290" y="361950"/>
                </a:lnTo>
                <a:lnTo>
                  <a:pt x="1412290" y="566420"/>
                </a:lnTo>
                <a:lnTo>
                  <a:pt x="1655660" y="566420"/>
                </a:lnTo>
                <a:lnTo>
                  <a:pt x="1655660" y="361950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4" name="object 4"/>
          <p:cNvSpPr/>
          <p:nvPr/>
        </p:nvSpPr>
        <p:spPr>
          <a:xfrm>
            <a:off x="1511164" y="4648566"/>
            <a:ext cx="295441" cy="257608"/>
          </a:xfrm>
          <a:custGeom>
            <a:avLst/>
            <a:gdLst/>
            <a:ahLst/>
            <a:cxnLst/>
            <a:rect l="l" t="t" r="r" b="b"/>
            <a:pathLst>
              <a:path w="649604" h="566420">
                <a:moveTo>
                  <a:pt x="649287" y="0"/>
                </a:moveTo>
                <a:lnTo>
                  <a:pt x="405904" y="0"/>
                </a:lnTo>
                <a:lnTo>
                  <a:pt x="405904" y="195580"/>
                </a:lnTo>
                <a:lnTo>
                  <a:pt x="243370" y="195580"/>
                </a:lnTo>
                <a:lnTo>
                  <a:pt x="243370" y="0"/>
                </a:lnTo>
                <a:lnTo>
                  <a:pt x="0" y="0"/>
                </a:lnTo>
                <a:lnTo>
                  <a:pt x="0" y="195580"/>
                </a:lnTo>
                <a:lnTo>
                  <a:pt x="0" y="361950"/>
                </a:lnTo>
                <a:lnTo>
                  <a:pt x="405904" y="361950"/>
                </a:lnTo>
                <a:lnTo>
                  <a:pt x="405904" y="566420"/>
                </a:lnTo>
                <a:lnTo>
                  <a:pt x="649287" y="566420"/>
                </a:lnTo>
                <a:lnTo>
                  <a:pt x="649287" y="361950"/>
                </a:lnTo>
                <a:lnTo>
                  <a:pt x="649287" y="195580"/>
                </a:lnTo>
                <a:lnTo>
                  <a:pt x="649287" y="0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5" name="object 5"/>
          <p:cNvSpPr/>
          <p:nvPr/>
        </p:nvSpPr>
        <p:spPr>
          <a:xfrm>
            <a:off x="1834998" y="4644136"/>
            <a:ext cx="321144" cy="266272"/>
          </a:xfrm>
          <a:custGeom>
            <a:avLst/>
            <a:gdLst/>
            <a:ahLst/>
            <a:cxnLst/>
            <a:rect l="l" t="t" r="r" b="b"/>
            <a:pathLst>
              <a:path w="706120" h="585470">
                <a:moveTo>
                  <a:pt x="351434" y="0"/>
                </a:moveTo>
                <a:lnTo>
                  <a:pt x="293307" y="2541"/>
                </a:lnTo>
                <a:lnTo>
                  <a:pt x="239900" y="10116"/>
                </a:lnTo>
                <a:lnTo>
                  <a:pt x="191385" y="22652"/>
                </a:lnTo>
                <a:lnTo>
                  <a:pt x="147933" y="40075"/>
                </a:lnTo>
                <a:lnTo>
                  <a:pt x="109717" y="62312"/>
                </a:lnTo>
                <a:lnTo>
                  <a:pt x="76909" y="89290"/>
                </a:lnTo>
                <a:lnTo>
                  <a:pt x="49680" y="120936"/>
                </a:lnTo>
                <a:lnTo>
                  <a:pt x="28203" y="157177"/>
                </a:lnTo>
                <a:lnTo>
                  <a:pt x="12649" y="197939"/>
                </a:lnTo>
                <a:lnTo>
                  <a:pt x="3191" y="243149"/>
                </a:lnTo>
                <a:lnTo>
                  <a:pt x="0" y="292734"/>
                </a:lnTo>
                <a:lnTo>
                  <a:pt x="3191" y="343051"/>
                </a:lnTo>
                <a:lnTo>
                  <a:pt x="12649" y="388714"/>
                </a:lnTo>
                <a:lnTo>
                  <a:pt x="28203" y="429696"/>
                </a:lnTo>
                <a:lnTo>
                  <a:pt x="49680" y="465966"/>
                </a:lnTo>
                <a:lnTo>
                  <a:pt x="76909" y="497495"/>
                </a:lnTo>
                <a:lnTo>
                  <a:pt x="109717" y="524253"/>
                </a:lnTo>
                <a:lnTo>
                  <a:pt x="147933" y="546213"/>
                </a:lnTo>
                <a:lnTo>
                  <a:pt x="191385" y="563343"/>
                </a:lnTo>
                <a:lnTo>
                  <a:pt x="239900" y="575616"/>
                </a:lnTo>
                <a:lnTo>
                  <a:pt x="293307" y="583000"/>
                </a:lnTo>
                <a:lnTo>
                  <a:pt x="351434" y="585469"/>
                </a:lnTo>
                <a:lnTo>
                  <a:pt x="409621" y="583000"/>
                </a:lnTo>
                <a:lnTo>
                  <a:pt x="463200" y="575616"/>
                </a:lnTo>
                <a:lnTo>
                  <a:pt x="511974" y="563343"/>
                </a:lnTo>
                <a:lnTo>
                  <a:pt x="555745" y="546213"/>
                </a:lnTo>
                <a:lnTo>
                  <a:pt x="594318" y="524253"/>
                </a:lnTo>
                <a:lnTo>
                  <a:pt x="627496" y="497495"/>
                </a:lnTo>
                <a:lnTo>
                  <a:pt x="655082" y="465966"/>
                </a:lnTo>
                <a:lnTo>
                  <a:pt x="665133" y="449242"/>
                </a:lnTo>
                <a:lnTo>
                  <a:pt x="351434" y="449242"/>
                </a:lnTo>
                <a:lnTo>
                  <a:pt x="307851" y="438804"/>
                </a:lnTo>
                <a:lnTo>
                  <a:pt x="279568" y="411666"/>
                </a:lnTo>
                <a:lnTo>
                  <a:pt x="263360" y="374097"/>
                </a:lnTo>
                <a:lnTo>
                  <a:pt x="256000" y="332364"/>
                </a:lnTo>
                <a:lnTo>
                  <a:pt x="254264" y="292734"/>
                </a:lnTo>
                <a:lnTo>
                  <a:pt x="255739" y="256221"/>
                </a:lnTo>
                <a:lnTo>
                  <a:pt x="262576" y="214880"/>
                </a:lnTo>
                <a:lnTo>
                  <a:pt x="278392" y="176146"/>
                </a:lnTo>
                <a:lnTo>
                  <a:pt x="306805" y="147453"/>
                </a:lnTo>
                <a:lnTo>
                  <a:pt x="351434" y="136236"/>
                </a:lnTo>
                <a:lnTo>
                  <a:pt x="664285" y="136236"/>
                </a:lnTo>
                <a:lnTo>
                  <a:pt x="655082" y="120936"/>
                </a:lnTo>
                <a:lnTo>
                  <a:pt x="627496" y="89290"/>
                </a:lnTo>
                <a:lnTo>
                  <a:pt x="594318" y="62312"/>
                </a:lnTo>
                <a:lnTo>
                  <a:pt x="555745" y="40075"/>
                </a:lnTo>
                <a:lnTo>
                  <a:pt x="511974" y="22652"/>
                </a:lnTo>
                <a:lnTo>
                  <a:pt x="463200" y="10116"/>
                </a:lnTo>
                <a:lnTo>
                  <a:pt x="409621" y="2541"/>
                </a:lnTo>
                <a:lnTo>
                  <a:pt x="351434" y="0"/>
                </a:lnTo>
                <a:close/>
              </a:path>
              <a:path w="706120" h="585470">
                <a:moveTo>
                  <a:pt x="664285" y="136236"/>
                </a:moveTo>
                <a:lnTo>
                  <a:pt x="351434" y="136236"/>
                </a:lnTo>
                <a:lnTo>
                  <a:pt x="397298" y="147453"/>
                </a:lnTo>
                <a:lnTo>
                  <a:pt x="426340" y="176146"/>
                </a:lnTo>
                <a:lnTo>
                  <a:pt x="442439" y="214880"/>
                </a:lnTo>
                <a:lnTo>
                  <a:pt x="449474" y="256221"/>
                </a:lnTo>
                <a:lnTo>
                  <a:pt x="451326" y="292734"/>
                </a:lnTo>
                <a:lnTo>
                  <a:pt x="449823" y="332364"/>
                </a:lnTo>
                <a:lnTo>
                  <a:pt x="443485" y="374097"/>
                </a:lnTo>
                <a:lnTo>
                  <a:pt x="427910" y="411666"/>
                </a:lnTo>
                <a:lnTo>
                  <a:pt x="398694" y="438804"/>
                </a:lnTo>
                <a:lnTo>
                  <a:pt x="351434" y="449242"/>
                </a:lnTo>
                <a:lnTo>
                  <a:pt x="665133" y="449242"/>
                </a:lnTo>
                <a:lnTo>
                  <a:pt x="676880" y="429696"/>
                </a:lnTo>
                <a:lnTo>
                  <a:pt x="692694" y="388714"/>
                </a:lnTo>
                <a:lnTo>
                  <a:pt x="702326" y="343051"/>
                </a:lnTo>
                <a:lnTo>
                  <a:pt x="705580" y="292734"/>
                </a:lnTo>
                <a:lnTo>
                  <a:pt x="702326" y="243149"/>
                </a:lnTo>
                <a:lnTo>
                  <a:pt x="692694" y="197939"/>
                </a:lnTo>
                <a:lnTo>
                  <a:pt x="676880" y="157177"/>
                </a:lnTo>
                <a:lnTo>
                  <a:pt x="664285" y="136236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grpSp>
        <p:nvGrpSpPr>
          <p:cNvPr id="6" name="object 6"/>
          <p:cNvGrpSpPr/>
          <p:nvPr/>
        </p:nvGrpSpPr>
        <p:grpSpPr>
          <a:xfrm>
            <a:off x="3012024" y="4636938"/>
            <a:ext cx="740768" cy="296596"/>
            <a:chOff x="6622029" y="10195538"/>
            <a:chExt cx="1628775" cy="6521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2212" y="10725558"/>
              <a:ext cx="1169936" cy="1216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2029" y="10195538"/>
              <a:ext cx="1628169" cy="49748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210568" y="4648271"/>
            <a:ext cx="762139" cy="261651"/>
            <a:chOff x="4859816" y="10220457"/>
            <a:chExt cx="1675764" cy="57531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9816" y="10220457"/>
              <a:ext cx="1380198" cy="5747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31522" y="10241324"/>
              <a:ext cx="24765" cy="150495"/>
            </a:xfrm>
            <a:custGeom>
              <a:avLst/>
              <a:gdLst/>
              <a:ahLst/>
              <a:cxnLst/>
              <a:rect l="l" t="t" r="r" b="b"/>
              <a:pathLst>
                <a:path w="24764" h="150495">
                  <a:moveTo>
                    <a:pt x="23774" y="44767"/>
                  </a:moveTo>
                  <a:lnTo>
                    <a:pt x="381" y="44767"/>
                  </a:lnTo>
                  <a:lnTo>
                    <a:pt x="381" y="150025"/>
                  </a:lnTo>
                  <a:lnTo>
                    <a:pt x="23774" y="150025"/>
                  </a:lnTo>
                  <a:lnTo>
                    <a:pt x="23774" y="44767"/>
                  </a:lnTo>
                  <a:close/>
                </a:path>
                <a:path w="24764" h="150495">
                  <a:moveTo>
                    <a:pt x="24142" y="0"/>
                  </a:moveTo>
                  <a:lnTo>
                    <a:pt x="0" y="0"/>
                  </a:lnTo>
                  <a:lnTo>
                    <a:pt x="0" y="24930"/>
                  </a:lnTo>
                  <a:lnTo>
                    <a:pt x="24142" y="24930"/>
                  </a:lnTo>
                  <a:lnTo>
                    <a:pt x="24142" y="0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7747" y="10284451"/>
              <a:ext cx="158825" cy="1085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57896" y="10284448"/>
              <a:ext cx="77526" cy="10688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58687" y="10599870"/>
              <a:ext cx="24765" cy="150495"/>
            </a:xfrm>
            <a:custGeom>
              <a:avLst/>
              <a:gdLst/>
              <a:ahLst/>
              <a:cxnLst/>
              <a:rect l="l" t="t" r="r" b="b"/>
              <a:pathLst>
                <a:path w="24764" h="150495">
                  <a:moveTo>
                    <a:pt x="23774" y="44767"/>
                  </a:moveTo>
                  <a:lnTo>
                    <a:pt x="381" y="44767"/>
                  </a:lnTo>
                  <a:lnTo>
                    <a:pt x="381" y="150012"/>
                  </a:lnTo>
                  <a:lnTo>
                    <a:pt x="23774" y="150012"/>
                  </a:lnTo>
                  <a:lnTo>
                    <a:pt x="23774" y="44767"/>
                  </a:lnTo>
                  <a:close/>
                </a:path>
                <a:path w="24764" h="150495">
                  <a:moveTo>
                    <a:pt x="24155" y="0"/>
                  </a:moveTo>
                  <a:lnTo>
                    <a:pt x="0" y="0"/>
                  </a:lnTo>
                  <a:lnTo>
                    <a:pt x="0" y="24930"/>
                  </a:lnTo>
                  <a:lnTo>
                    <a:pt x="24155" y="24930"/>
                  </a:lnTo>
                  <a:lnTo>
                    <a:pt x="24155" y="0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4914" y="10642987"/>
              <a:ext cx="85442" cy="1085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09976" y="10642991"/>
              <a:ext cx="77526" cy="106886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04425" y="4538563"/>
            <a:ext cx="513659" cy="443143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874852" y="4609611"/>
            <a:ext cx="0" cy="380636"/>
          </a:xfrm>
          <a:custGeom>
            <a:avLst/>
            <a:gdLst/>
            <a:ahLst/>
            <a:cxnLst/>
            <a:rect l="l" t="t" r="r" b="b"/>
            <a:pathLst>
              <a:path h="836929">
                <a:moveTo>
                  <a:pt x="0" y="836864"/>
                </a:moveTo>
                <a:lnTo>
                  <a:pt x="0" y="0"/>
                </a:lnTo>
              </a:path>
            </a:pathLst>
          </a:custGeom>
          <a:ln w="6701">
            <a:solidFill>
              <a:srgbClr val="4A72B8"/>
            </a:solidFill>
          </a:ln>
        </p:spPr>
        <p:txBody>
          <a:bodyPr wrap="square" lIns="0" tIns="0" rIns="0" bIns="0" rtlCol="0"/>
          <a:lstStyle/>
          <a:p>
            <a:endParaRPr sz="372"/>
          </a:p>
        </p:txBody>
      </p:sp>
      <p:grpSp>
        <p:nvGrpSpPr>
          <p:cNvPr id="19" name="object 19"/>
          <p:cNvGrpSpPr/>
          <p:nvPr/>
        </p:nvGrpSpPr>
        <p:grpSpPr>
          <a:xfrm>
            <a:off x="2247132" y="4510192"/>
            <a:ext cx="319122" cy="52561"/>
            <a:chOff x="4940209" y="9916855"/>
            <a:chExt cx="701675" cy="11557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787175" y="4512104"/>
            <a:ext cx="319122" cy="52561"/>
            <a:chOff x="3928872" y="9921057"/>
            <a:chExt cx="701675" cy="11557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8872" y="9922657"/>
              <a:ext cx="256805" cy="1121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04921" y="9921057"/>
              <a:ext cx="316707" cy="11532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40876" y="9921057"/>
              <a:ext cx="89306" cy="115326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2710503" y="4504889"/>
            <a:ext cx="275514" cy="49962"/>
          </a:xfrm>
          <a:custGeom>
            <a:avLst/>
            <a:gdLst/>
            <a:ahLst/>
            <a:cxnLst/>
            <a:rect l="l" t="t" r="r" b="b"/>
            <a:pathLst>
              <a:path w="605790" h="109854">
                <a:moveTo>
                  <a:pt x="84937" y="54838"/>
                </a:moveTo>
                <a:lnTo>
                  <a:pt x="81419" y="30099"/>
                </a:lnTo>
                <a:lnTo>
                  <a:pt x="73075" y="14973"/>
                </a:lnTo>
                <a:lnTo>
                  <a:pt x="72009" y="13042"/>
                </a:lnTo>
                <a:lnTo>
                  <a:pt x="64770" y="7785"/>
                </a:lnTo>
                <a:lnTo>
                  <a:pt x="64770" y="54838"/>
                </a:lnTo>
                <a:lnTo>
                  <a:pt x="63030" y="73444"/>
                </a:lnTo>
                <a:lnTo>
                  <a:pt x="58267" y="85775"/>
                </a:lnTo>
                <a:lnTo>
                  <a:pt x="51181" y="92608"/>
                </a:lnTo>
                <a:lnTo>
                  <a:pt x="42468" y="94716"/>
                </a:lnTo>
                <a:lnTo>
                  <a:pt x="33769" y="92608"/>
                </a:lnTo>
                <a:lnTo>
                  <a:pt x="26682" y="85775"/>
                </a:lnTo>
                <a:lnTo>
                  <a:pt x="21907" y="73444"/>
                </a:lnTo>
                <a:lnTo>
                  <a:pt x="20167" y="54838"/>
                </a:lnTo>
                <a:lnTo>
                  <a:pt x="21907" y="36245"/>
                </a:lnTo>
                <a:lnTo>
                  <a:pt x="26682" y="23914"/>
                </a:lnTo>
                <a:lnTo>
                  <a:pt x="33769" y="17081"/>
                </a:lnTo>
                <a:lnTo>
                  <a:pt x="42468" y="14973"/>
                </a:lnTo>
                <a:lnTo>
                  <a:pt x="51181" y="17081"/>
                </a:lnTo>
                <a:lnTo>
                  <a:pt x="58267" y="23914"/>
                </a:lnTo>
                <a:lnTo>
                  <a:pt x="63030" y="36245"/>
                </a:lnTo>
                <a:lnTo>
                  <a:pt x="64770" y="54838"/>
                </a:lnTo>
                <a:lnTo>
                  <a:pt x="64770" y="7785"/>
                </a:lnTo>
                <a:lnTo>
                  <a:pt x="58445" y="3175"/>
                </a:lnTo>
                <a:lnTo>
                  <a:pt x="42468" y="0"/>
                </a:lnTo>
                <a:lnTo>
                  <a:pt x="26492" y="3175"/>
                </a:lnTo>
                <a:lnTo>
                  <a:pt x="12928" y="13042"/>
                </a:lnTo>
                <a:lnTo>
                  <a:pt x="3517" y="30099"/>
                </a:lnTo>
                <a:lnTo>
                  <a:pt x="0" y="54838"/>
                </a:lnTo>
                <a:lnTo>
                  <a:pt x="3517" y="79590"/>
                </a:lnTo>
                <a:lnTo>
                  <a:pt x="12928" y="96647"/>
                </a:lnTo>
                <a:lnTo>
                  <a:pt x="26492" y="106502"/>
                </a:lnTo>
                <a:lnTo>
                  <a:pt x="42468" y="109677"/>
                </a:lnTo>
                <a:lnTo>
                  <a:pt x="58445" y="106502"/>
                </a:lnTo>
                <a:lnTo>
                  <a:pt x="72009" y="96647"/>
                </a:lnTo>
                <a:lnTo>
                  <a:pt x="73075" y="94716"/>
                </a:lnTo>
                <a:lnTo>
                  <a:pt x="81419" y="79590"/>
                </a:lnTo>
                <a:lnTo>
                  <a:pt x="84937" y="54838"/>
                </a:lnTo>
                <a:close/>
              </a:path>
              <a:path w="605790" h="109854">
                <a:moveTo>
                  <a:pt x="166344" y="33909"/>
                </a:moveTo>
                <a:lnTo>
                  <a:pt x="146799" y="3657"/>
                </a:lnTo>
                <a:lnTo>
                  <a:pt x="146799" y="22301"/>
                </a:lnTo>
                <a:lnTo>
                  <a:pt x="146799" y="45529"/>
                </a:lnTo>
                <a:lnTo>
                  <a:pt x="141439" y="51485"/>
                </a:lnTo>
                <a:lnTo>
                  <a:pt x="121894" y="51485"/>
                </a:lnTo>
                <a:lnTo>
                  <a:pt x="121894" y="16497"/>
                </a:lnTo>
                <a:lnTo>
                  <a:pt x="141439" y="16497"/>
                </a:lnTo>
                <a:lnTo>
                  <a:pt x="146799" y="22301"/>
                </a:lnTo>
                <a:lnTo>
                  <a:pt x="146799" y="3657"/>
                </a:lnTo>
                <a:lnTo>
                  <a:pt x="132892" y="1524"/>
                </a:lnTo>
                <a:lnTo>
                  <a:pt x="102336" y="1524"/>
                </a:lnTo>
                <a:lnTo>
                  <a:pt x="102336" y="108165"/>
                </a:lnTo>
                <a:lnTo>
                  <a:pt x="121894" y="108165"/>
                </a:lnTo>
                <a:lnTo>
                  <a:pt x="121894" y="66446"/>
                </a:lnTo>
                <a:lnTo>
                  <a:pt x="132892" y="66446"/>
                </a:lnTo>
                <a:lnTo>
                  <a:pt x="147396" y="64198"/>
                </a:lnTo>
                <a:lnTo>
                  <a:pt x="157873" y="57746"/>
                </a:lnTo>
                <a:lnTo>
                  <a:pt x="161747" y="51485"/>
                </a:lnTo>
                <a:lnTo>
                  <a:pt x="164211" y="47510"/>
                </a:lnTo>
                <a:lnTo>
                  <a:pt x="166344" y="33909"/>
                </a:lnTo>
                <a:close/>
              </a:path>
              <a:path w="605790" h="109854">
                <a:moveTo>
                  <a:pt x="240118" y="77609"/>
                </a:moveTo>
                <a:lnTo>
                  <a:pt x="198882" y="36055"/>
                </a:lnTo>
                <a:lnTo>
                  <a:pt x="198882" y="20777"/>
                </a:lnTo>
                <a:lnTo>
                  <a:pt x="203911" y="15570"/>
                </a:lnTo>
                <a:lnTo>
                  <a:pt x="222707" y="15570"/>
                </a:lnTo>
                <a:lnTo>
                  <a:pt x="228968" y="18326"/>
                </a:lnTo>
                <a:lnTo>
                  <a:pt x="233705" y="20154"/>
                </a:lnTo>
                <a:lnTo>
                  <a:pt x="234619" y="3810"/>
                </a:lnTo>
                <a:lnTo>
                  <a:pt x="231571" y="2895"/>
                </a:lnTo>
                <a:lnTo>
                  <a:pt x="223621" y="0"/>
                </a:lnTo>
                <a:lnTo>
                  <a:pt x="212318" y="0"/>
                </a:lnTo>
                <a:lnTo>
                  <a:pt x="199529" y="1841"/>
                </a:lnTo>
                <a:lnTo>
                  <a:pt x="188810" y="7340"/>
                </a:lnTo>
                <a:lnTo>
                  <a:pt x="181444" y="16433"/>
                </a:lnTo>
                <a:lnTo>
                  <a:pt x="178714" y="29032"/>
                </a:lnTo>
                <a:lnTo>
                  <a:pt x="179946" y="38379"/>
                </a:lnTo>
                <a:lnTo>
                  <a:pt x="183464" y="45986"/>
                </a:lnTo>
                <a:lnTo>
                  <a:pt x="188950" y="52095"/>
                </a:lnTo>
                <a:lnTo>
                  <a:pt x="196126" y="56984"/>
                </a:lnTo>
                <a:lnTo>
                  <a:pt x="215519" y="67678"/>
                </a:lnTo>
                <a:lnTo>
                  <a:pt x="219951" y="71043"/>
                </a:lnTo>
                <a:lnTo>
                  <a:pt x="219951" y="89357"/>
                </a:lnTo>
                <a:lnTo>
                  <a:pt x="212318" y="94107"/>
                </a:lnTo>
                <a:lnTo>
                  <a:pt x="193370" y="94107"/>
                </a:lnTo>
                <a:lnTo>
                  <a:pt x="184975" y="89979"/>
                </a:lnTo>
                <a:lnTo>
                  <a:pt x="181152" y="87528"/>
                </a:lnTo>
                <a:lnTo>
                  <a:pt x="180086" y="104940"/>
                </a:lnTo>
                <a:lnTo>
                  <a:pt x="185432" y="108153"/>
                </a:lnTo>
                <a:lnTo>
                  <a:pt x="193675" y="109689"/>
                </a:lnTo>
                <a:lnTo>
                  <a:pt x="204368" y="109689"/>
                </a:lnTo>
                <a:lnTo>
                  <a:pt x="218528" y="107721"/>
                </a:lnTo>
                <a:lnTo>
                  <a:pt x="229870" y="101777"/>
                </a:lnTo>
                <a:lnTo>
                  <a:pt x="237388" y="91770"/>
                </a:lnTo>
                <a:lnTo>
                  <a:pt x="240118" y="77609"/>
                </a:lnTo>
                <a:close/>
              </a:path>
              <a:path w="605790" h="109854">
                <a:moveTo>
                  <a:pt x="321983" y="33909"/>
                </a:moveTo>
                <a:lnTo>
                  <a:pt x="302437" y="3657"/>
                </a:lnTo>
                <a:lnTo>
                  <a:pt x="302437" y="22301"/>
                </a:lnTo>
                <a:lnTo>
                  <a:pt x="302437" y="45529"/>
                </a:lnTo>
                <a:lnTo>
                  <a:pt x="297078" y="51485"/>
                </a:lnTo>
                <a:lnTo>
                  <a:pt x="277533" y="51485"/>
                </a:lnTo>
                <a:lnTo>
                  <a:pt x="277533" y="16497"/>
                </a:lnTo>
                <a:lnTo>
                  <a:pt x="297078" y="16497"/>
                </a:lnTo>
                <a:lnTo>
                  <a:pt x="302437" y="22301"/>
                </a:lnTo>
                <a:lnTo>
                  <a:pt x="302437" y="3657"/>
                </a:lnTo>
                <a:lnTo>
                  <a:pt x="288531" y="1524"/>
                </a:lnTo>
                <a:lnTo>
                  <a:pt x="257975" y="1524"/>
                </a:lnTo>
                <a:lnTo>
                  <a:pt x="257975" y="108165"/>
                </a:lnTo>
                <a:lnTo>
                  <a:pt x="277533" y="108165"/>
                </a:lnTo>
                <a:lnTo>
                  <a:pt x="277533" y="66446"/>
                </a:lnTo>
                <a:lnTo>
                  <a:pt x="288531" y="66446"/>
                </a:lnTo>
                <a:lnTo>
                  <a:pt x="303034" y="64198"/>
                </a:lnTo>
                <a:lnTo>
                  <a:pt x="313512" y="57746"/>
                </a:lnTo>
                <a:lnTo>
                  <a:pt x="317385" y="51485"/>
                </a:lnTo>
                <a:lnTo>
                  <a:pt x="319849" y="47510"/>
                </a:lnTo>
                <a:lnTo>
                  <a:pt x="321983" y="33909"/>
                </a:lnTo>
                <a:close/>
              </a:path>
              <a:path w="605790" h="109854">
                <a:moveTo>
                  <a:pt x="419290" y="108165"/>
                </a:moveTo>
                <a:lnTo>
                  <a:pt x="411010" y="82486"/>
                </a:lnTo>
                <a:lnTo>
                  <a:pt x="406196" y="67525"/>
                </a:lnTo>
                <a:lnTo>
                  <a:pt x="390131" y="17716"/>
                </a:lnTo>
                <a:lnTo>
                  <a:pt x="387515" y="9601"/>
                </a:lnTo>
                <a:lnTo>
                  <a:pt x="387515" y="67525"/>
                </a:lnTo>
                <a:lnTo>
                  <a:pt x="359092" y="67525"/>
                </a:lnTo>
                <a:lnTo>
                  <a:pt x="373761" y="17716"/>
                </a:lnTo>
                <a:lnTo>
                  <a:pt x="374065" y="17716"/>
                </a:lnTo>
                <a:lnTo>
                  <a:pt x="387515" y="67525"/>
                </a:lnTo>
                <a:lnTo>
                  <a:pt x="387515" y="9601"/>
                </a:lnTo>
                <a:lnTo>
                  <a:pt x="384911" y="1524"/>
                </a:lnTo>
                <a:lnTo>
                  <a:pt x="363524" y="1524"/>
                </a:lnTo>
                <a:lnTo>
                  <a:pt x="327774" y="108165"/>
                </a:lnTo>
                <a:lnTo>
                  <a:pt x="347332" y="108165"/>
                </a:lnTo>
                <a:lnTo>
                  <a:pt x="354965" y="82486"/>
                </a:lnTo>
                <a:lnTo>
                  <a:pt x="391629" y="82486"/>
                </a:lnTo>
                <a:lnTo>
                  <a:pt x="399122" y="108165"/>
                </a:lnTo>
                <a:lnTo>
                  <a:pt x="419290" y="108165"/>
                </a:lnTo>
                <a:close/>
              </a:path>
              <a:path w="605790" h="109854">
                <a:moveTo>
                  <a:pt x="502221" y="1524"/>
                </a:moveTo>
                <a:lnTo>
                  <a:pt x="482676" y="1524"/>
                </a:lnTo>
                <a:lnTo>
                  <a:pt x="482676" y="44907"/>
                </a:lnTo>
                <a:lnTo>
                  <a:pt x="451040" y="44907"/>
                </a:lnTo>
                <a:lnTo>
                  <a:pt x="451040" y="1524"/>
                </a:lnTo>
                <a:lnTo>
                  <a:pt x="431495" y="1524"/>
                </a:lnTo>
                <a:lnTo>
                  <a:pt x="431495" y="108153"/>
                </a:lnTo>
                <a:lnTo>
                  <a:pt x="451040" y="108153"/>
                </a:lnTo>
                <a:lnTo>
                  <a:pt x="451040" y="61112"/>
                </a:lnTo>
                <a:lnTo>
                  <a:pt x="482676" y="61112"/>
                </a:lnTo>
                <a:lnTo>
                  <a:pt x="482676" y="108153"/>
                </a:lnTo>
                <a:lnTo>
                  <a:pt x="502221" y="108153"/>
                </a:lnTo>
                <a:lnTo>
                  <a:pt x="502221" y="1524"/>
                </a:lnTo>
                <a:close/>
              </a:path>
              <a:path w="605790" h="109854">
                <a:moveTo>
                  <a:pt x="605485" y="54838"/>
                </a:moveTo>
                <a:lnTo>
                  <a:pt x="601954" y="30099"/>
                </a:lnTo>
                <a:lnTo>
                  <a:pt x="593610" y="14973"/>
                </a:lnTo>
                <a:lnTo>
                  <a:pt x="592556" y="13042"/>
                </a:lnTo>
                <a:lnTo>
                  <a:pt x="585317" y="7785"/>
                </a:lnTo>
                <a:lnTo>
                  <a:pt x="585317" y="54838"/>
                </a:lnTo>
                <a:lnTo>
                  <a:pt x="583565" y="73444"/>
                </a:lnTo>
                <a:lnTo>
                  <a:pt x="578802" y="85775"/>
                </a:lnTo>
                <a:lnTo>
                  <a:pt x="571715" y="92608"/>
                </a:lnTo>
                <a:lnTo>
                  <a:pt x="563016" y="94716"/>
                </a:lnTo>
                <a:lnTo>
                  <a:pt x="554304" y="92608"/>
                </a:lnTo>
                <a:lnTo>
                  <a:pt x="547217" y="85775"/>
                </a:lnTo>
                <a:lnTo>
                  <a:pt x="542455" y="73444"/>
                </a:lnTo>
                <a:lnTo>
                  <a:pt x="540702" y="54838"/>
                </a:lnTo>
                <a:lnTo>
                  <a:pt x="542455" y="36245"/>
                </a:lnTo>
                <a:lnTo>
                  <a:pt x="547217" y="23914"/>
                </a:lnTo>
                <a:lnTo>
                  <a:pt x="554304" y="17081"/>
                </a:lnTo>
                <a:lnTo>
                  <a:pt x="563016" y="14973"/>
                </a:lnTo>
                <a:lnTo>
                  <a:pt x="571715" y="17081"/>
                </a:lnTo>
                <a:lnTo>
                  <a:pt x="578802" y="23914"/>
                </a:lnTo>
                <a:lnTo>
                  <a:pt x="583565" y="36245"/>
                </a:lnTo>
                <a:lnTo>
                  <a:pt x="585317" y="54838"/>
                </a:lnTo>
                <a:lnTo>
                  <a:pt x="585317" y="7785"/>
                </a:lnTo>
                <a:lnTo>
                  <a:pt x="578993" y="3175"/>
                </a:lnTo>
                <a:lnTo>
                  <a:pt x="563016" y="0"/>
                </a:lnTo>
                <a:lnTo>
                  <a:pt x="547027" y="3175"/>
                </a:lnTo>
                <a:lnTo>
                  <a:pt x="533463" y="13042"/>
                </a:lnTo>
                <a:lnTo>
                  <a:pt x="524065" y="30099"/>
                </a:lnTo>
                <a:lnTo>
                  <a:pt x="520547" y="54838"/>
                </a:lnTo>
                <a:lnTo>
                  <a:pt x="524065" y="79590"/>
                </a:lnTo>
                <a:lnTo>
                  <a:pt x="533463" y="96647"/>
                </a:lnTo>
                <a:lnTo>
                  <a:pt x="547027" y="106502"/>
                </a:lnTo>
                <a:lnTo>
                  <a:pt x="563016" y="109677"/>
                </a:lnTo>
                <a:lnTo>
                  <a:pt x="578993" y="106502"/>
                </a:lnTo>
                <a:lnTo>
                  <a:pt x="592556" y="96647"/>
                </a:lnTo>
                <a:lnTo>
                  <a:pt x="593610" y="94716"/>
                </a:lnTo>
                <a:lnTo>
                  <a:pt x="601954" y="79590"/>
                </a:lnTo>
                <a:lnTo>
                  <a:pt x="605485" y="54838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05085" y="4507562"/>
            <a:ext cx="62146" cy="6214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051680" y="4498757"/>
            <a:ext cx="62146" cy="6214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65041" y="4505650"/>
            <a:ext cx="62146" cy="6214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28414" y="4501414"/>
            <a:ext cx="62146" cy="62146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133773" y="4502655"/>
            <a:ext cx="240858" cy="51406"/>
            <a:chOff x="6889726" y="9900281"/>
            <a:chExt cx="529590" cy="113030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5964611" y="4654075"/>
            <a:ext cx="2850440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38" name="object 38"/>
          <p:cNvSpPr txBox="1"/>
          <p:nvPr/>
        </p:nvSpPr>
        <p:spPr>
          <a:xfrm>
            <a:off x="7031119" y="303978"/>
            <a:ext cx="1456988" cy="376039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1200" b="1" spc="7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Vaccination</a:t>
            </a:r>
            <a:r>
              <a:rPr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200" b="1" spc="5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Week</a:t>
            </a:r>
            <a:r>
              <a:rPr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sz="1200" b="1" spc="5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</a:t>
            </a:r>
            <a:r>
              <a:rPr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200" b="1" spc="7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</a:t>
            </a:r>
            <a:r>
              <a:rPr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200" b="1" spc="11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Americas</a:t>
            </a:r>
            <a:endParaRPr sz="1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6250" y="4443125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sz="932" dirty="0">
              <a:latin typeface="Arial"/>
              <a:cs typeface="Arial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7A2979-68C4-7644-91F6-80E53CA08878}"/>
              </a:ext>
            </a:extLst>
          </p:cNvPr>
          <p:cNvGrpSpPr/>
          <p:nvPr/>
        </p:nvGrpSpPr>
        <p:grpSpPr>
          <a:xfrm>
            <a:off x="446385" y="0"/>
            <a:ext cx="6612262" cy="886298"/>
            <a:chOff x="980791" y="0"/>
            <a:chExt cx="14538814" cy="1948761"/>
          </a:xfrm>
        </p:grpSpPr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0791" y="0"/>
              <a:ext cx="14538814" cy="1948761"/>
            </a:xfrm>
            <a:prstGeom prst="rect">
              <a:avLst/>
            </a:prstGeom>
          </p:spPr>
        </p:pic>
        <p:sp>
          <p:nvSpPr>
            <p:cNvPr id="39" name="object 39"/>
            <p:cNvSpPr txBox="1"/>
            <p:nvPr/>
          </p:nvSpPr>
          <p:spPr>
            <a:xfrm>
              <a:off x="12155634" y="256218"/>
              <a:ext cx="214628" cy="412158"/>
            </a:xfrm>
            <a:prstGeom prst="rect">
              <a:avLst/>
            </a:prstGeom>
          </p:spPr>
          <p:txBody>
            <a:bodyPr vert="horz" wrap="square" lIns="0" tIns="5487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sz="1182" b="1" spc="-16" dirty="0">
                  <a:solidFill>
                    <a:srgbClr val="F05253"/>
                  </a:solidFill>
                  <a:latin typeface="DIN Condensed"/>
                  <a:cs typeface="DIN Condensed"/>
                </a:rPr>
                <a:t>th</a:t>
              </a:r>
              <a:endParaRPr sz="1182" dirty="0">
                <a:latin typeface="DIN Condensed"/>
                <a:cs typeface="DIN Condensed"/>
              </a:endParaRPr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919919" y="127248"/>
            <a:ext cx="3860016" cy="399841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sz="2547" spc="32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Are</a:t>
            </a:r>
            <a:r>
              <a:rPr sz="2547" spc="82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2547" spc="25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you</a:t>
            </a:r>
            <a:r>
              <a:rPr sz="2547" spc="84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2547" spc="36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fully</a:t>
            </a:r>
            <a:r>
              <a:rPr sz="2547" spc="84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2547" spc="43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vaccinated?</a:t>
            </a:r>
          </a:p>
        </p:txBody>
      </p:sp>
      <p:sp>
        <p:nvSpPr>
          <p:cNvPr id="47" name="object 63">
            <a:extLst>
              <a:ext uri="{FF2B5EF4-FFF2-40B4-BE49-F238E27FC236}">
                <a16:creationId xmlns:a16="http://schemas.microsoft.com/office/drawing/2014/main" id="{7EFF50EE-B9C5-E645-8EED-F7B1A5426737}"/>
              </a:ext>
            </a:extLst>
          </p:cNvPr>
          <p:cNvSpPr txBox="1"/>
          <p:nvPr/>
        </p:nvSpPr>
        <p:spPr>
          <a:xfrm>
            <a:off x="4143491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Title: Short, to the point and</a:t>
            </a:r>
            <a:b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no more than 2 or 3 lines </a:t>
            </a:r>
            <a:b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no more than 2 or 3 lines</a:t>
            </a:r>
            <a:endParaRPr sz="2729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8" name="object 63">
            <a:extLst>
              <a:ext uri="{FF2B5EF4-FFF2-40B4-BE49-F238E27FC236}">
                <a16:creationId xmlns:a16="http://schemas.microsoft.com/office/drawing/2014/main" id="{3D22D8FF-7E6A-BE48-A859-EE00E5918E5D}"/>
              </a:ext>
            </a:extLst>
          </p:cNvPr>
          <p:cNvSpPr txBox="1"/>
          <p:nvPr/>
        </p:nvSpPr>
        <p:spPr>
          <a:xfrm>
            <a:off x="910541" y="848317"/>
            <a:ext cx="1527859" cy="254095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lang="en-US" sz="1600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GetAllYourShots</a:t>
            </a:r>
            <a:endParaRPr lang="en-US" sz="1600" b="1" dirty="0">
              <a:solidFill>
                <a:srgbClr val="FFFFFF"/>
              </a:solidFill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3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ject 3">
            <a:extLst>
              <a:ext uri="{FF2B5EF4-FFF2-40B4-BE49-F238E27FC236}">
                <a16:creationId xmlns:a16="http://schemas.microsoft.com/office/drawing/2014/main" id="{7665E324-C8AE-674A-A26F-383B7F26487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t="11738" b="33972"/>
          <a:stretch/>
        </p:blipFill>
        <p:spPr>
          <a:xfrm>
            <a:off x="0" y="782927"/>
            <a:ext cx="9143679" cy="362102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68853" y="4648566"/>
            <a:ext cx="753186" cy="257608"/>
          </a:xfrm>
          <a:custGeom>
            <a:avLst/>
            <a:gdLst/>
            <a:ahLst/>
            <a:cxnLst/>
            <a:rect l="l" t="t" r="r" b="b"/>
            <a:pathLst>
              <a:path w="1656079" h="566420">
                <a:moveTo>
                  <a:pt x="651103" y="194614"/>
                </a:moveTo>
                <a:lnTo>
                  <a:pt x="645172" y="142481"/>
                </a:lnTo>
                <a:lnTo>
                  <a:pt x="640867" y="131368"/>
                </a:lnTo>
                <a:lnTo>
                  <a:pt x="628688" y="99898"/>
                </a:lnTo>
                <a:lnTo>
                  <a:pt x="603643" y="66040"/>
                </a:lnTo>
                <a:lnTo>
                  <a:pt x="571982" y="40144"/>
                </a:lnTo>
                <a:lnTo>
                  <a:pt x="535673" y="21386"/>
                </a:lnTo>
                <a:lnTo>
                  <a:pt x="496709" y="8966"/>
                </a:lnTo>
                <a:lnTo>
                  <a:pt x="457034" y="2108"/>
                </a:lnTo>
                <a:lnTo>
                  <a:pt x="418630" y="0"/>
                </a:lnTo>
                <a:lnTo>
                  <a:pt x="407720" y="0"/>
                </a:lnTo>
                <a:lnTo>
                  <a:pt x="407720" y="198666"/>
                </a:lnTo>
                <a:lnTo>
                  <a:pt x="397598" y="236753"/>
                </a:lnTo>
                <a:lnTo>
                  <a:pt x="370941" y="258876"/>
                </a:lnTo>
                <a:lnTo>
                  <a:pt x="333400" y="269138"/>
                </a:lnTo>
                <a:lnTo>
                  <a:pt x="290588" y="271653"/>
                </a:lnTo>
                <a:lnTo>
                  <a:pt x="237007" y="271653"/>
                </a:lnTo>
                <a:lnTo>
                  <a:pt x="237007" y="131368"/>
                </a:lnTo>
                <a:lnTo>
                  <a:pt x="289674" y="131368"/>
                </a:lnTo>
                <a:lnTo>
                  <a:pt x="333019" y="133451"/>
                </a:lnTo>
                <a:lnTo>
                  <a:pt x="370827" y="142519"/>
                </a:lnTo>
                <a:lnTo>
                  <a:pt x="397573" y="162839"/>
                </a:lnTo>
                <a:lnTo>
                  <a:pt x="407720" y="198666"/>
                </a:lnTo>
                <a:lnTo>
                  <a:pt x="407720" y="0"/>
                </a:lnTo>
                <a:lnTo>
                  <a:pt x="0" y="0"/>
                </a:lnTo>
                <a:lnTo>
                  <a:pt x="0" y="566000"/>
                </a:lnTo>
                <a:lnTo>
                  <a:pt x="243357" y="566000"/>
                </a:lnTo>
                <a:lnTo>
                  <a:pt x="243357" y="403021"/>
                </a:lnTo>
                <a:lnTo>
                  <a:pt x="417715" y="403021"/>
                </a:lnTo>
                <a:lnTo>
                  <a:pt x="464235" y="400113"/>
                </a:lnTo>
                <a:lnTo>
                  <a:pt x="507809" y="391210"/>
                </a:lnTo>
                <a:lnTo>
                  <a:pt x="547420" y="375983"/>
                </a:lnTo>
                <a:lnTo>
                  <a:pt x="582079" y="354152"/>
                </a:lnTo>
                <a:lnTo>
                  <a:pt x="610768" y="325412"/>
                </a:lnTo>
                <a:lnTo>
                  <a:pt x="632510" y="289433"/>
                </a:lnTo>
                <a:lnTo>
                  <a:pt x="638136" y="271653"/>
                </a:lnTo>
                <a:lnTo>
                  <a:pt x="646290" y="245935"/>
                </a:lnTo>
                <a:lnTo>
                  <a:pt x="651103" y="194614"/>
                </a:lnTo>
                <a:close/>
              </a:path>
              <a:path w="1656079" h="566420">
                <a:moveTo>
                  <a:pt x="1380388" y="566013"/>
                </a:moveTo>
                <a:lnTo>
                  <a:pt x="1331480" y="443560"/>
                </a:lnTo>
                <a:lnTo>
                  <a:pt x="1277048" y="307327"/>
                </a:lnTo>
                <a:lnTo>
                  <a:pt x="1202867" y="121640"/>
                </a:lnTo>
                <a:lnTo>
                  <a:pt x="1154290" y="0"/>
                </a:lnTo>
                <a:lnTo>
                  <a:pt x="1052576" y="0"/>
                </a:lnTo>
                <a:lnTo>
                  <a:pt x="1052576" y="307327"/>
                </a:lnTo>
                <a:lnTo>
                  <a:pt x="911821" y="307327"/>
                </a:lnTo>
                <a:lnTo>
                  <a:pt x="981748" y="121640"/>
                </a:lnTo>
                <a:lnTo>
                  <a:pt x="983564" y="121640"/>
                </a:lnTo>
                <a:lnTo>
                  <a:pt x="1052576" y="307327"/>
                </a:lnTo>
                <a:lnTo>
                  <a:pt x="1052576" y="0"/>
                </a:lnTo>
                <a:lnTo>
                  <a:pt x="819200" y="0"/>
                </a:lnTo>
                <a:lnTo>
                  <a:pt x="596722" y="566013"/>
                </a:lnTo>
                <a:lnTo>
                  <a:pt x="839177" y="566013"/>
                </a:lnTo>
                <a:lnTo>
                  <a:pt x="878217" y="443560"/>
                </a:lnTo>
                <a:lnTo>
                  <a:pt x="1083449" y="443560"/>
                </a:lnTo>
                <a:lnTo>
                  <a:pt x="1125220" y="566013"/>
                </a:lnTo>
                <a:lnTo>
                  <a:pt x="1380388" y="566013"/>
                </a:lnTo>
                <a:close/>
              </a:path>
              <a:path w="1656079" h="566420">
                <a:moveTo>
                  <a:pt x="1655660" y="361950"/>
                </a:moveTo>
                <a:lnTo>
                  <a:pt x="1412290" y="361950"/>
                </a:lnTo>
                <a:lnTo>
                  <a:pt x="1412290" y="566420"/>
                </a:lnTo>
                <a:lnTo>
                  <a:pt x="1655660" y="566420"/>
                </a:lnTo>
                <a:lnTo>
                  <a:pt x="1655660" y="361950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4" name="object 4"/>
          <p:cNvSpPr/>
          <p:nvPr/>
        </p:nvSpPr>
        <p:spPr>
          <a:xfrm>
            <a:off x="1511164" y="4648566"/>
            <a:ext cx="295441" cy="257608"/>
          </a:xfrm>
          <a:custGeom>
            <a:avLst/>
            <a:gdLst/>
            <a:ahLst/>
            <a:cxnLst/>
            <a:rect l="l" t="t" r="r" b="b"/>
            <a:pathLst>
              <a:path w="649604" h="566420">
                <a:moveTo>
                  <a:pt x="649287" y="0"/>
                </a:moveTo>
                <a:lnTo>
                  <a:pt x="405904" y="0"/>
                </a:lnTo>
                <a:lnTo>
                  <a:pt x="405904" y="195580"/>
                </a:lnTo>
                <a:lnTo>
                  <a:pt x="243370" y="195580"/>
                </a:lnTo>
                <a:lnTo>
                  <a:pt x="243370" y="0"/>
                </a:lnTo>
                <a:lnTo>
                  <a:pt x="0" y="0"/>
                </a:lnTo>
                <a:lnTo>
                  <a:pt x="0" y="195580"/>
                </a:lnTo>
                <a:lnTo>
                  <a:pt x="0" y="361950"/>
                </a:lnTo>
                <a:lnTo>
                  <a:pt x="405904" y="361950"/>
                </a:lnTo>
                <a:lnTo>
                  <a:pt x="405904" y="566420"/>
                </a:lnTo>
                <a:lnTo>
                  <a:pt x="649287" y="566420"/>
                </a:lnTo>
                <a:lnTo>
                  <a:pt x="649287" y="361950"/>
                </a:lnTo>
                <a:lnTo>
                  <a:pt x="649287" y="195580"/>
                </a:lnTo>
                <a:lnTo>
                  <a:pt x="649287" y="0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5" name="object 5"/>
          <p:cNvSpPr/>
          <p:nvPr/>
        </p:nvSpPr>
        <p:spPr>
          <a:xfrm>
            <a:off x="1834998" y="4644136"/>
            <a:ext cx="321144" cy="266272"/>
          </a:xfrm>
          <a:custGeom>
            <a:avLst/>
            <a:gdLst/>
            <a:ahLst/>
            <a:cxnLst/>
            <a:rect l="l" t="t" r="r" b="b"/>
            <a:pathLst>
              <a:path w="706120" h="585470">
                <a:moveTo>
                  <a:pt x="351434" y="0"/>
                </a:moveTo>
                <a:lnTo>
                  <a:pt x="293307" y="2541"/>
                </a:lnTo>
                <a:lnTo>
                  <a:pt x="239900" y="10116"/>
                </a:lnTo>
                <a:lnTo>
                  <a:pt x="191385" y="22652"/>
                </a:lnTo>
                <a:lnTo>
                  <a:pt x="147933" y="40075"/>
                </a:lnTo>
                <a:lnTo>
                  <a:pt x="109717" y="62312"/>
                </a:lnTo>
                <a:lnTo>
                  <a:pt x="76909" y="89290"/>
                </a:lnTo>
                <a:lnTo>
                  <a:pt x="49680" y="120936"/>
                </a:lnTo>
                <a:lnTo>
                  <a:pt x="28203" y="157177"/>
                </a:lnTo>
                <a:lnTo>
                  <a:pt x="12649" y="197939"/>
                </a:lnTo>
                <a:lnTo>
                  <a:pt x="3191" y="243149"/>
                </a:lnTo>
                <a:lnTo>
                  <a:pt x="0" y="292734"/>
                </a:lnTo>
                <a:lnTo>
                  <a:pt x="3191" y="343051"/>
                </a:lnTo>
                <a:lnTo>
                  <a:pt x="12649" y="388714"/>
                </a:lnTo>
                <a:lnTo>
                  <a:pt x="28203" y="429696"/>
                </a:lnTo>
                <a:lnTo>
                  <a:pt x="49680" y="465966"/>
                </a:lnTo>
                <a:lnTo>
                  <a:pt x="76909" y="497495"/>
                </a:lnTo>
                <a:lnTo>
                  <a:pt x="109717" y="524253"/>
                </a:lnTo>
                <a:lnTo>
                  <a:pt x="147933" y="546213"/>
                </a:lnTo>
                <a:lnTo>
                  <a:pt x="191385" y="563343"/>
                </a:lnTo>
                <a:lnTo>
                  <a:pt x="239900" y="575616"/>
                </a:lnTo>
                <a:lnTo>
                  <a:pt x="293307" y="583000"/>
                </a:lnTo>
                <a:lnTo>
                  <a:pt x="351434" y="585469"/>
                </a:lnTo>
                <a:lnTo>
                  <a:pt x="409621" y="583000"/>
                </a:lnTo>
                <a:lnTo>
                  <a:pt x="463200" y="575616"/>
                </a:lnTo>
                <a:lnTo>
                  <a:pt x="511974" y="563343"/>
                </a:lnTo>
                <a:lnTo>
                  <a:pt x="555745" y="546213"/>
                </a:lnTo>
                <a:lnTo>
                  <a:pt x="594318" y="524253"/>
                </a:lnTo>
                <a:lnTo>
                  <a:pt x="627496" y="497495"/>
                </a:lnTo>
                <a:lnTo>
                  <a:pt x="655082" y="465966"/>
                </a:lnTo>
                <a:lnTo>
                  <a:pt x="665133" y="449242"/>
                </a:lnTo>
                <a:lnTo>
                  <a:pt x="351434" y="449242"/>
                </a:lnTo>
                <a:lnTo>
                  <a:pt x="307851" y="438804"/>
                </a:lnTo>
                <a:lnTo>
                  <a:pt x="279568" y="411666"/>
                </a:lnTo>
                <a:lnTo>
                  <a:pt x="263360" y="374097"/>
                </a:lnTo>
                <a:lnTo>
                  <a:pt x="256000" y="332364"/>
                </a:lnTo>
                <a:lnTo>
                  <a:pt x="254264" y="292734"/>
                </a:lnTo>
                <a:lnTo>
                  <a:pt x="255739" y="256221"/>
                </a:lnTo>
                <a:lnTo>
                  <a:pt x="262576" y="214880"/>
                </a:lnTo>
                <a:lnTo>
                  <a:pt x="278392" y="176146"/>
                </a:lnTo>
                <a:lnTo>
                  <a:pt x="306805" y="147453"/>
                </a:lnTo>
                <a:lnTo>
                  <a:pt x="351434" y="136236"/>
                </a:lnTo>
                <a:lnTo>
                  <a:pt x="664285" y="136236"/>
                </a:lnTo>
                <a:lnTo>
                  <a:pt x="655082" y="120936"/>
                </a:lnTo>
                <a:lnTo>
                  <a:pt x="627496" y="89290"/>
                </a:lnTo>
                <a:lnTo>
                  <a:pt x="594318" y="62312"/>
                </a:lnTo>
                <a:lnTo>
                  <a:pt x="555745" y="40075"/>
                </a:lnTo>
                <a:lnTo>
                  <a:pt x="511974" y="22652"/>
                </a:lnTo>
                <a:lnTo>
                  <a:pt x="463200" y="10116"/>
                </a:lnTo>
                <a:lnTo>
                  <a:pt x="409621" y="2541"/>
                </a:lnTo>
                <a:lnTo>
                  <a:pt x="351434" y="0"/>
                </a:lnTo>
                <a:close/>
              </a:path>
              <a:path w="706120" h="585470">
                <a:moveTo>
                  <a:pt x="664285" y="136236"/>
                </a:moveTo>
                <a:lnTo>
                  <a:pt x="351434" y="136236"/>
                </a:lnTo>
                <a:lnTo>
                  <a:pt x="397298" y="147453"/>
                </a:lnTo>
                <a:lnTo>
                  <a:pt x="426340" y="176146"/>
                </a:lnTo>
                <a:lnTo>
                  <a:pt x="442439" y="214880"/>
                </a:lnTo>
                <a:lnTo>
                  <a:pt x="449474" y="256221"/>
                </a:lnTo>
                <a:lnTo>
                  <a:pt x="451326" y="292734"/>
                </a:lnTo>
                <a:lnTo>
                  <a:pt x="449823" y="332364"/>
                </a:lnTo>
                <a:lnTo>
                  <a:pt x="443485" y="374097"/>
                </a:lnTo>
                <a:lnTo>
                  <a:pt x="427910" y="411666"/>
                </a:lnTo>
                <a:lnTo>
                  <a:pt x="398694" y="438804"/>
                </a:lnTo>
                <a:lnTo>
                  <a:pt x="351434" y="449242"/>
                </a:lnTo>
                <a:lnTo>
                  <a:pt x="665133" y="449242"/>
                </a:lnTo>
                <a:lnTo>
                  <a:pt x="676880" y="429696"/>
                </a:lnTo>
                <a:lnTo>
                  <a:pt x="692694" y="388714"/>
                </a:lnTo>
                <a:lnTo>
                  <a:pt x="702326" y="343051"/>
                </a:lnTo>
                <a:lnTo>
                  <a:pt x="705580" y="292734"/>
                </a:lnTo>
                <a:lnTo>
                  <a:pt x="702326" y="243149"/>
                </a:lnTo>
                <a:lnTo>
                  <a:pt x="692694" y="197939"/>
                </a:lnTo>
                <a:lnTo>
                  <a:pt x="676880" y="157177"/>
                </a:lnTo>
                <a:lnTo>
                  <a:pt x="664285" y="136236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grpSp>
        <p:nvGrpSpPr>
          <p:cNvPr id="6" name="object 6"/>
          <p:cNvGrpSpPr/>
          <p:nvPr/>
        </p:nvGrpSpPr>
        <p:grpSpPr>
          <a:xfrm>
            <a:off x="3012024" y="4636938"/>
            <a:ext cx="740768" cy="296596"/>
            <a:chOff x="6622029" y="10195538"/>
            <a:chExt cx="1628775" cy="6521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2212" y="10725558"/>
              <a:ext cx="1169936" cy="1216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2029" y="10195538"/>
              <a:ext cx="1628169" cy="49748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210568" y="4648271"/>
            <a:ext cx="762139" cy="261651"/>
            <a:chOff x="4859816" y="10220457"/>
            <a:chExt cx="1675764" cy="57531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9816" y="10220457"/>
              <a:ext cx="1380198" cy="5747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31522" y="10241324"/>
              <a:ext cx="24765" cy="150495"/>
            </a:xfrm>
            <a:custGeom>
              <a:avLst/>
              <a:gdLst/>
              <a:ahLst/>
              <a:cxnLst/>
              <a:rect l="l" t="t" r="r" b="b"/>
              <a:pathLst>
                <a:path w="24764" h="150495">
                  <a:moveTo>
                    <a:pt x="23774" y="44767"/>
                  </a:moveTo>
                  <a:lnTo>
                    <a:pt x="381" y="44767"/>
                  </a:lnTo>
                  <a:lnTo>
                    <a:pt x="381" y="150025"/>
                  </a:lnTo>
                  <a:lnTo>
                    <a:pt x="23774" y="150025"/>
                  </a:lnTo>
                  <a:lnTo>
                    <a:pt x="23774" y="44767"/>
                  </a:lnTo>
                  <a:close/>
                </a:path>
                <a:path w="24764" h="150495">
                  <a:moveTo>
                    <a:pt x="24142" y="0"/>
                  </a:moveTo>
                  <a:lnTo>
                    <a:pt x="0" y="0"/>
                  </a:lnTo>
                  <a:lnTo>
                    <a:pt x="0" y="24930"/>
                  </a:lnTo>
                  <a:lnTo>
                    <a:pt x="24142" y="24930"/>
                  </a:lnTo>
                  <a:lnTo>
                    <a:pt x="24142" y="0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7747" y="10284451"/>
              <a:ext cx="158825" cy="1085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57896" y="10284448"/>
              <a:ext cx="77526" cy="10688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58687" y="10599870"/>
              <a:ext cx="24765" cy="150495"/>
            </a:xfrm>
            <a:custGeom>
              <a:avLst/>
              <a:gdLst/>
              <a:ahLst/>
              <a:cxnLst/>
              <a:rect l="l" t="t" r="r" b="b"/>
              <a:pathLst>
                <a:path w="24764" h="150495">
                  <a:moveTo>
                    <a:pt x="23774" y="44767"/>
                  </a:moveTo>
                  <a:lnTo>
                    <a:pt x="381" y="44767"/>
                  </a:lnTo>
                  <a:lnTo>
                    <a:pt x="381" y="150012"/>
                  </a:lnTo>
                  <a:lnTo>
                    <a:pt x="23774" y="150012"/>
                  </a:lnTo>
                  <a:lnTo>
                    <a:pt x="23774" y="44767"/>
                  </a:lnTo>
                  <a:close/>
                </a:path>
                <a:path w="24764" h="150495">
                  <a:moveTo>
                    <a:pt x="24155" y="0"/>
                  </a:moveTo>
                  <a:lnTo>
                    <a:pt x="0" y="0"/>
                  </a:lnTo>
                  <a:lnTo>
                    <a:pt x="0" y="24930"/>
                  </a:lnTo>
                  <a:lnTo>
                    <a:pt x="24155" y="24930"/>
                  </a:lnTo>
                  <a:lnTo>
                    <a:pt x="24155" y="0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4914" y="10642987"/>
              <a:ext cx="85442" cy="1085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09976" y="10642991"/>
              <a:ext cx="77526" cy="106886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04425" y="4538563"/>
            <a:ext cx="513659" cy="443143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874852" y="4609611"/>
            <a:ext cx="0" cy="380636"/>
          </a:xfrm>
          <a:custGeom>
            <a:avLst/>
            <a:gdLst/>
            <a:ahLst/>
            <a:cxnLst/>
            <a:rect l="l" t="t" r="r" b="b"/>
            <a:pathLst>
              <a:path h="836929">
                <a:moveTo>
                  <a:pt x="0" y="836864"/>
                </a:moveTo>
                <a:lnTo>
                  <a:pt x="0" y="0"/>
                </a:lnTo>
              </a:path>
            </a:pathLst>
          </a:custGeom>
          <a:ln w="6701">
            <a:solidFill>
              <a:srgbClr val="4A72B8"/>
            </a:solidFill>
          </a:ln>
        </p:spPr>
        <p:txBody>
          <a:bodyPr wrap="square" lIns="0" tIns="0" rIns="0" bIns="0" rtlCol="0"/>
          <a:lstStyle/>
          <a:p>
            <a:endParaRPr sz="372"/>
          </a:p>
        </p:txBody>
      </p:sp>
      <p:grpSp>
        <p:nvGrpSpPr>
          <p:cNvPr id="19" name="object 19"/>
          <p:cNvGrpSpPr/>
          <p:nvPr/>
        </p:nvGrpSpPr>
        <p:grpSpPr>
          <a:xfrm>
            <a:off x="2247132" y="4510192"/>
            <a:ext cx="319122" cy="52561"/>
            <a:chOff x="4940209" y="9916855"/>
            <a:chExt cx="701675" cy="11557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787175" y="4512104"/>
            <a:ext cx="319122" cy="52561"/>
            <a:chOff x="3928872" y="9921057"/>
            <a:chExt cx="701675" cy="11557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8872" y="9922657"/>
              <a:ext cx="256805" cy="1121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04921" y="9921057"/>
              <a:ext cx="316707" cy="11532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40876" y="9921057"/>
              <a:ext cx="89306" cy="115326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2710503" y="4504889"/>
            <a:ext cx="275514" cy="49962"/>
          </a:xfrm>
          <a:custGeom>
            <a:avLst/>
            <a:gdLst/>
            <a:ahLst/>
            <a:cxnLst/>
            <a:rect l="l" t="t" r="r" b="b"/>
            <a:pathLst>
              <a:path w="605790" h="109854">
                <a:moveTo>
                  <a:pt x="84937" y="54838"/>
                </a:moveTo>
                <a:lnTo>
                  <a:pt x="81419" y="30099"/>
                </a:lnTo>
                <a:lnTo>
                  <a:pt x="73075" y="14973"/>
                </a:lnTo>
                <a:lnTo>
                  <a:pt x="72009" y="13042"/>
                </a:lnTo>
                <a:lnTo>
                  <a:pt x="64770" y="7785"/>
                </a:lnTo>
                <a:lnTo>
                  <a:pt x="64770" y="54838"/>
                </a:lnTo>
                <a:lnTo>
                  <a:pt x="63030" y="73444"/>
                </a:lnTo>
                <a:lnTo>
                  <a:pt x="58267" y="85775"/>
                </a:lnTo>
                <a:lnTo>
                  <a:pt x="51181" y="92608"/>
                </a:lnTo>
                <a:lnTo>
                  <a:pt x="42468" y="94716"/>
                </a:lnTo>
                <a:lnTo>
                  <a:pt x="33769" y="92608"/>
                </a:lnTo>
                <a:lnTo>
                  <a:pt x="26682" y="85775"/>
                </a:lnTo>
                <a:lnTo>
                  <a:pt x="21907" y="73444"/>
                </a:lnTo>
                <a:lnTo>
                  <a:pt x="20167" y="54838"/>
                </a:lnTo>
                <a:lnTo>
                  <a:pt x="21907" y="36245"/>
                </a:lnTo>
                <a:lnTo>
                  <a:pt x="26682" y="23914"/>
                </a:lnTo>
                <a:lnTo>
                  <a:pt x="33769" y="17081"/>
                </a:lnTo>
                <a:lnTo>
                  <a:pt x="42468" y="14973"/>
                </a:lnTo>
                <a:lnTo>
                  <a:pt x="51181" y="17081"/>
                </a:lnTo>
                <a:lnTo>
                  <a:pt x="58267" y="23914"/>
                </a:lnTo>
                <a:lnTo>
                  <a:pt x="63030" y="36245"/>
                </a:lnTo>
                <a:lnTo>
                  <a:pt x="64770" y="54838"/>
                </a:lnTo>
                <a:lnTo>
                  <a:pt x="64770" y="7785"/>
                </a:lnTo>
                <a:lnTo>
                  <a:pt x="58445" y="3175"/>
                </a:lnTo>
                <a:lnTo>
                  <a:pt x="42468" y="0"/>
                </a:lnTo>
                <a:lnTo>
                  <a:pt x="26492" y="3175"/>
                </a:lnTo>
                <a:lnTo>
                  <a:pt x="12928" y="13042"/>
                </a:lnTo>
                <a:lnTo>
                  <a:pt x="3517" y="30099"/>
                </a:lnTo>
                <a:lnTo>
                  <a:pt x="0" y="54838"/>
                </a:lnTo>
                <a:lnTo>
                  <a:pt x="3517" y="79590"/>
                </a:lnTo>
                <a:lnTo>
                  <a:pt x="12928" y="96647"/>
                </a:lnTo>
                <a:lnTo>
                  <a:pt x="26492" y="106502"/>
                </a:lnTo>
                <a:lnTo>
                  <a:pt x="42468" y="109677"/>
                </a:lnTo>
                <a:lnTo>
                  <a:pt x="58445" y="106502"/>
                </a:lnTo>
                <a:lnTo>
                  <a:pt x="72009" y="96647"/>
                </a:lnTo>
                <a:lnTo>
                  <a:pt x="73075" y="94716"/>
                </a:lnTo>
                <a:lnTo>
                  <a:pt x="81419" y="79590"/>
                </a:lnTo>
                <a:lnTo>
                  <a:pt x="84937" y="54838"/>
                </a:lnTo>
                <a:close/>
              </a:path>
              <a:path w="605790" h="109854">
                <a:moveTo>
                  <a:pt x="166344" y="33909"/>
                </a:moveTo>
                <a:lnTo>
                  <a:pt x="146799" y="3657"/>
                </a:lnTo>
                <a:lnTo>
                  <a:pt x="146799" y="22301"/>
                </a:lnTo>
                <a:lnTo>
                  <a:pt x="146799" y="45529"/>
                </a:lnTo>
                <a:lnTo>
                  <a:pt x="141439" y="51485"/>
                </a:lnTo>
                <a:lnTo>
                  <a:pt x="121894" y="51485"/>
                </a:lnTo>
                <a:lnTo>
                  <a:pt x="121894" y="16497"/>
                </a:lnTo>
                <a:lnTo>
                  <a:pt x="141439" y="16497"/>
                </a:lnTo>
                <a:lnTo>
                  <a:pt x="146799" y="22301"/>
                </a:lnTo>
                <a:lnTo>
                  <a:pt x="146799" y="3657"/>
                </a:lnTo>
                <a:lnTo>
                  <a:pt x="132892" y="1524"/>
                </a:lnTo>
                <a:lnTo>
                  <a:pt x="102336" y="1524"/>
                </a:lnTo>
                <a:lnTo>
                  <a:pt x="102336" y="108165"/>
                </a:lnTo>
                <a:lnTo>
                  <a:pt x="121894" y="108165"/>
                </a:lnTo>
                <a:lnTo>
                  <a:pt x="121894" y="66446"/>
                </a:lnTo>
                <a:lnTo>
                  <a:pt x="132892" y="66446"/>
                </a:lnTo>
                <a:lnTo>
                  <a:pt x="147396" y="64198"/>
                </a:lnTo>
                <a:lnTo>
                  <a:pt x="157873" y="57746"/>
                </a:lnTo>
                <a:lnTo>
                  <a:pt x="161747" y="51485"/>
                </a:lnTo>
                <a:lnTo>
                  <a:pt x="164211" y="47510"/>
                </a:lnTo>
                <a:lnTo>
                  <a:pt x="166344" y="33909"/>
                </a:lnTo>
                <a:close/>
              </a:path>
              <a:path w="605790" h="109854">
                <a:moveTo>
                  <a:pt x="240118" y="77609"/>
                </a:moveTo>
                <a:lnTo>
                  <a:pt x="198882" y="36055"/>
                </a:lnTo>
                <a:lnTo>
                  <a:pt x="198882" y="20777"/>
                </a:lnTo>
                <a:lnTo>
                  <a:pt x="203911" y="15570"/>
                </a:lnTo>
                <a:lnTo>
                  <a:pt x="222707" y="15570"/>
                </a:lnTo>
                <a:lnTo>
                  <a:pt x="228968" y="18326"/>
                </a:lnTo>
                <a:lnTo>
                  <a:pt x="233705" y="20154"/>
                </a:lnTo>
                <a:lnTo>
                  <a:pt x="234619" y="3810"/>
                </a:lnTo>
                <a:lnTo>
                  <a:pt x="231571" y="2895"/>
                </a:lnTo>
                <a:lnTo>
                  <a:pt x="223621" y="0"/>
                </a:lnTo>
                <a:lnTo>
                  <a:pt x="212318" y="0"/>
                </a:lnTo>
                <a:lnTo>
                  <a:pt x="199529" y="1841"/>
                </a:lnTo>
                <a:lnTo>
                  <a:pt x="188810" y="7340"/>
                </a:lnTo>
                <a:lnTo>
                  <a:pt x="181444" y="16433"/>
                </a:lnTo>
                <a:lnTo>
                  <a:pt x="178714" y="29032"/>
                </a:lnTo>
                <a:lnTo>
                  <a:pt x="179946" y="38379"/>
                </a:lnTo>
                <a:lnTo>
                  <a:pt x="183464" y="45986"/>
                </a:lnTo>
                <a:lnTo>
                  <a:pt x="188950" y="52095"/>
                </a:lnTo>
                <a:lnTo>
                  <a:pt x="196126" y="56984"/>
                </a:lnTo>
                <a:lnTo>
                  <a:pt x="215519" y="67678"/>
                </a:lnTo>
                <a:lnTo>
                  <a:pt x="219951" y="71043"/>
                </a:lnTo>
                <a:lnTo>
                  <a:pt x="219951" y="89357"/>
                </a:lnTo>
                <a:lnTo>
                  <a:pt x="212318" y="94107"/>
                </a:lnTo>
                <a:lnTo>
                  <a:pt x="193370" y="94107"/>
                </a:lnTo>
                <a:lnTo>
                  <a:pt x="184975" y="89979"/>
                </a:lnTo>
                <a:lnTo>
                  <a:pt x="181152" y="87528"/>
                </a:lnTo>
                <a:lnTo>
                  <a:pt x="180086" y="104940"/>
                </a:lnTo>
                <a:lnTo>
                  <a:pt x="185432" y="108153"/>
                </a:lnTo>
                <a:lnTo>
                  <a:pt x="193675" y="109689"/>
                </a:lnTo>
                <a:lnTo>
                  <a:pt x="204368" y="109689"/>
                </a:lnTo>
                <a:lnTo>
                  <a:pt x="218528" y="107721"/>
                </a:lnTo>
                <a:lnTo>
                  <a:pt x="229870" y="101777"/>
                </a:lnTo>
                <a:lnTo>
                  <a:pt x="237388" y="91770"/>
                </a:lnTo>
                <a:lnTo>
                  <a:pt x="240118" y="77609"/>
                </a:lnTo>
                <a:close/>
              </a:path>
              <a:path w="605790" h="109854">
                <a:moveTo>
                  <a:pt x="321983" y="33909"/>
                </a:moveTo>
                <a:lnTo>
                  <a:pt x="302437" y="3657"/>
                </a:lnTo>
                <a:lnTo>
                  <a:pt x="302437" y="22301"/>
                </a:lnTo>
                <a:lnTo>
                  <a:pt x="302437" y="45529"/>
                </a:lnTo>
                <a:lnTo>
                  <a:pt x="297078" y="51485"/>
                </a:lnTo>
                <a:lnTo>
                  <a:pt x="277533" y="51485"/>
                </a:lnTo>
                <a:lnTo>
                  <a:pt x="277533" y="16497"/>
                </a:lnTo>
                <a:lnTo>
                  <a:pt x="297078" y="16497"/>
                </a:lnTo>
                <a:lnTo>
                  <a:pt x="302437" y="22301"/>
                </a:lnTo>
                <a:lnTo>
                  <a:pt x="302437" y="3657"/>
                </a:lnTo>
                <a:lnTo>
                  <a:pt x="288531" y="1524"/>
                </a:lnTo>
                <a:lnTo>
                  <a:pt x="257975" y="1524"/>
                </a:lnTo>
                <a:lnTo>
                  <a:pt x="257975" y="108165"/>
                </a:lnTo>
                <a:lnTo>
                  <a:pt x="277533" y="108165"/>
                </a:lnTo>
                <a:lnTo>
                  <a:pt x="277533" y="66446"/>
                </a:lnTo>
                <a:lnTo>
                  <a:pt x="288531" y="66446"/>
                </a:lnTo>
                <a:lnTo>
                  <a:pt x="303034" y="64198"/>
                </a:lnTo>
                <a:lnTo>
                  <a:pt x="313512" y="57746"/>
                </a:lnTo>
                <a:lnTo>
                  <a:pt x="317385" y="51485"/>
                </a:lnTo>
                <a:lnTo>
                  <a:pt x="319849" y="47510"/>
                </a:lnTo>
                <a:lnTo>
                  <a:pt x="321983" y="33909"/>
                </a:lnTo>
                <a:close/>
              </a:path>
              <a:path w="605790" h="109854">
                <a:moveTo>
                  <a:pt x="419290" y="108165"/>
                </a:moveTo>
                <a:lnTo>
                  <a:pt x="411010" y="82486"/>
                </a:lnTo>
                <a:lnTo>
                  <a:pt x="406196" y="67525"/>
                </a:lnTo>
                <a:lnTo>
                  <a:pt x="390131" y="17716"/>
                </a:lnTo>
                <a:lnTo>
                  <a:pt x="387515" y="9601"/>
                </a:lnTo>
                <a:lnTo>
                  <a:pt x="387515" y="67525"/>
                </a:lnTo>
                <a:lnTo>
                  <a:pt x="359092" y="67525"/>
                </a:lnTo>
                <a:lnTo>
                  <a:pt x="373761" y="17716"/>
                </a:lnTo>
                <a:lnTo>
                  <a:pt x="374065" y="17716"/>
                </a:lnTo>
                <a:lnTo>
                  <a:pt x="387515" y="67525"/>
                </a:lnTo>
                <a:lnTo>
                  <a:pt x="387515" y="9601"/>
                </a:lnTo>
                <a:lnTo>
                  <a:pt x="384911" y="1524"/>
                </a:lnTo>
                <a:lnTo>
                  <a:pt x="363524" y="1524"/>
                </a:lnTo>
                <a:lnTo>
                  <a:pt x="327774" y="108165"/>
                </a:lnTo>
                <a:lnTo>
                  <a:pt x="347332" y="108165"/>
                </a:lnTo>
                <a:lnTo>
                  <a:pt x="354965" y="82486"/>
                </a:lnTo>
                <a:lnTo>
                  <a:pt x="391629" y="82486"/>
                </a:lnTo>
                <a:lnTo>
                  <a:pt x="399122" y="108165"/>
                </a:lnTo>
                <a:lnTo>
                  <a:pt x="419290" y="108165"/>
                </a:lnTo>
                <a:close/>
              </a:path>
              <a:path w="605790" h="109854">
                <a:moveTo>
                  <a:pt x="502221" y="1524"/>
                </a:moveTo>
                <a:lnTo>
                  <a:pt x="482676" y="1524"/>
                </a:lnTo>
                <a:lnTo>
                  <a:pt x="482676" y="44907"/>
                </a:lnTo>
                <a:lnTo>
                  <a:pt x="451040" y="44907"/>
                </a:lnTo>
                <a:lnTo>
                  <a:pt x="451040" y="1524"/>
                </a:lnTo>
                <a:lnTo>
                  <a:pt x="431495" y="1524"/>
                </a:lnTo>
                <a:lnTo>
                  <a:pt x="431495" y="108153"/>
                </a:lnTo>
                <a:lnTo>
                  <a:pt x="451040" y="108153"/>
                </a:lnTo>
                <a:lnTo>
                  <a:pt x="451040" y="61112"/>
                </a:lnTo>
                <a:lnTo>
                  <a:pt x="482676" y="61112"/>
                </a:lnTo>
                <a:lnTo>
                  <a:pt x="482676" y="108153"/>
                </a:lnTo>
                <a:lnTo>
                  <a:pt x="502221" y="108153"/>
                </a:lnTo>
                <a:lnTo>
                  <a:pt x="502221" y="1524"/>
                </a:lnTo>
                <a:close/>
              </a:path>
              <a:path w="605790" h="109854">
                <a:moveTo>
                  <a:pt x="605485" y="54838"/>
                </a:moveTo>
                <a:lnTo>
                  <a:pt x="601954" y="30099"/>
                </a:lnTo>
                <a:lnTo>
                  <a:pt x="593610" y="14973"/>
                </a:lnTo>
                <a:lnTo>
                  <a:pt x="592556" y="13042"/>
                </a:lnTo>
                <a:lnTo>
                  <a:pt x="585317" y="7785"/>
                </a:lnTo>
                <a:lnTo>
                  <a:pt x="585317" y="54838"/>
                </a:lnTo>
                <a:lnTo>
                  <a:pt x="583565" y="73444"/>
                </a:lnTo>
                <a:lnTo>
                  <a:pt x="578802" y="85775"/>
                </a:lnTo>
                <a:lnTo>
                  <a:pt x="571715" y="92608"/>
                </a:lnTo>
                <a:lnTo>
                  <a:pt x="563016" y="94716"/>
                </a:lnTo>
                <a:lnTo>
                  <a:pt x="554304" y="92608"/>
                </a:lnTo>
                <a:lnTo>
                  <a:pt x="547217" y="85775"/>
                </a:lnTo>
                <a:lnTo>
                  <a:pt x="542455" y="73444"/>
                </a:lnTo>
                <a:lnTo>
                  <a:pt x="540702" y="54838"/>
                </a:lnTo>
                <a:lnTo>
                  <a:pt x="542455" y="36245"/>
                </a:lnTo>
                <a:lnTo>
                  <a:pt x="547217" y="23914"/>
                </a:lnTo>
                <a:lnTo>
                  <a:pt x="554304" y="17081"/>
                </a:lnTo>
                <a:lnTo>
                  <a:pt x="563016" y="14973"/>
                </a:lnTo>
                <a:lnTo>
                  <a:pt x="571715" y="17081"/>
                </a:lnTo>
                <a:lnTo>
                  <a:pt x="578802" y="23914"/>
                </a:lnTo>
                <a:lnTo>
                  <a:pt x="583565" y="36245"/>
                </a:lnTo>
                <a:lnTo>
                  <a:pt x="585317" y="54838"/>
                </a:lnTo>
                <a:lnTo>
                  <a:pt x="585317" y="7785"/>
                </a:lnTo>
                <a:lnTo>
                  <a:pt x="578993" y="3175"/>
                </a:lnTo>
                <a:lnTo>
                  <a:pt x="563016" y="0"/>
                </a:lnTo>
                <a:lnTo>
                  <a:pt x="547027" y="3175"/>
                </a:lnTo>
                <a:lnTo>
                  <a:pt x="533463" y="13042"/>
                </a:lnTo>
                <a:lnTo>
                  <a:pt x="524065" y="30099"/>
                </a:lnTo>
                <a:lnTo>
                  <a:pt x="520547" y="54838"/>
                </a:lnTo>
                <a:lnTo>
                  <a:pt x="524065" y="79590"/>
                </a:lnTo>
                <a:lnTo>
                  <a:pt x="533463" y="96647"/>
                </a:lnTo>
                <a:lnTo>
                  <a:pt x="547027" y="106502"/>
                </a:lnTo>
                <a:lnTo>
                  <a:pt x="563016" y="109677"/>
                </a:lnTo>
                <a:lnTo>
                  <a:pt x="578993" y="106502"/>
                </a:lnTo>
                <a:lnTo>
                  <a:pt x="592556" y="96647"/>
                </a:lnTo>
                <a:lnTo>
                  <a:pt x="593610" y="94716"/>
                </a:lnTo>
                <a:lnTo>
                  <a:pt x="601954" y="79590"/>
                </a:lnTo>
                <a:lnTo>
                  <a:pt x="605485" y="54838"/>
                </a:lnTo>
                <a:close/>
              </a:path>
            </a:pathLst>
          </a:custGeom>
          <a:solidFill>
            <a:srgbClr val="0099D6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05085" y="4507562"/>
            <a:ext cx="62146" cy="6214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051680" y="4498757"/>
            <a:ext cx="62146" cy="6214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65041" y="4505650"/>
            <a:ext cx="62146" cy="6214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28414" y="4501414"/>
            <a:ext cx="62146" cy="62146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133773" y="4502655"/>
            <a:ext cx="240858" cy="51406"/>
            <a:chOff x="6889726" y="9900281"/>
            <a:chExt cx="529590" cy="113030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5964611" y="4654075"/>
            <a:ext cx="2850440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72"/>
          </a:p>
        </p:txBody>
      </p:sp>
      <p:sp>
        <p:nvSpPr>
          <p:cNvPr id="38" name="object 38"/>
          <p:cNvSpPr txBox="1"/>
          <p:nvPr/>
        </p:nvSpPr>
        <p:spPr>
          <a:xfrm>
            <a:off x="7031119" y="303978"/>
            <a:ext cx="1456988" cy="376039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1200" b="1" spc="7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Vaccination</a:t>
            </a:r>
            <a:r>
              <a:rPr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200" b="1" spc="5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Week</a:t>
            </a:r>
            <a:r>
              <a:rPr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sz="1200" b="1" spc="5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</a:t>
            </a:r>
            <a:r>
              <a:rPr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200" b="1" spc="7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</a:t>
            </a:r>
            <a:r>
              <a:rPr sz="1200" b="1" spc="14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1200" b="1" spc="11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Americas</a:t>
            </a:r>
            <a:endParaRPr sz="1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6250" y="4443125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sz="932" dirty="0">
              <a:latin typeface="Arial"/>
              <a:cs typeface="Arial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7A2979-68C4-7644-91F6-80E53CA08878}"/>
              </a:ext>
            </a:extLst>
          </p:cNvPr>
          <p:cNvGrpSpPr/>
          <p:nvPr/>
        </p:nvGrpSpPr>
        <p:grpSpPr>
          <a:xfrm>
            <a:off x="446385" y="0"/>
            <a:ext cx="6612262" cy="886298"/>
            <a:chOff x="980791" y="0"/>
            <a:chExt cx="14538814" cy="1948761"/>
          </a:xfrm>
        </p:grpSpPr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0791" y="0"/>
              <a:ext cx="14538814" cy="1948761"/>
            </a:xfrm>
            <a:prstGeom prst="rect">
              <a:avLst/>
            </a:prstGeom>
          </p:spPr>
        </p:pic>
        <p:sp>
          <p:nvSpPr>
            <p:cNvPr id="39" name="object 39"/>
            <p:cNvSpPr txBox="1"/>
            <p:nvPr/>
          </p:nvSpPr>
          <p:spPr>
            <a:xfrm>
              <a:off x="12155634" y="256218"/>
              <a:ext cx="214628" cy="412158"/>
            </a:xfrm>
            <a:prstGeom prst="rect">
              <a:avLst/>
            </a:prstGeom>
          </p:spPr>
          <p:txBody>
            <a:bodyPr vert="horz" wrap="square" lIns="0" tIns="5487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sz="1182" b="1" spc="-16" dirty="0">
                  <a:solidFill>
                    <a:srgbClr val="F05253"/>
                  </a:solidFill>
                  <a:latin typeface="DIN Condensed"/>
                  <a:cs typeface="DIN Condensed"/>
                </a:rPr>
                <a:t>th</a:t>
              </a:r>
              <a:endParaRPr sz="1182" dirty="0">
                <a:latin typeface="DIN Condensed"/>
                <a:cs typeface="DIN Condensed"/>
              </a:endParaRPr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919919" y="127248"/>
            <a:ext cx="3860016" cy="399841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sz="2547" spc="32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Are</a:t>
            </a:r>
            <a:r>
              <a:rPr sz="2547" spc="82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2547" spc="25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you</a:t>
            </a:r>
            <a:r>
              <a:rPr sz="2547" spc="84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2547" spc="36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fully</a:t>
            </a:r>
            <a:r>
              <a:rPr sz="2547" spc="84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2547" spc="43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vaccinated?</a:t>
            </a:r>
          </a:p>
        </p:txBody>
      </p:sp>
      <p:sp>
        <p:nvSpPr>
          <p:cNvPr id="47" name="object 63">
            <a:extLst>
              <a:ext uri="{FF2B5EF4-FFF2-40B4-BE49-F238E27FC236}">
                <a16:creationId xmlns:a16="http://schemas.microsoft.com/office/drawing/2014/main" id="{7EFF50EE-B9C5-E645-8EED-F7B1A5426737}"/>
              </a:ext>
            </a:extLst>
          </p:cNvPr>
          <p:cNvSpPr txBox="1"/>
          <p:nvPr/>
        </p:nvSpPr>
        <p:spPr>
          <a:xfrm>
            <a:off x="4143491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Title: Short, to the point and</a:t>
            </a:r>
            <a:b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no more than 2 or 3 lines </a:t>
            </a:r>
            <a:b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no more than 2 or 3 lines</a:t>
            </a:r>
            <a:endParaRPr sz="2729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8" name="object 63">
            <a:extLst>
              <a:ext uri="{FF2B5EF4-FFF2-40B4-BE49-F238E27FC236}">
                <a16:creationId xmlns:a16="http://schemas.microsoft.com/office/drawing/2014/main" id="{3D22D8FF-7E6A-BE48-A859-EE00E5918E5D}"/>
              </a:ext>
            </a:extLst>
          </p:cNvPr>
          <p:cNvSpPr txBox="1"/>
          <p:nvPr/>
        </p:nvSpPr>
        <p:spPr>
          <a:xfrm>
            <a:off x="910541" y="848317"/>
            <a:ext cx="1527859" cy="254095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lang="en-US" sz="1600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GetAllYourShots</a:t>
            </a:r>
            <a:endParaRPr lang="en-US" sz="1600" b="1" dirty="0">
              <a:solidFill>
                <a:srgbClr val="FFFFFF"/>
              </a:solidFill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4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3D71D21-72F1-FB7D-2DAA-F384BDC683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850" y="1657350"/>
            <a:ext cx="8108950" cy="2667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5655B-CA70-DB40-AFE9-F4AB32B1C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9D75F-E593-0241-B436-07567E7F8AE8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2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453D78-22AA-574F-9E44-EABAB5C8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45B943C-3AF6-6241-BC70-659884CC0B75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890985-5E71-7E49-80E2-50EC59C1E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4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D03023-9629-F745-AC5B-75A32C36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F7E13C-7637-7B49-AB6D-B2463A952A0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DE57F6-A203-D147-9C9C-0B832C501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8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D03023-9629-F745-AC5B-75A32C36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F7E13C-7637-7B49-AB6D-B2463A952A0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DE57F6-A203-D147-9C9C-0B832C501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E96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19235</TotalTime>
  <Words>150</Words>
  <Application>Microsoft Macintosh PowerPoint</Application>
  <PresentationFormat>On-screen Show (16:9)</PresentationFormat>
  <Paragraphs>26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DIN Condensed</vt:lpstr>
      <vt:lpstr>Office Theme</vt:lpstr>
      <vt:lpstr>Are you fully vaccinated?</vt:lpstr>
      <vt:lpstr>Are you fully vaccinated?</vt:lpstr>
      <vt:lpstr>Are you fully vaccinated?</vt:lpstr>
      <vt:lpstr>Are you fully vaccinated?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vwa2022zoom</dc:title>
  <cp:lastModifiedBy>Oyeleye, Mr. Bola (WDC)</cp:lastModifiedBy>
  <cp:revision>12</cp:revision>
  <dcterms:created xsi:type="dcterms:W3CDTF">2022-03-31T22:36:58Z</dcterms:created>
  <dcterms:modified xsi:type="dcterms:W3CDTF">2022-04-14T22:56:19Z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2022-03-31T00:00:00Z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2022-03-31T00:00:00Z</vt:filetime>
  </property>
</Properties>
</file>