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5143500" type="screen16x9"/>
  <p:notesSz cx="20104100" cy="11309350"/>
  <p:defaultTextStyle>
    <a:defPPr>
      <a:defRPr lang="en-US"/>
    </a:defPPr>
    <a:lvl1pPr marL="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9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2"/>
    <p:restoredTop sz="94694"/>
  </p:normalViewPr>
  <p:slideViewPr>
    <p:cSldViewPr>
      <p:cViewPr>
        <p:scale>
          <a:sx n="150" d="100"/>
          <a:sy n="150" d="100"/>
        </p:scale>
        <p:origin x="-1024" y="256"/>
      </p:cViewPr>
      <p:guideLst>
        <p:guide orient="horz" pos="1309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AC8B-ACA3-CE44-8981-DDA2C88757F5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9878-8B2D-604F-AB4E-38B2FA47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9878-8B2D-604F-AB4E-38B2FA47E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jpg"/><Relationship Id="rId26" Type="http://schemas.openxmlformats.org/officeDocument/2006/relationships/image" Target="../media/image37.jpg"/><Relationship Id="rId3" Type="http://schemas.openxmlformats.org/officeDocument/2006/relationships/image" Target="../media/image14.jpg"/><Relationship Id="rId21" Type="http://schemas.openxmlformats.org/officeDocument/2006/relationships/image" Target="../media/image32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5" Type="http://schemas.openxmlformats.org/officeDocument/2006/relationships/image" Target="../media/image36.jpg"/><Relationship Id="rId2" Type="http://schemas.openxmlformats.org/officeDocument/2006/relationships/image" Target="../media/image13.jp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29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28" Type="http://schemas.openxmlformats.org/officeDocument/2006/relationships/image" Target="../media/image39.jp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31" Type="http://schemas.openxmlformats.org/officeDocument/2006/relationships/image" Target="../media/image42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Relationship Id="rId22" Type="http://schemas.openxmlformats.org/officeDocument/2006/relationships/image" Target="../media/image33.jpg"/><Relationship Id="rId27" Type="http://schemas.openxmlformats.org/officeDocument/2006/relationships/image" Target="../media/image38.jpg"/><Relationship Id="rId30" Type="http://schemas.openxmlformats.org/officeDocument/2006/relationships/image" Target="../media/image4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872" y="954486"/>
            <a:ext cx="777706" cy="7776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4224" y="69742"/>
            <a:ext cx="777706" cy="7776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58" y="1852778"/>
            <a:ext cx="778159" cy="7757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4340" y="1847330"/>
            <a:ext cx="777706" cy="7776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9482" y="957647"/>
            <a:ext cx="777706" cy="7776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8593" y="2749271"/>
            <a:ext cx="738935" cy="7639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1868" y="2735430"/>
            <a:ext cx="777706" cy="77765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2590" y="1851172"/>
            <a:ext cx="775230" cy="77659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06753" y="3627009"/>
            <a:ext cx="784612" cy="7758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6606" y="965972"/>
            <a:ext cx="771211" cy="7711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00843" y="951249"/>
            <a:ext cx="793080" cy="79131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5358" y="1841897"/>
            <a:ext cx="777706" cy="78586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7348" y="1847330"/>
            <a:ext cx="777706" cy="7776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7616" y="72437"/>
            <a:ext cx="773658" cy="77360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41176" y="2736378"/>
            <a:ext cx="782074" cy="7765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09282" y="2736374"/>
            <a:ext cx="782078" cy="77659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41300" y="71090"/>
            <a:ext cx="777706" cy="77764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26439" y="3627009"/>
            <a:ext cx="776644" cy="78417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77994" y="3615322"/>
            <a:ext cx="777706" cy="77765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14721" y="965973"/>
            <a:ext cx="783412" cy="76616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26439" y="2736374"/>
            <a:ext cx="776644" cy="77659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43292" y="3630799"/>
            <a:ext cx="779959" cy="77823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62256" y="3619637"/>
            <a:ext cx="785046" cy="77515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7210" y="1852759"/>
            <a:ext cx="780840" cy="77185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3777" y="2735430"/>
            <a:ext cx="777706" cy="77765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9591" y="3627009"/>
            <a:ext cx="777706" cy="77659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11707" y="3629543"/>
            <a:ext cx="776644" cy="7740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300038" y="3619683"/>
            <a:ext cx="776649" cy="77406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1591" y="955891"/>
            <a:ext cx="782078" cy="782023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5937" y="1"/>
            <a:ext cx="5197097" cy="23506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  <a:prstGeom prst="rect">
            <a:avLst/>
          </a:prstGeo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083" y="895350"/>
            <a:ext cx="8100721" cy="377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6" b="1" i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8083" y="1350318"/>
            <a:ext cx="808494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DA1BEBA-EADD-EE42-9B09-2AE859C47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083" y="1658180"/>
            <a:ext cx="8084947" cy="100027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  <a:prstGeom prst="rect">
            <a:avLst/>
          </a:prstGeo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  <a:prstGeom prst="rect">
            <a:avLst/>
          </a:prstGeo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CA5DCF5-8676-CD48-A972-C6C58082DDF3}"/>
              </a:ext>
            </a:extLst>
          </p:cNvPr>
          <p:cNvGrpSpPr/>
          <p:nvPr userDrawn="1"/>
        </p:nvGrpSpPr>
        <p:grpSpPr>
          <a:xfrm>
            <a:off x="452493" y="0"/>
            <a:ext cx="6472338" cy="862461"/>
            <a:chOff x="994857" y="0"/>
            <a:chExt cx="14230154" cy="1896349"/>
          </a:xfrm>
        </p:grpSpPr>
        <p:pic>
          <p:nvPicPr>
            <p:cNvPr id="45" name="object 2">
              <a:extLst>
                <a:ext uri="{FF2B5EF4-FFF2-40B4-BE49-F238E27FC236}">
                  <a16:creationId xmlns:a16="http://schemas.microsoft.com/office/drawing/2014/main" id="{E4832D0F-CA19-FB43-8647-931A178F87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4857" y="0"/>
              <a:ext cx="14230154" cy="1896349"/>
            </a:xfrm>
            <a:prstGeom prst="rect">
              <a:avLst/>
            </a:prstGeom>
          </p:spPr>
        </p:pic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39101757-7FB6-3F4A-A7FC-D53DF20BC5C7}"/>
                </a:ext>
              </a:extLst>
            </p:cNvPr>
            <p:cNvSpPr txBox="1"/>
            <p:nvPr/>
          </p:nvSpPr>
          <p:spPr>
            <a:xfrm>
              <a:off x="12134689" y="287631"/>
              <a:ext cx="597908" cy="366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76">
                <a:lnSpc>
                  <a:spcPct val="100000"/>
                </a:lnSpc>
                <a:spcBef>
                  <a:spcPts val="45"/>
                </a:spcBef>
              </a:pPr>
              <a:r>
                <a:rPr lang="en-US" sz="10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sz="955" dirty="0">
                <a:latin typeface="DIN Condensed"/>
                <a:cs typeface="DIN Condensed"/>
              </a:endParaRPr>
            </a:p>
          </p:txBody>
        </p:sp>
      </p:grpSp>
      <p:sp>
        <p:nvSpPr>
          <p:cNvPr id="48" name="object 4">
            <a:extLst>
              <a:ext uri="{FF2B5EF4-FFF2-40B4-BE49-F238E27FC236}">
                <a16:creationId xmlns:a16="http://schemas.microsoft.com/office/drawing/2014/main" id="{BE301322-F60E-F244-B63B-40631EC477F3}"/>
              </a:ext>
            </a:extLst>
          </p:cNvPr>
          <p:cNvSpPr/>
          <p:nvPr userDrawn="1"/>
        </p:nvSpPr>
        <p:spPr>
          <a:xfrm>
            <a:off x="5964711" y="4814560"/>
            <a:ext cx="2850641" cy="489224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D41DD6A0-4271-EA43-8C84-8A011002D733}"/>
              </a:ext>
            </a:extLst>
          </p:cNvPr>
          <p:cNvSpPr txBox="1"/>
          <p:nvPr userDrawn="1"/>
        </p:nvSpPr>
        <p:spPr>
          <a:xfrm>
            <a:off x="6893626" y="212433"/>
            <a:ext cx="1869374" cy="437593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Semaine</a:t>
            </a: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Vaccination aux </a:t>
            </a: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Amériques</a:t>
            </a:r>
            <a:endParaRPr lang="en-US" sz="14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CAB66DB4-8749-0D48-87E2-057D42B66975}"/>
              </a:ext>
            </a:extLst>
          </p:cNvPr>
          <p:cNvSpPr txBox="1"/>
          <p:nvPr userDrawn="1"/>
        </p:nvSpPr>
        <p:spPr>
          <a:xfrm>
            <a:off x="5981625" y="4463355"/>
            <a:ext cx="2600235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61"/>
              </a:spcBef>
            </a:pPr>
            <a:r>
              <a:rPr lang="en-US" sz="1600" b="1" spc="-68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spc="-68" dirty="0" err="1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FaisToiComplètementVacciner</a:t>
            </a:r>
            <a:endParaRPr sz="1600" b="1" spc="-68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1" name="object 41">
            <a:extLst>
              <a:ext uri="{FF2B5EF4-FFF2-40B4-BE49-F238E27FC236}">
                <a16:creationId xmlns:a16="http://schemas.microsoft.com/office/drawing/2014/main" id="{5366A4D2-C4A5-3C4F-8021-911E6F7B31DD}"/>
              </a:ext>
            </a:extLst>
          </p:cNvPr>
          <p:cNvSpPr txBox="1"/>
          <p:nvPr userDrawn="1"/>
        </p:nvSpPr>
        <p:spPr>
          <a:xfrm>
            <a:off x="762001" y="138312"/>
            <a:ext cx="3713646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Es-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complètement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vacciné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2" name="object 37">
            <a:extLst>
              <a:ext uri="{FF2B5EF4-FFF2-40B4-BE49-F238E27FC236}">
                <a16:creationId xmlns:a16="http://schemas.microsoft.com/office/drawing/2014/main" id="{AB99E28F-E9A4-7941-A48E-9BC73D5A058F}"/>
              </a:ext>
            </a:extLst>
          </p:cNvPr>
          <p:cNvSpPr txBox="1"/>
          <p:nvPr userDrawn="1"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123" name="object 22">
            <a:extLst>
              <a:ext uri="{FF2B5EF4-FFF2-40B4-BE49-F238E27FC236}">
                <a16:creationId xmlns:a16="http://schemas.microsoft.com/office/drawing/2014/main" id="{009E563F-2D2D-8042-B9F2-3B0F8FF0891E}"/>
              </a:ext>
            </a:extLst>
          </p:cNvPr>
          <p:cNvGrpSpPr/>
          <p:nvPr userDrawn="1"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124" name="object 23">
              <a:extLst>
                <a:ext uri="{FF2B5EF4-FFF2-40B4-BE49-F238E27FC236}">
                  <a16:creationId xmlns:a16="http://schemas.microsoft.com/office/drawing/2014/main" id="{8820FB48-3739-2E45-8389-F73F0FEE6E8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125" name="object 24">
              <a:extLst>
                <a:ext uri="{FF2B5EF4-FFF2-40B4-BE49-F238E27FC236}">
                  <a16:creationId xmlns:a16="http://schemas.microsoft.com/office/drawing/2014/main" id="{2E31B213-731A-5D47-819E-158F6F0F7ED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126" name="object 25">
              <a:extLst>
                <a:ext uri="{FF2B5EF4-FFF2-40B4-BE49-F238E27FC236}">
                  <a16:creationId xmlns:a16="http://schemas.microsoft.com/office/drawing/2014/main" id="{DB0E6CC3-C98C-B243-8AC2-E67B47FAF77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127" name="object 26">
              <a:extLst>
                <a:ext uri="{FF2B5EF4-FFF2-40B4-BE49-F238E27FC236}">
                  <a16:creationId xmlns:a16="http://schemas.microsoft.com/office/drawing/2014/main" id="{57B67574-67DF-AD45-8668-F491233AA8E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128" name="object 27">
            <a:extLst>
              <a:ext uri="{FF2B5EF4-FFF2-40B4-BE49-F238E27FC236}">
                <a16:creationId xmlns:a16="http://schemas.microsoft.com/office/drawing/2014/main" id="{3626488E-65B4-7040-BD40-A84DDEB07C72}"/>
              </a:ext>
            </a:extLst>
          </p:cNvPr>
          <p:cNvGrpSpPr/>
          <p:nvPr userDrawn="1"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129" name="object 28">
              <a:extLst>
                <a:ext uri="{FF2B5EF4-FFF2-40B4-BE49-F238E27FC236}">
                  <a16:creationId xmlns:a16="http://schemas.microsoft.com/office/drawing/2014/main" id="{F94BE580-A33F-414D-9B4E-7648FF774BB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130" name="object 29">
              <a:extLst>
                <a:ext uri="{FF2B5EF4-FFF2-40B4-BE49-F238E27FC236}">
                  <a16:creationId xmlns:a16="http://schemas.microsoft.com/office/drawing/2014/main" id="{65E621CC-8F71-4148-ABE1-996C352BBD2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131" name="object 30">
              <a:extLst>
                <a:ext uri="{FF2B5EF4-FFF2-40B4-BE49-F238E27FC236}">
                  <a16:creationId xmlns:a16="http://schemas.microsoft.com/office/drawing/2014/main" id="{8F1A4474-E144-134D-B6ED-1E95F2AFBC6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32" name="object 31">
              <a:extLst>
                <a:ext uri="{FF2B5EF4-FFF2-40B4-BE49-F238E27FC236}">
                  <a16:creationId xmlns:a16="http://schemas.microsoft.com/office/drawing/2014/main" id="{1248BC29-6D43-0944-AA02-D4972808A48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33" name="object 32">
            <a:extLst>
              <a:ext uri="{FF2B5EF4-FFF2-40B4-BE49-F238E27FC236}">
                <a16:creationId xmlns:a16="http://schemas.microsoft.com/office/drawing/2014/main" id="{BB5B64F0-6D2F-E94B-A2D0-896A2E1D5D84}"/>
              </a:ext>
            </a:extLst>
          </p:cNvPr>
          <p:cNvGrpSpPr/>
          <p:nvPr userDrawn="1"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34" name="object 33">
              <a:extLst>
                <a:ext uri="{FF2B5EF4-FFF2-40B4-BE49-F238E27FC236}">
                  <a16:creationId xmlns:a16="http://schemas.microsoft.com/office/drawing/2014/main" id="{AE9E9CE3-32CE-A044-B7DA-9FEC732D36DF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35" name="object 34">
              <a:extLst>
                <a:ext uri="{FF2B5EF4-FFF2-40B4-BE49-F238E27FC236}">
                  <a16:creationId xmlns:a16="http://schemas.microsoft.com/office/drawing/2014/main" id="{F35610C7-D552-474D-88F6-F8962EC752C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36" name="object 35">
            <a:extLst>
              <a:ext uri="{FF2B5EF4-FFF2-40B4-BE49-F238E27FC236}">
                <a16:creationId xmlns:a16="http://schemas.microsoft.com/office/drawing/2014/main" id="{3FD435B6-677F-794F-A96E-F363D0D05E0E}"/>
              </a:ext>
            </a:extLst>
          </p:cNvPr>
          <p:cNvGrpSpPr/>
          <p:nvPr userDrawn="1"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37" name="object 36">
              <a:extLst>
                <a:ext uri="{FF2B5EF4-FFF2-40B4-BE49-F238E27FC236}">
                  <a16:creationId xmlns:a16="http://schemas.microsoft.com/office/drawing/2014/main" id="{09C26217-CCE1-474B-BC65-4135DB8E58B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38" name="object 37">
              <a:extLst>
                <a:ext uri="{FF2B5EF4-FFF2-40B4-BE49-F238E27FC236}">
                  <a16:creationId xmlns:a16="http://schemas.microsoft.com/office/drawing/2014/main" id="{DFAE4102-1011-8D41-81E1-A62C12761FD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39" name="object 38">
              <a:extLst>
                <a:ext uri="{FF2B5EF4-FFF2-40B4-BE49-F238E27FC236}">
                  <a16:creationId xmlns:a16="http://schemas.microsoft.com/office/drawing/2014/main" id="{07EB56ED-343B-924F-9AD1-83115D4D713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3FF6645D-C0FB-C14D-8716-F07B644DC85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</p:sldLayoutIdLst>
  <p:txStyles>
    <p:titleStyle>
      <a:lvl1pPr>
        <a:defRPr sz="3002" b="0" i="1">
          <a:solidFill>
            <a:srgbClr val="7030A0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9" Type="http://schemas.openxmlformats.org/officeDocument/2006/relationships/image" Target="../media/image50.png"/><Relationship Id="rId21" Type="http://schemas.openxmlformats.org/officeDocument/2006/relationships/image" Target="../media/image31.jpg"/><Relationship Id="rId34" Type="http://schemas.openxmlformats.org/officeDocument/2006/relationships/image" Target="../media/image45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7.pn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6.png"/><Relationship Id="rId8" Type="http://schemas.openxmlformats.org/officeDocument/2006/relationships/image" Target="../media/image18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55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5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75AECA7-FF0D-1540-B0FC-E0B59428BAEC}"/>
              </a:ext>
            </a:extLst>
          </p:cNvPr>
          <p:cNvGrpSpPr/>
          <p:nvPr/>
        </p:nvGrpSpPr>
        <p:grpSpPr>
          <a:xfrm>
            <a:off x="636213" y="1"/>
            <a:ext cx="5290380" cy="2350697"/>
            <a:chOff x="1398174" y="0"/>
            <a:chExt cx="11632305" cy="5168632"/>
          </a:xfrm>
        </p:grpSpPr>
        <p:pic>
          <p:nvPicPr>
            <p:cNvPr id="71" name="bg object 45">
              <a:extLst>
                <a:ext uri="{FF2B5EF4-FFF2-40B4-BE49-F238E27FC236}">
                  <a16:creationId xmlns:a16="http://schemas.microsoft.com/office/drawing/2014/main" id="{87F17C33-1408-184E-A020-307210A3E7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174" y="0"/>
              <a:ext cx="11426395" cy="5168632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12141984" y="1725572"/>
              <a:ext cx="888495" cy="558053"/>
            </a:xfrm>
            <a:prstGeom prst="rect">
              <a:avLst/>
            </a:prstGeom>
          </p:spPr>
          <p:txBody>
            <a:bodyPr vert="horz" wrap="square" lIns="0" tIns="7508" rIns="0" bIns="0" rtlCol="0">
              <a:spAutoFit/>
            </a:bodyPr>
            <a:lstStyle/>
            <a:p>
              <a:pPr marL="5776">
                <a:spcBef>
                  <a:spcPts val="59"/>
                </a:spcBef>
              </a:pPr>
              <a:r>
                <a:rPr lang="en-US" sz="16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sz="1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42" name="bg object 16">
            <a:extLst>
              <a:ext uri="{FF2B5EF4-FFF2-40B4-BE49-F238E27FC236}">
                <a16:creationId xmlns:a16="http://schemas.microsoft.com/office/drawing/2014/main" id="{285B1855-EB33-E049-BD44-3842C48262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086" y="954486"/>
            <a:ext cx="777651" cy="777651"/>
          </a:xfrm>
          <a:prstGeom prst="rect">
            <a:avLst/>
          </a:prstGeom>
        </p:spPr>
      </p:pic>
      <p:pic>
        <p:nvPicPr>
          <p:cNvPr id="43" name="bg object 17">
            <a:extLst>
              <a:ext uri="{FF2B5EF4-FFF2-40B4-BE49-F238E27FC236}">
                <a16:creationId xmlns:a16="http://schemas.microsoft.com/office/drawing/2014/main" id="{15ACB0C8-C9D4-CF4F-B235-B5FD32FC8D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4066" y="69742"/>
            <a:ext cx="777651" cy="777651"/>
          </a:xfrm>
          <a:prstGeom prst="rect">
            <a:avLst/>
          </a:prstGeom>
        </p:spPr>
      </p:pic>
      <p:pic>
        <p:nvPicPr>
          <p:cNvPr id="44" name="bg object 18">
            <a:extLst>
              <a:ext uri="{FF2B5EF4-FFF2-40B4-BE49-F238E27FC236}">
                <a16:creationId xmlns:a16="http://schemas.microsoft.com/office/drawing/2014/main" id="{6A77327E-DA8E-324A-A327-9284A1A97A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934" y="1852778"/>
            <a:ext cx="778104" cy="775713"/>
          </a:xfrm>
          <a:prstGeom prst="rect">
            <a:avLst/>
          </a:prstGeom>
        </p:spPr>
      </p:pic>
      <p:pic>
        <p:nvPicPr>
          <p:cNvPr id="45" name="bg object 19">
            <a:extLst>
              <a:ext uri="{FF2B5EF4-FFF2-40B4-BE49-F238E27FC236}">
                <a16:creationId xmlns:a16="http://schemas.microsoft.com/office/drawing/2014/main" id="{E10855B0-F872-ED46-AFFF-B5D2AA1AE25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4492" y="1847330"/>
            <a:ext cx="777651" cy="777647"/>
          </a:xfrm>
          <a:prstGeom prst="rect">
            <a:avLst/>
          </a:prstGeom>
        </p:spPr>
      </p:pic>
      <p:pic>
        <p:nvPicPr>
          <p:cNvPr id="46" name="bg object 20">
            <a:extLst>
              <a:ext uri="{FF2B5EF4-FFF2-40B4-BE49-F238E27FC236}">
                <a16:creationId xmlns:a16="http://schemas.microsoft.com/office/drawing/2014/main" id="{C0FE6DEE-7EEC-DF4F-A30B-422755F8011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9324" y="957648"/>
            <a:ext cx="777651" cy="777647"/>
          </a:xfrm>
          <a:prstGeom prst="rect">
            <a:avLst/>
          </a:prstGeom>
        </p:spPr>
      </p:pic>
      <p:pic>
        <p:nvPicPr>
          <p:cNvPr id="47" name="bg object 21">
            <a:extLst>
              <a:ext uri="{FF2B5EF4-FFF2-40B4-BE49-F238E27FC236}">
                <a16:creationId xmlns:a16="http://schemas.microsoft.com/office/drawing/2014/main" id="{AFB901E2-79BD-1541-88FE-EDF347DC97B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8373" y="2749272"/>
            <a:ext cx="738883" cy="763968"/>
          </a:xfrm>
          <a:prstGeom prst="rect">
            <a:avLst/>
          </a:prstGeom>
        </p:spPr>
      </p:pic>
      <p:pic>
        <p:nvPicPr>
          <p:cNvPr id="48" name="bg object 22">
            <a:extLst>
              <a:ext uri="{FF2B5EF4-FFF2-40B4-BE49-F238E27FC236}">
                <a16:creationId xmlns:a16="http://schemas.microsoft.com/office/drawing/2014/main" id="{A0D63546-796B-4343-B9DE-0021A9B1ADB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2082" y="2735431"/>
            <a:ext cx="777651" cy="777651"/>
          </a:xfrm>
          <a:prstGeom prst="rect">
            <a:avLst/>
          </a:prstGeom>
        </p:spPr>
      </p:pic>
      <p:pic>
        <p:nvPicPr>
          <p:cNvPr id="49" name="bg object 23">
            <a:extLst>
              <a:ext uri="{FF2B5EF4-FFF2-40B4-BE49-F238E27FC236}">
                <a16:creationId xmlns:a16="http://schemas.microsoft.com/office/drawing/2014/main" id="{C1EA3E23-8C8F-E84E-B980-49FD1F3A4CC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2495" y="1851173"/>
            <a:ext cx="775175" cy="776589"/>
          </a:xfrm>
          <a:prstGeom prst="rect">
            <a:avLst/>
          </a:prstGeom>
        </p:spPr>
      </p:pic>
      <p:pic>
        <p:nvPicPr>
          <p:cNvPr id="50" name="bg object 24">
            <a:extLst>
              <a:ext uri="{FF2B5EF4-FFF2-40B4-BE49-F238E27FC236}">
                <a16:creationId xmlns:a16="http://schemas.microsoft.com/office/drawing/2014/main" id="{04D69C19-E58A-4940-BDA8-761C1CD19DE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6905" y="3627009"/>
            <a:ext cx="784557" cy="775819"/>
          </a:xfrm>
          <a:prstGeom prst="rect">
            <a:avLst/>
          </a:prstGeom>
        </p:spPr>
      </p:pic>
      <p:pic>
        <p:nvPicPr>
          <p:cNvPr id="51" name="bg object 25">
            <a:extLst>
              <a:ext uri="{FF2B5EF4-FFF2-40B4-BE49-F238E27FC236}">
                <a16:creationId xmlns:a16="http://schemas.microsoft.com/office/drawing/2014/main" id="{4E3BC74F-3161-7F48-9F16-9FE70697066F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6509" y="965974"/>
            <a:ext cx="771157" cy="771157"/>
          </a:xfrm>
          <a:prstGeom prst="rect">
            <a:avLst/>
          </a:prstGeom>
        </p:spPr>
      </p:pic>
      <p:pic>
        <p:nvPicPr>
          <p:cNvPr id="52" name="bg object 26">
            <a:extLst>
              <a:ext uri="{FF2B5EF4-FFF2-40B4-BE49-F238E27FC236}">
                <a16:creationId xmlns:a16="http://schemas.microsoft.com/office/drawing/2014/main" id="{AFEFE3C4-CED6-7D4F-85D8-FB1F28C1BA5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0623" y="951248"/>
            <a:ext cx="793025" cy="791315"/>
          </a:xfrm>
          <a:prstGeom prst="rect">
            <a:avLst/>
          </a:prstGeom>
        </p:spPr>
      </p:pic>
      <p:pic>
        <p:nvPicPr>
          <p:cNvPr id="53" name="bg object 27">
            <a:extLst>
              <a:ext uri="{FF2B5EF4-FFF2-40B4-BE49-F238E27FC236}">
                <a16:creationId xmlns:a16="http://schemas.microsoft.com/office/drawing/2014/main" id="{FC6362D6-0B82-0846-906B-D19DA98AF12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5139" y="1841895"/>
            <a:ext cx="777651" cy="785867"/>
          </a:xfrm>
          <a:prstGeom prst="rect">
            <a:avLst/>
          </a:prstGeom>
        </p:spPr>
      </p:pic>
      <p:pic>
        <p:nvPicPr>
          <p:cNvPr id="54" name="bg object 28">
            <a:extLst>
              <a:ext uri="{FF2B5EF4-FFF2-40B4-BE49-F238E27FC236}">
                <a16:creationId xmlns:a16="http://schemas.microsoft.com/office/drawing/2014/main" id="{3BC2745A-7378-6A44-BBFF-C7C280BD051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7190" y="1847330"/>
            <a:ext cx="777651" cy="777647"/>
          </a:xfrm>
          <a:prstGeom prst="rect">
            <a:avLst/>
          </a:prstGeom>
        </p:spPr>
      </p:pic>
      <p:pic>
        <p:nvPicPr>
          <p:cNvPr id="55" name="bg object 29">
            <a:extLst>
              <a:ext uri="{FF2B5EF4-FFF2-40B4-BE49-F238E27FC236}">
                <a16:creationId xmlns:a16="http://schemas.microsoft.com/office/drawing/2014/main" id="{1A72AC03-2A58-2A4D-8089-34E63EF09EF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07396" y="72438"/>
            <a:ext cx="773604" cy="773604"/>
          </a:xfrm>
          <a:prstGeom prst="rect">
            <a:avLst/>
          </a:prstGeom>
        </p:spPr>
      </p:pic>
      <p:pic>
        <p:nvPicPr>
          <p:cNvPr id="56" name="bg object 30">
            <a:extLst>
              <a:ext uri="{FF2B5EF4-FFF2-40B4-BE49-F238E27FC236}">
                <a16:creationId xmlns:a16="http://schemas.microsoft.com/office/drawing/2014/main" id="{E6ABBA5C-8D4D-4440-8CD3-1C015429C54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41080" y="2736379"/>
            <a:ext cx="782019" cy="776589"/>
          </a:xfrm>
          <a:prstGeom prst="rect">
            <a:avLst/>
          </a:prstGeom>
        </p:spPr>
      </p:pic>
      <p:pic>
        <p:nvPicPr>
          <p:cNvPr id="57" name="bg object 31">
            <a:extLst>
              <a:ext uri="{FF2B5EF4-FFF2-40B4-BE49-F238E27FC236}">
                <a16:creationId xmlns:a16="http://schemas.microsoft.com/office/drawing/2014/main" id="{E5B0DD48-E593-2A43-8D03-B4CFFA681C01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9434" y="2736374"/>
            <a:ext cx="782023" cy="776589"/>
          </a:xfrm>
          <a:prstGeom prst="rect">
            <a:avLst/>
          </a:prstGeom>
        </p:spPr>
      </p:pic>
      <p:pic>
        <p:nvPicPr>
          <p:cNvPr id="58" name="bg object 32">
            <a:extLst>
              <a:ext uri="{FF2B5EF4-FFF2-40B4-BE49-F238E27FC236}">
                <a16:creationId xmlns:a16="http://schemas.microsoft.com/office/drawing/2014/main" id="{AA432AF1-5B63-BC48-A389-9DF613F98B6D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41204" y="71090"/>
            <a:ext cx="777651" cy="777647"/>
          </a:xfrm>
          <a:prstGeom prst="rect">
            <a:avLst/>
          </a:prstGeom>
        </p:spPr>
      </p:pic>
      <p:pic>
        <p:nvPicPr>
          <p:cNvPr id="59" name="bg object 33">
            <a:extLst>
              <a:ext uri="{FF2B5EF4-FFF2-40B4-BE49-F238E27FC236}">
                <a16:creationId xmlns:a16="http://schemas.microsoft.com/office/drawing/2014/main" id="{D2EB4E72-9C0A-C24A-A6BE-45C79B8CCF0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26281" y="3627010"/>
            <a:ext cx="776589" cy="784176"/>
          </a:xfrm>
          <a:prstGeom prst="rect">
            <a:avLst/>
          </a:prstGeom>
        </p:spPr>
      </p:pic>
      <p:pic>
        <p:nvPicPr>
          <p:cNvPr id="60" name="bg object 34">
            <a:extLst>
              <a:ext uri="{FF2B5EF4-FFF2-40B4-BE49-F238E27FC236}">
                <a16:creationId xmlns:a16="http://schemas.microsoft.com/office/drawing/2014/main" id="{08DC8BB6-2228-6946-A91B-695A2442FA3D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78022" y="3615322"/>
            <a:ext cx="777651" cy="777651"/>
          </a:xfrm>
          <a:prstGeom prst="rect">
            <a:avLst/>
          </a:prstGeom>
        </p:spPr>
      </p:pic>
      <p:pic>
        <p:nvPicPr>
          <p:cNvPr id="61" name="bg object 35">
            <a:extLst>
              <a:ext uri="{FF2B5EF4-FFF2-40B4-BE49-F238E27FC236}">
                <a16:creationId xmlns:a16="http://schemas.microsoft.com/office/drawing/2014/main" id="{A0C7AD87-9ED7-0E47-9291-FF78A381218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14873" y="965972"/>
            <a:ext cx="783357" cy="766165"/>
          </a:xfrm>
          <a:prstGeom prst="rect">
            <a:avLst/>
          </a:prstGeom>
        </p:spPr>
      </p:pic>
      <p:pic>
        <p:nvPicPr>
          <p:cNvPr id="62" name="bg object 36">
            <a:extLst>
              <a:ext uri="{FF2B5EF4-FFF2-40B4-BE49-F238E27FC236}">
                <a16:creationId xmlns:a16="http://schemas.microsoft.com/office/drawing/2014/main" id="{F6AF2C60-23FE-2B40-A449-B5ED1D57A95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26281" y="2736374"/>
            <a:ext cx="776589" cy="776589"/>
          </a:xfrm>
          <a:prstGeom prst="rect">
            <a:avLst/>
          </a:prstGeom>
        </p:spPr>
      </p:pic>
      <p:pic>
        <p:nvPicPr>
          <p:cNvPr id="63" name="bg object 37">
            <a:extLst>
              <a:ext uri="{FF2B5EF4-FFF2-40B4-BE49-F238E27FC236}">
                <a16:creationId xmlns:a16="http://schemas.microsoft.com/office/drawing/2014/main" id="{93173460-8EE0-564F-BC98-41114BF61B2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43195" y="3630798"/>
            <a:ext cx="779904" cy="778234"/>
          </a:xfrm>
          <a:prstGeom prst="rect">
            <a:avLst/>
          </a:prstGeom>
        </p:spPr>
      </p:pic>
      <p:pic>
        <p:nvPicPr>
          <p:cNvPr id="64" name="bg object 38">
            <a:extLst>
              <a:ext uri="{FF2B5EF4-FFF2-40B4-BE49-F238E27FC236}">
                <a16:creationId xmlns:a16="http://schemas.microsoft.com/office/drawing/2014/main" id="{EB3C9CA0-1777-1548-A3F1-30A09A1492E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62222" y="3619636"/>
            <a:ext cx="784991" cy="775152"/>
          </a:xfrm>
          <a:prstGeom prst="rect">
            <a:avLst/>
          </a:prstGeom>
        </p:spPr>
      </p:pic>
      <p:pic>
        <p:nvPicPr>
          <p:cNvPr id="65" name="bg object 39">
            <a:extLst>
              <a:ext uri="{FF2B5EF4-FFF2-40B4-BE49-F238E27FC236}">
                <a16:creationId xmlns:a16="http://schemas.microsoft.com/office/drawing/2014/main" id="{765671FA-7910-074B-A807-BB1B46BD36A4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27424" y="1852758"/>
            <a:ext cx="780785" cy="771856"/>
          </a:xfrm>
          <a:prstGeom prst="rect">
            <a:avLst/>
          </a:prstGeom>
        </p:spPr>
      </p:pic>
      <p:pic>
        <p:nvPicPr>
          <p:cNvPr id="66" name="bg object 40">
            <a:extLst>
              <a:ext uri="{FF2B5EF4-FFF2-40B4-BE49-F238E27FC236}">
                <a16:creationId xmlns:a16="http://schemas.microsoft.com/office/drawing/2014/main" id="{59D5AD57-C56F-934C-B300-5615DE08FBC6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4052" y="2735431"/>
            <a:ext cx="777651" cy="777651"/>
          </a:xfrm>
          <a:prstGeom prst="rect">
            <a:avLst/>
          </a:prstGeom>
        </p:spPr>
      </p:pic>
      <p:pic>
        <p:nvPicPr>
          <p:cNvPr id="67" name="bg object 41">
            <a:extLst>
              <a:ext uri="{FF2B5EF4-FFF2-40B4-BE49-F238E27FC236}">
                <a16:creationId xmlns:a16="http://schemas.microsoft.com/office/drawing/2014/main" id="{6861D510-F20A-304A-AF1B-351FE1473BC5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9805" y="3627009"/>
            <a:ext cx="777651" cy="776589"/>
          </a:xfrm>
          <a:prstGeom prst="rect">
            <a:avLst/>
          </a:prstGeom>
        </p:spPr>
      </p:pic>
      <p:pic>
        <p:nvPicPr>
          <p:cNvPr id="68" name="bg object 42">
            <a:extLst>
              <a:ext uri="{FF2B5EF4-FFF2-40B4-BE49-F238E27FC236}">
                <a16:creationId xmlns:a16="http://schemas.microsoft.com/office/drawing/2014/main" id="{23DBD868-344A-5B49-87E8-E8C65EF834DD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11487" y="3629542"/>
            <a:ext cx="776589" cy="774052"/>
          </a:xfrm>
          <a:prstGeom prst="rect">
            <a:avLst/>
          </a:prstGeom>
        </p:spPr>
      </p:pic>
      <p:pic>
        <p:nvPicPr>
          <p:cNvPr id="69" name="bg object 43">
            <a:extLst>
              <a:ext uri="{FF2B5EF4-FFF2-40B4-BE49-F238E27FC236}">
                <a16:creationId xmlns:a16="http://schemas.microsoft.com/office/drawing/2014/main" id="{35F8643C-CF8C-2141-BF8E-11C01A71DCAC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00127" y="3619683"/>
            <a:ext cx="776594" cy="774062"/>
          </a:xfrm>
          <a:prstGeom prst="rect">
            <a:avLst/>
          </a:prstGeom>
        </p:spPr>
      </p:pic>
      <p:pic>
        <p:nvPicPr>
          <p:cNvPr id="70" name="bg object 44">
            <a:extLst>
              <a:ext uri="{FF2B5EF4-FFF2-40B4-BE49-F238E27FC236}">
                <a16:creationId xmlns:a16="http://schemas.microsoft.com/office/drawing/2014/main" id="{90AED5EC-754D-5B4C-A8AB-79ED173CEBB9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51866" y="955891"/>
            <a:ext cx="782023" cy="78202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312" y="76532"/>
            <a:ext cx="4417488" cy="43905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28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Es-</a:t>
            </a:r>
            <a:r>
              <a:rPr lang="en-US" sz="28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</a:t>
            </a:r>
            <a:r>
              <a:rPr lang="en-US" sz="28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8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complètement</a:t>
            </a:r>
            <a:r>
              <a:rPr lang="en-US" sz="28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8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vacciné</a:t>
            </a:r>
            <a:r>
              <a:rPr lang="en-US" sz="28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0047" y="4720450"/>
            <a:ext cx="2850441" cy="422801"/>
          </a:xfrm>
          <a:custGeom>
            <a:avLst/>
            <a:gdLst/>
            <a:ahLst/>
            <a:cxnLst/>
            <a:rect l="l" t="t" r="r" b="b"/>
            <a:pathLst>
              <a:path w="6267450" h="92964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29396"/>
                </a:lnTo>
                <a:lnTo>
                  <a:pt x="6267421" y="92939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4" name="object 4"/>
          <p:cNvGrpSpPr/>
          <p:nvPr/>
        </p:nvGrpSpPr>
        <p:grpSpPr>
          <a:xfrm>
            <a:off x="3609206" y="2401306"/>
            <a:ext cx="1817697" cy="764160"/>
            <a:chOff x="7935088" y="5279909"/>
            <a:chExt cx="3996690" cy="1680210"/>
          </a:xfrm>
        </p:grpSpPr>
        <p:sp>
          <p:nvSpPr>
            <p:cNvPr id="5" name="object 5"/>
            <p:cNvSpPr/>
            <p:nvPr/>
          </p:nvSpPr>
          <p:spPr>
            <a:xfrm>
              <a:off x="10397848" y="5345287"/>
              <a:ext cx="805180" cy="1560830"/>
            </a:xfrm>
            <a:custGeom>
              <a:avLst/>
              <a:gdLst/>
              <a:ahLst/>
              <a:cxnLst/>
              <a:rect l="l" t="t" r="r" b="b"/>
              <a:pathLst>
                <a:path w="805179" h="1560829">
                  <a:moveTo>
                    <a:pt x="757643" y="0"/>
                  </a:moveTo>
                  <a:lnTo>
                    <a:pt x="721070" y="12528"/>
                  </a:lnTo>
                  <a:lnTo>
                    <a:pt x="5446" y="1482388"/>
                  </a:lnTo>
                  <a:lnTo>
                    <a:pt x="0" y="1502964"/>
                  </a:lnTo>
                  <a:lnTo>
                    <a:pt x="2400" y="1523447"/>
                  </a:lnTo>
                  <a:lnTo>
                    <a:pt x="11917" y="1541498"/>
                  </a:lnTo>
                  <a:lnTo>
                    <a:pt x="27822" y="1554783"/>
                  </a:lnTo>
                  <a:lnTo>
                    <a:pt x="35246" y="1558762"/>
                  </a:lnTo>
                  <a:lnTo>
                    <a:pt x="43162" y="1560678"/>
                  </a:lnTo>
                  <a:lnTo>
                    <a:pt x="50973" y="1560678"/>
                  </a:lnTo>
                  <a:lnTo>
                    <a:pt x="88265" y="1543711"/>
                  </a:lnTo>
                  <a:lnTo>
                    <a:pt x="799610" y="78127"/>
                  </a:lnTo>
                  <a:lnTo>
                    <a:pt x="805038" y="57568"/>
                  </a:lnTo>
                  <a:lnTo>
                    <a:pt x="802639" y="37091"/>
                  </a:lnTo>
                  <a:lnTo>
                    <a:pt x="793128" y="19034"/>
                  </a:lnTo>
                  <a:lnTo>
                    <a:pt x="777223" y="5731"/>
                  </a:lnTo>
                  <a:lnTo>
                    <a:pt x="757643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6" name="object 6"/>
            <p:cNvSpPr/>
            <p:nvPr/>
          </p:nvSpPr>
          <p:spPr>
            <a:xfrm>
              <a:off x="10627805" y="6233203"/>
              <a:ext cx="1022985" cy="161925"/>
            </a:xfrm>
            <a:custGeom>
              <a:avLst/>
              <a:gdLst/>
              <a:ahLst/>
              <a:cxnLst/>
              <a:rect l="l" t="t" r="r" b="b"/>
              <a:pathLst>
                <a:path w="1022984" h="161925">
                  <a:moveTo>
                    <a:pt x="945887" y="0"/>
                  </a:moveTo>
                  <a:lnTo>
                    <a:pt x="76688" y="0"/>
                  </a:lnTo>
                  <a:lnTo>
                    <a:pt x="46842" y="6341"/>
                  </a:lnTo>
                  <a:lnTo>
                    <a:pt x="22465" y="23636"/>
                  </a:lnTo>
                  <a:lnTo>
                    <a:pt x="6027" y="49293"/>
                  </a:lnTo>
                  <a:lnTo>
                    <a:pt x="0" y="80720"/>
                  </a:lnTo>
                  <a:lnTo>
                    <a:pt x="6027" y="112139"/>
                  </a:lnTo>
                  <a:lnTo>
                    <a:pt x="22465" y="137800"/>
                  </a:lnTo>
                  <a:lnTo>
                    <a:pt x="46842" y="155104"/>
                  </a:lnTo>
                  <a:lnTo>
                    <a:pt x="76688" y="161450"/>
                  </a:lnTo>
                  <a:lnTo>
                    <a:pt x="945887" y="161450"/>
                  </a:lnTo>
                  <a:lnTo>
                    <a:pt x="975734" y="155104"/>
                  </a:lnTo>
                  <a:lnTo>
                    <a:pt x="1000110" y="137800"/>
                  </a:lnTo>
                  <a:lnTo>
                    <a:pt x="1016548" y="112139"/>
                  </a:lnTo>
                  <a:lnTo>
                    <a:pt x="1022576" y="80720"/>
                  </a:lnTo>
                  <a:lnTo>
                    <a:pt x="1016548" y="49293"/>
                  </a:lnTo>
                  <a:lnTo>
                    <a:pt x="1000110" y="23636"/>
                  </a:lnTo>
                  <a:lnTo>
                    <a:pt x="975734" y="6341"/>
                  </a:lnTo>
                  <a:lnTo>
                    <a:pt x="945887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7" name="object 7"/>
            <p:cNvSpPr/>
            <p:nvPr/>
          </p:nvSpPr>
          <p:spPr>
            <a:xfrm>
              <a:off x="11049748" y="5291490"/>
              <a:ext cx="882015" cy="1668780"/>
            </a:xfrm>
            <a:custGeom>
              <a:avLst/>
              <a:gdLst/>
              <a:ahLst/>
              <a:cxnLst/>
              <a:rect l="l" t="t" r="r" b="b"/>
              <a:pathLst>
                <a:path w="882015" h="1668779">
                  <a:moveTo>
                    <a:pt x="96349" y="0"/>
                  </a:moveTo>
                  <a:lnTo>
                    <a:pt x="57078" y="10867"/>
                  </a:lnTo>
                  <a:lnTo>
                    <a:pt x="24891" y="36913"/>
                  </a:lnTo>
                  <a:lnTo>
                    <a:pt x="5360" y="72691"/>
                  </a:lnTo>
                  <a:lnTo>
                    <a:pt x="0" y="113565"/>
                  </a:lnTo>
                  <a:lnTo>
                    <a:pt x="10326" y="154894"/>
                  </a:lnTo>
                  <a:lnTo>
                    <a:pt x="687761" y="1608065"/>
                  </a:lnTo>
                  <a:lnTo>
                    <a:pt x="726207" y="1652472"/>
                  </a:lnTo>
                  <a:lnTo>
                    <a:pt x="779653" y="1668293"/>
                  </a:lnTo>
                  <a:lnTo>
                    <a:pt x="791024" y="1667623"/>
                  </a:lnTo>
                  <a:lnTo>
                    <a:pt x="856815" y="1631191"/>
                  </a:lnTo>
                  <a:lnTo>
                    <a:pt x="876345" y="1595406"/>
                  </a:lnTo>
                  <a:lnTo>
                    <a:pt x="881698" y="1554539"/>
                  </a:lnTo>
                  <a:lnTo>
                    <a:pt x="871368" y="1513220"/>
                  </a:lnTo>
                  <a:lnTo>
                    <a:pt x="193933" y="60081"/>
                  </a:lnTo>
                  <a:lnTo>
                    <a:pt x="169174" y="26203"/>
                  </a:lnTo>
                  <a:lnTo>
                    <a:pt x="135181" y="5644"/>
                  </a:lnTo>
                  <a:lnTo>
                    <a:pt x="96349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8" name="object 8"/>
            <p:cNvSpPr/>
            <p:nvPr/>
          </p:nvSpPr>
          <p:spPr>
            <a:xfrm>
              <a:off x="9735487" y="5320777"/>
              <a:ext cx="931544" cy="1570990"/>
            </a:xfrm>
            <a:custGeom>
              <a:avLst/>
              <a:gdLst/>
              <a:ahLst/>
              <a:cxnLst/>
              <a:rect l="l" t="t" r="r" b="b"/>
              <a:pathLst>
                <a:path w="931545" h="1570990">
                  <a:moveTo>
                    <a:pt x="821233" y="0"/>
                  </a:moveTo>
                  <a:lnTo>
                    <a:pt x="776805" y="5767"/>
                  </a:lnTo>
                  <a:lnTo>
                    <a:pt x="737893" y="26974"/>
                  </a:lnTo>
                  <a:lnTo>
                    <a:pt x="709532" y="61990"/>
                  </a:lnTo>
                  <a:lnTo>
                    <a:pt x="11867" y="1410389"/>
                  </a:lnTo>
                  <a:lnTo>
                    <a:pt x="0" y="1453117"/>
                  </a:lnTo>
                  <a:lnTo>
                    <a:pt x="6057" y="1495405"/>
                  </a:lnTo>
                  <a:lnTo>
                    <a:pt x="28334" y="1532451"/>
                  </a:lnTo>
                  <a:lnTo>
                    <a:pt x="65122" y="1559453"/>
                  </a:lnTo>
                  <a:lnTo>
                    <a:pt x="110037" y="1570750"/>
                  </a:lnTo>
                  <a:lnTo>
                    <a:pt x="154470" y="1564975"/>
                  </a:lnTo>
                  <a:lnTo>
                    <a:pt x="193383" y="1543766"/>
                  </a:lnTo>
                  <a:lnTo>
                    <a:pt x="221735" y="1508763"/>
                  </a:lnTo>
                  <a:lnTo>
                    <a:pt x="919410" y="160375"/>
                  </a:lnTo>
                  <a:lnTo>
                    <a:pt x="931281" y="117628"/>
                  </a:lnTo>
                  <a:lnTo>
                    <a:pt x="925219" y="75338"/>
                  </a:lnTo>
                  <a:lnTo>
                    <a:pt x="902937" y="38298"/>
                  </a:lnTo>
                  <a:lnTo>
                    <a:pt x="866145" y="11301"/>
                  </a:lnTo>
                  <a:lnTo>
                    <a:pt x="821233" y="0"/>
                  </a:lnTo>
                  <a:close/>
                </a:path>
              </a:pathLst>
            </a:custGeom>
            <a:solidFill>
              <a:srgbClr val="CC4E9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9" name="object 9"/>
            <p:cNvSpPr/>
            <p:nvPr/>
          </p:nvSpPr>
          <p:spPr>
            <a:xfrm>
              <a:off x="10322430" y="5279909"/>
              <a:ext cx="382270" cy="566420"/>
            </a:xfrm>
            <a:custGeom>
              <a:avLst/>
              <a:gdLst/>
              <a:ahLst/>
              <a:cxnLst/>
              <a:rect l="l" t="t" r="r" b="b"/>
              <a:pathLst>
                <a:path w="382270" h="566420">
                  <a:moveTo>
                    <a:pt x="299409" y="0"/>
                  </a:moveTo>
                  <a:lnTo>
                    <a:pt x="236901" y="20239"/>
                  </a:lnTo>
                  <a:lnTo>
                    <a:pt x="8901" y="446054"/>
                  </a:lnTo>
                  <a:lnTo>
                    <a:pt x="0" y="478095"/>
                  </a:lnTo>
                  <a:lnTo>
                    <a:pt x="4546" y="509798"/>
                  </a:lnTo>
                  <a:lnTo>
                    <a:pt x="21259" y="537571"/>
                  </a:lnTo>
                  <a:lnTo>
                    <a:pt x="48857" y="557820"/>
                  </a:lnTo>
                  <a:lnTo>
                    <a:pt x="82527" y="566290"/>
                  </a:lnTo>
                  <a:lnTo>
                    <a:pt x="115836" y="561964"/>
                  </a:lnTo>
                  <a:lnTo>
                    <a:pt x="145008" y="546067"/>
                  </a:lnTo>
                  <a:lnTo>
                    <a:pt x="166268" y="519822"/>
                  </a:lnTo>
                  <a:lnTo>
                    <a:pt x="373005" y="120263"/>
                  </a:lnTo>
                  <a:lnTo>
                    <a:pt x="381908" y="88211"/>
                  </a:lnTo>
                  <a:lnTo>
                    <a:pt x="377370" y="56497"/>
                  </a:lnTo>
                  <a:lnTo>
                    <a:pt x="360673" y="28718"/>
                  </a:lnTo>
                  <a:lnTo>
                    <a:pt x="333100" y="8476"/>
                  </a:lnTo>
                  <a:lnTo>
                    <a:pt x="299409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8169" y="5319985"/>
              <a:ext cx="809625" cy="1519555"/>
            </a:xfrm>
            <a:custGeom>
              <a:avLst/>
              <a:gdLst/>
              <a:ahLst/>
              <a:cxnLst/>
              <a:rect l="l" t="t" r="r" b="b"/>
              <a:pathLst>
                <a:path w="809625" h="1519554">
                  <a:moveTo>
                    <a:pt x="84726" y="0"/>
                  </a:moveTo>
                  <a:lnTo>
                    <a:pt x="51162" y="7176"/>
                  </a:lnTo>
                  <a:lnTo>
                    <a:pt x="23196" y="26184"/>
                  </a:lnTo>
                  <a:lnTo>
                    <a:pt x="5676" y="53019"/>
                  </a:lnTo>
                  <a:lnTo>
                    <a:pt x="0" y="84167"/>
                  </a:lnTo>
                  <a:lnTo>
                    <a:pt x="7561" y="116115"/>
                  </a:lnTo>
                  <a:lnTo>
                    <a:pt x="643646" y="1470200"/>
                  </a:lnTo>
                  <a:lnTo>
                    <a:pt x="663591" y="1496811"/>
                  </a:lnTo>
                  <a:lnTo>
                    <a:pt x="691752" y="1513526"/>
                  </a:lnTo>
                  <a:lnTo>
                    <a:pt x="724441" y="1518983"/>
                  </a:lnTo>
                  <a:lnTo>
                    <a:pt x="757968" y="1511821"/>
                  </a:lnTo>
                  <a:lnTo>
                    <a:pt x="785968" y="1492798"/>
                  </a:lnTo>
                  <a:lnTo>
                    <a:pt x="803526" y="1465956"/>
                  </a:lnTo>
                  <a:lnTo>
                    <a:pt x="809242" y="1434823"/>
                  </a:lnTo>
                  <a:lnTo>
                    <a:pt x="801715" y="1402924"/>
                  </a:lnTo>
                  <a:lnTo>
                    <a:pt x="165630" y="48840"/>
                  </a:lnTo>
                  <a:lnTo>
                    <a:pt x="145647" y="22179"/>
                  </a:lnTo>
                  <a:lnTo>
                    <a:pt x="117450" y="5450"/>
                  </a:lnTo>
                  <a:lnTo>
                    <a:pt x="84726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999" y="5319698"/>
              <a:ext cx="423545" cy="697230"/>
            </a:xfrm>
            <a:custGeom>
              <a:avLst/>
              <a:gdLst/>
              <a:ahLst/>
              <a:cxnLst/>
              <a:rect l="l" t="t" r="r" b="b"/>
              <a:pathLst>
                <a:path w="423545" h="697229">
                  <a:moveTo>
                    <a:pt x="84772" y="0"/>
                  </a:moveTo>
                  <a:lnTo>
                    <a:pt x="51241" y="7189"/>
                  </a:lnTo>
                  <a:lnTo>
                    <a:pt x="23250" y="26181"/>
                  </a:lnTo>
                  <a:lnTo>
                    <a:pt x="5704" y="52977"/>
                  </a:lnTo>
                  <a:lnTo>
                    <a:pt x="0" y="84098"/>
                  </a:lnTo>
                  <a:lnTo>
                    <a:pt x="7536" y="116065"/>
                  </a:lnTo>
                  <a:lnTo>
                    <a:pt x="257371" y="648060"/>
                  </a:lnTo>
                  <a:lnTo>
                    <a:pt x="277327" y="674696"/>
                  </a:lnTo>
                  <a:lnTo>
                    <a:pt x="305481" y="691393"/>
                  </a:lnTo>
                  <a:lnTo>
                    <a:pt x="338176" y="696822"/>
                  </a:lnTo>
                  <a:lnTo>
                    <a:pt x="371755" y="689650"/>
                  </a:lnTo>
                  <a:lnTo>
                    <a:pt x="409872" y="657980"/>
                  </a:lnTo>
                  <a:lnTo>
                    <a:pt x="423014" y="612643"/>
                  </a:lnTo>
                  <a:lnTo>
                    <a:pt x="421009" y="596564"/>
                  </a:lnTo>
                  <a:lnTo>
                    <a:pt x="165615" y="48779"/>
                  </a:lnTo>
                  <a:lnTo>
                    <a:pt x="117447" y="5422"/>
                  </a:lnTo>
                  <a:lnTo>
                    <a:pt x="84772" y="0"/>
                  </a:lnTo>
                  <a:close/>
                </a:path>
              </a:pathLst>
            </a:custGeom>
            <a:solidFill>
              <a:srgbClr val="CFBE2B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9953" y="6441457"/>
              <a:ext cx="544830" cy="456565"/>
            </a:xfrm>
            <a:custGeom>
              <a:avLst/>
              <a:gdLst/>
              <a:ahLst/>
              <a:cxnLst/>
              <a:rect l="l" t="t" r="r" b="b"/>
              <a:pathLst>
                <a:path w="544829" h="456565">
                  <a:moveTo>
                    <a:pt x="514560" y="0"/>
                  </a:moveTo>
                  <a:lnTo>
                    <a:pt x="484257" y="25381"/>
                  </a:lnTo>
                  <a:lnTo>
                    <a:pt x="481197" y="69648"/>
                  </a:lnTo>
                  <a:lnTo>
                    <a:pt x="472246" y="112433"/>
                  </a:lnTo>
                  <a:lnTo>
                    <a:pt x="457746" y="153446"/>
                  </a:lnTo>
                  <a:lnTo>
                    <a:pt x="438042" y="192401"/>
                  </a:lnTo>
                  <a:lnTo>
                    <a:pt x="413477" y="229010"/>
                  </a:lnTo>
                  <a:lnTo>
                    <a:pt x="384393" y="262986"/>
                  </a:lnTo>
                  <a:lnTo>
                    <a:pt x="351134" y="294042"/>
                  </a:lnTo>
                  <a:lnTo>
                    <a:pt x="314043" y="321889"/>
                  </a:lnTo>
                  <a:lnTo>
                    <a:pt x="273464" y="346241"/>
                  </a:lnTo>
                  <a:lnTo>
                    <a:pt x="229739" y="366809"/>
                  </a:lnTo>
                  <a:lnTo>
                    <a:pt x="183212" y="383308"/>
                  </a:lnTo>
                  <a:lnTo>
                    <a:pt x="134226" y="395448"/>
                  </a:lnTo>
                  <a:lnTo>
                    <a:pt x="83124" y="402943"/>
                  </a:lnTo>
                  <a:lnTo>
                    <a:pt x="30250" y="405505"/>
                  </a:lnTo>
                  <a:lnTo>
                    <a:pt x="18455" y="407500"/>
                  </a:lnTo>
                  <a:lnTo>
                    <a:pt x="8842" y="412938"/>
                  </a:lnTo>
                  <a:lnTo>
                    <a:pt x="2370" y="421006"/>
                  </a:lnTo>
                  <a:lnTo>
                    <a:pt x="0" y="430887"/>
                  </a:lnTo>
                  <a:lnTo>
                    <a:pt x="2370" y="440737"/>
                  </a:lnTo>
                  <a:lnTo>
                    <a:pt x="8842" y="448789"/>
                  </a:lnTo>
                  <a:lnTo>
                    <a:pt x="18455" y="454223"/>
                  </a:lnTo>
                  <a:lnTo>
                    <a:pt x="30250" y="456216"/>
                  </a:lnTo>
                  <a:lnTo>
                    <a:pt x="82774" y="453988"/>
                  </a:lnTo>
                  <a:lnTo>
                    <a:pt x="133800" y="447448"/>
                  </a:lnTo>
                  <a:lnTo>
                    <a:pt x="183068" y="436816"/>
                  </a:lnTo>
                  <a:lnTo>
                    <a:pt x="230316" y="422308"/>
                  </a:lnTo>
                  <a:lnTo>
                    <a:pt x="275284" y="404144"/>
                  </a:lnTo>
                  <a:lnTo>
                    <a:pt x="317710" y="382541"/>
                  </a:lnTo>
                  <a:lnTo>
                    <a:pt x="357335" y="357718"/>
                  </a:lnTo>
                  <a:lnTo>
                    <a:pt x="393896" y="329893"/>
                  </a:lnTo>
                  <a:lnTo>
                    <a:pt x="427133" y="299283"/>
                  </a:lnTo>
                  <a:lnTo>
                    <a:pt x="456785" y="266107"/>
                  </a:lnTo>
                  <a:lnTo>
                    <a:pt x="482591" y="230583"/>
                  </a:lnTo>
                  <a:lnTo>
                    <a:pt x="504290" y="192930"/>
                  </a:lnTo>
                  <a:lnTo>
                    <a:pt x="521622" y="153365"/>
                  </a:lnTo>
                  <a:lnTo>
                    <a:pt x="534324" y="112106"/>
                  </a:lnTo>
                  <a:lnTo>
                    <a:pt x="542137" y="69372"/>
                  </a:lnTo>
                  <a:lnTo>
                    <a:pt x="544800" y="25381"/>
                  </a:lnTo>
                  <a:lnTo>
                    <a:pt x="542420" y="15500"/>
                  </a:lnTo>
                  <a:lnTo>
                    <a:pt x="535935" y="7433"/>
                  </a:lnTo>
                  <a:lnTo>
                    <a:pt x="526322" y="1994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28A8E0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19455" y="5985244"/>
              <a:ext cx="666115" cy="558165"/>
            </a:xfrm>
            <a:custGeom>
              <a:avLst/>
              <a:gdLst/>
              <a:ahLst/>
              <a:cxnLst/>
              <a:rect l="l" t="t" r="r" b="b"/>
              <a:pathLst>
                <a:path w="666115" h="558165">
                  <a:moveTo>
                    <a:pt x="90751" y="0"/>
                  </a:moveTo>
                  <a:lnTo>
                    <a:pt x="55398" y="5979"/>
                  </a:lnTo>
                  <a:lnTo>
                    <a:pt x="26555" y="22282"/>
                  </a:lnTo>
                  <a:lnTo>
                    <a:pt x="7122" y="46453"/>
                  </a:lnTo>
                  <a:lnTo>
                    <a:pt x="0" y="76039"/>
                  </a:lnTo>
                  <a:lnTo>
                    <a:pt x="7122" y="105643"/>
                  </a:lnTo>
                  <a:lnTo>
                    <a:pt x="26555" y="129812"/>
                  </a:lnTo>
                  <a:lnTo>
                    <a:pt x="55398" y="146105"/>
                  </a:lnTo>
                  <a:lnTo>
                    <a:pt x="90751" y="152079"/>
                  </a:lnTo>
                  <a:lnTo>
                    <a:pt x="144058" y="155091"/>
                  </a:lnTo>
                  <a:lnTo>
                    <a:pt x="195208" y="163866"/>
                  </a:lnTo>
                  <a:lnTo>
                    <a:pt x="243729" y="178007"/>
                  </a:lnTo>
                  <a:lnTo>
                    <a:pt x="289148" y="197120"/>
                  </a:lnTo>
                  <a:lnTo>
                    <a:pt x="330992" y="220809"/>
                  </a:lnTo>
                  <a:lnTo>
                    <a:pt x="368789" y="248680"/>
                  </a:lnTo>
                  <a:lnTo>
                    <a:pt x="402068" y="280338"/>
                  </a:lnTo>
                  <a:lnTo>
                    <a:pt x="430355" y="315387"/>
                  </a:lnTo>
                  <a:lnTo>
                    <a:pt x="453178" y="353433"/>
                  </a:lnTo>
                  <a:lnTo>
                    <a:pt x="470065" y="394080"/>
                  </a:lnTo>
                  <a:lnTo>
                    <a:pt x="480544" y="436933"/>
                  </a:lnTo>
                  <a:lnTo>
                    <a:pt x="484142" y="481597"/>
                  </a:lnTo>
                  <a:lnTo>
                    <a:pt x="491283" y="511169"/>
                  </a:lnTo>
                  <a:lnTo>
                    <a:pt x="510760" y="535320"/>
                  </a:lnTo>
                  <a:lnTo>
                    <a:pt x="539655" y="551603"/>
                  </a:lnTo>
                  <a:lnTo>
                    <a:pt x="575050" y="557574"/>
                  </a:lnTo>
                  <a:lnTo>
                    <a:pt x="610350" y="551603"/>
                  </a:lnTo>
                  <a:lnTo>
                    <a:pt x="639199" y="535320"/>
                  </a:lnTo>
                  <a:lnTo>
                    <a:pt x="658661" y="511169"/>
                  </a:lnTo>
                  <a:lnTo>
                    <a:pt x="665801" y="481597"/>
                  </a:lnTo>
                  <a:lnTo>
                    <a:pt x="663447" y="437821"/>
                  </a:lnTo>
                  <a:lnTo>
                    <a:pt x="656520" y="395134"/>
                  </a:lnTo>
                  <a:lnTo>
                    <a:pt x="645225" y="353707"/>
                  </a:lnTo>
                  <a:lnTo>
                    <a:pt x="629767" y="313712"/>
                  </a:lnTo>
                  <a:lnTo>
                    <a:pt x="610350" y="275320"/>
                  </a:lnTo>
                  <a:lnTo>
                    <a:pt x="587178" y="238702"/>
                  </a:lnTo>
                  <a:lnTo>
                    <a:pt x="560457" y="204029"/>
                  </a:lnTo>
                  <a:lnTo>
                    <a:pt x="530391" y="171473"/>
                  </a:lnTo>
                  <a:lnTo>
                    <a:pt x="497185" y="141205"/>
                  </a:lnTo>
                  <a:lnTo>
                    <a:pt x="461042" y="113396"/>
                  </a:lnTo>
                  <a:lnTo>
                    <a:pt x="422168" y="88217"/>
                  </a:lnTo>
                  <a:lnTo>
                    <a:pt x="380767" y="65840"/>
                  </a:lnTo>
                  <a:lnTo>
                    <a:pt x="337043" y="46435"/>
                  </a:lnTo>
                  <a:lnTo>
                    <a:pt x="291202" y="30175"/>
                  </a:lnTo>
                  <a:lnTo>
                    <a:pt x="243448" y="17230"/>
                  </a:lnTo>
                  <a:lnTo>
                    <a:pt x="193985" y="7772"/>
                  </a:lnTo>
                  <a:lnTo>
                    <a:pt x="143017" y="1971"/>
                  </a:lnTo>
                  <a:lnTo>
                    <a:pt x="90751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5088" y="6390801"/>
              <a:ext cx="666115" cy="557530"/>
            </a:xfrm>
            <a:custGeom>
              <a:avLst/>
              <a:gdLst/>
              <a:ahLst/>
              <a:cxnLst/>
              <a:rect l="l" t="t" r="r" b="b"/>
              <a:pathLst>
                <a:path w="666115" h="557529">
                  <a:moveTo>
                    <a:pt x="90803" y="0"/>
                  </a:moveTo>
                  <a:lnTo>
                    <a:pt x="55495" y="5964"/>
                  </a:lnTo>
                  <a:lnTo>
                    <a:pt x="26628" y="22242"/>
                  </a:lnTo>
                  <a:lnTo>
                    <a:pt x="7148" y="46409"/>
                  </a:lnTo>
                  <a:lnTo>
                    <a:pt x="0" y="76039"/>
                  </a:lnTo>
                  <a:lnTo>
                    <a:pt x="2354" y="119799"/>
                  </a:lnTo>
                  <a:lnTo>
                    <a:pt x="9281" y="162472"/>
                  </a:lnTo>
                  <a:lnTo>
                    <a:pt x="20575" y="203885"/>
                  </a:lnTo>
                  <a:lnTo>
                    <a:pt x="36033" y="243869"/>
                  </a:lnTo>
                  <a:lnTo>
                    <a:pt x="55451" y="282252"/>
                  </a:lnTo>
                  <a:lnTo>
                    <a:pt x="78622" y="318861"/>
                  </a:lnTo>
                  <a:lnTo>
                    <a:pt x="105344" y="353527"/>
                  </a:lnTo>
                  <a:lnTo>
                    <a:pt x="135411" y="386077"/>
                  </a:lnTo>
                  <a:lnTo>
                    <a:pt x="168620" y="416340"/>
                  </a:lnTo>
                  <a:lnTo>
                    <a:pt x="204765" y="444145"/>
                  </a:lnTo>
                  <a:lnTo>
                    <a:pt x="243643" y="469321"/>
                  </a:lnTo>
                  <a:lnTo>
                    <a:pt x="285048" y="491696"/>
                  </a:lnTo>
                  <a:lnTo>
                    <a:pt x="328777" y="511099"/>
                  </a:lnTo>
                  <a:lnTo>
                    <a:pt x="374624" y="527358"/>
                  </a:lnTo>
                  <a:lnTo>
                    <a:pt x="422386" y="540302"/>
                  </a:lnTo>
                  <a:lnTo>
                    <a:pt x="471858" y="549760"/>
                  </a:lnTo>
                  <a:lnTo>
                    <a:pt x="522835" y="555561"/>
                  </a:lnTo>
                  <a:lnTo>
                    <a:pt x="575113" y="557532"/>
                  </a:lnTo>
                  <a:lnTo>
                    <a:pt x="610443" y="551561"/>
                  </a:lnTo>
                  <a:lnTo>
                    <a:pt x="639307" y="535276"/>
                  </a:lnTo>
                  <a:lnTo>
                    <a:pt x="658776" y="511123"/>
                  </a:lnTo>
                  <a:lnTo>
                    <a:pt x="665916" y="481545"/>
                  </a:lnTo>
                  <a:lnTo>
                    <a:pt x="658776" y="451937"/>
                  </a:lnTo>
                  <a:lnTo>
                    <a:pt x="639307" y="427768"/>
                  </a:lnTo>
                  <a:lnTo>
                    <a:pt x="610443" y="411478"/>
                  </a:lnTo>
                  <a:lnTo>
                    <a:pt x="575113" y="405505"/>
                  </a:lnTo>
                  <a:lnTo>
                    <a:pt x="521792" y="402492"/>
                  </a:lnTo>
                  <a:lnTo>
                    <a:pt x="470633" y="393714"/>
                  </a:lnTo>
                  <a:lnTo>
                    <a:pt x="422106" y="379569"/>
                  </a:lnTo>
                  <a:lnTo>
                    <a:pt x="376685" y="360452"/>
                  </a:lnTo>
                  <a:lnTo>
                    <a:pt x="334841" y="336760"/>
                  </a:lnTo>
                  <a:lnTo>
                    <a:pt x="297045" y="308887"/>
                  </a:lnTo>
                  <a:lnTo>
                    <a:pt x="263770" y="277230"/>
                  </a:lnTo>
                  <a:lnTo>
                    <a:pt x="235487" y="242184"/>
                  </a:lnTo>
                  <a:lnTo>
                    <a:pt x="212668" y="204147"/>
                  </a:lnTo>
                  <a:lnTo>
                    <a:pt x="195784" y="163513"/>
                  </a:lnTo>
                  <a:lnTo>
                    <a:pt x="185308" y="120678"/>
                  </a:lnTo>
                  <a:lnTo>
                    <a:pt x="181711" y="76039"/>
                  </a:lnTo>
                  <a:lnTo>
                    <a:pt x="174561" y="46409"/>
                  </a:lnTo>
                  <a:lnTo>
                    <a:pt x="155069" y="22242"/>
                  </a:lnTo>
                  <a:lnTo>
                    <a:pt x="126171" y="5964"/>
                  </a:lnTo>
                  <a:lnTo>
                    <a:pt x="90803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1023" y="5355500"/>
              <a:ext cx="424815" cy="421005"/>
            </a:xfrm>
            <a:custGeom>
              <a:avLst/>
              <a:gdLst/>
              <a:ahLst/>
              <a:cxnLst/>
              <a:rect l="l" t="t" r="r" b="b"/>
              <a:pathLst>
                <a:path w="424815" h="421004">
                  <a:moveTo>
                    <a:pt x="396416" y="0"/>
                  </a:moveTo>
                  <a:lnTo>
                    <a:pt x="346045" y="6791"/>
                  </a:lnTo>
                  <a:lnTo>
                    <a:pt x="297892" y="18162"/>
                  </a:lnTo>
                  <a:lnTo>
                    <a:pt x="252255" y="33809"/>
                  </a:lnTo>
                  <a:lnTo>
                    <a:pt x="209433" y="53430"/>
                  </a:lnTo>
                  <a:lnTo>
                    <a:pt x="169724" y="76721"/>
                  </a:lnTo>
                  <a:lnTo>
                    <a:pt x="133428" y="103378"/>
                  </a:lnTo>
                  <a:lnTo>
                    <a:pt x="100844" y="133098"/>
                  </a:lnTo>
                  <a:lnTo>
                    <a:pt x="72269" y="165577"/>
                  </a:lnTo>
                  <a:lnTo>
                    <a:pt x="48003" y="200512"/>
                  </a:lnTo>
                  <a:lnTo>
                    <a:pt x="28344" y="237600"/>
                  </a:lnTo>
                  <a:lnTo>
                    <a:pt x="13591" y="276538"/>
                  </a:lnTo>
                  <a:lnTo>
                    <a:pt x="4044" y="317021"/>
                  </a:lnTo>
                  <a:lnTo>
                    <a:pt x="0" y="358747"/>
                  </a:lnTo>
                  <a:lnTo>
                    <a:pt x="1758" y="401411"/>
                  </a:lnTo>
                  <a:lnTo>
                    <a:pt x="4693" y="409592"/>
                  </a:lnTo>
                  <a:lnTo>
                    <a:pt x="10933" y="415941"/>
                  </a:lnTo>
                  <a:lnTo>
                    <a:pt x="19572" y="419842"/>
                  </a:lnTo>
                  <a:lnTo>
                    <a:pt x="29705" y="420678"/>
                  </a:lnTo>
                  <a:lnTo>
                    <a:pt x="39488" y="418138"/>
                  </a:lnTo>
                  <a:lnTo>
                    <a:pt x="47122" y="412846"/>
                  </a:lnTo>
                  <a:lnTo>
                    <a:pt x="51855" y="405558"/>
                  </a:lnTo>
                  <a:lnTo>
                    <a:pt x="52939" y="397035"/>
                  </a:lnTo>
                  <a:lnTo>
                    <a:pt x="51634" y="353194"/>
                  </a:lnTo>
                  <a:lnTo>
                    <a:pt x="57235" y="310541"/>
                  </a:lnTo>
                  <a:lnTo>
                    <a:pt x="69325" y="269501"/>
                  </a:lnTo>
                  <a:lnTo>
                    <a:pt x="87486" y="230498"/>
                  </a:lnTo>
                  <a:lnTo>
                    <a:pt x="111299" y="193958"/>
                  </a:lnTo>
                  <a:lnTo>
                    <a:pt x="140346" y="160306"/>
                  </a:lnTo>
                  <a:lnTo>
                    <a:pt x="174211" y="129968"/>
                  </a:lnTo>
                  <a:lnTo>
                    <a:pt x="212475" y="103369"/>
                  </a:lnTo>
                  <a:lnTo>
                    <a:pt x="254719" y="80934"/>
                  </a:lnTo>
                  <a:lnTo>
                    <a:pt x="300527" y="63088"/>
                  </a:lnTo>
                  <a:lnTo>
                    <a:pt x="349479" y="50258"/>
                  </a:lnTo>
                  <a:lnTo>
                    <a:pt x="401159" y="42867"/>
                  </a:lnTo>
                  <a:lnTo>
                    <a:pt x="410940" y="40327"/>
                  </a:lnTo>
                  <a:lnTo>
                    <a:pt x="418555" y="35035"/>
                  </a:lnTo>
                  <a:lnTo>
                    <a:pt x="423271" y="27748"/>
                  </a:lnTo>
                  <a:lnTo>
                    <a:pt x="424352" y="19224"/>
                  </a:lnTo>
                  <a:lnTo>
                    <a:pt x="421426" y="11068"/>
                  </a:lnTo>
                  <a:lnTo>
                    <a:pt x="415202" y="4731"/>
                  </a:lnTo>
                  <a:lnTo>
                    <a:pt x="406569" y="834"/>
                  </a:lnTo>
                  <a:lnTo>
                    <a:pt x="396416" y="0"/>
                  </a:lnTo>
                  <a:close/>
                </a:path>
              </a:pathLst>
            </a:custGeom>
            <a:solidFill>
              <a:srgbClr val="EE378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71644" y="5690499"/>
              <a:ext cx="600710" cy="438784"/>
            </a:xfrm>
            <a:custGeom>
              <a:avLst/>
              <a:gdLst/>
              <a:ahLst/>
              <a:cxnLst/>
              <a:rect l="l" t="t" r="r" b="b"/>
              <a:pathLst>
                <a:path w="600709" h="438785">
                  <a:moveTo>
                    <a:pt x="69599" y="0"/>
                  </a:moveTo>
                  <a:lnTo>
                    <a:pt x="40323" y="7601"/>
                  </a:lnTo>
                  <a:lnTo>
                    <a:pt x="17464" y="23452"/>
                  </a:lnTo>
                  <a:lnTo>
                    <a:pt x="3272" y="45275"/>
                  </a:lnTo>
                  <a:lnTo>
                    <a:pt x="0" y="70793"/>
                  </a:lnTo>
                  <a:lnTo>
                    <a:pt x="7758" y="114845"/>
                  </a:lnTo>
                  <a:lnTo>
                    <a:pt x="20881" y="157058"/>
                  </a:lnTo>
                  <a:lnTo>
                    <a:pt x="39041" y="197206"/>
                  </a:lnTo>
                  <a:lnTo>
                    <a:pt x="61914" y="235066"/>
                  </a:lnTo>
                  <a:lnTo>
                    <a:pt x="89171" y="270412"/>
                  </a:lnTo>
                  <a:lnTo>
                    <a:pt x="120487" y="303021"/>
                  </a:lnTo>
                  <a:lnTo>
                    <a:pt x="155535" y="332668"/>
                  </a:lnTo>
                  <a:lnTo>
                    <a:pt x="193989" y="359127"/>
                  </a:lnTo>
                  <a:lnTo>
                    <a:pt x="235522" y="382175"/>
                  </a:lnTo>
                  <a:lnTo>
                    <a:pt x="279808" y="401587"/>
                  </a:lnTo>
                  <a:lnTo>
                    <a:pt x="326520" y="417139"/>
                  </a:lnTo>
                  <a:lnTo>
                    <a:pt x="375332" y="428605"/>
                  </a:lnTo>
                  <a:lnTo>
                    <a:pt x="425918" y="435762"/>
                  </a:lnTo>
                  <a:lnTo>
                    <a:pt x="477951" y="438384"/>
                  </a:lnTo>
                  <a:lnTo>
                    <a:pt x="531104" y="436248"/>
                  </a:lnTo>
                  <a:lnTo>
                    <a:pt x="560426" y="428636"/>
                  </a:lnTo>
                  <a:lnTo>
                    <a:pt x="583283" y="412771"/>
                  </a:lnTo>
                  <a:lnTo>
                    <a:pt x="597450" y="390936"/>
                  </a:lnTo>
                  <a:lnTo>
                    <a:pt x="600704" y="365412"/>
                  </a:lnTo>
                  <a:lnTo>
                    <a:pt x="591915" y="340901"/>
                  </a:lnTo>
                  <a:lnTo>
                    <a:pt x="573228" y="321878"/>
                  </a:lnTo>
                  <a:lnTo>
                    <a:pt x="547324" y="310196"/>
                  </a:lnTo>
                  <a:lnTo>
                    <a:pt x="516884" y="307707"/>
                  </a:lnTo>
                  <a:lnTo>
                    <a:pt x="467480" y="308884"/>
                  </a:lnTo>
                  <a:lnTo>
                    <a:pt x="419652" y="304110"/>
                  </a:lnTo>
                  <a:lnTo>
                    <a:pt x="373965" y="293777"/>
                  </a:lnTo>
                  <a:lnTo>
                    <a:pt x="330988" y="278273"/>
                  </a:lnTo>
                  <a:lnTo>
                    <a:pt x="291284" y="257986"/>
                  </a:lnTo>
                  <a:lnTo>
                    <a:pt x="255423" y="233307"/>
                  </a:lnTo>
                  <a:lnTo>
                    <a:pt x="223969" y="204624"/>
                  </a:lnTo>
                  <a:lnTo>
                    <a:pt x="197488" y="172327"/>
                  </a:lnTo>
                  <a:lnTo>
                    <a:pt x="176548" y="136805"/>
                  </a:lnTo>
                  <a:lnTo>
                    <a:pt x="161715" y="98447"/>
                  </a:lnTo>
                  <a:lnTo>
                    <a:pt x="153555" y="57642"/>
                  </a:lnTo>
                  <a:lnTo>
                    <a:pt x="144753" y="33162"/>
                  </a:lnTo>
                  <a:lnTo>
                    <a:pt x="126031" y="14159"/>
                  </a:lnTo>
                  <a:lnTo>
                    <a:pt x="100082" y="2486"/>
                  </a:lnTo>
                  <a:lnTo>
                    <a:pt x="69599" y="0"/>
                  </a:lnTo>
                  <a:close/>
                </a:path>
              </a:pathLst>
            </a:custGeom>
            <a:solidFill>
              <a:srgbClr val="5288C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43062" y="5310547"/>
              <a:ext cx="601345" cy="438784"/>
            </a:xfrm>
            <a:custGeom>
              <a:avLst/>
              <a:gdLst/>
              <a:ahLst/>
              <a:cxnLst/>
              <a:rect l="l" t="t" r="r" b="b"/>
              <a:pathLst>
                <a:path w="601345" h="438785">
                  <a:moveTo>
                    <a:pt x="122806" y="0"/>
                  </a:moveTo>
                  <a:lnTo>
                    <a:pt x="69641" y="2136"/>
                  </a:lnTo>
                  <a:lnTo>
                    <a:pt x="17465" y="25597"/>
                  </a:lnTo>
                  <a:lnTo>
                    <a:pt x="0" y="72940"/>
                  </a:lnTo>
                  <a:lnTo>
                    <a:pt x="8802" y="97448"/>
                  </a:lnTo>
                  <a:lnTo>
                    <a:pt x="27514" y="116465"/>
                  </a:lnTo>
                  <a:lnTo>
                    <a:pt x="53432" y="128143"/>
                  </a:lnTo>
                  <a:lnTo>
                    <a:pt x="83850" y="130634"/>
                  </a:lnTo>
                  <a:lnTo>
                    <a:pt x="133272" y="129457"/>
                  </a:lnTo>
                  <a:lnTo>
                    <a:pt x="181111" y="134232"/>
                  </a:lnTo>
                  <a:lnTo>
                    <a:pt x="226805" y="144568"/>
                  </a:lnTo>
                  <a:lnTo>
                    <a:pt x="269785" y="160076"/>
                  </a:lnTo>
                  <a:lnTo>
                    <a:pt x="309488" y="180365"/>
                  </a:lnTo>
                  <a:lnTo>
                    <a:pt x="345347" y="205046"/>
                  </a:lnTo>
                  <a:lnTo>
                    <a:pt x="376797" y="233727"/>
                  </a:lnTo>
                  <a:lnTo>
                    <a:pt x="403271" y="266019"/>
                  </a:lnTo>
                  <a:lnTo>
                    <a:pt x="424206" y="301532"/>
                  </a:lnTo>
                  <a:lnTo>
                    <a:pt x="439034" y="339875"/>
                  </a:lnTo>
                  <a:lnTo>
                    <a:pt x="447190" y="380658"/>
                  </a:lnTo>
                  <a:lnTo>
                    <a:pt x="456001" y="405184"/>
                  </a:lnTo>
                  <a:lnTo>
                    <a:pt x="474738" y="424199"/>
                  </a:lnTo>
                  <a:lnTo>
                    <a:pt x="500689" y="435867"/>
                  </a:lnTo>
                  <a:lnTo>
                    <a:pt x="531146" y="438353"/>
                  </a:lnTo>
                  <a:lnTo>
                    <a:pt x="560432" y="430755"/>
                  </a:lnTo>
                  <a:lnTo>
                    <a:pt x="583310" y="414906"/>
                  </a:lnTo>
                  <a:lnTo>
                    <a:pt x="597517" y="393069"/>
                  </a:lnTo>
                  <a:lnTo>
                    <a:pt x="600787" y="367507"/>
                  </a:lnTo>
                  <a:lnTo>
                    <a:pt x="593031" y="323470"/>
                  </a:lnTo>
                  <a:lnTo>
                    <a:pt x="579910" y="281271"/>
                  </a:lnTo>
                  <a:lnTo>
                    <a:pt x="561751" y="241135"/>
                  </a:lnTo>
                  <a:lnTo>
                    <a:pt x="538880" y="203285"/>
                  </a:lnTo>
                  <a:lnTo>
                    <a:pt x="511624" y="167946"/>
                  </a:lnTo>
                  <a:lnTo>
                    <a:pt x="480308" y="135344"/>
                  </a:lnTo>
                  <a:lnTo>
                    <a:pt x="445259" y="105704"/>
                  </a:lnTo>
                  <a:lnTo>
                    <a:pt x="406804" y="79248"/>
                  </a:lnTo>
                  <a:lnTo>
                    <a:pt x="365268" y="56203"/>
                  </a:lnTo>
                  <a:lnTo>
                    <a:pt x="320978" y="36794"/>
                  </a:lnTo>
                  <a:lnTo>
                    <a:pt x="274261" y="21244"/>
                  </a:lnTo>
                  <a:lnTo>
                    <a:pt x="225442" y="9778"/>
                  </a:lnTo>
                  <a:lnTo>
                    <a:pt x="174849" y="2622"/>
                  </a:lnTo>
                  <a:lnTo>
                    <a:pt x="122806" y="0"/>
                  </a:lnTo>
                  <a:close/>
                </a:path>
              </a:pathLst>
            </a:custGeom>
            <a:solidFill>
              <a:srgbClr val="FDB71A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76600" y="3344425"/>
            <a:ext cx="2590800" cy="189916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algn="ctr">
              <a:spcBef>
                <a:spcPts val="41"/>
              </a:spcBef>
            </a:pPr>
            <a:r>
              <a:rPr lang="en-US" sz="12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Semaine</a:t>
            </a:r>
            <a:r>
              <a:rPr lang="en-US" sz="12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Vaccination aux </a:t>
            </a:r>
            <a:r>
              <a:rPr lang="en-US" sz="12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Amériques</a:t>
            </a:r>
            <a:endParaRPr lang="en-US" sz="1200" b="1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8227" y="4657503"/>
            <a:ext cx="2816795" cy="28312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algn="r">
              <a:spcBef>
                <a:spcPts val="48"/>
              </a:spcBef>
            </a:pPr>
            <a:r>
              <a:rPr lang="en-US" sz="1800" b="1" spc="104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800" b="1" spc="104" dirty="0" err="1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lang="en-US" sz="1800" b="1" spc="104" dirty="0">
              <a:solidFill>
                <a:srgbClr val="EB2D7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397392-9E04-7342-95FE-B7459D035873}"/>
              </a:ext>
            </a:extLst>
          </p:cNvPr>
          <p:cNvSpPr txBox="1"/>
          <p:nvPr/>
        </p:nvSpPr>
        <p:spPr>
          <a:xfrm>
            <a:off x="6370228" y="436156"/>
            <a:ext cx="184731" cy="151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87" dirty="0"/>
          </a:p>
        </p:txBody>
      </p:sp>
      <p:sp>
        <p:nvSpPr>
          <p:cNvPr id="131" name="object 21">
            <a:extLst>
              <a:ext uri="{FF2B5EF4-FFF2-40B4-BE49-F238E27FC236}">
                <a16:creationId xmlns:a16="http://schemas.microsoft.com/office/drawing/2014/main" id="{C0196129-48C0-CC4C-BA56-A2A927D0239A}"/>
              </a:ext>
            </a:extLst>
          </p:cNvPr>
          <p:cNvSpPr txBox="1"/>
          <p:nvPr/>
        </p:nvSpPr>
        <p:spPr>
          <a:xfrm>
            <a:off x="641551" y="4313668"/>
            <a:ext cx="682457" cy="11755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728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728" dirty="0">
              <a:latin typeface="Arial"/>
              <a:cs typeface="Arial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1FE7CB0-3457-1045-9E18-0B0D6FA6FB4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69" y="4451151"/>
            <a:ext cx="2123973" cy="615818"/>
          </a:xfrm>
          <a:prstGeom prst="rect">
            <a:avLst/>
          </a:prstGeom>
        </p:spPr>
      </p:pic>
      <p:grpSp>
        <p:nvGrpSpPr>
          <p:cNvPr id="133" name="object 49">
            <a:extLst>
              <a:ext uri="{FF2B5EF4-FFF2-40B4-BE49-F238E27FC236}">
                <a16:creationId xmlns:a16="http://schemas.microsoft.com/office/drawing/2014/main" id="{AD2CB265-1E84-0B46-8EF0-18120A8A7779}"/>
              </a:ext>
            </a:extLst>
          </p:cNvPr>
          <p:cNvGrpSpPr/>
          <p:nvPr/>
        </p:nvGrpSpPr>
        <p:grpSpPr>
          <a:xfrm>
            <a:off x="954535" y="4472617"/>
            <a:ext cx="266850" cy="41587"/>
            <a:chOff x="2120848" y="9813289"/>
            <a:chExt cx="586740" cy="91440"/>
          </a:xfrm>
        </p:grpSpPr>
        <p:pic>
          <p:nvPicPr>
            <p:cNvPr id="134" name="object 50">
              <a:extLst>
                <a:ext uri="{FF2B5EF4-FFF2-40B4-BE49-F238E27FC236}">
                  <a16:creationId xmlns:a16="http://schemas.microsoft.com/office/drawing/2014/main" id="{28841FC8-9829-A445-952B-C57BB13B6230}"/>
                </a:ext>
              </a:extLst>
            </p:cNvPr>
            <p:cNvPicPr/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912" y="9819933"/>
              <a:ext cx="466516" cy="76720"/>
            </a:xfrm>
            <a:prstGeom prst="rect">
              <a:avLst/>
            </a:prstGeom>
          </p:spPr>
        </p:pic>
        <p:pic>
          <p:nvPicPr>
            <p:cNvPr id="135" name="object 51">
              <a:extLst>
                <a:ext uri="{FF2B5EF4-FFF2-40B4-BE49-F238E27FC236}">
                  <a16:creationId xmlns:a16="http://schemas.microsoft.com/office/drawing/2014/main" id="{5CE4932D-DD48-8944-B41B-059675C8E10E}"/>
                </a:ext>
              </a:extLst>
            </p:cNvPr>
            <p:cNvPicPr/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0848" y="9813289"/>
              <a:ext cx="90887" cy="90897"/>
            </a:xfrm>
            <a:prstGeom prst="rect">
              <a:avLst/>
            </a:prstGeom>
          </p:spPr>
        </p:pic>
      </p:grpSp>
      <p:grpSp>
        <p:nvGrpSpPr>
          <p:cNvPr id="136" name="object 52">
            <a:extLst>
              <a:ext uri="{FF2B5EF4-FFF2-40B4-BE49-F238E27FC236}">
                <a16:creationId xmlns:a16="http://schemas.microsoft.com/office/drawing/2014/main" id="{E8180255-7483-794B-8881-B4E5BA525B83}"/>
              </a:ext>
            </a:extLst>
          </p:cNvPr>
          <p:cNvGrpSpPr/>
          <p:nvPr/>
        </p:nvGrpSpPr>
        <p:grpSpPr>
          <a:xfrm>
            <a:off x="648573" y="4473889"/>
            <a:ext cx="266850" cy="41587"/>
            <a:chOff x="1448108" y="9816085"/>
            <a:chExt cx="586740" cy="91440"/>
          </a:xfrm>
        </p:grpSpPr>
        <p:pic>
          <p:nvPicPr>
            <p:cNvPr id="137" name="object 53">
              <a:extLst>
                <a:ext uri="{FF2B5EF4-FFF2-40B4-BE49-F238E27FC236}">
                  <a16:creationId xmlns:a16="http://schemas.microsoft.com/office/drawing/2014/main" id="{16BFD7A4-9D0B-2049-914D-47609EEB591A}"/>
                </a:ext>
              </a:extLst>
            </p:cNvPr>
            <p:cNvPicPr/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172" y="9822728"/>
              <a:ext cx="466516" cy="76720"/>
            </a:xfrm>
            <a:prstGeom prst="rect">
              <a:avLst/>
            </a:prstGeom>
          </p:spPr>
        </p:pic>
        <p:pic>
          <p:nvPicPr>
            <p:cNvPr id="138" name="object 54">
              <a:extLst>
                <a:ext uri="{FF2B5EF4-FFF2-40B4-BE49-F238E27FC236}">
                  <a16:creationId xmlns:a16="http://schemas.microsoft.com/office/drawing/2014/main" id="{EF741E07-4B6C-1949-A994-3D87920CAAD6}"/>
                </a:ext>
              </a:extLst>
            </p:cNvPr>
            <p:cNvPicPr/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8108" y="9816085"/>
              <a:ext cx="90887" cy="90897"/>
            </a:xfrm>
            <a:prstGeom prst="rect">
              <a:avLst/>
            </a:prstGeom>
          </p:spPr>
        </p:pic>
      </p:grpSp>
      <p:grpSp>
        <p:nvGrpSpPr>
          <p:cNvPr id="139" name="object 55">
            <a:extLst>
              <a:ext uri="{FF2B5EF4-FFF2-40B4-BE49-F238E27FC236}">
                <a16:creationId xmlns:a16="http://schemas.microsoft.com/office/drawing/2014/main" id="{6BEB133E-0646-EA4B-A70E-2C884ED35015}"/>
              </a:ext>
            </a:extLst>
          </p:cNvPr>
          <p:cNvGrpSpPr/>
          <p:nvPr/>
        </p:nvGrpSpPr>
        <p:grpSpPr>
          <a:xfrm>
            <a:off x="1262770" y="4469800"/>
            <a:ext cx="237970" cy="41587"/>
            <a:chOff x="2798583" y="9807094"/>
            <a:chExt cx="523240" cy="91440"/>
          </a:xfrm>
        </p:grpSpPr>
        <p:pic>
          <p:nvPicPr>
            <p:cNvPr id="140" name="object 56">
              <a:extLst>
                <a:ext uri="{FF2B5EF4-FFF2-40B4-BE49-F238E27FC236}">
                  <a16:creationId xmlns:a16="http://schemas.microsoft.com/office/drawing/2014/main" id="{3BF9F603-382D-5141-8AA2-C8F2CC9AC2F1}"/>
                </a:ext>
              </a:extLst>
            </p:cNvPr>
            <p:cNvPicPr/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8651" y="9812167"/>
              <a:ext cx="402764" cy="72971"/>
            </a:xfrm>
            <a:prstGeom prst="rect">
              <a:avLst/>
            </a:prstGeom>
          </p:spPr>
        </p:pic>
        <p:pic>
          <p:nvPicPr>
            <p:cNvPr id="141" name="object 57">
              <a:extLst>
                <a:ext uri="{FF2B5EF4-FFF2-40B4-BE49-F238E27FC236}">
                  <a16:creationId xmlns:a16="http://schemas.microsoft.com/office/drawing/2014/main" id="{8A46E91B-1676-7F42-B4CF-ECAF1799205B}"/>
                </a:ext>
              </a:extLst>
            </p:cNvPr>
            <p:cNvPicPr/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583" y="9807094"/>
              <a:ext cx="90887" cy="90897"/>
            </a:xfrm>
            <a:prstGeom prst="rect">
              <a:avLst/>
            </a:prstGeom>
          </p:spPr>
        </p:pic>
      </p:grpSp>
      <p:grpSp>
        <p:nvGrpSpPr>
          <p:cNvPr id="142" name="object 58">
            <a:extLst>
              <a:ext uri="{FF2B5EF4-FFF2-40B4-BE49-F238E27FC236}">
                <a16:creationId xmlns:a16="http://schemas.microsoft.com/office/drawing/2014/main" id="{39BBCEEC-776C-3D4A-80DC-F864C32594FA}"/>
              </a:ext>
            </a:extLst>
          </p:cNvPr>
          <p:cNvGrpSpPr/>
          <p:nvPr/>
        </p:nvGrpSpPr>
        <p:grpSpPr>
          <a:xfrm>
            <a:off x="1544326" y="4468032"/>
            <a:ext cx="214866" cy="41587"/>
            <a:chOff x="3417660" y="9803207"/>
            <a:chExt cx="472440" cy="91440"/>
          </a:xfrm>
        </p:grpSpPr>
        <p:pic>
          <p:nvPicPr>
            <p:cNvPr id="143" name="object 59">
              <a:extLst>
                <a:ext uri="{FF2B5EF4-FFF2-40B4-BE49-F238E27FC236}">
                  <a16:creationId xmlns:a16="http://schemas.microsoft.com/office/drawing/2014/main" id="{3460E29D-5029-2047-A59F-5A0500B6D2DA}"/>
                </a:ext>
              </a:extLst>
            </p:cNvPr>
            <p:cNvPicPr/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660" y="9803207"/>
              <a:ext cx="90887" cy="90897"/>
            </a:xfrm>
            <a:prstGeom prst="rect">
              <a:avLst/>
            </a:prstGeom>
          </p:spPr>
        </p:pic>
        <p:pic>
          <p:nvPicPr>
            <p:cNvPr id="144" name="object 60">
              <a:extLst>
                <a:ext uri="{FF2B5EF4-FFF2-40B4-BE49-F238E27FC236}">
                  <a16:creationId xmlns:a16="http://schemas.microsoft.com/office/drawing/2014/main" id="{DF0757E5-C861-3F49-B3F9-B4CA5A8C672C}"/>
                </a:ext>
              </a:extLst>
            </p:cNvPr>
            <p:cNvPicPr/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7722" y="9808910"/>
              <a:ext cx="351926" cy="75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1538" t="1995" r="1109" b="65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lang="en-US" sz="1100" b="1" spc="-27" dirty="0">
                <a:solidFill>
                  <a:srgbClr val="F0525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237116"/>
            <a:ext cx="1977173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Semaine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Vaccination </a:t>
            </a:r>
            <a:b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aux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Amériques</a:t>
            </a:r>
            <a:endParaRPr lang="en-US" sz="12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: Court et direct et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4" name="object 41">
            <a:extLst>
              <a:ext uri="{FF2B5EF4-FFF2-40B4-BE49-F238E27FC236}">
                <a16:creationId xmlns:a16="http://schemas.microsoft.com/office/drawing/2014/main" id="{6479EBD6-5CAF-1B42-9A6E-26D7CA4A681F}"/>
              </a:ext>
            </a:extLst>
          </p:cNvPr>
          <p:cNvSpPr txBox="1"/>
          <p:nvPr/>
        </p:nvSpPr>
        <p:spPr>
          <a:xfrm>
            <a:off x="762001" y="138312"/>
            <a:ext cx="3713646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Es-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complètement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vacciné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4" name="object 63">
            <a:extLst>
              <a:ext uri="{FF2B5EF4-FFF2-40B4-BE49-F238E27FC236}">
                <a16:creationId xmlns:a16="http://schemas.microsoft.com/office/drawing/2014/main" id="{E280F891-1653-8C45-957F-D44BB54B9F80}"/>
              </a:ext>
            </a:extLst>
          </p:cNvPr>
          <p:cNvSpPr txBox="1"/>
          <p:nvPr/>
        </p:nvSpPr>
        <p:spPr>
          <a:xfrm>
            <a:off x="762001" y="848317"/>
            <a:ext cx="2911656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FaisToiComplètementVacciner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5" name="object 37">
            <a:extLst>
              <a:ext uri="{FF2B5EF4-FFF2-40B4-BE49-F238E27FC236}">
                <a16:creationId xmlns:a16="http://schemas.microsoft.com/office/drawing/2014/main" id="{B2C3F374-D4CD-3E47-8000-FA052105345C}"/>
              </a:ext>
            </a:extLst>
          </p:cNvPr>
          <p:cNvSpPr txBox="1"/>
          <p:nvPr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96" name="object 22">
            <a:extLst>
              <a:ext uri="{FF2B5EF4-FFF2-40B4-BE49-F238E27FC236}">
                <a16:creationId xmlns:a16="http://schemas.microsoft.com/office/drawing/2014/main" id="{A832E292-222F-B646-81DF-E34E9923A331}"/>
              </a:ext>
            </a:extLst>
          </p:cNvPr>
          <p:cNvGrpSpPr/>
          <p:nvPr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97" name="object 23">
              <a:extLst>
                <a:ext uri="{FF2B5EF4-FFF2-40B4-BE49-F238E27FC236}">
                  <a16:creationId xmlns:a16="http://schemas.microsoft.com/office/drawing/2014/main" id="{75A6AEAF-43E2-B941-8742-F35A79BCAE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98" name="object 24">
              <a:extLst>
                <a:ext uri="{FF2B5EF4-FFF2-40B4-BE49-F238E27FC236}">
                  <a16:creationId xmlns:a16="http://schemas.microsoft.com/office/drawing/2014/main" id="{B50D1EB2-BE76-FC4A-9D11-02BF5ECB51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99" name="object 25">
              <a:extLst>
                <a:ext uri="{FF2B5EF4-FFF2-40B4-BE49-F238E27FC236}">
                  <a16:creationId xmlns:a16="http://schemas.microsoft.com/office/drawing/2014/main" id="{502D4E84-F97A-9342-945A-A7E682ED838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100" name="object 26">
              <a:extLst>
                <a:ext uri="{FF2B5EF4-FFF2-40B4-BE49-F238E27FC236}">
                  <a16:creationId xmlns:a16="http://schemas.microsoft.com/office/drawing/2014/main" id="{2EB8857D-9259-B841-AE52-BCEC0487AA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101" name="object 27">
            <a:extLst>
              <a:ext uri="{FF2B5EF4-FFF2-40B4-BE49-F238E27FC236}">
                <a16:creationId xmlns:a16="http://schemas.microsoft.com/office/drawing/2014/main" id="{70C39080-5A0B-3C4F-A7BF-5DBAAEFBFA6F}"/>
              </a:ext>
            </a:extLst>
          </p:cNvPr>
          <p:cNvGrpSpPr/>
          <p:nvPr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102" name="object 28">
              <a:extLst>
                <a:ext uri="{FF2B5EF4-FFF2-40B4-BE49-F238E27FC236}">
                  <a16:creationId xmlns:a16="http://schemas.microsoft.com/office/drawing/2014/main" id="{C968FAEB-FD5C-E64C-8071-19127CF1E80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103" name="object 29">
              <a:extLst>
                <a:ext uri="{FF2B5EF4-FFF2-40B4-BE49-F238E27FC236}">
                  <a16:creationId xmlns:a16="http://schemas.microsoft.com/office/drawing/2014/main" id="{0E2DDA3B-C4CE-7040-9C18-BA32C89FBC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104" name="object 30">
              <a:extLst>
                <a:ext uri="{FF2B5EF4-FFF2-40B4-BE49-F238E27FC236}">
                  <a16:creationId xmlns:a16="http://schemas.microsoft.com/office/drawing/2014/main" id="{855139B2-F0BB-0444-9802-E91C2181C6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05" name="object 31">
              <a:extLst>
                <a:ext uri="{FF2B5EF4-FFF2-40B4-BE49-F238E27FC236}">
                  <a16:creationId xmlns:a16="http://schemas.microsoft.com/office/drawing/2014/main" id="{4E94964D-B451-5549-9A5A-00C9876DBA7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06" name="object 32">
            <a:extLst>
              <a:ext uri="{FF2B5EF4-FFF2-40B4-BE49-F238E27FC236}">
                <a16:creationId xmlns:a16="http://schemas.microsoft.com/office/drawing/2014/main" id="{B0580AC6-F5E3-B24B-9567-DD254F16373E}"/>
              </a:ext>
            </a:extLst>
          </p:cNvPr>
          <p:cNvGrpSpPr/>
          <p:nvPr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07" name="object 33">
              <a:extLst>
                <a:ext uri="{FF2B5EF4-FFF2-40B4-BE49-F238E27FC236}">
                  <a16:creationId xmlns:a16="http://schemas.microsoft.com/office/drawing/2014/main" id="{8BBF47F0-6C2E-5442-B92E-C192E37ACAA6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08" name="object 34">
              <a:extLst>
                <a:ext uri="{FF2B5EF4-FFF2-40B4-BE49-F238E27FC236}">
                  <a16:creationId xmlns:a16="http://schemas.microsoft.com/office/drawing/2014/main" id="{BB342B1C-817B-EA4B-8EEB-BB73ABF8953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09" name="object 35">
            <a:extLst>
              <a:ext uri="{FF2B5EF4-FFF2-40B4-BE49-F238E27FC236}">
                <a16:creationId xmlns:a16="http://schemas.microsoft.com/office/drawing/2014/main" id="{CC801373-6CE8-474B-AA74-CFC4E7FC03BE}"/>
              </a:ext>
            </a:extLst>
          </p:cNvPr>
          <p:cNvGrpSpPr/>
          <p:nvPr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10" name="object 36">
              <a:extLst>
                <a:ext uri="{FF2B5EF4-FFF2-40B4-BE49-F238E27FC236}">
                  <a16:creationId xmlns:a16="http://schemas.microsoft.com/office/drawing/2014/main" id="{45D74B12-B621-554E-9DEF-D69BC5BF9AC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11" name="object 37">
              <a:extLst>
                <a:ext uri="{FF2B5EF4-FFF2-40B4-BE49-F238E27FC236}">
                  <a16:creationId xmlns:a16="http://schemas.microsoft.com/office/drawing/2014/main" id="{E6CE3F17-BAF6-5546-BBCE-E7A3BDEFF1C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12" name="object 38">
              <a:extLst>
                <a:ext uri="{FF2B5EF4-FFF2-40B4-BE49-F238E27FC236}">
                  <a16:creationId xmlns:a16="http://schemas.microsoft.com/office/drawing/2014/main" id="{94EFABE2-D176-884C-9BBA-8B721D8AC01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BE0D4B7-EF92-164F-ACDA-C02B100C65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8655" r="596" b="55910"/>
          <a:stretch/>
        </p:blipFill>
        <p:spPr>
          <a:xfrm>
            <a:off x="-10312" y="797130"/>
            <a:ext cx="9153992" cy="360681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4" y="11331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lang="en-US" sz="1100" b="1" spc="-27" dirty="0">
                <a:solidFill>
                  <a:srgbClr val="F0525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7029463" y="243135"/>
            <a:ext cx="1661753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Semaine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Vaccination </a:t>
            </a:r>
            <a:b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aux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Amériques</a:t>
            </a:r>
            <a:endParaRPr lang="en-US" sz="12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14800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: Court et direct et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endParaRPr lang="en-US"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6" name="object 41">
            <a:extLst>
              <a:ext uri="{FF2B5EF4-FFF2-40B4-BE49-F238E27FC236}">
                <a16:creationId xmlns:a16="http://schemas.microsoft.com/office/drawing/2014/main" id="{C5705F2F-CC3E-754A-BE6D-D647BEFBE8B4}"/>
              </a:ext>
            </a:extLst>
          </p:cNvPr>
          <p:cNvSpPr txBox="1"/>
          <p:nvPr/>
        </p:nvSpPr>
        <p:spPr>
          <a:xfrm>
            <a:off x="762001" y="138312"/>
            <a:ext cx="3713646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Es-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complètement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vacciné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9" name="object 63">
            <a:extLst>
              <a:ext uri="{FF2B5EF4-FFF2-40B4-BE49-F238E27FC236}">
                <a16:creationId xmlns:a16="http://schemas.microsoft.com/office/drawing/2014/main" id="{BD446F0B-3E96-A54E-A39D-C5D7E2FCF9FF}"/>
              </a:ext>
            </a:extLst>
          </p:cNvPr>
          <p:cNvSpPr txBox="1"/>
          <p:nvPr/>
        </p:nvSpPr>
        <p:spPr>
          <a:xfrm>
            <a:off x="762001" y="848317"/>
            <a:ext cx="2911656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FaisToiComplètementVacciner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0" name="object 37">
            <a:extLst>
              <a:ext uri="{FF2B5EF4-FFF2-40B4-BE49-F238E27FC236}">
                <a16:creationId xmlns:a16="http://schemas.microsoft.com/office/drawing/2014/main" id="{5D79CA2D-8AB8-FE4A-AE1F-3DEFC48D67F5}"/>
              </a:ext>
            </a:extLst>
          </p:cNvPr>
          <p:cNvSpPr txBox="1"/>
          <p:nvPr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91" name="object 22">
            <a:extLst>
              <a:ext uri="{FF2B5EF4-FFF2-40B4-BE49-F238E27FC236}">
                <a16:creationId xmlns:a16="http://schemas.microsoft.com/office/drawing/2014/main" id="{DA60C264-E491-6E4C-B2EB-700D3491A5F2}"/>
              </a:ext>
            </a:extLst>
          </p:cNvPr>
          <p:cNvGrpSpPr/>
          <p:nvPr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92" name="object 23">
              <a:extLst>
                <a:ext uri="{FF2B5EF4-FFF2-40B4-BE49-F238E27FC236}">
                  <a16:creationId xmlns:a16="http://schemas.microsoft.com/office/drawing/2014/main" id="{4AD8106B-62D3-3D44-A452-D2647680C9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93" name="object 24">
              <a:extLst>
                <a:ext uri="{FF2B5EF4-FFF2-40B4-BE49-F238E27FC236}">
                  <a16:creationId xmlns:a16="http://schemas.microsoft.com/office/drawing/2014/main" id="{9CA9FDA6-BE36-524B-9FD4-6809278EB40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94" name="object 25">
              <a:extLst>
                <a:ext uri="{FF2B5EF4-FFF2-40B4-BE49-F238E27FC236}">
                  <a16:creationId xmlns:a16="http://schemas.microsoft.com/office/drawing/2014/main" id="{F1D14C45-94BA-EA41-8219-5BC39C291F5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95" name="object 26">
              <a:extLst>
                <a:ext uri="{FF2B5EF4-FFF2-40B4-BE49-F238E27FC236}">
                  <a16:creationId xmlns:a16="http://schemas.microsoft.com/office/drawing/2014/main" id="{7491F2DD-9CF3-4648-9925-A5EE851BA5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96" name="object 27">
            <a:extLst>
              <a:ext uri="{FF2B5EF4-FFF2-40B4-BE49-F238E27FC236}">
                <a16:creationId xmlns:a16="http://schemas.microsoft.com/office/drawing/2014/main" id="{222ED989-A548-684C-80D1-A00797221CBB}"/>
              </a:ext>
            </a:extLst>
          </p:cNvPr>
          <p:cNvGrpSpPr/>
          <p:nvPr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97" name="object 28">
              <a:extLst>
                <a:ext uri="{FF2B5EF4-FFF2-40B4-BE49-F238E27FC236}">
                  <a16:creationId xmlns:a16="http://schemas.microsoft.com/office/drawing/2014/main" id="{B5AED546-9C33-3646-8DE7-B07C40FEB4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98" name="object 29">
              <a:extLst>
                <a:ext uri="{FF2B5EF4-FFF2-40B4-BE49-F238E27FC236}">
                  <a16:creationId xmlns:a16="http://schemas.microsoft.com/office/drawing/2014/main" id="{94E9A00B-A6F1-1648-8C08-E456FF7942B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99" name="object 30">
              <a:extLst>
                <a:ext uri="{FF2B5EF4-FFF2-40B4-BE49-F238E27FC236}">
                  <a16:creationId xmlns:a16="http://schemas.microsoft.com/office/drawing/2014/main" id="{71E1F572-2EA5-0240-8669-E74A2495F0F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00" name="object 31">
              <a:extLst>
                <a:ext uri="{FF2B5EF4-FFF2-40B4-BE49-F238E27FC236}">
                  <a16:creationId xmlns:a16="http://schemas.microsoft.com/office/drawing/2014/main" id="{8113F56F-133C-4149-AEA5-D891CCFF738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01" name="object 32">
            <a:extLst>
              <a:ext uri="{FF2B5EF4-FFF2-40B4-BE49-F238E27FC236}">
                <a16:creationId xmlns:a16="http://schemas.microsoft.com/office/drawing/2014/main" id="{DA82110A-D72A-0E4F-A250-779E986E0D2D}"/>
              </a:ext>
            </a:extLst>
          </p:cNvPr>
          <p:cNvGrpSpPr/>
          <p:nvPr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02" name="object 33">
              <a:extLst>
                <a:ext uri="{FF2B5EF4-FFF2-40B4-BE49-F238E27FC236}">
                  <a16:creationId xmlns:a16="http://schemas.microsoft.com/office/drawing/2014/main" id="{BFF7D4FD-0494-2C41-8680-8E986F8931E5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03" name="object 34">
              <a:extLst>
                <a:ext uri="{FF2B5EF4-FFF2-40B4-BE49-F238E27FC236}">
                  <a16:creationId xmlns:a16="http://schemas.microsoft.com/office/drawing/2014/main" id="{7C26BBC0-AF10-564A-960A-92FA59CED9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04" name="object 35">
            <a:extLst>
              <a:ext uri="{FF2B5EF4-FFF2-40B4-BE49-F238E27FC236}">
                <a16:creationId xmlns:a16="http://schemas.microsoft.com/office/drawing/2014/main" id="{9DFF071E-956D-C94D-8451-DC2841888453}"/>
              </a:ext>
            </a:extLst>
          </p:cNvPr>
          <p:cNvGrpSpPr/>
          <p:nvPr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05" name="object 36">
              <a:extLst>
                <a:ext uri="{FF2B5EF4-FFF2-40B4-BE49-F238E27FC236}">
                  <a16:creationId xmlns:a16="http://schemas.microsoft.com/office/drawing/2014/main" id="{A586ED3F-C18D-E944-AA0E-849D15AF19F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06" name="object 37">
              <a:extLst>
                <a:ext uri="{FF2B5EF4-FFF2-40B4-BE49-F238E27FC236}">
                  <a16:creationId xmlns:a16="http://schemas.microsoft.com/office/drawing/2014/main" id="{34AA567C-2711-2D45-8B2A-F082AB43290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07" name="object 38">
              <a:extLst>
                <a:ext uri="{FF2B5EF4-FFF2-40B4-BE49-F238E27FC236}">
                  <a16:creationId xmlns:a16="http://schemas.microsoft.com/office/drawing/2014/main" id="{2420E9AA-5114-CD4E-A702-7D3CBCB464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A2433FCB-8E3F-DE44-A8D9-4AF6A7BEF4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12023" b="3397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lang="en-US" sz="1100" b="1" spc="-27" dirty="0">
                <a:solidFill>
                  <a:srgbClr val="F0525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249388"/>
            <a:ext cx="1977173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Semaine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la Vaccination </a:t>
            </a:r>
            <a:b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aux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Amériques</a:t>
            </a:r>
            <a:endParaRPr lang="en-US" sz="12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2196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: Court et direct et pas plus de 2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Pas plus de 2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endParaRPr lang="en-US" sz="2729" b="1" dirty="0">
              <a:solidFill>
                <a:srgbClr val="002060"/>
              </a:solidFill>
              <a:effectLst>
                <a:outerShdw blurRad="111867" dir="5400000" algn="ctr" rotWithShape="0">
                  <a:schemeClr val="tx1">
                    <a:alpha val="0"/>
                  </a:scheme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6" name="object 41">
            <a:extLst>
              <a:ext uri="{FF2B5EF4-FFF2-40B4-BE49-F238E27FC236}">
                <a16:creationId xmlns:a16="http://schemas.microsoft.com/office/drawing/2014/main" id="{ABDA5447-3B55-7D4E-A01E-983F082EDF52}"/>
              </a:ext>
            </a:extLst>
          </p:cNvPr>
          <p:cNvSpPr txBox="1"/>
          <p:nvPr/>
        </p:nvSpPr>
        <p:spPr>
          <a:xfrm>
            <a:off x="762001" y="138312"/>
            <a:ext cx="3713646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Es-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complètement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vacciné</a:t>
            </a:r>
            <a:r>
              <a:rPr lang="en-US" sz="24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9" name="object 63">
            <a:extLst>
              <a:ext uri="{FF2B5EF4-FFF2-40B4-BE49-F238E27FC236}">
                <a16:creationId xmlns:a16="http://schemas.microsoft.com/office/drawing/2014/main" id="{FD066B12-68D9-674C-899A-2BBA2BEC0131}"/>
              </a:ext>
            </a:extLst>
          </p:cNvPr>
          <p:cNvSpPr txBox="1"/>
          <p:nvPr/>
        </p:nvSpPr>
        <p:spPr>
          <a:xfrm>
            <a:off x="762001" y="848317"/>
            <a:ext cx="2911656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FaisToiComplètementVacciner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0" name="object 37">
            <a:extLst>
              <a:ext uri="{FF2B5EF4-FFF2-40B4-BE49-F238E27FC236}">
                <a16:creationId xmlns:a16="http://schemas.microsoft.com/office/drawing/2014/main" id="{6B0A9790-B2F1-294F-801D-5452BA8016D9}"/>
              </a:ext>
            </a:extLst>
          </p:cNvPr>
          <p:cNvSpPr txBox="1"/>
          <p:nvPr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91" name="object 22">
            <a:extLst>
              <a:ext uri="{FF2B5EF4-FFF2-40B4-BE49-F238E27FC236}">
                <a16:creationId xmlns:a16="http://schemas.microsoft.com/office/drawing/2014/main" id="{4686B6A8-2F5E-6C40-B8A9-01438021576D}"/>
              </a:ext>
            </a:extLst>
          </p:cNvPr>
          <p:cNvGrpSpPr/>
          <p:nvPr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92" name="object 23">
              <a:extLst>
                <a:ext uri="{FF2B5EF4-FFF2-40B4-BE49-F238E27FC236}">
                  <a16:creationId xmlns:a16="http://schemas.microsoft.com/office/drawing/2014/main" id="{B1AFFC06-83EB-6643-94EA-A8243CF2858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93" name="object 24">
              <a:extLst>
                <a:ext uri="{FF2B5EF4-FFF2-40B4-BE49-F238E27FC236}">
                  <a16:creationId xmlns:a16="http://schemas.microsoft.com/office/drawing/2014/main" id="{D04490AB-B25F-3E48-98D3-096F5BD777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94" name="object 25">
              <a:extLst>
                <a:ext uri="{FF2B5EF4-FFF2-40B4-BE49-F238E27FC236}">
                  <a16:creationId xmlns:a16="http://schemas.microsoft.com/office/drawing/2014/main" id="{EF10D0CB-6BF9-9D4E-B0A1-4FEB7F49C9B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95" name="object 26">
              <a:extLst>
                <a:ext uri="{FF2B5EF4-FFF2-40B4-BE49-F238E27FC236}">
                  <a16:creationId xmlns:a16="http://schemas.microsoft.com/office/drawing/2014/main" id="{322E20F8-9EA2-464B-BC6F-938960377E8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96" name="object 27">
            <a:extLst>
              <a:ext uri="{FF2B5EF4-FFF2-40B4-BE49-F238E27FC236}">
                <a16:creationId xmlns:a16="http://schemas.microsoft.com/office/drawing/2014/main" id="{E1DCDC74-A00E-4644-91CA-C3899DA31B1A}"/>
              </a:ext>
            </a:extLst>
          </p:cNvPr>
          <p:cNvGrpSpPr/>
          <p:nvPr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97" name="object 28">
              <a:extLst>
                <a:ext uri="{FF2B5EF4-FFF2-40B4-BE49-F238E27FC236}">
                  <a16:creationId xmlns:a16="http://schemas.microsoft.com/office/drawing/2014/main" id="{D4672CBB-109E-B749-92ED-E64C90EF87C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98" name="object 29">
              <a:extLst>
                <a:ext uri="{FF2B5EF4-FFF2-40B4-BE49-F238E27FC236}">
                  <a16:creationId xmlns:a16="http://schemas.microsoft.com/office/drawing/2014/main" id="{6C55883F-3AFF-7C4E-9E37-E6362DB6E15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99" name="object 30">
              <a:extLst>
                <a:ext uri="{FF2B5EF4-FFF2-40B4-BE49-F238E27FC236}">
                  <a16:creationId xmlns:a16="http://schemas.microsoft.com/office/drawing/2014/main" id="{B8031F33-D28E-BB48-859E-D0E0B69676D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00" name="object 31">
              <a:extLst>
                <a:ext uri="{FF2B5EF4-FFF2-40B4-BE49-F238E27FC236}">
                  <a16:creationId xmlns:a16="http://schemas.microsoft.com/office/drawing/2014/main" id="{D9AA5116-7023-0343-B377-E7AE0953EF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01" name="object 32">
            <a:extLst>
              <a:ext uri="{FF2B5EF4-FFF2-40B4-BE49-F238E27FC236}">
                <a16:creationId xmlns:a16="http://schemas.microsoft.com/office/drawing/2014/main" id="{D854B68C-B314-954B-A244-1B42E0328752}"/>
              </a:ext>
            </a:extLst>
          </p:cNvPr>
          <p:cNvGrpSpPr/>
          <p:nvPr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02" name="object 33">
              <a:extLst>
                <a:ext uri="{FF2B5EF4-FFF2-40B4-BE49-F238E27FC236}">
                  <a16:creationId xmlns:a16="http://schemas.microsoft.com/office/drawing/2014/main" id="{7130D722-81E9-774A-8D28-21FC1B328D91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03" name="object 34">
              <a:extLst>
                <a:ext uri="{FF2B5EF4-FFF2-40B4-BE49-F238E27FC236}">
                  <a16:creationId xmlns:a16="http://schemas.microsoft.com/office/drawing/2014/main" id="{90D9FAB2-00B2-174E-B04F-8A15DE6487C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04" name="object 35">
            <a:extLst>
              <a:ext uri="{FF2B5EF4-FFF2-40B4-BE49-F238E27FC236}">
                <a16:creationId xmlns:a16="http://schemas.microsoft.com/office/drawing/2014/main" id="{BC0C4ECE-A9DC-0442-A94E-BAA05E6A63DA}"/>
              </a:ext>
            </a:extLst>
          </p:cNvPr>
          <p:cNvGrpSpPr/>
          <p:nvPr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05" name="object 36">
              <a:extLst>
                <a:ext uri="{FF2B5EF4-FFF2-40B4-BE49-F238E27FC236}">
                  <a16:creationId xmlns:a16="http://schemas.microsoft.com/office/drawing/2014/main" id="{CF75C38E-B201-D64B-BCDE-E311B74D9B4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06" name="object 37">
              <a:extLst>
                <a:ext uri="{FF2B5EF4-FFF2-40B4-BE49-F238E27FC236}">
                  <a16:creationId xmlns:a16="http://schemas.microsoft.com/office/drawing/2014/main" id="{25AC106C-B63A-5040-943F-4E38E2842D2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07" name="object 38">
              <a:extLst>
                <a:ext uri="{FF2B5EF4-FFF2-40B4-BE49-F238E27FC236}">
                  <a16:creationId xmlns:a16="http://schemas.microsoft.com/office/drawing/2014/main" id="{2CAC2D99-1F2A-AC49-A88A-C65D3181533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7556FFAD-6CFE-0144-ACBC-36C0264E1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42BB13-32B8-894E-8ACF-184477CA8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1FE9DC-7BDA-7B4A-90BA-2142964F27D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0EB086-3015-2C40-A1C2-EDA2E5C2F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DDFD8-2596-2B42-8F7C-15FDF634E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0D2508-9F27-E246-BC41-F2C8F330899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CBDBE-33D4-E546-9DFF-AFAAEEF34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1956ADC-59E6-BB4F-8A6A-2472AEFB6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14B1BBD-8039-964B-BB33-507797852D9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4D584F-70A8-094E-BB61-6A1285CD4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D5C6-2449-2042-9E00-6AB2E0F00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FDA6A-C3A2-0A4D-BFB4-62B28B3B97E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488EE-E284-6041-91DC-2629DA4DC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96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19244</TotalTime>
  <Words>139</Words>
  <Application>Microsoft Macintosh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DIN Condensed</vt:lpstr>
      <vt:lpstr>Office Theme</vt:lpstr>
      <vt:lpstr>Es-tu complètement vacciné?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vwa2022zoom-es</dc:title>
  <cp:lastModifiedBy>Oyeleye, Mr. Bola (WDC)</cp:lastModifiedBy>
  <cp:revision>23</cp:revision>
  <dcterms:created xsi:type="dcterms:W3CDTF">2022-04-01T14:01:00Z</dcterms:created>
  <dcterms:modified xsi:type="dcterms:W3CDTF">2022-04-14T22:45:08Z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2022-04-01T00:00:00Z</vt:filetime>
  </property>
</Properties>
</file>