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5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0FBBE9-4179-4A0A-9A30-A195A61F9A20}"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9D6D2-8832-48D2-BBA8-3A21165CCD57}" type="slidenum">
              <a:rPr lang="en-US" smtClean="0"/>
              <a:t>‹#›</a:t>
            </a:fld>
            <a:endParaRPr lang="en-US"/>
          </a:p>
        </p:txBody>
      </p:sp>
    </p:spTree>
    <p:extLst>
      <p:ext uri="{BB962C8B-B14F-4D97-AF65-F5344CB8AC3E}">
        <p14:creationId xmlns:p14="http://schemas.microsoft.com/office/powerpoint/2010/main" val="303217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0FBBE9-4179-4A0A-9A30-A195A61F9A20}"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9D6D2-8832-48D2-BBA8-3A21165CCD57}" type="slidenum">
              <a:rPr lang="en-US" smtClean="0"/>
              <a:t>‹#›</a:t>
            </a:fld>
            <a:endParaRPr lang="en-US"/>
          </a:p>
        </p:txBody>
      </p:sp>
    </p:spTree>
    <p:extLst>
      <p:ext uri="{BB962C8B-B14F-4D97-AF65-F5344CB8AC3E}">
        <p14:creationId xmlns:p14="http://schemas.microsoft.com/office/powerpoint/2010/main" val="3287762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0FBBE9-4179-4A0A-9A30-A195A61F9A20}"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9D6D2-8832-48D2-BBA8-3A21165CCD57}" type="slidenum">
              <a:rPr lang="en-US" smtClean="0"/>
              <a:t>‹#›</a:t>
            </a:fld>
            <a:endParaRPr lang="en-US"/>
          </a:p>
        </p:txBody>
      </p:sp>
    </p:spTree>
    <p:extLst>
      <p:ext uri="{BB962C8B-B14F-4D97-AF65-F5344CB8AC3E}">
        <p14:creationId xmlns:p14="http://schemas.microsoft.com/office/powerpoint/2010/main" val="349443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0FBBE9-4179-4A0A-9A30-A195A61F9A20}"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9D6D2-8832-48D2-BBA8-3A21165CCD57}" type="slidenum">
              <a:rPr lang="en-US" smtClean="0"/>
              <a:t>‹#›</a:t>
            </a:fld>
            <a:endParaRPr lang="en-US"/>
          </a:p>
        </p:txBody>
      </p:sp>
    </p:spTree>
    <p:extLst>
      <p:ext uri="{BB962C8B-B14F-4D97-AF65-F5344CB8AC3E}">
        <p14:creationId xmlns:p14="http://schemas.microsoft.com/office/powerpoint/2010/main" val="3857851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0FBBE9-4179-4A0A-9A30-A195A61F9A20}"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9D6D2-8832-48D2-BBA8-3A21165CCD57}" type="slidenum">
              <a:rPr lang="en-US" smtClean="0"/>
              <a:t>‹#›</a:t>
            </a:fld>
            <a:endParaRPr lang="en-US"/>
          </a:p>
        </p:txBody>
      </p:sp>
    </p:spTree>
    <p:extLst>
      <p:ext uri="{BB962C8B-B14F-4D97-AF65-F5344CB8AC3E}">
        <p14:creationId xmlns:p14="http://schemas.microsoft.com/office/powerpoint/2010/main" val="2845891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0FBBE9-4179-4A0A-9A30-A195A61F9A20}"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A9D6D2-8832-48D2-BBA8-3A21165CCD57}" type="slidenum">
              <a:rPr lang="en-US" smtClean="0"/>
              <a:t>‹#›</a:t>
            </a:fld>
            <a:endParaRPr lang="en-US"/>
          </a:p>
        </p:txBody>
      </p:sp>
    </p:spTree>
    <p:extLst>
      <p:ext uri="{BB962C8B-B14F-4D97-AF65-F5344CB8AC3E}">
        <p14:creationId xmlns:p14="http://schemas.microsoft.com/office/powerpoint/2010/main" val="113509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0FBBE9-4179-4A0A-9A30-A195A61F9A20}" type="datetimeFigureOut">
              <a:rPr lang="en-US" smtClean="0"/>
              <a:t>10/21/2016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A9D6D2-8832-48D2-BBA8-3A21165CCD57}" type="slidenum">
              <a:rPr lang="en-US" smtClean="0"/>
              <a:t>‹#›</a:t>
            </a:fld>
            <a:endParaRPr lang="en-US"/>
          </a:p>
        </p:txBody>
      </p:sp>
    </p:spTree>
    <p:extLst>
      <p:ext uri="{BB962C8B-B14F-4D97-AF65-F5344CB8AC3E}">
        <p14:creationId xmlns:p14="http://schemas.microsoft.com/office/powerpoint/2010/main" val="398752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0FBBE9-4179-4A0A-9A30-A195A61F9A20}" type="datetimeFigureOut">
              <a:rPr lang="en-US" smtClean="0"/>
              <a:t>10/21/2016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A9D6D2-8832-48D2-BBA8-3A21165CCD57}" type="slidenum">
              <a:rPr lang="en-US" smtClean="0"/>
              <a:t>‹#›</a:t>
            </a:fld>
            <a:endParaRPr lang="en-US"/>
          </a:p>
        </p:txBody>
      </p:sp>
    </p:spTree>
    <p:extLst>
      <p:ext uri="{BB962C8B-B14F-4D97-AF65-F5344CB8AC3E}">
        <p14:creationId xmlns:p14="http://schemas.microsoft.com/office/powerpoint/2010/main" val="1908814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FBBE9-4179-4A0A-9A30-A195A61F9A20}" type="datetimeFigureOut">
              <a:rPr lang="en-US" smtClean="0"/>
              <a:t>10/21/2016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A9D6D2-8832-48D2-BBA8-3A21165CCD57}" type="slidenum">
              <a:rPr lang="en-US" smtClean="0"/>
              <a:t>‹#›</a:t>
            </a:fld>
            <a:endParaRPr lang="en-US"/>
          </a:p>
        </p:txBody>
      </p:sp>
    </p:spTree>
    <p:extLst>
      <p:ext uri="{BB962C8B-B14F-4D97-AF65-F5344CB8AC3E}">
        <p14:creationId xmlns:p14="http://schemas.microsoft.com/office/powerpoint/2010/main" val="3807989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0FBBE9-4179-4A0A-9A30-A195A61F9A20}"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A9D6D2-8832-48D2-BBA8-3A21165CCD57}" type="slidenum">
              <a:rPr lang="en-US" smtClean="0"/>
              <a:t>‹#›</a:t>
            </a:fld>
            <a:endParaRPr lang="en-US"/>
          </a:p>
        </p:txBody>
      </p:sp>
    </p:spTree>
    <p:extLst>
      <p:ext uri="{BB962C8B-B14F-4D97-AF65-F5344CB8AC3E}">
        <p14:creationId xmlns:p14="http://schemas.microsoft.com/office/powerpoint/2010/main" val="11516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0FBBE9-4179-4A0A-9A30-A195A61F9A20}"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A9D6D2-8832-48D2-BBA8-3A21165CCD57}" type="slidenum">
              <a:rPr lang="en-US" smtClean="0"/>
              <a:t>‹#›</a:t>
            </a:fld>
            <a:endParaRPr lang="en-US"/>
          </a:p>
        </p:txBody>
      </p:sp>
    </p:spTree>
    <p:extLst>
      <p:ext uri="{BB962C8B-B14F-4D97-AF65-F5344CB8AC3E}">
        <p14:creationId xmlns:p14="http://schemas.microsoft.com/office/powerpoint/2010/main" val="1202833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BBE9-4179-4A0A-9A30-A195A61F9A20}" type="datetimeFigureOut">
              <a:rPr lang="en-US" smtClean="0"/>
              <a:t>10/21/2016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A9D6D2-8832-48D2-BBA8-3A21165CCD57}" type="slidenum">
              <a:rPr lang="en-US" smtClean="0"/>
              <a:t>‹#›</a:t>
            </a:fld>
            <a:endParaRPr lang="en-US"/>
          </a:p>
        </p:txBody>
      </p:sp>
    </p:spTree>
    <p:extLst>
      <p:ext uri="{BB962C8B-B14F-4D97-AF65-F5344CB8AC3E}">
        <p14:creationId xmlns:p14="http://schemas.microsoft.com/office/powerpoint/2010/main" val="4245923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z0SpTjDKO68"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rotWithShape="1">
          <a:blip r:embed="rId2">
            <a:extLst>
              <a:ext uri="{28A0092B-C50C-407E-A947-70E740481C1C}">
                <a14:useLocalDpi xmlns:a14="http://schemas.microsoft.com/office/drawing/2010/main" val="0"/>
              </a:ext>
            </a:extLst>
          </a:blip>
          <a:srcRect l="979"/>
          <a:stretch/>
        </p:blipFill>
        <p:spPr>
          <a:xfrm>
            <a:off x="537210" y="253186"/>
            <a:ext cx="8092440" cy="4038600"/>
          </a:xfrm>
        </p:spPr>
      </p:pic>
      <p:sp>
        <p:nvSpPr>
          <p:cNvPr id="4" name="Rectangle 3"/>
          <p:cNvSpPr/>
          <p:nvPr/>
        </p:nvSpPr>
        <p:spPr>
          <a:xfrm>
            <a:off x="685800" y="4495800"/>
            <a:ext cx="7772400" cy="2185214"/>
          </a:xfrm>
          <a:prstGeom prst="rect">
            <a:avLst/>
          </a:prstGeom>
        </p:spPr>
        <p:txBody>
          <a:bodyPr wrap="square">
            <a:spAutoFit/>
          </a:bodyPr>
          <a:lstStyle/>
          <a:p>
            <a:pPr algn="ctr"/>
            <a:r>
              <a:rPr lang="en-US" sz="2800" b="1" dirty="0" smtClean="0">
                <a:solidFill>
                  <a:srgbClr val="FF0000"/>
                </a:solidFill>
              </a:rPr>
              <a:t>Symptoms of measles and rubella</a:t>
            </a:r>
            <a:endParaRPr lang="en-US" b="1" dirty="0" smtClean="0">
              <a:solidFill>
                <a:srgbClr val="FF0000"/>
              </a:solidFill>
            </a:endParaRPr>
          </a:p>
          <a:p>
            <a:pPr algn="ctr"/>
            <a:r>
              <a:rPr lang="en-US" dirty="0" smtClean="0"/>
              <a:t>In the following animated video, PAHO urges the community to be aware of measles and rubella symptoms, and to seek medical assistance immediately if symptoms occur. You can access the video here:</a:t>
            </a:r>
          </a:p>
          <a:p>
            <a:pPr algn="ctr"/>
            <a:r>
              <a:rPr lang="en-US" dirty="0" smtClean="0">
                <a:hlinkClick r:id="rId3"/>
              </a:rPr>
              <a:t>https://www.youtube.com/watch?v=z0SpTjDKO68</a:t>
            </a:r>
            <a:endParaRPr lang="en-US" dirty="0" smtClean="0"/>
          </a:p>
          <a:p>
            <a:pPr algn="ctr"/>
            <a:r>
              <a:rPr lang="en-US" dirty="0" smtClean="0"/>
              <a:t> </a:t>
            </a:r>
          </a:p>
          <a:p>
            <a:pPr algn="ctr"/>
            <a:endParaRPr lang="en-US" dirty="0"/>
          </a:p>
        </p:txBody>
      </p:sp>
    </p:spTree>
    <p:extLst>
      <p:ext uri="{BB962C8B-B14F-4D97-AF65-F5344CB8AC3E}">
        <p14:creationId xmlns:p14="http://schemas.microsoft.com/office/powerpoint/2010/main" val="3673740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45</Words>
  <Application>Microsoft Office PowerPoint</Application>
  <PresentationFormat>On-screen Show (4:3)</PresentationFormat>
  <Paragraphs>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Pacis, Ms. Carmelita Lucia (WDC)</dc:creator>
  <cp:lastModifiedBy>Pacis, Ms. Carmelita Lucia (WDC)</cp:lastModifiedBy>
  <cp:revision>4</cp:revision>
  <dcterms:created xsi:type="dcterms:W3CDTF">2016-10-21T18:43:28Z</dcterms:created>
  <dcterms:modified xsi:type="dcterms:W3CDTF">2016-10-21T19:37:00Z</dcterms:modified>
</cp:coreProperties>
</file>